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963A55-FD08-41A1-86A2-3FEB691BAFBA}">
          <p14:sldIdLst>
            <p14:sldId id="256"/>
            <p14:sldId id="257"/>
            <p14:sldId id="258"/>
            <p14:sldId id="259"/>
            <p14:sldId id="260"/>
            <p14:sldId id="266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9"/>
            <p14:sldId id="271"/>
            <p14:sldId id="272"/>
            <p14:sldId id="273"/>
            <p14:sldId id="274"/>
            <p14:sldId id="275"/>
            <p14:sldId id="276"/>
            <p14:sldId id="278"/>
          </p14:sldIdLst>
        </p14:section>
        <p14:section name="Untitled Section" id="{72B2FDDB-780B-4320-9DF2-CEB789D5967D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43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5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23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2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3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1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1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6F5DF1-B96E-49D8-9FB8-4C0D7E8C76E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103E-A913-4F42-A035-6E0924B8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-in-dept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8E39-F954-9A8B-C18C-4B14CBC46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90" y="1129004"/>
            <a:ext cx="10711543" cy="24352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Mastering Embedded System Online Diploma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>
                <a:hlinkClick r:id="rId2"/>
              </a:rPr>
              <a:t>www.learn-in-depth.com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4152-794F-CFE3-72CB-9EDFA1E85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184" y="3447661"/>
            <a:ext cx="8825658" cy="26623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First Term (Final Project 1 )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Eng. Ibrahim Samir eltbakh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My Profile:</a:t>
            </a:r>
          </a:p>
        </p:txBody>
      </p:sp>
    </p:spTree>
    <p:extLst>
      <p:ext uri="{BB962C8B-B14F-4D97-AF65-F5344CB8AC3E}">
        <p14:creationId xmlns:p14="http://schemas.microsoft.com/office/powerpoint/2010/main" val="236904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6EF2-B272-9260-E68F-F41F1E18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3266"/>
            <a:ext cx="9404723" cy="886408"/>
          </a:xfrm>
        </p:spPr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D749-1751-FB6B-31CA-23DC7089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7624"/>
            <a:ext cx="8946541" cy="4960776"/>
          </a:xfrm>
        </p:spPr>
        <p:txBody>
          <a:bodyPr/>
          <a:lstStyle/>
          <a:p>
            <a:r>
              <a:rPr lang="en-US" dirty="0" err="1"/>
              <a:t>Alarm_Actuator_Driver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00FE4-AE8D-0BFD-9E23-0BC7FB571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12" y="1897224"/>
            <a:ext cx="8597576" cy="45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3298-8564-1D2E-151F-5D83D12A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905069"/>
          </a:xfrm>
        </p:spPr>
        <p:txBody>
          <a:bodyPr/>
          <a:lstStyle/>
          <a:p>
            <a:r>
              <a:rPr lang="en-US" dirty="0"/>
              <a:t>Code for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0657-5814-9918-0937-008F10B1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905069"/>
            <a:ext cx="4396339" cy="5351270"/>
          </a:xfrm>
        </p:spPr>
        <p:txBody>
          <a:bodyPr/>
          <a:lstStyle/>
          <a:p>
            <a:r>
              <a:rPr lang="en-US" dirty="0" err="1"/>
              <a:t>Pressure_Sensor_Val_Driver.h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34B5A6-148B-A2E3-C6A4-28824F8A6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905068"/>
            <a:ext cx="4396341" cy="5351270"/>
          </a:xfrm>
        </p:spPr>
        <p:txBody>
          <a:bodyPr/>
          <a:lstStyle/>
          <a:p>
            <a:r>
              <a:rPr lang="en-US" dirty="0" err="1"/>
              <a:t>Pressure_Sensor_Val_Driver.c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C785D-2072-B916-196E-DE0C4309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8" r="63941" b="21908"/>
          <a:stretch/>
        </p:blipFill>
        <p:spPr>
          <a:xfrm>
            <a:off x="1026367" y="1744823"/>
            <a:ext cx="4396339" cy="4376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B10B9F-4CEF-CEF4-31C7-39E3281E0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6" r="64796" b="22049"/>
          <a:stretch/>
        </p:blipFill>
        <p:spPr>
          <a:xfrm>
            <a:off x="5706622" y="1744822"/>
            <a:ext cx="4292082" cy="43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3298-8564-1D2E-151F-5D83D12A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951722"/>
          </a:xfrm>
        </p:spPr>
        <p:txBody>
          <a:bodyPr/>
          <a:lstStyle/>
          <a:p>
            <a:r>
              <a:rPr lang="en-US" dirty="0"/>
              <a:t>Code for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0657-5814-9918-0937-008F10B1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951723"/>
            <a:ext cx="4396339" cy="5304616"/>
          </a:xfrm>
        </p:spPr>
        <p:txBody>
          <a:bodyPr/>
          <a:lstStyle/>
          <a:p>
            <a:r>
              <a:rPr lang="en-US" dirty="0" err="1"/>
              <a:t>Main_Alg.h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4BE8-0EA2-3607-564E-548504931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951722"/>
            <a:ext cx="4396341" cy="5304616"/>
          </a:xfrm>
        </p:spPr>
        <p:txBody>
          <a:bodyPr/>
          <a:lstStyle/>
          <a:p>
            <a:r>
              <a:rPr lang="en-US" dirty="0" err="1"/>
              <a:t>Main_Alg.c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610C0-7016-16A5-2926-1A9C9D501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5" r="68852" b="27285"/>
          <a:stretch/>
        </p:blipFill>
        <p:spPr>
          <a:xfrm>
            <a:off x="1402701" y="1616609"/>
            <a:ext cx="3797559" cy="3974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5C421-3078-99A8-49BF-85AC526B3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5" r="60663" b="7117"/>
          <a:stretch/>
        </p:blipFill>
        <p:spPr>
          <a:xfrm>
            <a:off x="5654493" y="1408922"/>
            <a:ext cx="4795935" cy="53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3298-8564-1D2E-151F-5D83D12A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56216"/>
            <a:ext cx="9404723" cy="890890"/>
          </a:xfrm>
        </p:spPr>
        <p:txBody>
          <a:bodyPr/>
          <a:lstStyle/>
          <a:p>
            <a:r>
              <a:rPr lang="en-US" dirty="0"/>
              <a:t>Code for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0657-5814-9918-0937-008F10B1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047106"/>
            <a:ext cx="4396339" cy="5209233"/>
          </a:xfrm>
        </p:spPr>
        <p:txBody>
          <a:bodyPr/>
          <a:lstStyle/>
          <a:p>
            <a:r>
              <a:rPr lang="en-US" dirty="0" err="1"/>
              <a:t>Alarm_Monitor.h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D77FC-0C14-473F-D695-3922EA2D2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047106"/>
            <a:ext cx="4396341" cy="5209232"/>
          </a:xfrm>
        </p:spPr>
        <p:txBody>
          <a:bodyPr/>
          <a:lstStyle/>
          <a:p>
            <a:r>
              <a:rPr lang="en-US" dirty="0" err="1"/>
              <a:t>Alarm_Monitor.c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4E23A-43D2-920B-3D62-5F0F387B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9" r="68852" b="18512"/>
          <a:stretch/>
        </p:blipFill>
        <p:spPr>
          <a:xfrm>
            <a:off x="1402701" y="1548882"/>
            <a:ext cx="3797559" cy="4590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51CDED-0C6E-8165-E89C-4410C2555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11075" r="63329" b="11152"/>
          <a:stretch/>
        </p:blipFill>
        <p:spPr>
          <a:xfrm>
            <a:off x="5956852" y="1464906"/>
            <a:ext cx="4553339" cy="4245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6DC94-E2A5-4C37-8ED2-33B4E3DF9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1" r="62653" b="66137"/>
          <a:stretch/>
        </p:blipFill>
        <p:spPr>
          <a:xfrm>
            <a:off x="5956852" y="5783248"/>
            <a:ext cx="4553339" cy="8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3298-8564-1D2E-151F-5D83D12A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9960"/>
            <a:ext cx="9404723" cy="783772"/>
          </a:xfrm>
        </p:spPr>
        <p:txBody>
          <a:bodyPr/>
          <a:lstStyle/>
          <a:p>
            <a:r>
              <a:rPr lang="en-US" dirty="0"/>
              <a:t>Code for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0657-5814-9918-0937-008F10B1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923732"/>
            <a:ext cx="4396339" cy="5332607"/>
          </a:xfrm>
        </p:spPr>
        <p:txBody>
          <a:bodyPr/>
          <a:lstStyle/>
          <a:p>
            <a:r>
              <a:rPr lang="en-US" dirty="0" err="1"/>
              <a:t>Alarm_Actuator_Driver.h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A1251-77F5-774E-D5EB-94D6A1F40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923732"/>
            <a:ext cx="4396341" cy="5332606"/>
          </a:xfrm>
        </p:spPr>
        <p:txBody>
          <a:bodyPr/>
          <a:lstStyle/>
          <a:p>
            <a:r>
              <a:rPr lang="en-US" dirty="0" err="1"/>
              <a:t>Alarm_Actuator_Driver.c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05BA3-5DAD-E852-522B-635718C5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1" r="68852" b="12001"/>
          <a:stretch/>
        </p:blipFill>
        <p:spPr>
          <a:xfrm>
            <a:off x="1550913" y="1483568"/>
            <a:ext cx="3797559" cy="5010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455EDB-6559-6D78-8C6C-229DA169F4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2" r="64566" b="33051"/>
          <a:stretch/>
        </p:blipFill>
        <p:spPr>
          <a:xfrm>
            <a:off x="5947252" y="1483570"/>
            <a:ext cx="4320073" cy="2463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BC1F2-6DB0-B494-DF8D-C004BB212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3870" r="50000" b="31389"/>
          <a:stretch/>
        </p:blipFill>
        <p:spPr>
          <a:xfrm>
            <a:off x="5947252" y="3972050"/>
            <a:ext cx="4320073" cy="24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3298-8564-1D2E-151F-5D83D12A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5478"/>
            <a:ext cx="9404723" cy="778923"/>
          </a:xfrm>
        </p:spPr>
        <p:txBody>
          <a:bodyPr/>
          <a:lstStyle/>
          <a:p>
            <a:r>
              <a:rPr lang="en-US" dirty="0"/>
              <a:t>Code for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0657-5814-9918-0937-008F10B1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057654"/>
            <a:ext cx="8946541" cy="5884322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AE1DC-D7C0-133F-C33E-6DF6B9B89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8" r="56454" b="17305"/>
          <a:stretch/>
        </p:blipFill>
        <p:spPr>
          <a:xfrm>
            <a:off x="1534677" y="1660072"/>
            <a:ext cx="4903445" cy="4679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768C6-4658-F094-6D48-E82C5228F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2" r="67857" b="39032"/>
          <a:stretch/>
        </p:blipFill>
        <p:spPr>
          <a:xfrm>
            <a:off x="6650793" y="1660071"/>
            <a:ext cx="3918857" cy="4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34ED-B599-3B83-A79D-884EC07F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1927"/>
            <a:ext cx="9404723" cy="970383"/>
          </a:xfrm>
        </p:spPr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CC448-97F7-472A-100E-110210813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0" r="36602" b="19802"/>
          <a:stretch/>
        </p:blipFill>
        <p:spPr>
          <a:xfrm>
            <a:off x="996305" y="1226975"/>
            <a:ext cx="10097794" cy="5201817"/>
          </a:xfrm>
        </p:spPr>
      </p:pic>
    </p:spTree>
    <p:extLst>
      <p:ext uri="{BB962C8B-B14F-4D97-AF65-F5344CB8AC3E}">
        <p14:creationId xmlns:p14="http://schemas.microsoft.com/office/powerpoint/2010/main" val="16602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2006-3C26-947E-59A3-86DB75F9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3936"/>
            <a:ext cx="9404723" cy="802432"/>
          </a:xfrm>
        </p:spPr>
        <p:txBody>
          <a:bodyPr/>
          <a:lstStyle/>
          <a:p>
            <a:r>
              <a:rPr lang="en-US" dirty="0" err="1"/>
              <a:t>Startup.c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7F38EE-25EE-7F86-5670-55D139DCE3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6" r="37435" b="6513"/>
          <a:stretch/>
        </p:blipFill>
        <p:spPr>
          <a:xfrm>
            <a:off x="774441" y="1114846"/>
            <a:ext cx="4812123" cy="514149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432956-04CD-6DE0-C68A-75499FAD3B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1" r="36689" b="30219"/>
          <a:stretch/>
        </p:blipFill>
        <p:spPr>
          <a:xfrm>
            <a:off x="5654675" y="1114845"/>
            <a:ext cx="4396159" cy="3961007"/>
          </a:xfrm>
        </p:spPr>
      </p:pic>
    </p:spTree>
    <p:extLst>
      <p:ext uri="{BB962C8B-B14F-4D97-AF65-F5344CB8AC3E}">
        <p14:creationId xmlns:p14="http://schemas.microsoft.com/office/powerpoint/2010/main" val="40168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1AAD-AB44-0DA6-5F5F-53F88AB9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87481"/>
            <a:ext cx="9404723" cy="844237"/>
          </a:xfrm>
        </p:spPr>
        <p:txBody>
          <a:bodyPr/>
          <a:lstStyle/>
          <a:p>
            <a:r>
              <a:rPr lang="en-US" dirty="0" err="1"/>
              <a:t>Linker.ld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C98E6-F6B9-7B50-D494-D1531F178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2" r="47106" b="8982"/>
          <a:stretch/>
        </p:blipFill>
        <p:spPr>
          <a:xfrm>
            <a:off x="1175633" y="1203650"/>
            <a:ext cx="8630840" cy="5029200"/>
          </a:xfrm>
        </p:spPr>
      </p:pic>
    </p:spTree>
    <p:extLst>
      <p:ext uri="{BB962C8B-B14F-4D97-AF65-F5344CB8AC3E}">
        <p14:creationId xmlns:p14="http://schemas.microsoft.com/office/powerpoint/2010/main" val="17464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D694-DD05-ABF1-A4C5-D75C877E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83976"/>
            <a:ext cx="9404723" cy="923730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0055-158D-FB45-7DA0-4D43F184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14400"/>
            <a:ext cx="8946541" cy="5333999"/>
          </a:xfrm>
        </p:spPr>
        <p:txBody>
          <a:bodyPr/>
          <a:lstStyle/>
          <a:p>
            <a:r>
              <a:rPr lang="en-US" dirty="0"/>
              <a:t>Pressure =32 &gt; 20 Alarm will enabled for 60s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00AB5-D088-09B8-D293-D04E09370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5" y="1341402"/>
            <a:ext cx="9792549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6252-3C38-7521-0FBC-AB148876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3265"/>
            <a:ext cx="9404723" cy="895739"/>
          </a:xfrm>
        </p:spPr>
        <p:txBody>
          <a:bodyPr/>
          <a:lstStyle/>
          <a:p>
            <a:r>
              <a:rPr lang="en-US" dirty="0"/>
              <a:t>requirements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FF9E6E-B352-3CE1-0FF4-CE420709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" y="1259633"/>
            <a:ext cx="10823510" cy="5439747"/>
          </a:xfrm>
        </p:spPr>
      </p:pic>
    </p:spTree>
    <p:extLst>
      <p:ext uri="{BB962C8B-B14F-4D97-AF65-F5344CB8AC3E}">
        <p14:creationId xmlns:p14="http://schemas.microsoft.com/office/powerpoint/2010/main" val="13091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354D-766D-CB01-5D82-8CF68C24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4278"/>
          </a:xfrm>
        </p:spPr>
        <p:txBody>
          <a:bodyPr/>
          <a:lstStyle/>
          <a:p>
            <a:r>
              <a:rPr lang="en-US" dirty="0"/>
              <a:t>Map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FD395-40FD-EFE0-FE37-E9170766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" t="10991" r="53500" b="3022"/>
          <a:stretch/>
        </p:blipFill>
        <p:spPr>
          <a:xfrm>
            <a:off x="251928" y="1512337"/>
            <a:ext cx="3843400" cy="50004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1C594-6FF9-F954-3C42-335004CDB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2" r="53852" b="4856"/>
          <a:stretch/>
        </p:blipFill>
        <p:spPr>
          <a:xfrm>
            <a:off x="4095328" y="1512338"/>
            <a:ext cx="3729134" cy="5000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5E062-1070-4465-E3D4-B33F573AE7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293" r="54006" b="3085"/>
          <a:stretch/>
        </p:blipFill>
        <p:spPr>
          <a:xfrm>
            <a:off x="7824461" y="1512337"/>
            <a:ext cx="4264090" cy="50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EAD0-C1E3-8EBC-FF76-6E85A809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9" y="172800"/>
            <a:ext cx="9404723" cy="993527"/>
          </a:xfrm>
        </p:spPr>
        <p:txBody>
          <a:bodyPr/>
          <a:lstStyle/>
          <a:p>
            <a:r>
              <a:rPr lang="en-US" dirty="0"/>
              <a:t>symbols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474FC4-99B2-C82C-350C-942486CB7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2" r="54661" b="33098"/>
          <a:stretch/>
        </p:blipFill>
        <p:spPr>
          <a:xfrm>
            <a:off x="954022" y="1418252"/>
            <a:ext cx="4980247" cy="402149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2E2AD-1B57-8E78-B117-45078CDAE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2" r="66709" b="21058"/>
          <a:stretch/>
        </p:blipFill>
        <p:spPr>
          <a:xfrm>
            <a:off x="5952929" y="1418253"/>
            <a:ext cx="4058816" cy="40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4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EAD0-C1E3-8EBC-FF76-6E85A809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1" y="191461"/>
            <a:ext cx="9404723" cy="993527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en-US" dirty="0" err="1"/>
              <a:t>taples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680C5-688D-D9C1-DDEA-BA6923AA9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 r="23137" b="8100"/>
          <a:stretch/>
        </p:blipFill>
        <p:spPr>
          <a:xfrm>
            <a:off x="1683006" y="1680165"/>
            <a:ext cx="8366848" cy="4179460"/>
          </a:xfrm>
        </p:spPr>
      </p:pic>
    </p:spTree>
    <p:extLst>
      <p:ext uri="{BB962C8B-B14F-4D97-AF65-F5344CB8AC3E}">
        <p14:creationId xmlns:p14="http://schemas.microsoft.com/office/powerpoint/2010/main" val="303721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9021C-6C07-2910-A15A-E7D6C7DC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229625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440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469-CC22-6901-008C-0DE23957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931"/>
          </a:xfrm>
        </p:spPr>
        <p:txBody>
          <a:bodyPr/>
          <a:lstStyle/>
          <a:p>
            <a:r>
              <a:rPr lang="en-US" dirty="0"/>
              <a:t>System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B790-E7B3-DBF4-3954-4A7DE872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345" y="1352939"/>
            <a:ext cx="8946541" cy="519715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57F89-8245-8A5A-11EC-88619657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45" y="1968759"/>
            <a:ext cx="10336018" cy="47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9A04-5B38-D47C-FCA5-D7AF6B20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89631"/>
            <a:ext cx="9404723" cy="995357"/>
          </a:xfrm>
        </p:spPr>
        <p:txBody>
          <a:bodyPr/>
          <a:lstStyle/>
          <a:p>
            <a:r>
              <a:rPr lang="en-US" dirty="0"/>
              <a:t>System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833C-E343-D13D-C940-AFBEA42F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98" y="1331259"/>
            <a:ext cx="10224051" cy="5190839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45090-4C29-B1B7-467B-23C67E9D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84" y="1331259"/>
            <a:ext cx="4363361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9174-72EE-ED26-79D7-299AEBCC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30629"/>
            <a:ext cx="9404723" cy="998375"/>
          </a:xfrm>
        </p:spPr>
        <p:txBody>
          <a:bodyPr/>
          <a:lstStyle/>
          <a:p>
            <a:r>
              <a:rPr lang="en-US" dirty="0"/>
              <a:t>System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4C22-5550-80B7-45E0-E424A3B8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29004"/>
            <a:ext cx="8946541" cy="5119395"/>
          </a:xfrm>
        </p:spPr>
        <p:txBody>
          <a:bodyPr/>
          <a:lstStyle/>
          <a:p>
            <a:r>
              <a:rPr lang="en-US" dirty="0"/>
              <a:t>Sequence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DDD7E-6059-EB83-09D1-D98615AD0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>
          <a:xfrm>
            <a:off x="1103312" y="1642188"/>
            <a:ext cx="10367296" cy="48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EDE5-8B39-ECE4-584E-2C9440CC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0262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F2E41-111D-C353-6DAB-AC3E3F8F3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51517"/>
            <a:ext cx="11185226" cy="4618653"/>
          </a:xfrm>
        </p:spPr>
      </p:pic>
    </p:spTree>
    <p:extLst>
      <p:ext uri="{BB962C8B-B14F-4D97-AF65-F5344CB8AC3E}">
        <p14:creationId xmlns:p14="http://schemas.microsoft.com/office/powerpoint/2010/main" val="13973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B4AB-2F88-CD85-2D6F-FB5B816B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4645"/>
            <a:ext cx="9404723" cy="921993"/>
          </a:xfrm>
        </p:spPr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FD71-FBC1-F551-147F-56CB62EB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4948"/>
            <a:ext cx="8946541" cy="4923452"/>
          </a:xfrm>
        </p:spPr>
        <p:txBody>
          <a:bodyPr/>
          <a:lstStyle/>
          <a:p>
            <a:r>
              <a:rPr lang="en-US" dirty="0" err="1"/>
              <a:t>Pressure_Sensor_Val_Driver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16D40-492B-7213-DCA8-5E9A6F2A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24" y="1922106"/>
            <a:ext cx="5416896" cy="46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0949-DCDB-0905-F916-61325333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7952"/>
            <a:ext cx="9404723" cy="883298"/>
          </a:xfrm>
        </p:spPr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5E0-BDC0-B053-A6C1-3925E697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6286"/>
            <a:ext cx="8946541" cy="4942113"/>
          </a:xfrm>
        </p:spPr>
        <p:txBody>
          <a:bodyPr/>
          <a:lstStyle/>
          <a:p>
            <a:r>
              <a:rPr lang="en-US" dirty="0" err="1"/>
              <a:t>Main_Alg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78637-0CB3-E0AD-FC26-D4CA0993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769272"/>
            <a:ext cx="7831747" cy="473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9C2B-99CD-12E5-7024-E0FFAD58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7282"/>
            <a:ext cx="9404723" cy="929950"/>
          </a:xfrm>
        </p:spPr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16A4-6442-4DB6-EE3D-97B47584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278"/>
            <a:ext cx="8946541" cy="4914121"/>
          </a:xfrm>
        </p:spPr>
        <p:txBody>
          <a:bodyPr/>
          <a:lstStyle/>
          <a:p>
            <a:r>
              <a:rPr lang="en-US" dirty="0" err="1"/>
              <a:t>Alarm_Monitor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F89B3-B2B4-83E7-97EC-158115AD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51" y="1334278"/>
            <a:ext cx="4441698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181</Words>
  <Application>Microsoft Office PowerPoint</Application>
  <PresentationFormat>Widescreen</PresentationFormat>
  <Paragraphs>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Mastering Embedded System Online Diploma  www.learn-in-depth.com </vt:lpstr>
      <vt:lpstr>requirements Diagram</vt:lpstr>
      <vt:lpstr>System Analysis </vt:lpstr>
      <vt:lpstr>System Analysis </vt:lpstr>
      <vt:lpstr>System Analysis </vt:lpstr>
      <vt:lpstr>System Design</vt:lpstr>
      <vt:lpstr>state machine</vt:lpstr>
      <vt:lpstr>state machine</vt:lpstr>
      <vt:lpstr>state machine</vt:lpstr>
      <vt:lpstr>state machine</vt:lpstr>
      <vt:lpstr>Code for each module</vt:lpstr>
      <vt:lpstr>Code for each module</vt:lpstr>
      <vt:lpstr>Code for each module</vt:lpstr>
      <vt:lpstr>Code for each module</vt:lpstr>
      <vt:lpstr>Code for each module</vt:lpstr>
      <vt:lpstr>MakeFile </vt:lpstr>
      <vt:lpstr>Startup.c </vt:lpstr>
      <vt:lpstr>Linker.ld</vt:lpstr>
      <vt:lpstr>Simulation results</vt:lpstr>
      <vt:lpstr>Map file</vt:lpstr>
      <vt:lpstr>symbols table</vt:lpstr>
      <vt:lpstr>Section taples</vt:lpstr>
      <vt:lpstr>   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Embedded System Online Diploma www.learn-in-depth.com </dc:title>
  <dc:creator>ibrahim eltbakh</dc:creator>
  <cp:lastModifiedBy>ibrahim eltbakh</cp:lastModifiedBy>
  <cp:revision>23</cp:revision>
  <dcterms:created xsi:type="dcterms:W3CDTF">2023-10-19T21:12:42Z</dcterms:created>
  <dcterms:modified xsi:type="dcterms:W3CDTF">2023-11-06T14:38:05Z</dcterms:modified>
</cp:coreProperties>
</file>