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9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7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2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2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4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8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8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B4062-F86A-4AB7-8DA8-643781AE197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3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React Hooks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7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363556"/>
            <a:ext cx="11666863" cy="62906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React</a:t>
            </a:r>
            <a:r>
              <a:rPr lang="en-US" dirty="0" smtClean="0"/>
              <a:t> </a:t>
            </a:r>
            <a:r>
              <a:rPr lang="en-US" dirty="0" err="1" smtClean="0"/>
              <a:t>uygulamalarında</a:t>
            </a:r>
            <a:r>
              <a:rPr lang="en-US" dirty="0" smtClean="0"/>
              <a:t> </a:t>
            </a:r>
            <a:r>
              <a:rPr lang="en-US" dirty="0" err="1" smtClean="0"/>
              <a:t>yazılan</a:t>
            </a:r>
            <a:r>
              <a:rPr lang="en-US" dirty="0" smtClean="0"/>
              <a:t> </a:t>
            </a:r>
            <a:r>
              <a:rPr lang="en-US" dirty="0" err="1" smtClean="0"/>
              <a:t>basit</a:t>
            </a:r>
            <a:r>
              <a:rPr lang="en-US" dirty="0" smtClean="0"/>
              <a:t> </a:t>
            </a:r>
            <a:r>
              <a:rPr lang="en-US" b="1" dirty="0" err="1" smtClean="0"/>
              <a:t>componentler</a:t>
            </a:r>
            <a:r>
              <a:rPr lang="en-US" dirty="0" smtClean="0"/>
              <a:t>, zaman </a:t>
            </a:r>
            <a:r>
              <a:rPr lang="en-US" dirty="0" err="1" smtClean="0"/>
              <a:t>içerisinde</a:t>
            </a:r>
            <a:r>
              <a:rPr lang="en-US" dirty="0" smtClean="0"/>
              <a:t> </a:t>
            </a:r>
            <a:r>
              <a:rPr lang="en-US" dirty="0" err="1" smtClean="0"/>
              <a:t>büyüyerek</a:t>
            </a:r>
            <a:r>
              <a:rPr lang="en-US" dirty="0" smtClean="0"/>
              <a:t> </a:t>
            </a:r>
            <a:r>
              <a:rPr lang="en-US" dirty="0" err="1" smtClean="0"/>
              <a:t>yönetilemez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yığını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yan</a:t>
            </a:r>
            <a:r>
              <a:rPr lang="en-US" dirty="0" smtClean="0"/>
              <a:t> </a:t>
            </a:r>
            <a:r>
              <a:rPr lang="en-US" dirty="0" err="1" smtClean="0"/>
              <a:t>etkilerle</a:t>
            </a:r>
            <a:r>
              <a:rPr lang="en-US" dirty="0" smtClean="0"/>
              <a:t> </a:t>
            </a:r>
            <a:r>
              <a:rPr lang="en-US" dirty="0" err="1" smtClean="0"/>
              <a:t>dolu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hale </a:t>
            </a:r>
            <a:r>
              <a:rPr lang="en-US" dirty="0" err="1" smtClean="0"/>
              <a:t>gelir</a:t>
            </a:r>
            <a:r>
              <a:rPr lang="en-US" dirty="0" smtClean="0"/>
              <a:t>. Her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b="1" dirty="0" err="1" smtClean="0"/>
              <a:t>component’in</a:t>
            </a:r>
            <a:r>
              <a:rPr lang="en-US" dirty="0" smtClean="0"/>
              <a:t> lifecycle </a:t>
            </a:r>
            <a:r>
              <a:rPr lang="en-US" dirty="0" err="1" smtClean="0"/>
              <a:t>metodu</a:t>
            </a:r>
            <a:r>
              <a:rPr lang="en-US" dirty="0" smtClean="0"/>
              <a:t> </a:t>
            </a:r>
            <a:r>
              <a:rPr lang="en-US" dirty="0" err="1" smtClean="0"/>
              <a:t>genellikle</a:t>
            </a:r>
            <a:r>
              <a:rPr lang="en-US" dirty="0" smtClean="0"/>
              <a:t> </a:t>
            </a:r>
            <a:r>
              <a:rPr lang="en-US" dirty="0" err="1" smtClean="0"/>
              <a:t>kendisi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ilişkisiz</a:t>
            </a:r>
            <a:r>
              <a:rPr lang="en-US" dirty="0" smtClean="0"/>
              <a:t> </a:t>
            </a:r>
            <a:r>
              <a:rPr lang="en-US" dirty="0" err="1" smtClean="0"/>
              <a:t>kodlar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karışmış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durum </a:t>
            </a:r>
            <a:r>
              <a:rPr lang="en-US" dirty="0" err="1" smtClean="0"/>
              <a:t>alır</a:t>
            </a:r>
            <a:r>
              <a:rPr lang="en-US" dirty="0" smtClean="0"/>
              <a:t>. </a:t>
            </a:r>
            <a:r>
              <a:rPr lang="en-US" dirty="0" err="1" smtClean="0"/>
              <a:t>Örneğin</a:t>
            </a:r>
            <a:r>
              <a:rPr lang="en-US" dirty="0" smtClean="0"/>
              <a:t> </a:t>
            </a:r>
            <a:r>
              <a:rPr lang="en-US" b="1" dirty="0" err="1" smtClean="0"/>
              <a:t>componentDidMount</a:t>
            </a:r>
            <a:r>
              <a:rPr lang="en-US" dirty="0" smtClean="0"/>
              <a:t>()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b="1" dirty="0" err="1" smtClean="0"/>
              <a:t>componentDidUpdate</a:t>
            </a:r>
            <a:r>
              <a:rPr lang="en-US" dirty="0" smtClean="0"/>
              <a:t>() </a:t>
            </a:r>
            <a:r>
              <a:rPr lang="en-US" dirty="0" err="1" smtClean="0"/>
              <a:t>metodlarında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 </a:t>
            </a:r>
            <a:r>
              <a:rPr lang="en-US" dirty="0" err="1" smtClean="0"/>
              <a:t>çağrımı</a:t>
            </a:r>
            <a:r>
              <a:rPr lang="en-US" dirty="0" smtClean="0"/>
              <a:t> </a:t>
            </a:r>
            <a:r>
              <a:rPr lang="en-US" dirty="0" err="1" smtClean="0"/>
              <a:t>işlemleri</a:t>
            </a:r>
            <a:r>
              <a:rPr lang="en-US" dirty="0" smtClean="0"/>
              <a:t> </a:t>
            </a:r>
            <a:r>
              <a:rPr lang="en-US" dirty="0" err="1" smtClean="0"/>
              <a:t>gerçekleştirilebiliyor</a:t>
            </a:r>
            <a:r>
              <a:rPr lang="en-US" dirty="0" smtClean="0"/>
              <a:t>. </a:t>
            </a:r>
            <a:r>
              <a:rPr lang="en-US" dirty="0" err="1" smtClean="0"/>
              <a:t>Ancak</a:t>
            </a:r>
            <a:r>
              <a:rPr lang="en-US" dirty="0" smtClean="0"/>
              <a:t>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b="1" dirty="0" err="1" smtClean="0"/>
              <a:t>componentDidMount</a:t>
            </a:r>
            <a:r>
              <a:rPr lang="en-US" dirty="0" smtClean="0"/>
              <a:t>() </a:t>
            </a:r>
            <a:r>
              <a:rPr lang="en-US" dirty="0" err="1" smtClean="0"/>
              <a:t>metodu</a:t>
            </a:r>
            <a:r>
              <a:rPr lang="en-US" dirty="0" smtClean="0"/>
              <a:t> </a:t>
            </a:r>
            <a:r>
              <a:rPr lang="en-US" dirty="0" err="1" smtClean="0"/>
              <a:t>ilgili</a:t>
            </a:r>
            <a:r>
              <a:rPr lang="en-US" dirty="0" smtClean="0"/>
              <a:t> event </a:t>
            </a:r>
            <a:r>
              <a:rPr lang="en-US" dirty="0" err="1" smtClean="0"/>
              <a:t>listener’ların</a:t>
            </a:r>
            <a:r>
              <a:rPr lang="en-US" dirty="0" smtClean="0"/>
              <a:t> </a:t>
            </a:r>
            <a:r>
              <a:rPr lang="en-US" dirty="0" err="1" smtClean="0"/>
              <a:t>oluşturulması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b="1" dirty="0" err="1" smtClean="0"/>
              <a:t>componentDidUpdate</a:t>
            </a:r>
            <a:r>
              <a:rPr lang="en-US" dirty="0" smtClean="0"/>
              <a:t>()’de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listener’ların</a:t>
            </a:r>
            <a:r>
              <a:rPr lang="en-US" dirty="0" smtClean="0"/>
              <a:t> </a:t>
            </a:r>
            <a:r>
              <a:rPr lang="en-US" dirty="0" err="1" smtClean="0"/>
              <a:t>silinmesi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ilişkisiz</a:t>
            </a:r>
            <a:r>
              <a:rPr lang="en-US" dirty="0" smtClean="0"/>
              <a:t> </a:t>
            </a:r>
            <a:r>
              <a:rPr lang="en-US" dirty="0" err="1" smtClean="0"/>
              <a:t>işlemleri</a:t>
            </a:r>
            <a:r>
              <a:rPr lang="en-US" dirty="0" smtClean="0"/>
              <a:t> de </a:t>
            </a:r>
            <a:r>
              <a:rPr lang="en-US" dirty="0" err="1" smtClean="0"/>
              <a:t>içerebilir</a:t>
            </a:r>
            <a:r>
              <a:rPr lang="en-US" dirty="0" smtClean="0"/>
              <a:t>. Bu </a:t>
            </a:r>
            <a:r>
              <a:rPr lang="en-US" dirty="0" err="1" smtClean="0"/>
              <a:t>durumda</a:t>
            </a:r>
            <a:r>
              <a:rPr lang="en-US" dirty="0" smtClean="0"/>
              <a:t> </a:t>
            </a:r>
            <a:r>
              <a:rPr lang="en-US" dirty="0" err="1" smtClean="0"/>
              <a:t>birbiriyle</a:t>
            </a:r>
            <a:r>
              <a:rPr lang="en-US" dirty="0" smtClean="0"/>
              <a:t> </a:t>
            </a:r>
            <a:r>
              <a:rPr lang="en-US" dirty="0" err="1" smtClean="0"/>
              <a:t>ilişkili</a:t>
            </a:r>
            <a:r>
              <a:rPr lang="en-US" dirty="0" smtClean="0"/>
              <a:t> </a:t>
            </a:r>
            <a:r>
              <a:rPr lang="en-US" dirty="0" err="1" smtClean="0"/>
              <a:t>kodlar</a:t>
            </a:r>
            <a:r>
              <a:rPr lang="en-US" dirty="0" smtClean="0"/>
              <a:t> </a:t>
            </a:r>
            <a:r>
              <a:rPr lang="en-US" dirty="0" err="1" smtClean="0"/>
              <a:t>birbirinden</a:t>
            </a:r>
            <a:r>
              <a:rPr lang="en-US" dirty="0" smtClean="0"/>
              <a:t> </a:t>
            </a:r>
            <a:r>
              <a:rPr lang="en-US" dirty="0" err="1" smtClean="0"/>
              <a:t>ayrı</a:t>
            </a:r>
            <a:r>
              <a:rPr lang="en-US" dirty="0" smtClean="0"/>
              <a:t> </a:t>
            </a:r>
            <a:r>
              <a:rPr lang="en-US" dirty="0" err="1" smtClean="0"/>
              <a:t>metodlara</a:t>
            </a:r>
            <a:r>
              <a:rPr lang="en-US" dirty="0" smtClean="0"/>
              <a:t> (</a:t>
            </a:r>
            <a:r>
              <a:rPr lang="en-US" b="1" dirty="0" err="1" smtClean="0"/>
              <a:t>didMount</a:t>
            </a:r>
            <a:r>
              <a:rPr lang="en-US" dirty="0" smtClean="0"/>
              <a:t>()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b="1" dirty="0" err="1" smtClean="0"/>
              <a:t>didUpdate</a:t>
            </a:r>
            <a:r>
              <a:rPr lang="en-US" dirty="0" smtClean="0"/>
              <a:t>()’e) </a:t>
            </a:r>
            <a:r>
              <a:rPr lang="en-US" dirty="0" err="1" smtClean="0"/>
              <a:t>konur</a:t>
            </a:r>
            <a:r>
              <a:rPr lang="en-US" dirty="0" smtClean="0"/>
              <a:t> </a:t>
            </a:r>
            <a:r>
              <a:rPr lang="en-US" dirty="0" err="1" smtClean="0"/>
              <a:t>fakat</a:t>
            </a:r>
            <a:r>
              <a:rPr lang="en-US" dirty="0" smtClean="0"/>
              <a:t> </a:t>
            </a:r>
            <a:r>
              <a:rPr lang="en-US" dirty="0" err="1" smtClean="0"/>
              <a:t>bunun</a:t>
            </a:r>
            <a:r>
              <a:rPr lang="en-US" dirty="0" smtClean="0"/>
              <a:t> </a:t>
            </a:r>
            <a:r>
              <a:rPr lang="en-US" dirty="0" err="1" smtClean="0"/>
              <a:t>aksine</a:t>
            </a:r>
            <a:r>
              <a:rPr lang="en-US" dirty="0" smtClean="0"/>
              <a:t> </a:t>
            </a:r>
            <a:r>
              <a:rPr lang="en-US" dirty="0" err="1" smtClean="0"/>
              <a:t>ilişkisiz</a:t>
            </a:r>
            <a:r>
              <a:rPr lang="en-US" dirty="0" smtClean="0"/>
              <a:t> </a:t>
            </a:r>
            <a:r>
              <a:rPr lang="en-US" dirty="0" err="1" smtClean="0"/>
              <a:t>kodlar</a:t>
            </a:r>
            <a:r>
              <a:rPr lang="en-US" dirty="0" smtClean="0"/>
              <a:t> (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çekme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event listener </a:t>
            </a:r>
            <a:r>
              <a:rPr lang="en-US" dirty="0" err="1" smtClean="0"/>
              <a:t>işlemleri</a:t>
            </a:r>
            <a:r>
              <a:rPr lang="en-US" dirty="0" smtClean="0"/>
              <a:t>) </a:t>
            </a:r>
            <a:r>
              <a:rPr lang="en-US" dirty="0" err="1" smtClean="0"/>
              <a:t>ise</a:t>
            </a:r>
            <a:r>
              <a:rPr lang="en-US" dirty="0" smtClean="0"/>
              <a:t>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metod</a:t>
            </a:r>
            <a:r>
              <a:rPr lang="en-US" dirty="0" smtClean="0"/>
              <a:t> </a:t>
            </a:r>
            <a:r>
              <a:rPr lang="en-US" dirty="0" err="1" smtClean="0"/>
              <a:t>içerisinde</a:t>
            </a:r>
            <a:r>
              <a:rPr lang="en-US" dirty="0" smtClean="0"/>
              <a:t> </a:t>
            </a:r>
            <a:r>
              <a:rPr lang="en-US" dirty="0" err="1" smtClean="0"/>
              <a:t>yer</a:t>
            </a:r>
            <a:r>
              <a:rPr lang="en-US" dirty="0" smtClean="0"/>
              <a:t> </a:t>
            </a:r>
            <a:r>
              <a:rPr lang="en-US" dirty="0" err="1" smtClean="0"/>
              <a:t>alır</a:t>
            </a:r>
            <a:r>
              <a:rPr lang="en-US" dirty="0" smtClean="0"/>
              <a:t> hale </a:t>
            </a:r>
            <a:r>
              <a:rPr lang="en-US" dirty="0" err="1" smtClean="0"/>
              <a:t>gelir</a:t>
            </a:r>
            <a:r>
              <a:rPr lang="en-US" dirty="0" smtClean="0"/>
              <a:t>. Bu </a:t>
            </a:r>
            <a:r>
              <a:rPr lang="en-US" dirty="0" err="1" smtClean="0"/>
              <a:t>durumda</a:t>
            </a:r>
            <a:r>
              <a:rPr lang="en-US" dirty="0" smtClean="0"/>
              <a:t> </a:t>
            </a:r>
            <a:r>
              <a:rPr lang="en-US" dirty="0" err="1" smtClean="0"/>
              <a:t>beklenmedik</a:t>
            </a:r>
            <a:r>
              <a:rPr lang="en-US" dirty="0" smtClean="0"/>
              <a:t> </a:t>
            </a:r>
            <a:r>
              <a:rPr lang="en-US" dirty="0" err="1" smtClean="0"/>
              <a:t>hatalar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tutarsızlıklar</a:t>
            </a:r>
            <a:r>
              <a:rPr lang="en-US" dirty="0" smtClean="0"/>
              <a:t> </a:t>
            </a:r>
            <a:r>
              <a:rPr lang="en-US" dirty="0" err="1" smtClean="0"/>
              <a:t>oluşabilir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 smtClean="0"/>
              <a:t>Stateful</a:t>
            </a:r>
            <a:r>
              <a:rPr lang="en-US" dirty="0" smtClean="0"/>
              <a:t> </a:t>
            </a:r>
            <a:r>
              <a:rPr lang="en-US" dirty="0" err="1" smtClean="0"/>
              <a:t>işlemler</a:t>
            </a:r>
            <a:r>
              <a:rPr lang="en-US" dirty="0" smtClean="0"/>
              <a:t> </a:t>
            </a:r>
            <a:r>
              <a:rPr lang="en-US" dirty="0" err="1" smtClean="0"/>
              <a:t>bütün</a:t>
            </a:r>
            <a:r>
              <a:rPr lang="en-US" dirty="0" smtClean="0"/>
              <a:t> </a:t>
            </a:r>
            <a:r>
              <a:rPr lang="en-US" b="1" dirty="0" err="1" smtClean="0"/>
              <a:t>component’te</a:t>
            </a:r>
            <a:r>
              <a:rPr lang="en-US" dirty="0" smtClean="0"/>
              <a:t> </a:t>
            </a:r>
            <a:r>
              <a:rPr lang="en-US" dirty="0" err="1" smtClean="0"/>
              <a:t>yer</a:t>
            </a:r>
            <a:r>
              <a:rPr lang="en-US" dirty="0" smtClean="0"/>
              <a:t> </a:t>
            </a:r>
            <a:r>
              <a:rPr lang="en-US" dirty="0" err="1" smtClean="0"/>
              <a:t>aldığı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tarz</a:t>
            </a:r>
            <a:r>
              <a:rPr lang="en-US" dirty="0" smtClean="0"/>
              <a:t> </a:t>
            </a:r>
            <a:r>
              <a:rPr lang="en-US" b="1" dirty="0" err="1" smtClean="0"/>
              <a:t>component’leri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küçük</a:t>
            </a:r>
            <a:r>
              <a:rPr lang="en-US" dirty="0" smtClean="0"/>
              <a:t> </a:t>
            </a:r>
            <a:r>
              <a:rPr lang="en-US" dirty="0" err="1" smtClean="0"/>
              <a:t>component’lere</a:t>
            </a:r>
            <a:r>
              <a:rPr lang="en-US" dirty="0" smtClean="0"/>
              <a:t> </a:t>
            </a:r>
            <a:r>
              <a:rPr lang="en-US" dirty="0" err="1" smtClean="0"/>
              <a:t>bölmek</a:t>
            </a:r>
            <a:r>
              <a:rPr lang="en-US" dirty="0" smtClean="0"/>
              <a:t> de </a:t>
            </a:r>
            <a:r>
              <a:rPr lang="en-US" dirty="0" err="1" smtClean="0"/>
              <a:t>çoğu</a:t>
            </a:r>
            <a:r>
              <a:rPr lang="en-US" dirty="0" smtClean="0"/>
              <a:t> zaman </a:t>
            </a:r>
            <a:r>
              <a:rPr lang="en-US" dirty="0" err="1" smtClean="0"/>
              <a:t>imkansız</a:t>
            </a:r>
            <a:r>
              <a:rPr lang="en-US" dirty="0" smtClean="0"/>
              <a:t> hale </a:t>
            </a:r>
            <a:r>
              <a:rPr lang="en-US" dirty="0" err="1" smtClean="0"/>
              <a:t>gelir</a:t>
            </a:r>
            <a:r>
              <a:rPr lang="en-US" dirty="0" smtClean="0"/>
              <a:t>. Bu </a:t>
            </a:r>
            <a:r>
              <a:rPr lang="en-US" dirty="0" err="1" smtClean="0"/>
              <a:t>nedenle</a:t>
            </a:r>
            <a:r>
              <a:rPr lang="en-US" dirty="0" smtClean="0"/>
              <a:t> </a:t>
            </a:r>
            <a:r>
              <a:rPr lang="en-US" dirty="0" err="1" smtClean="0"/>
              <a:t>geliştiriciler</a:t>
            </a:r>
            <a:r>
              <a:rPr lang="en-US" dirty="0" smtClean="0"/>
              <a:t>, </a:t>
            </a:r>
            <a:r>
              <a:rPr lang="en-US" dirty="0" err="1" smtClean="0"/>
              <a:t>ayrı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state </a:t>
            </a:r>
            <a:r>
              <a:rPr lang="en-US" dirty="0" err="1" smtClean="0"/>
              <a:t>yönetim</a:t>
            </a:r>
            <a:r>
              <a:rPr lang="en-US" dirty="0" smtClean="0"/>
              <a:t> </a:t>
            </a:r>
            <a:r>
              <a:rPr lang="en-US" dirty="0" err="1" smtClean="0"/>
              <a:t>kütüphanesi</a:t>
            </a:r>
            <a:r>
              <a:rPr lang="en-US" dirty="0" smtClean="0"/>
              <a:t> (</a:t>
            </a:r>
            <a:r>
              <a:rPr lang="en-US" b="1" dirty="0" smtClean="0"/>
              <a:t>Redux</a:t>
            </a:r>
            <a:r>
              <a:rPr lang="en-US" dirty="0" smtClean="0"/>
              <a:t>, </a:t>
            </a:r>
            <a:r>
              <a:rPr lang="en-US" b="1" dirty="0" err="1" smtClean="0"/>
              <a:t>MobX</a:t>
            </a:r>
            <a:r>
              <a:rPr lang="en-US" dirty="0" smtClean="0"/>
              <a:t>) </a:t>
            </a:r>
            <a:r>
              <a:rPr lang="en-US" dirty="0" err="1" smtClean="0"/>
              <a:t>kullanımına</a:t>
            </a:r>
            <a:r>
              <a:rPr lang="en-US" dirty="0" smtClean="0"/>
              <a:t> </a:t>
            </a:r>
            <a:r>
              <a:rPr lang="en-US" dirty="0" err="1" smtClean="0"/>
              <a:t>giderek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durumu</a:t>
            </a:r>
            <a:r>
              <a:rPr lang="en-US" dirty="0" smtClean="0"/>
              <a:t> </a:t>
            </a:r>
            <a:r>
              <a:rPr lang="en-US" dirty="0" err="1" smtClean="0"/>
              <a:t>çözmeye</a:t>
            </a:r>
            <a:r>
              <a:rPr lang="en-US" dirty="0" smtClean="0"/>
              <a:t> </a:t>
            </a:r>
            <a:r>
              <a:rPr lang="en-US" dirty="0" err="1" smtClean="0"/>
              <a:t>çalışırlar</a:t>
            </a:r>
            <a:r>
              <a:rPr lang="en-US" dirty="0" smtClean="0"/>
              <a:t>. </a:t>
            </a:r>
            <a:r>
              <a:rPr lang="en-US" dirty="0" err="1" smtClean="0"/>
              <a:t>Fakat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durumda</a:t>
            </a:r>
            <a:r>
              <a:rPr lang="en-US" dirty="0" smtClean="0"/>
              <a:t> da </a:t>
            </a:r>
            <a:r>
              <a:rPr lang="en-US" dirty="0" err="1" smtClean="0"/>
              <a:t>bileşenler</a:t>
            </a:r>
            <a:r>
              <a:rPr lang="en-US" dirty="0" smtClean="0"/>
              <a:t> </a:t>
            </a:r>
            <a:r>
              <a:rPr lang="en-US" dirty="0" err="1" smtClean="0"/>
              <a:t>arası</a:t>
            </a:r>
            <a:r>
              <a:rPr lang="en-US" dirty="0" smtClean="0"/>
              <a:t> </a:t>
            </a:r>
            <a:r>
              <a:rPr lang="en-US" dirty="0" err="1" smtClean="0"/>
              <a:t>soyutlama</a:t>
            </a:r>
            <a:r>
              <a:rPr lang="en-US" dirty="0" smtClean="0"/>
              <a:t> </a:t>
            </a:r>
            <a:r>
              <a:rPr lang="en-US" dirty="0" err="1" smtClean="0"/>
              <a:t>oldukça</a:t>
            </a:r>
            <a:r>
              <a:rPr lang="en-US" dirty="0" smtClean="0"/>
              <a:t> </a:t>
            </a:r>
            <a:r>
              <a:rPr lang="en-US" dirty="0" err="1" smtClean="0"/>
              <a:t>artar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kodu</a:t>
            </a:r>
            <a:r>
              <a:rPr lang="en-US" dirty="0" smtClean="0"/>
              <a:t> </a:t>
            </a:r>
            <a:r>
              <a:rPr lang="en-US" dirty="0" err="1" smtClean="0"/>
              <a:t>anlamak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dosyalar</a:t>
            </a:r>
            <a:r>
              <a:rPr lang="en-US" dirty="0" smtClean="0"/>
              <a:t> </a:t>
            </a:r>
            <a:r>
              <a:rPr lang="en-US" dirty="0" err="1" smtClean="0"/>
              <a:t>arasında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-gel </a:t>
            </a:r>
            <a:r>
              <a:rPr lang="en-US" dirty="0" err="1" smtClean="0"/>
              <a:t>yapmayı</a:t>
            </a:r>
            <a:r>
              <a:rPr lang="en-US" dirty="0" smtClean="0"/>
              <a:t> </a:t>
            </a:r>
            <a:r>
              <a:rPr lang="en-US" dirty="0" err="1" smtClean="0"/>
              <a:t>gerektiren</a:t>
            </a:r>
            <a:r>
              <a:rPr lang="en-US" dirty="0" smtClean="0"/>
              <a:t> </a:t>
            </a:r>
            <a:r>
              <a:rPr lang="en-US" dirty="0" err="1" smtClean="0"/>
              <a:t>zorlu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durum </a:t>
            </a:r>
            <a:r>
              <a:rPr lang="en-US" dirty="0" err="1" smtClean="0"/>
              <a:t>oluşur</a:t>
            </a:r>
            <a:r>
              <a:rPr lang="en-US" dirty="0" smtClean="0"/>
              <a:t>.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 err="1" smtClean="0"/>
              <a:t>Hooklar</a:t>
            </a:r>
            <a:r>
              <a:rPr lang="en-US" dirty="0" smtClean="0"/>
              <a:t> </a:t>
            </a:r>
            <a:r>
              <a:rPr lang="en-US" dirty="0" err="1"/>
              <a:t>bizi</a:t>
            </a:r>
            <a:r>
              <a:rPr lang="en-US" dirty="0"/>
              <a:t> class </a:t>
            </a:r>
            <a:r>
              <a:rPr lang="en-US" b="1" dirty="0" err="1"/>
              <a:t>componentlerin</a:t>
            </a:r>
            <a:r>
              <a:rPr lang="en-US" dirty="0"/>
              <a:t> </a:t>
            </a:r>
            <a:r>
              <a:rPr lang="en-US" dirty="0" err="1"/>
              <a:t>karmaşıklığından</a:t>
            </a:r>
            <a:r>
              <a:rPr lang="en-US" dirty="0"/>
              <a:t> </a:t>
            </a:r>
            <a:r>
              <a:rPr lang="en-US" dirty="0" err="1"/>
              <a:t>kurtarırken</a:t>
            </a:r>
            <a:r>
              <a:rPr lang="en-US" dirty="0"/>
              <a:t> </a:t>
            </a:r>
            <a:r>
              <a:rPr lang="en-US" b="1" dirty="0" err="1"/>
              <a:t>javascripte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b="1" dirty="0" err="1"/>
              <a:t>fonksiyonel</a:t>
            </a:r>
            <a:r>
              <a:rPr lang="en-US" dirty="0"/>
              <a:t> </a:t>
            </a:r>
            <a:r>
              <a:rPr lang="en-US" dirty="0" err="1"/>
              <a:t>yapıyı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rahat</a:t>
            </a:r>
            <a:r>
              <a:rPr lang="en-US" dirty="0"/>
              <a:t> </a:t>
            </a:r>
            <a:r>
              <a:rPr lang="en-US" dirty="0" err="1"/>
              <a:t>kullanmamızı</a:t>
            </a:r>
            <a:r>
              <a:rPr lang="en-US" dirty="0"/>
              <a:t> </a:t>
            </a:r>
            <a:r>
              <a:rPr lang="en-US" dirty="0" err="1"/>
              <a:t>sağladı</a:t>
            </a:r>
            <a:r>
              <a:rPr lang="en-US" dirty="0"/>
              <a:t>. </a:t>
            </a:r>
            <a:r>
              <a:rPr lang="en-US" dirty="0" err="1"/>
              <a:t>Çıktığından</a:t>
            </a:r>
            <a:r>
              <a:rPr lang="en-US" dirty="0"/>
              <a:t> </a:t>
            </a:r>
            <a:r>
              <a:rPr lang="en-US" dirty="0" err="1"/>
              <a:t>bugüne</a:t>
            </a:r>
            <a:r>
              <a:rPr lang="en-US" dirty="0"/>
              <a:t> class </a:t>
            </a:r>
            <a:r>
              <a:rPr lang="en-US" dirty="0" err="1"/>
              <a:t>yapısının</a:t>
            </a:r>
            <a:r>
              <a:rPr lang="en-US" dirty="0"/>
              <a:t> </a:t>
            </a:r>
            <a:r>
              <a:rPr lang="en-US" dirty="0" err="1"/>
              <a:t>popülaritesini</a:t>
            </a:r>
            <a:r>
              <a:rPr lang="en-US" dirty="0"/>
              <a:t> </a:t>
            </a:r>
            <a:r>
              <a:rPr lang="en-US" dirty="0" err="1"/>
              <a:t>düşürdü</a:t>
            </a:r>
            <a:r>
              <a:rPr lang="en-US" dirty="0"/>
              <a:t> </a:t>
            </a:r>
            <a:r>
              <a:rPr lang="en-US" dirty="0" err="1"/>
              <a:t>demekte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olmaz</a:t>
            </a:r>
            <a:r>
              <a:rPr lang="en-US" dirty="0"/>
              <a:t>. </a:t>
            </a:r>
            <a:r>
              <a:rPr lang="en-US" b="1" dirty="0" smtClean="0"/>
              <a:t>Facebook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b="1" dirty="0" err="1"/>
              <a:t>componentlerin</a:t>
            </a:r>
            <a:r>
              <a:rPr lang="en-US" dirty="0"/>
              <a:t> de </a:t>
            </a:r>
            <a:r>
              <a:rPr lang="en-US" dirty="0" err="1"/>
              <a:t>kullanımda</a:t>
            </a:r>
            <a:r>
              <a:rPr lang="en-US" dirty="0"/>
              <a:t> </a:t>
            </a:r>
            <a:r>
              <a:rPr lang="en-US" dirty="0" err="1"/>
              <a:t>olacağını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terkedilmeyeceğini</a:t>
            </a:r>
            <a:r>
              <a:rPr lang="en-US" dirty="0"/>
              <a:t> </a:t>
            </a:r>
            <a:r>
              <a:rPr lang="en-US" dirty="0" err="1"/>
              <a:t>kesin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dille</a:t>
            </a:r>
            <a:r>
              <a:rPr lang="en-US" dirty="0"/>
              <a:t> </a:t>
            </a:r>
            <a:r>
              <a:rPr lang="en-US" dirty="0" err="1"/>
              <a:t>belirtiyor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0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363556"/>
            <a:ext cx="11666863" cy="629063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b="1" dirty="0" smtClean="0"/>
              <a:t>hook</a:t>
            </a:r>
            <a:r>
              <a:rPr lang="en-US" dirty="0" smtClean="0"/>
              <a:t> </a:t>
            </a:r>
            <a:r>
              <a:rPr lang="en-US" dirty="0" err="1" smtClean="0"/>
              <a:t>çeşidi</a:t>
            </a:r>
            <a:r>
              <a:rPr lang="en-US" dirty="0" smtClean="0"/>
              <a:t> </a:t>
            </a:r>
            <a:r>
              <a:rPr lang="en-US" dirty="0" err="1" smtClean="0"/>
              <a:t>bulunmakla</a:t>
            </a:r>
            <a:r>
              <a:rPr lang="en-US" dirty="0" smtClean="0"/>
              <a:t> </a:t>
            </a:r>
            <a:r>
              <a:rPr lang="en-US" dirty="0" err="1" smtClean="0"/>
              <a:t>beraber</a:t>
            </a:r>
            <a:r>
              <a:rPr lang="en-US" dirty="0" smtClean="0"/>
              <a:t> </a:t>
            </a:r>
            <a:r>
              <a:rPr lang="en-US" dirty="0" err="1" smtClean="0"/>
              <a:t>bazıları</a:t>
            </a:r>
            <a:r>
              <a:rPr lang="en-US" dirty="0" smtClean="0"/>
              <a:t> </a:t>
            </a:r>
            <a:r>
              <a:rPr lang="en-US" dirty="0" err="1" smtClean="0"/>
              <a:t>şunlardır</a:t>
            </a:r>
            <a:r>
              <a:rPr lang="en-US" dirty="0" smtClean="0"/>
              <a:t>; </a:t>
            </a:r>
            <a:r>
              <a:rPr lang="en-US" b="1" dirty="0" err="1" smtClean="0"/>
              <a:t>useState</a:t>
            </a:r>
            <a:r>
              <a:rPr lang="en-US" b="1" dirty="0" smtClean="0"/>
              <a:t>, </a:t>
            </a:r>
            <a:r>
              <a:rPr lang="en-US" b="1" dirty="0" err="1" smtClean="0"/>
              <a:t>useEffect</a:t>
            </a:r>
            <a:r>
              <a:rPr lang="en-US" b="1" dirty="0" smtClean="0"/>
              <a:t>, </a:t>
            </a:r>
            <a:r>
              <a:rPr lang="en-US" b="1" dirty="0" err="1" smtClean="0"/>
              <a:t>useContext</a:t>
            </a:r>
            <a:r>
              <a:rPr lang="en-US" b="1" dirty="0" smtClean="0"/>
              <a:t>, </a:t>
            </a:r>
            <a:r>
              <a:rPr lang="en-US" b="1" dirty="0" err="1" smtClean="0"/>
              <a:t>useRef</a:t>
            </a:r>
            <a:r>
              <a:rPr lang="en-US" b="1" dirty="0" smtClean="0"/>
              <a:t>, </a:t>
            </a:r>
            <a:r>
              <a:rPr lang="en-US" b="1" dirty="0" err="1" smtClean="0"/>
              <a:t>useImperativeHandle</a:t>
            </a:r>
            <a:r>
              <a:rPr lang="en-US" b="1" dirty="0" smtClean="0"/>
              <a:t>, </a:t>
            </a:r>
            <a:r>
              <a:rPr lang="en-US" b="1" dirty="0" err="1" smtClean="0"/>
              <a:t>useMemo</a:t>
            </a:r>
            <a:r>
              <a:rPr lang="en-US" b="1" dirty="0" smtClean="0"/>
              <a:t>, </a:t>
            </a:r>
            <a:r>
              <a:rPr lang="en-US" b="1" dirty="0" err="1" smtClean="0"/>
              <a:t>useCallback</a:t>
            </a:r>
            <a:r>
              <a:rPr lang="en-US" b="1" dirty="0" smtClean="0"/>
              <a:t>, </a:t>
            </a:r>
            <a:r>
              <a:rPr lang="en-US" b="1" dirty="0" err="1" smtClean="0"/>
              <a:t>useReducer</a:t>
            </a:r>
            <a:r>
              <a:rPr lang="en-US" b="1" dirty="0" smtClean="0"/>
              <a:t>, </a:t>
            </a:r>
            <a:r>
              <a:rPr lang="en-US" b="1" dirty="0" err="1" smtClean="0"/>
              <a:t>useDebugValue</a:t>
            </a:r>
            <a:r>
              <a:rPr lang="en-US" b="1" dirty="0" smtClean="0"/>
              <a:t>, </a:t>
            </a:r>
            <a:r>
              <a:rPr lang="en-US" b="1" dirty="0" err="1" smtClean="0"/>
              <a:t>useLayoutEffect</a:t>
            </a:r>
            <a:r>
              <a:rPr lang="en-US" dirty="0" smtClean="0"/>
              <a:t>. </a:t>
            </a:r>
            <a:r>
              <a:rPr lang="en-US" dirty="0" err="1" smtClean="0"/>
              <a:t>Bunların</a:t>
            </a:r>
            <a:r>
              <a:rPr lang="en-US" dirty="0" smtClean="0"/>
              <a:t> </a:t>
            </a:r>
            <a:r>
              <a:rPr lang="en-US" dirty="0" err="1" smtClean="0"/>
              <a:t>dışında</a:t>
            </a:r>
            <a:r>
              <a:rPr lang="en-US" dirty="0" smtClean="0"/>
              <a:t> </a:t>
            </a:r>
            <a:r>
              <a:rPr lang="en-US" dirty="0" err="1" smtClean="0"/>
              <a:t>ihtiyacımıza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kendi</a:t>
            </a:r>
            <a:r>
              <a:rPr lang="en-US" dirty="0" smtClean="0"/>
              <a:t> </a:t>
            </a:r>
            <a:r>
              <a:rPr lang="en-US" b="1" dirty="0" err="1" smtClean="0"/>
              <a:t>hooklarımızı</a:t>
            </a:r>
            <a:r>
              <a:rPr lang="en-US" dirty="0" smtClean="0"/>
              <a:t> </a:t>
            </a:r>
            <a:r>
              <a:rPr lang="en-US" dirty="0" err="1" smtClean="0"/>
              <a:t>yazabilmemiz</a:t>
            </a:r>
            <a:r>
              <a:rPr lang="en-US" dirty="0" smtClean="0"/>
              <a:t> </a:t>
            </a:r>
            <a:r>
              <a:rPr lang="en-US" dirty="0" err="1" smtClean="0"/>
              <a:t>büyük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esneklik</a:t>
            </a:r>
            <a:r>
              <a:rPr lang="en-US" dirty="0" smtClean="0"/>
              <a:t> o</a:t>
            </a:r>
            <a:r>
              <a:rPr lang="tr-TR" dirty="0" smtClean="0"/>
              <a:t>lmaktadır.</a:t>
            </a:r>
          </a:p>
          <a:p>
            <a:pPr marL="0" indent="0">
              <a:buNone/>
            </a:pPr>
            <a:r>
              <a:rPr lang="en-US" b="1" dirty="0" err="1"/>
              <a:t>useState</a:t>
            </a:r>
            <a:r>
              <a:rPr lang="en-US" b="1" dirty="0"/>
              <a:t> </a:t>
            </a:r>
            <a:r>
              <a:rPr lang="en-US" b="1" dirty="0" err="1"/>
              <a:t>Nedir</a:t>
            </a:r>
            <a:r>
              <a:rPr lang="en-US" b="1" dirty="0"/>
              <a:t>? </a:t>
            </a:r>
            <a:r>
              <a:rPr lang="en-US" b="1" dirty="0" err="1"/>
              <a:t>Nasıl</a:t>
            </a:r>
            <a:r>
              <a:rPr lang="en-US" b="1" dirty="0"/>
              <a:t> </a:t>
            </a:r>
            <a:r>
              <a:rPr lang="en-US" b="1" dirty="0" err="1"/>
              <a:t>Kullanılır</a:t>
            </a:r>
            <a:r>
              <a:rPr lang="en-US" b="1" dirty="0"/>
              <a:t>?</a:t>
            </a:r>
          </a:p>
          <a:p>
            <a:pPr marL="0" indent="0">
              <a:buNone/>
            </a:pPr>
            <a:r>
              <a:rPr lang="en-US" b="1" dirty="0" err="1"/>
              <a:t>useState</a:t>
            </a:r>
            <a:r>
              <a:rPr lang="en-US" dirty="0"/>
              <a:t> </a:t>
            </a:r>
            <a:r>
              <a:rPr lang="en-US" b="1" dirty="0"/>
              <a:t>state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değişkeni</a:t>
            </a:r>
            <a:r>
              <a:rPr lang="en-US" dirty="0"/>
              <a:t> </a:t>
            </a:r>
            <a:r>
              <a:rPr lang="en-US" dirty="0" err="1"/>
              <a:t>adıyla</a:t>
            </a:r>
            <a:r>
              <a:rPr lang="en-US" dirty="0"/>
              <a:t> </a:t>
            </a:r>
            <a:r>
              <a:rPr lang="en-US" dirty="0" err="1"/>
              <a:t>çağırmamıza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b="1" dirty="0" err="1"/>
              <a:t>componentlere</a:t>
            </a:r>
            <a:r>
              <a:rPr lang="en-US" dirty="0"/>
              <a:t> </a:t>
            </a:r>
            <a:r>
              <a:rPr lang="en-US" dirty="0" err="1"/>
              <a:t>aşina</a:t>
            </a:r>
            <a:r>
              <a:rPr lang="en-US" dirty="0"/>
              <a:t> </a:t>
            </a:r>
            <a:r>
              <a:rPr lang="en-US" dirty="0" err="1"/>
              <a:t>olanlar</a:t>
            </a:r>
            <a:r>
              <a:rPr lang="en-US" dirty="0"/>
              <a:t> </a:t>
            </a:r>
            <a:r>
              <a:rPr lang="en-US" dirty="0" err="1"/>
              <a:t>bilirler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önceleri</a:t>
            </a:r>
            <a:r>
              <a:rPr lang="en-US" dirty="0"/>
              <a:t> </a:t>
            </a:r>
            <a:r>
              <a:rPr lang="en-US" b="1" dirty="0"/>
              <a:t>constructor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tanımlanan</a:t>
            </a:r>
            <a:r>
              <a:rPr lang="en-US" dirty="0"/>
              <a:t> </a:t>
            </a:r>
            <a:r>
              <a:rPr lang="en-US" b="1" dirty="0" err="1"/>
              <a:t>this.state</a:t>
            </a:r>
            <a:r>
              <a:rPr lang="en-US" b="1" dirty="0"/>
              <a:t>{ </a:t>
            </a:r>
            <a:r>
              <a:rPr lang="en-US" b="1" dirty="0" err="1"/>
              <a:t>stateAdi</a:t>
            </a:r>
            <a:r>
              <a:rPr lang="en-US" b="1" dirty="0"/>
              <a:t>: </a:t>
            </a:r>
            <a:r>
              <a:rPr lang="en-US" b="1" dirty="0" err="1"/>
              <a:t>stateDegeri</a:t>
            </a:r>
            <a:r>
              <a:rPr lang="en-US" b="1" dirty="0"/>
              <a:t> } 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tanımlanan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ilk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atanan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this.setState</a:t>
            </a:r>
            <a:r>
              <a:rPr lang="en-US" dirty="0"/>
              <a:t>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müdahale</a:t>
            </a:r>
            <a:r>
              <a:rPr lang="en-US" dirty="0"/>
              <a:t> </a:t>
            </a:r>
            <a:r>
              <a:rPr lang="en-US" dirty="0" err="1"/>
              <a:t>edilebilen</a:t>
            </a:r>
            <a:r>
              <a:rPr lang="en-US" dirty="0"/>
              <a:t> state </a:t>
            </a:r>
            <a:r>
              <a:rPr lang="en-US" dirty="0" err="1"/>
              <a:t>şu</a:t>
            </a:r>
            <a:r>
              <a:rPr lang="en-US" dirty="0"/>
              <a:t> an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functional component </a:t>
            </a:r>
            <a:r>
              <a:rPr lang="en-US" dirty="0" err="1"/>
              <a:t>içerisinde</a:t>
            </a:r>
            <a:r>
              <a:rPr lang="en-US" dirty="0"/>
              <a:t> </a:t>
            </a:r>
            <a:r>
              <a:rPr lang="en-US" b="1" dirty="0" err="1"/>
              <a:t>const</a:t>
            </a:r>
            <a:r>
              <a:rPr lang="en-US" b="1" dirty="0"/>
              <a:t> [</a:t>
            </a:r>
            <a:r>
              <a:rPr lang="en-US" b="1" dirty="0" err="1"/>
              <a:t>stateAdi</a:t>
            </a:r>
            <a:r>
              <a:rPr lang="en-US" b="1" dirty="0"/>
              <a:t>, </a:t>
            </a:r>
            <a:r>
              <a:rPr lang="en-US" b="1" dirty="0" err="1"/>
              <a:t>setStateAdi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 ) 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tanımlanmaktadır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2728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363556"/>
            <a:ext cx="11666863" cy="629063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Ayrıca</a:t>
            </a:r>
            <a:r>
              <a:rPr lang="en-US" dirty="0" smtClean="0"/>
              <a:t> </a:t>
            </a:r>
            <a:r>
              <a:rPr lang="en-US" b="1" dirty="0" err="1" smtClean="0"/>
              <a:t>useState</a:t>
            </a:r>
            <a:r>
              <a:rPr lang="en-US" dirty="0" smtClean="0"/>
              <a:t> </a:t>
            </a:r>
            <a:r>
              <a:rPr lang="en-US" dirty="0" err="1" smtClean="0"/>
              <a:t>değişkenleri</a:t>
            </a:r>
            <a:r>
              <a:rPr lang="en-US" dirty="0" smtClean="0"/>
              <a:t> global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tutar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nedenle</a:t>
            </a:r>
            <a:r>
              <a:rPr lang="en-US" dirty="0" smtClean="0"/>
              <a:t> </a:t>
            </a:r>
            <a:r>
              <a:rPr lang="en-US" dirty="0" err="1" smtClean="0"/>
              <a:t>kaybolmazlar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Functional </a:t>
            </a:r>
            <a:r>
              <a:rPr lang="en-US" b="1" dirty="0" err="1"/>
              <a:t>componentlerde</a:t>
            </a:r>
            <a:r>
              <a:rPr lang="en-US" b="1" dirty="0"/>
              <a:t> </a:t>
            </a:r>
            <a:r>
              <a:rPr lang="en-US" b="1" dirty="0" err="1"/>
              <a:t>useState</a:t>
            </a:r>
            <a:r>
              <a:rPr lang="en-US" b="1" dirty="0"/>
              <a:t> </a:t>
            </a:r>
            <a:r>
              <a:rPr lang="en-US" b="1" dirty="0" err="1"/>
              <a:t>şeklinde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state </a:t>
            </a:r>
            <a:r>
              <a:rPr lang="en-US" b="1" dirty="0" err="1" smtClean="0"/>
              <a:t>tanımlanması</a:t>
            </a:r>
            <a:endParaRPr lang="tr-TR" b="1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en-US" b="1" dirty="0" smtClean="0"/>
              <a:t>Class </a:t>
            </a:r>
            <a:r>
              <a:rPr lang="en-US" b="1" dirty="0" err="1"/>
              <a:t>componentlerde</a:t>
            </a:r>
            <a:r>
              <a:rPr lang="en-US" b="1" dirty="0"/>
              <a:t> state </a:t>
            </a:r>
            <a:r>
              <a:rPr lang="en-US" b="1" dirty="0" err="1" smtClean="0"/>
              <a:t>tanımlanması</a:t>
            </a:r>
            <a:endParaRPr lang="tr-TR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3" y="1408321"/>
            <a:ext cx="6740889" cy="1279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2" y="3371276"/>
            <a:ext cx="6740889" cy="30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17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363556"/>
            <a:ext cx="11666863" cy="62906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useEffect</a:t>
            </a:r>
            <a:r>
              <a:rPr lang="en-US" b="1" dirty="0"/>
              <a:t> </a:t>
            </a:r>
            <a:r>
              <a:rPr lang="en-US" b="1" dirty="0" err="1"/>
              <a:t>Nedir</a:t>
            </a:r>
            <a:r>
              <a:rPr lang="en-US" b="1" dirty="0"/>
              <a:t>? </a:t>
            </a:r>
            <a:r>
              <a:rPr lang="en-US" b="1" dirty="0" err="1"/>
              <a:t>Nasıl</a:t>
            </a:r>
            <a:r>
              <a:rPr lang="en-US" b="1" dirty="0"/>
              <a:t> </a:t>
            </a:r>
            <a:r>
              <a:rPr lang="en-US" b="1" dirty="0" err="1"/>
              <a:t>Kullanılır</a:t>
            </a:r>
            <a:r>
              <a:rPr lang="en-US" b="1" dirty="0"/>
              <a:t>?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/>
              <a:t>component</a:t>
            </a:r>
            <a:r>
              <a:rPr lang="en-US" dirty="0"/>
              <a:t> </a:t>
            </a:r>
            <a:r>
              <a:rPr lang="en-US" dirty="0" err="1"/>
              <a:t>yapısında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b="1" dirty="0" err="1"/>
              <a:t>componentDidMount</a:t>
            </a:r>
            <a:r>
              <a:rPr lang="en-US" dirty="0"/>
              <a:t>, </a:t>
            </a:r>
            <a:r>
              <a:rPr lang="en-US" b="1" dirty="0" err="1"/>
              <a:t>componentDidUpdate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componentWillUnmount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b="1" dirty="0"/>
              <a:t>lifecycle</a:t>
            </a:r>
            <a:r>
              <a:rPr lang="en-US" dirty="0"/>
              <a:t> </a:t>
            </a:r>
            <a:r>
              <a:rPr lang="en-US" dirty="0" err="1"/>
              <a:t>metotların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functional </a:t>
            </a:r>
            <a:r>
              <a:rPr lang="en-US" dirty="0" err="1"/>
              <a:t>componentlerde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gerekliliği</a:t>
            </a:r>
            <a:r>
              <a:rPr lang="en-US" dirty="0"/>
              <a:t> </a:t>
            </a:r>
            <a:r>
              <a:rPr lang="en-US" dirty="0" err="1"/>
              <a:t>karşılayan</a:t>
            </a:r>
            <a:r>
              <a:rPr lang="en-US" dirty="0"/>
              <a:t> </a:t>
            </a:r>
            <a:r>
              <a:rPr lang="en-US" dirty="0" err="1"/>
              <a:t>yapı</a:t>
            </a:r>
            <a:r>
              <a:rPr lang="en-US" dirty="0"/>
              <a:t> </a:t>
            </a:r>
            <a:r>
              <a:rPr lang="en-US" b="1" dirty="0" err="1"/>
              <a:t>useEffect</a:t>
            </a:r>
            <a:r>
              <a:rPr lang="en-US" dirty="0"/>
              <a:t> </a:t>
            </a:r>
            <a:r>
              <a:rPr lang="en-US" dirty="0" err="1"/>
              <a:t>hookudur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b="1" dirty="0" err="1"/>
              <a:t>useEffect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b="1" dirty="0" err="1"/>
              <a:t>componentDidMount</a:t>
            </a:r>
            <a:r>
              <a:rPr lang="en-US" dirty="0"/>
              <a:t> 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b="1" dirty="0"/>
              <a:t>component</a:t>
            </a:r>
            <a:r>
              <a:rPr lang="en-US" dirty="0"/>
              <a:t> render </a:t>
            </a:r>
            <a:r>
              <a:rPr lang="en-US" dirty="0" err="1"/>
              <a:t>olduktan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çalışacak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 </a:t>
            </a:r>
            <a:r>
              <a:rPr lang="en-US" dirty="0" err="1"/>
              <a:t>istiyorsak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ikinci</a:t>
            </a:r>
            <a:r>
              <a:rPr lang="en-US" dirty="0"/>
              <a:t> </a:t>
            </a:r>
            <a:r>
              <a:rPr lang="en-US" dirty="0" err="1"/>
              <a:t>parametreye</a:t>
            </a:r>
            <a:r>
              <a:rPr lang="en-US" dirty="0"/>
              <a:t> </a:t>
            </a:r>
            <a:r>
              <a:rPr lang="en-US" dirty="0" err="1"/>
              <a:t>boş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/>
              <a:t>array</a:t>
            </a:r>
            <a:r>
              <a:rPr lang="en-US" dirty="0"/>
              <a:t> </a:t>
            </a:r>
            <a:r>
              <a:rPr lang="en-US" dirty="0" err="1"/>
              <a:t>vererek</a:t>
            </a:r>
            <a:r>
              <a:rPr lang="en-US" dirty="0"/>
              <a:t> </a:t>
            </a:r>
            <a:r>
              <a:rPr lang="en-US" dirty="0" err="1"/>
              <a:t>kullanmamız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useEffect</a:t>
            </a:r>
            <a:r>
              <a:rPr lang="en-US" b="1" dirty="0"/>
              <a:t> </a:t>
            </a:r>
            <a:r>
              <a:rPr lang="en-US" b="1" dirty="0" err="1"/>
              <a:t>componentDidMount</a:t>
            </a:r>
            <a:r>
              <a:rPr lang="en-US" b="1" dirty="0"/>
              <a:t> </a:t>
            </a:r>
            <a:r>
              <a:rPr lang="en-US" b="1" dirty="0" err="1"/>
              <a:t>gibi</a:t>
            </a:r>
            <a:r>
              <a:rPr lang="en-US" b="1" dirty="0"/>
              <a:t> </a:t>
            </a:r>
            <a:r>
              <a:rPr lang="en-US" b="1" dirty="0" err="1"/>
              <a:t>çalışır</a:t>
            </a:r>
            <a:endParaRPr lang="tr-TR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4" y="4307595"/>
            <a:ext cx="8306719" cy="23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2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363556"/>
            <a:ext cx="11666863" cy="62906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componentDidUpdate</a:t>
            </a:r>
            <a:r>
              <a:rPr lang="en-US" dirty="0"/>
              <a:t> 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kullanacaksak</a:t>
            </a:r>
            <a:r>
              <a:rPr lang="en-US" dirty="0"/>
              <a:t> </a:t>
            </a:r>
            <a:r>
              <a:rPr lang="en-US" dirty="0" err="1"/>
              <a:t>ikinci</a:t>
            </a:r>
            <a:r>
              <a:rPr lang="en-US" dirty="0"/>
              <a:t> </a:t>
            </a:r>
            <a:r>
              <a:rPr lang="en-US" dirty="0" err="1"/>
              <a:t>parametresini</a:t>
            </a:r>
            <a:r>
              <a:rPr lang="en-US" dirty="0"/>
              <a:t> </a:t>
            </a:r>
            <a:r>
              <a:rPr lang="en-US" dirty="0" err="1"/>
              <a:t>boş</a:t>
            </a:r>
            <a:r>
              <a:rPr lang="en-US" dirty="0"/>
              <a:t> </a:t>
            </a:r>
            <a:r>
              <a:rPr lang="en-US" dirty="0" err="1"/>
              <a:t>bırakmamız</a:t>
            </a:r>
            <a:r>
              <a:rPr lang="en-US" dirty="0"/>
              <a:t> </a:t>
            </a:r>
            <a:r>
              <a:rPr lang="en-US" dirty="0" err="1"/>
              <a:t>yeterlidir</a:t>
            </a:r>
            <a:r>
              <a:rPr lang="en-US" dirty="0"/>
              <a:t>. </a:t>
            </a:r>
            <a:r>
              <a:rPr lang="en-US" dirty="0" err="1"/>
              <a:t>Böylece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state </a:t>
            </a:r>
            <a:r>
              <a:rPr lang="en-US" dirty="0" err="1"/>
              <a:t>değişiminde</a:t>
            </a:r>
            <a:r>
              <a:rPr lang="en-US" dirty="0"/>
              <a:t> </a:t>
            </a:r>
            <a:r>
              <a:rPr lang="en-US" dirty="0" err="1"/>
              <a:t>tıpkı</a:t>
            </a:r>
            <a:r>
              <a:rPr lang="en-US" dirty="0"/>
              <a:t> </a:t>
            </a:r>
            <a:r>
              <a:rPr lang="en-US" b="1" dirty="0" err="1"/>
              <a:t>componentDidUpdate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çalışacaktır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useEffect</a:t>
            </a:r>
            <a:r>
              <a:rPr lang="en-US" b="1" dirty="0"/>
              <a:t> </a:t>
            </a:r>
            <a:r>
              <a:rPr lang="en-US" b="1" dirty="0" err="1"/>
              <a:t>componentDidUpdate</a:t>
            </a:r>
            <a:r>
              <a:rPr lang="en-US" b="1" dirty="0"/>
              <a:t> </a:t>
            </a:r>
            <a:r>
              <a:rPr lang="en-US" b="1" dirty="0" err="1"/>
              <a:t>gibi</a:t>
            </a:r>
            <a:r>
              <a:rPr lang="en-US" b="1" dirty="0"/>
              <a:t> </a:t>
            </a:r>
            <a:r>
              <a:rPr lang="en-US" b="1" dirty="0" err="1" smtClean="0"/>
              <a:t>çalışır</a:t>
            </a:r>
            <a:r>
              <a:rPr lang="tr-TR" b="1" dirty="0" smtClean="0"/>
              <a:t>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2280549"/>
            <a:ext cx="7194015" cy="382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35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363556"/>
            <a:ext cx="11666863" cy="629063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Eğer</a:t>
            </a:r>
            <a:r>
              <a:rPr lang="en-US" sz="2000" dirty="0"/>
              <a:t> </a:t>
            </a:r>
            <a:r>
              <a:rPr lang="en-US" sz="2000" b="1" dirty="0" err="1"/>
              <a:t>useState</a:t>
            </a:r>
            <a:r>
              <a:rPr lang="en-US" sz="2000" dirty="0"/>
              <a:t> in </a:t>
            </a:r>
            <a:r>
              <a:rPr lang="en-US" sz="2000" dirty="0" err="1"/>
              <a:t>kendi</a:t>
            </a:r>
            <a:r>
              <a:rPr lang="en-US" sz="2000" dirty="0"/>
              <a:t> </a:t>
            </a:r>
            <a:r>
              <a:rPr lang="en-US" sz="2000" dirty="0" err="1"/>
              <a:t>belirlediğimiz</a:t>
            </a:r>
            <a:r>
              <a:rPr lang="en-US" sz="2000" dirty="0"/>
              <a:t> </a:t>
            </a:r>
            <a:r>
              <a:rPr lang="en-US" sz="2000" dirty="0" err="1"/>
              <a:t>özel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b="1" dirty="0"/>
              <a:t>state</a:t>
            </a:r>
            <a:r>
              <a:rPr lang="en-US" sz="2000" dirty="0"/>
              <a:t> in </a:t>
            </a:r>
            <a:r>
              <a:rPr lang="en-US" sz="2000" dirty="0" err="1"/>
              <a:t>değişiminde</a:t>
            </a:r>
            <a:r>
              <a:rPr lang="en-US" sz="2000" dirty="0"/>
              <a:t> </a:t>
            </a:r>
            <a:r>
              <a:rPr lang="en-US" sz="2000" dirty="0" err="1"/>
              <a:t>tetiklenmesini</a:t>
            </a:r>
            <a:r>
              <a:rPr lang="en-US" sz="2000" dirty="0"/>
              <a:t> </a:t>
            </a:r>
            <a:r>
              <a:rPr lang="en-US" sz="2000" dirty="0" err="1"/>
              <a:t>istiyorsak</a:t>
            </a:r>
            <a:r>
              <a:rPr lang="en-US" sz="2000" dirty="0"/>
              <a:t> </a:t>
            </a:r>
            <a:r>
              <a:rPr lang="en-US" sz="2000" dirty="0" err="1"/>
              <a:t>aşağıdaki</a:t>
            </a:r>
            <a:r>
              <a:rPr lang="en-US" sz="2000" dirty="0"/>
              <a:t> </a:t>
            </a:r>
            <a:r>
              <a:rPr lang="en-US" sz="2000" dirty="0" err="1"/>
              <a:t>şekilde</a:t>
            </a:r>
            <a:r>
              <a:rPr lang="en-US" sz="2000" dirty="0"/>
              <a:t> </a:t>
            </a:r>
            <a:r>
              <a:rPr lang="en-US" sz="2000" dirty="0" err="1"/>
              <a:t>ikinci</a:t>
            </a:r>
            <a:r>
              <a:rPr lang="en-US" sz="2000" dirty="0"/>
              <a:t> </a:t>
            </a:r>
            <a:r>
              <a:rPr lang="en-US" sz="2000" dirty="0" err="1"/>
              <a:t>parametrede</a:t>
            </a:r>
            <a:r>
              <a:rPr lang="en-US" sz="2000" dirty="0"/>
              <a:t> </a:t>
            </a:r>
            <a:r>
              <a:rPr lang="en-US" sz="2000" b="1" dirty="0"/>
              <a:t>array</a:t>
            </a:r>
            <a:r>
              <a:rPr lang="en-US" sz="2000" dirty="0"/>
              <a:t> </a:t>
            </a:r>
            <a:r>
              <a:rPr lang="en-US" sz="2000" dirty="0" err="1"/>
              <a:t>içerisine</a:t>
            </a:r>
            <a:r>
              <a:rPr lang="en-US" sz="2000" dirty="0"/>
              <a:t> o state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yazmamız</a:t>
            </a:r>
            <a:r>
              <a:rPr lang="en-US" sz="2000" dirty="0"/>
              <a:t> </a:t>
            </a:r>
            <a:r>
              <a:rPr lang="en-US" sz="2000" dirty="0" err="1" smtClean="0"/>
              <a:t>yeterlidir</a:t>
            </a:r>
            <a:r>
              <a:rPr lang="en-US" sz="2000" dirty="0" smtClean="0"/>
              <a:t>.</a:t>
            </a:r>
            <a:r>
              <a:rPr lang="tr-TR" sz="2000" dirty="0"/>
              <a:t> </a:t>
            </a:r>
            <a:r>
              <a:rPr lang="en-US" sz="2000" b="1" dirty="0" smtClean="0"/>
              <a:t>us</a:t>
            </a:r>
            <a:r>
              <a:rPr lang="tr-TR" sz="2000" b="1" dirty="0" smtClean="0"/>
              <a:t>e</a:t>
            </a:r>
            <a:r>
              <a:rPr lang="en-US" sz="2000" b="1" dirty="0" smtClean="0"/>
              <a:t>Effect </a:t>
            </a:r>
            <a:r>
              <a:rPr lang="en-US" sz="2000" b="1" dirty="0"/>
              <a:t>name state </a:t>
            </a:r>
            <a:r>
              <a:rPr lang="en-US" sz="2000" b="1" dirty="0" err="1"/>
              <a:t>i</a:t>
            </a:r>
            <a:r>
              <a:rPr lang="en-US" sz="2000" b="1" dirty="0"/>
              <a:t> </a:t>
            </a:r>
            <a:r>
              <a:rPr lang="en-US" sz="2000" b="1" dirty="0" err="1"/>
              <a:t>değiştiğinde</a:t>
            </a:r>
            <a:r>
              <a:rPr lang="en-US" sz="2000" b="1" dirty="0"/>
              <a:t> </a:t>
            </a:r>
            <a:r>
              <a:rPr lang="en-US" sz="2000" b="1" dirty="0" err="1" smtClean="0"/>
              <a:t>tetiklenir</a:t>
            </a:r>
            <a:endParaRPr lang="tr-TR" sz="2000" b="1" dirty="0" smtClean="0"/>
          </a:p>
          <a:p>
            <a:pPr marL="0" indent="0">
              <a:buNone/>
            </a:pPr>
            <a:endParaRPr lang="tr-TR" sz="2000" b="1" dirty="0"/>
          </a:p>
          <a:p>
            <a:pPr marL="0" indent="0">
              <a:buNone/>
            </a:pPr>
            <a:endParaRPr lang="tr-TR" sz="2000" b="1" dirty="0" smtClean="0"/>
          </a:p>
          <a:p>
            <a:pPr marL="0" indent="0">
              <a:buNone/>
            </a:pPr>
            <a:endParaRPr lang="tr-TR" sz="2000" b="1" dirty="0"/>
          </a:p>
          <a:p>
            <a:pPr marL="0" indent="0">
              <a:buNone/>
            </a:pPr>
            <a:endParaRPr lang="tr-TR" sz="2000" b="1" dirty="0" smtClean="0"/>
          </a:p>
          <a:p>
            <a:pPr marL="0" indent="0">
              <a:buNone/>
            </a:pPr>
            <a:endParaRPr lang="tr-TR" sz="2000" b="1" dirty="0"/>
          </a:p>
          <a:p>
            <a:pPr marL="0" indent="0">
              <a:buNone/>
            </a:pPr>
            <a:endParaRPr lang="tr-TR" sz="2000" b="1" dirty="0"/>
          </a:p>
          <a:p>
            <a:pPr marL="0" indent="0">
              <a:buNone/>
            </a:pPr>
            <a:r>
              <a:rPr lang="en-US" sz="2000" b="1" dirty="0" err="1" smtClean="0"/>
              <a:t>componentWillUnmount</a:t>
            </a:r>
            <a:r>
              <a:rPr lang="en-US" sz="2000" dirty="0"/>
              <a:t> 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/>
              <a:t>çalışmasını</a:t>
            </a:r>
            <a:r>
              <a:rPr lang="en-US" sz="2000" dirty="0"/>
              <a:t> </a:t>
            </a:r>
            <a:r>
              <a:rPr lang="en-US" sz="2000" dirty="0" err="1"/>
              <a:t>istiyorsak</a:t>
            </a:r>
            <a:r>
              <a:rPr lang="en-US" sz="2000" dirty="0"/>
              <a:t> </a:t>
            </a:r>
            <a:r>
              <a:rPr lang="en-US" sz="2000" dirty="0" err="1"/>
              <a:t>ikinci</a:t>
            </a:r>
            <a:r>
              <a:rPr lang="en-US" sz="2000" dirty="0"/>
              <a:t> </a:t>
            </a:r>
            <a:r>
              <a:rPr lang="en-US" sz="2000" dirty="0" err="1"/>
              <a:t>parametrede</a:t>
            </a:r>
            <a:r>
              <a:rPr lang="en-US" sz="2000" dirty="0"/>
              <a:t> </a:t>
            </a:r>
            <a:r>
              <a:rPr lang="en-US" sz="2000" dirty="0" err="1"/>
              <a:t>boş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array </a:t>
            </a:r>
            <a:r>
              <a:rPr lang="en-US" sz="2000" dirty="0" err="1"/>
              <a:t>gönderirken</a:t>
            </a:r>
            <a:r>
              <a:rPr lang="en-US" sz="2000" dirty="0"/>
              <a:t> ilk </a:t>
            </a:r>
            <a:r>
              <a:rPr lang="en-US" sz="2000" dirty="0" err="1"/>
              <a:t>parametrede</a:t>
            </a:r>
            <a:r>
              <a:rPr lang="en-US" sz="2000" dirty="0"/>
              <a:t> return </a:t>
            </a:r>
            <a:r>
              <a:rPr lang="en-US" sz="2000" dirty="0" err="1"/>
              <a:t>içerisinde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fonksiyon</a:t>
            </a:r>
            <a:r>
              <a:rPr lang="en-US" sz="2000" dirty="0"/>
              <a:t> </a:t>
            </a:r>
            <a:r>
              <a:rPr lang="en-US" sz="2000" dirty="0" err="1"/>
              <a:t>yazarız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b="1" dirty="0" err="1"/>
              <a:t>useEffect</a:t>
            </a:r>
            <a:r>
              <a:rPr lang="en-US" sz="2000" b="1" dirty="0"/>
              <a:t> </a:t>
            </a:r>
            <a:r>
              <a:rPr lang="en-US" sz="2000" b="1" dirty="0" err="1"/>
              <a:t>componentWillUnmount</a:t>
            </a:r>
            <a:r>
              <a:rPr lang="en-US" sz="2000" b="1" dirty="0"/>
              <a:t> </a:t>
            </a:r>
            <a:r>
              <a:rPr lang="en-US" sz="2000" b="1" dirty="0" err="1"/>
              <a:t>gibi</a:t>
            </a:r>
            <a:r>
              <a:rPr lang="en-US" sz="2000" b="1" dirty="0"/>
              <a:t> </a:t>
            </a:r>
            <a:r>
              <a:rPr lang="en-US" sz="2000" b="1" dirty="0" err="1" smtClean="0"/>
              <a:t>çalışır</a:t>
            </a:r>
            <a:endParaRPr lang="tr-TR" sz="2000" b="1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1137549"/>
            <a:ext cx="7227066" cy="2090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79" y="4539637"/>
            <a:ext cx="7243475" cy="222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0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363556"/>
            <a:ext cx="11666863" cy="6290631"/>
          </a:xfrm>
        </p:spPr>
        <p:txBody>
          <a:bodyPr/>
          <a:lstStyle/>
          <a:p>
            <a:pPr marL="0" indent="0">
              <a:buNone/>
            </a:pPr>
            <a:r>
              <a:rPr lang="tr-TR" sz="2000" b="1" dirty="0" err="1"/>
              <a:t>H</a:t>
            </a:r>
            <a:r>
              <a:rPr lang="en-US" sz="2000" b="1" dirty="0" err="1" smtClean="0"/>
              <a:t>ook’lar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bileşeni</a:t>
            </a:r>
            <a:r>
              <a:rPr lang="en-US" sz="2000" dirty="0" smtClean="0"/>
              <a:t> </a:t>
            </a:r>
            <a:r>
              <a:rPr lang="en-US" sz="2000" dirty="0" err="1" smtClean="0"/>
              <a:t>birbirleri</a:t>
            </a:r>
            <a:r>
              <a:rPr lang="en-US" sz="2000" dirty="0" smtClean="0"/>
              <a:t> </a:t>
            </a:r>
            <a:r>
              <a:rPr lang="en-US" sz="2000" dirty="0" err="1" smtClean="0"/>
              <a:t>ile</a:t>
            </a:r>
            <a:r>
              <a:rPr lang="en-US" sz="2000" dirty="0" smtClean="0"/>
              <a:t> </a:t>
            </a:r>
            <a:r>
              <a:rPr lang="en-US" sz="2000" dirty="0" err="1" smtClean="0"/>
              <a:t>ilişkili</a:t>
            </a:r>
            <a:r>
              <a:rPr lang="en-US" sz="2000" dirty="0" smtClean="0"/>
              <a:t> </a:t>
            </a:r>
            <a:r>
              <a:rPr lang="en-US" sz="2000" dirty="0" err="1" smtClean="0"/>
              <a:t>daha</a:t>
            </a:r>
            <a:r>
              <a:rPr lang="en-US" sz="2000" dirty="0" smtClean="0"/>
              <a:t> </a:t>
            </a:r>
            <a:r>
              <a:rPr lang="en-US" sz="2000" dirty="0" err="1" smtClean="0"/>
              <a:t>küçük</a:t>
            </a:r>
            <a:r>
              <a:rPr lang="en-US" sz="2000" dirty="0" smtClean="0"/>
              <a:t> </a:t>
            </a:r>
            <a:r>
              <a:rPr lang="en-US" sz="2000" dirty="0" err="1" smtClean="0"/>
              <a:t>fonksiyonlara</a:t>
            </a:r>
            <a:r>
              <a:rPr lang="en-US" sz="2000" dirty="0" smtClean="0"/>
              <a:t> </a:t>
            </a:r>
            <a:r>
              <a:rPr lang="en-US" sz="2000" dirty="0" err="1" smtClean="0"/>
              <a:t>bölmeyi</a:t>
            </a:r>
            <a:r>
              <a:rPr lang="en-US" sz="2000" dirty="0" smtClean="0"/>
              <a:t> </a:t>
            </a:r>
            <a:r>
              <a:rPr lang="en-US" sz="2000" dirty="0" err="1" smtClean="0"/>
              <a:t>sağlar</a:t>
            </a:r>
            <a:r>
              <a:rPr lang="en-US" sz="2000" dirty="0" smtClean="0"/>
              <a:t>. </a:t>
            </a:r>
            <a:r>
              <a:rPr lang="en-US" sz="2000" b="1" dirty="0" err="1" smtClean="0"/>
              <a:t>React’te</a:t>
            </a:r>
            <a:r>
              <a:rPr lang="en-US" sz="2000" dirty="0" smtClean="0"/>
              <a:t> class </a:t>
            </a:r>
            <a:r>
              <a:rPr lang="en-US" sz="2000" dirty="0" err="1" smtClean="0"/>
              <a:t>kullanımının</a:t>
            </a:r>
            <a:r>
              <a:rPr lang="en-US" sz="2000" dirty="0" smtClean="0"/>
              <a:t> hem </a:t>
            </a:r>
            <a:r>
              <a:rPr lang="en-US" sz="2000" dirty="0" err="1" smtClean="0"/>
              <a:t>insanlar</a:t>
            </a:r>
            <a:r>
              <a:rPr lang="en-US" sz="2000" dirty="0" smtClean="0"/>
              <a:t> hem de </a:t>
            </a:r>
            <a:r>
              <a:rPr lang="en-US" sz="2000" dirty="0" err="1" smtClean="0"/>
              <a:t>bilgisayarlar</a:t>
            </a:r>
            <a:r>
              <a:rPr lang="en-US" sz="2000" dirty="0" smtClean="0"/>
              <a:t> </a:t>
            </a:r>
            <a:r>
              <a:rPr lang="en-US" sz="2000" dirty="0" err="1" smtClean="0"/>
              <a:t>için</a:t>
            </a:r>
            <a:r>
              <a:rPr lang="en-US" sz="2000" dirty="0" smtClean="0"/>
              <a:t> </a:t>
            </a:r>
            <a:r>
              <a:rPr lang="en-US" sz="2000" dirty="0" err="1" smtClean="0"/>
              <a:t>kafa</a:t>
            </a:r>
            <a:r>
              <a:rPr lang="en-US" sz="2000" dirty="0" smtClean="0"/>
              <a:t> </a:t>
            </a:r>
            <a:r>
              <a:rPr lang="en-US" sz="2000" dirty="0" err="1" smtClean="0"/>
              <a:t>karıştırıcı</a:t>
            </a:r>
            <a:r>
              <a:rPr lang="en-US" sz="2000" dirty="0" smtClean="0"/>
              <a:t> </a:t>
            </a:r>
            <a:r>
              <a:rPr lang="en-US" sz="2000" dirty="0" err="1" smtClean="0"/>
              <a:t>olması</a:t>
            </a:r>
            <a:r>
              <a:rPr lang="tr-TR" sz="2000" dirty="0" smtClean="0"/>
              <a:t> </a:t>
            </a:r>
            <a:r>
              <a:rPr lang="en-US" sz="2000" b="1" dirty="0" err="1" smtClean="0"/>
              <a:t>React’i</a:t>
            </a:r>
            <a:r>
              <a:rPr lang="en-US" sz="2000" dirty="0" smtClean="0"/>
              <a:t> </a:t>
            </a:r>
            <a:r>
              <a:rPr lang="en-US" sz="2000" dirty="0" err="1" smtClean="0"/>
              <a:t>öğrenme</a:t>
            </a:r>
            <a:r>
              <a:rPr lang="en-US" sz="2000" dirty="0" smtClean="0"/>
              <a:t> </a:t>
            </a:r>
            <a:r>
              <a:rPr lang="en-US" sz="2000" dirty="0" err="1" smtClean="0"/>
              <a:t>aşamasında</a:t>
            </a:r>
            <a:r>
              <a:rPr lang="en-US" sz="2000" dirty="0" smtClean="0"/>
              <a:t> </a:t>
            </a:r>
            <a:r>
              <a:rPr lang="en-US" sz="2000" dirty="0" err="1" smtClean="0"/>
              <a:t>farketmişsinizdir</a:t>
            </a:r>
            <a:r>
              <a:rPr lang="en-US" sz="2000" dirty="0" smtClean="0"/>
              <a:t>. </a:t>
            </a:r>
            <a:endParaRPr lang="tr-TR" sz="2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1002535"/>
            <a:ext cx="11358391" cy="55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7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363556"/>
            <a:ext cx="11666863" cy="62906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State Hook</a:t>
            </a:r>
          </a:p>
          <a:p>
            <a:pPr marL="0" indent="0">
              <a:buNone/>
            </a:pPr>
            <a:r>
              <a:rPr lang="en-US" b="1" dirty="0" err="1" smtClean="0"/>
              <a:t>useState</a:t>
            </a:r>
            <a:r>
              <a:rPr lang="en-US" dirty="0" smtClean="0"/>
              <a:t>() </a:t>
            </a:r>
            <a:r>
              <a:rPr lang="en-US" dirty="0" err="1" smtClean="0"/>
              <a:t>fonksiyonu</a:t>
            </a:r>
            <a:r>
              <a:rPr lang="en-US" dirty="0" smtClean="0"/>
              <a:t> </a:t>
            </a:r>
            <a:r>
              <a:rPr lang="en-US" dirty="0" err="1" smtClean="0"/>
              <a:t>aslında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b="1" dirty="0" smtClean="0"/>
              <a:t>state</a:t>
            </a:r>
            <a:r>
              <a:rPr lang="en-US" dirty="0" smtClean="0"/>
              <a:t> </a:t>
            </a:r>
            <a:r>
              <a:rPr lang="en-US" b="1" dirty="0" smtClean="0"/>
              <a:t>hook</a:t>
            </a:r>
            <a:r>
              <a:rPr lang="en-US" dirty="0" smtClean="0"/>
              <a:t>. Bu </a:t>
            </a:r>
            <a:r>
              <a:rPr lang="en-US" b="1" dirty="0" err="1" smtClean="0"/>
              <a:t>hook’u</a:t>
            </a:r>
            <a:r>
              <a:rPr lang="en-US" dirty="0" smtClean="0"/>
              <a:t>, </a:t>
            </a:r>
            <a:r>
              <a:rPr lang="en-US" b="1" dirty="0" err="1" smtClean="0"/>
              <a:t>fonksiyon</a:t>
            </a:r>
            <a:r>
              <a:rPr lang="en-US" dirty="0" smtClean="0"/>
              <a:t> </a:t>
            </a:r>
            <a:r>
              <a:rPr lang="en-US" b="1" dirty="0" err="1" smtClean="0"/>
              <a:t>component’i</a:t>
            </a:r>
            <a:r>
              <a:rPr lang="en-US" dirty="0" smtClean="0"/>
              <a:t> </a:t>
            </a:r>
            <a:r>
              <a:rPr lang="en-US" dirty="0" err="1" smtClean="0"/>
              <a:t>içerisinde</a:t>
            </a:r>
            <a:r>
              <a:rPr lang="en-US" dirty="0" smtClean="0"/>
              <a:t> </a:t>
            </a:r>
            <a:r>
              <a:rPr lang="en-US" dirty="0" err="1" smtClean="0"/>
              <a:t>çağırıp</a:t>
            </a:r>
            <a:r>
              <a:rPr lang="en-US" dirty="0" smtClean="0"/>
              <a:t> </a:t>
            </a:r>
            <a:r>
              <a:rPr lang="en-US" dirty="0" err="1" smtClean="0"/>
              <a:t>içerisine</a:t>
            </a:r>
            <a:r>
              <a:rPr lang="en-US" dirty="0" smtClean="0"/>
              <a:t> </a:t>
            </a:r>
            <a:r>
              <a:rPr lang="en-US" dirty="0" err="1" smtClean="0"/>
              <a:t>istediğimiz</a:t>
            </a:r>
            <a:r>
              <a:rPr lang="en-US" dirty="0" smtClean="0"/>
              <a:t> state </a:t>
            </a:r>
            <a:r>
              <a:rPr lang="en-US" dirty="0" err="1" smtClean="0"/>
              <a:t>değişkenlerini</a:t>
            </a:r>
            <a:r>
              <a:rPr lang="en-US" dirty="0" smtClean="0"/>
              <a:t> </a:t>
            </a:r>
            <a:r>
              <a:rPr lang="en-US" dirty="0" err="1" smtClean="0"/>
              <a:t>atayabiliyoruz</a:t>
            </a:r>
            <a:r>
              <a:rPr lang="en-US" dirty="0" smtClean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 smtClean="0"/>
              <a:t>Effect Hook</a:t>
            </a:r>
          </a:p>
          <a:p>
            <a:pPr marL="0" indent="0">
              <a:buNone/>
            </a:pPr>
            <a:r>
              <a:rPr lang="tr-TR" b="1" dirty="0" smtClean="0"/>
              <a:t>React</a:t>
            </a:r>
            <a:r>
              <a:rPr lang="tr-TR" dirty="0" smtClean="0"/>
              <a:t> ile geliştirim yaptıysanız; sunucudan veri çekme, event abonelikleri, ve </a:t>
            </a:r>
            <a:r>
              <a:rPr lang="tr-TR" b="1" dirty="0" smtClean="0"/>
              <a:t>DOM’un</a:t>
            </a:r>
            <a:r>
              <a:rPr lang="tr-TR" dirty="0" smtClean="0"/>
              <a:t> manuel olarak değiştirilmesi gibi işlemleri gerçekleştirmiş olabilirsiniz. Bu tarz işlemlere </a:t>
            </a:r>
            <a:r>
              <a:rPr lang="tr-TR" b="1" dirty="0" smtClean="0"/>
              <a:t>side effects (yan etkili) </a:t>
            </a:r>
            <a:r>
              <a:rPr lang="tr-TR" dirty="0" smtClean="0"/>
              <a:t>işlemler adı verilir. </a:t>
            </a:r>
          </a:p>
          <a:p>
            <a:pPr marL="0" indent="0">
              <a:buNone/>
            </a:pPr>
            <a:r>
              <a:rPr lang="tr-TR" dirty="0" smtClean="0"/>
              <a:t>Çünkü bu tarz yan etkiye sahip işlemler rendering esnasında tamamlanıp bitmezler ve diğer </a:t>
            </a:r>
            <a:r>
              <a:rPr lang="tr-TR" b="1" dirty="0" smtClean="0"/>
              <a:t>component’lere</a:t>
            </a:r>
            <a:r>
              <a:rPr lang="tr-TR" dirty="0" smtClean="0"/>
              <a:t> etki edebilirler. </a:t>
            </a:r>
            <a:r>
              <a:rPr lang="tr-TR" b="1" dirty="0" smtClean="0"/>
              <a:t>useEffect</a:t>
            </a:r>
            <a:r>
              <a:rPr lang="tr-TR" dirty="0" smtClean="0"/>
              <a:t> fonksiyonu olarak tanımlanan </a:t>
            </a:r>
            <a:r>
              <a:rPr lang="tr-TR" b="1" dirty="0" smtClean="0"/>
              <a:t>Effect</a:t>
            </a:r>
            <a:r>
              <a:rPr lang="tr-TR" dirty="0" smtClean="0"/>
              <a:t> </a:t>
            </a:r>
            <a:r>
              <a:rPr lang="tr-TR" b="1" dirty="0" smtClean="0"/>
              <a:t>Hook</a:t>
            </a:r>
            <a:r>
              <a:rPr lang="tr-TR" dirty="0" smtClean="0"/>
              <a:t>, herhangi bir fonksiyon component’ine bu tarz yan etkili işlemleri yapabilme yeteneği kazandırır. </a:t>
            </a:r>
          </a:p>
          <a:p>
            <a:pPr marL="0" indent="0">
              <a:buNone/>
            </a:pPr>
            <a:r>
              <a:rPr lang="tr-TR" dirty="0" smtClean="0"/>
              <a:t>React class’larındaki </a:t>
            </a:r>
            <a:r>
              <a:rPr lang="tr-TR" b="1" dirty="0" smtClean="0"/>
              <a:t>componentDidMount</a:t>
            </a:r>
            <a:r>
              <a:rPr lang="tr-TR" dirty="0" smtClean="0"/>
              <a:t>, </a:t>
            </a:r>
            <a:r>
              <a:rPr lang="tr-TR" b="1" dirty="0" smtClean="0"/>
              <a:t>componentDidUpdate</a:t>
            </a:r>
            <a:r>
              <a:rPr lang="tr-TR" dirty="0" smtClean="0"/>
              <a:t>, ve </a:t>
            </a:r>
            <a:r>
              <a:rPr lang="tr-TR" b="1" dirty="0" smtClean="0"/>
              <a:t>componentWillUnmount</a:t>
            </a:r>
            <a:r>
              <a:rPr lang="tr-TR" dirty="0" smtClean="0"/>
              <a:t> metodları ile aynı görevi yürütür ve bu metodları tek bir fonksiyon çatısı altında gerçekleştirir.</a:t>
            </a:r>
          </a:p>
        </p:txBody>
      </p:sp>
    </p:spTree>
    <p:extLst>
      <p:ext uri="{BB962C8B-B14F-4D97-AF65-F5344CB8AC3E}">
        <p14:creationId xmlns:p14="http://schemas.microsoft.com/office/powerpoint/2010/main" val="36020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363556"/>
            <a:ext cx="11666863" cy="629063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React</a:t>
            </a:r>
            <a:r>
              <a:rPr lang="en-US" sz="2000" dirty="0"/>
              <a:t>, </a:t>
            </a:r>
            <a:r>
              <a:rPr lang="en-US" sz="2000" dirty="0" err="1"/>
              <a:t>sunduğu</a:t>
            </a:r>
            <a:r>
              <a:rPr lang="en-US" sz="2000" dirty="0"/>
              <a:t> component model </a:t>
            </a:r>
            <a:r>
              <a:rPr lang="en-US" sz="2000" dirty="0" err="1"/>
              <a:t>sayesinde</a:t>
            </a:r>
            <a:r>
              <a:rPr lang="en-US" sz="2000" dirty="0"/>
              <a:t> </a:t>
            </a:r>
            <a:r>
              <a:rPr lang="en-US" sz="2000" dirty="0" err="1"/>
              <a:t>arayüz</a:t>
            </a:r>
            <a:r>
              <a:rPr lang="en-US" sz="2000" dirty="0"/>
              <a:t> </a:t>
            </a:r>
            <a:r>
              <a:rPr lang="en-US" sz="2000" dirty="0" err="1"/>
              <a:t>yapımı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adeta</a:t>
            </a:r>
            <a:r>
              <a:rPr lang="en-US" sz="2000" dirty="0"/>
              <a:t> </a:t>
            </a:r>
            <a:r>
              <a:rPr lang="en-US" sz="2000" dirty="0" err="1"/>
              <a:t>biçilmiş</a:t>
            </a:r>
            <a:r>
              <a:rPr lang="en-US" sz="2000" dirty="0"/>
              <a:t> kaftan </a:t>
            </a:r>
            <a:r>
              <a:rPr lang="en-US" sz="2000" dirty="0" err="1"/>
              <a:t>olduğunu</a:t>
            </a:r>
            <a:r>
              <a:rPr lang="en-US" sz="2000" dirty="0"/>
              <a:t> </a:t>
            </a:r>
            <a:r>
              <a:rPr lang="en-US" sz="2000" dirty="0" err="1"/>
              <a:t>biliyoruz</a:t>
            </a:r>
            <a:r>
              <a:rPr lang="en-US" sz="2000" dirty="0"/>
              <a:t>. </a:t>
            </a:r>
            <a:r>
              <a:rPr lang="en-US" sz="2000" dirty="0" err="1"/>
              <a:t>Peki</a:t>
            </a:r>
            <a:r>
              <a:rPr lang="en-US" sz="2000" dirty="0"/>
              <a:t> </a:t>
            </a:r>
            <a:r>
              <a:rPr lang="en-US" sz="2000" b="1" dirty="0" err="1"/>
              <a:t>React’te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diğer</a:t>
            </a:r>
            <a:r>
              <a:rPr lang="en-US" sz="2000" dirty="0"/>
              <a:t> </a:t>
            </a:r>
            <a:r>
              <a:rPr lang="en-US" sz="2000" dirty="0" err="1"/>
              <a:t>kütüphanelerde</a:t>
            </a:r>
            <a:r>
              <a:rPr lang="en-US" sz="2000" dirty="0"/>
              <a:t> </a:t>
            </a:r>
            <a:r>
              <a:rPr lang="en-US" sz="2000" dirty="0" err="1"/>
              <a:t>yer</a:t>
            </a:r>
            <a:r>
              <a:rPr lang="en-US" sz="2000" dirty="0"/>
              <a:t> </a:t>
            </a:r>
            <a:r>
              <a:rPr lang="en-US" sz="2000" dirty="0" err="1"/>
              <a:t>alan</a:t>
            </a:r>
            <a:r>
              <a:rPr lang="en-US" sz="2000" dirty="0"/>
              <a:t> </a:t>
            </a:r>
            <a:r>
              <a:rPr lang="en-US" sz="2000" b="1" dirty="0"/>
              <a:t>component</a:t>
            </a:r>
            <a:r>
              <a:rPr lang="en-US" sz="2000" dirty="0"/>
              <a:t> </a:t>
            </a:r>
            <a:r>
              <a:rPr lang="en-US" sz="2000" dirty="0" err="1"/>
              <a:t>sistemindeki</a:t>
            </a:r>
            <a:r>
              <a:rPr lang="en-US" sz="2000" dirty="0"/>
              <a:t> problem </a:t>
            </a:r>
            <a:r>
              <a:rPr lang="en-US" sz="2000" dirty="0" err="1" smtClean="0"/>
              <a:t>nedir</a:t>
            </a:r>
            <a:r>
              <a:rPr lang="en-US" sz="2000" dirty="0" smtClean="0"/>
              <a:t>?</a:t>
            </a:r>
            <a:r>
              <a:rPr lang="tr-TR" sz="2000" dirty="0" smtClean="0"/>
              <a:t> </a:t>
            </a:r>
            <a:r>
              <a:rPr lang="en-US" sz="2000" b="1" dirty="0" err="1" smtClean="0"/>
              <a:t>State’li</a:t>
            </a:r>
            <a:r>
              <a:rPr lang="en-US" sz="2000" b="1" dirty="0" smtClean="0"/>
              <a:t> </a:t>
            </a:r>
            <a:r>
              <a:rPr lang="en-US" sz="2000" b="1" dirty="0" err="1"/>
              <a:t>işlerin</a:t>
            </a:r>
            <a:r>
              <a:rPr lang="en-US" sz="2000" b="1" dirty="0"/>
              <a:t> </a:t>
            </a:r>
            <a:r>
              <a:rPr lang="en-US" sz="2000" b="1" dirty="0" err="1"/>
              <a:t>component’ler</a:t>
            </a:r>
            <a:r>
              <a:rPr lang="en-US" sz="2000" b="1" dirty="0"/>
              <a:t> </a:t>
            </a:r>
            <a:r>
              <a:rPr lang="en-US" sz="2000" b="1" dirty="0" err="1"/>
              <a:t>arası</a:t>
            </a:r>
            <a:r>
              <a:rPr lang="en-US" sz="2000" b="1" dirty="0"/>
              <a:t> </a:t>
            </a:r>
            <a:r>
              <a:rPr lang="en-US" sz="2000" b="1" dirty="0" err="1"/>
              <a:t>kullanımı</a:t>
            </a:r>
            <a:r>
              <a:rPr lang="en-US" sz="2000" b="1" dirty="0"/>
              <a:t> </a:t>
            </a:r>
            <a:r>
              <a:rPr lang="en-US" sz="2000" b="1" dirty="0" err="1"/>
              <a:t>zor</a:t>
            </a:r>
            <a:r>
              <a:rPr lang="en-US" sz="2000" b="1" dirty="0"/>
              <a:t> </a:t>
            </a:r>
            <a:r>
              <a:rPr lang="en-US" sz="2000" b="1" dirty="0" err="1"/>
              <a:t>olması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React, </a:t>
            </a:r>
            <a:r>
              <a:rPr lang="en-US" sz="2000" dirty="0" err="1"/>
              <a:t>tekrar</a:t>
            </a:r>
            <a:r>
              <a:rPr lang="en-US" sz="2000" dirty="0"/>
              <a:t> </a:t>
            </a:r>
            <a:r>
              <a:rPr lang="en-US" sz="2000" dirty="0" err="1"/>
              <a:t>kullanılabilecek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fonksiyonun</a:t>
            </a:r>
            <a:r>
              <a:rPr lang="en-US" sz="2000" dirty="0"/>
              <a:t>/</a:t>
            </a:r>
            <a:r>
              <a:rPr lang="en-US" sz="2000" dirty="0" err="1"/>
              <a:t>davranışın</a:t>
            </a:r>
            <a:r>
              <a:rPr lang="en-US" sz="2000" dirty="0"/>
              <a:t> </a:t>
            </a:r>
            <a:r>
              <a:rPr lang="en-US" sz="2000" dirty="0" err="1"/>
              <a:t>başka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bileşene</a:t>
            </a:r>
            <a:r>
              <a:rPr lang="en-US" sz="2000" dirty="0"/>
              <a:t> </a:t>
            </a:r>
            <a:r>
              <a:rPr lang="en-US" sz="2000" dirty="0" err="1"/>
              <a:t>bağlanması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yöntem</a:t>
            </a:r>
            <a:r>
              <a:rPr lang="en-US" sz="2000" dirty="0"/>
              <a:t> </a:t>
            </a:r>
            <a:r>
              <a:rPr lang="en-US" sz="2000" dirty="0" err="1"/>
              <a:t>sunmuyor</a:t>
            </a:r>
            <a:r>
              <a:rPr lang="en-US" sz="2000" dirty="0"/>
              <a:t>. </a:t>
            </a:r>
            <a:r>
              <a:rPr lang="en-US" sz="2000" dirty="0" err="1"/>
              <a:t>Bunun</a:t>
            </a:r>
            <a:r>
              <a:rPr lang="en-US" sz="2000" dirty="0"/>
              <a:t> </a:t>
            </a:r>
            <a:r>
              <a:rPr lang="en-US" sz="2000" dirty="0" err="1"/>
              <a:t>yerine</a:t>
            </a:r>
            <a:r>
              <a:rPr lang="en-US" sz="2000" dirty="0"/>
              <a:t> </a:t>
            </a:r>
            <a:r>
              <a:rPr lang="en-US" sz="2000" b="1" dirty="0"/>
              <a:t>render</a:t>
            </a:r>
            <a:r>
              <a:rPr lang="en-US" sz="2000" dirty="0"/>
              <a:t> </a:t>
            </a:r>
            <a:r>
              <a:rPr lang="en-US" sz="2000" b="1" dirty="0"/>
              <a:t>props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b="1" dirty="0"/>
              <a:t>high</a:t>
            </a:r>
            <a:r>
              <a:rPr lang="en-US" sz="2000" dirty="0"/>
              <a:t> </a:t>
            </a:r>
            <a:r>
              <a:rPr lang="en-US" sz="2000" b="1" dirty="0"/>
              <a:t>order</a:t>
            </a:r>
            <a:r>
              <a:rPr lang="en-US" sz="2000" dirty="0"/>
              <a:t> </a:t>
            </a:r>
            <a:r>
              <a:rPr lang="en-US" sz="2000" b="1" dirty="0"/>
              <a:t>components</a:t>
            </a:r>
            <a:r>
              <a:rPr lang="en-US" sz="2000" dirty="0"/>
              <a:t> (HOC)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probleme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çözüm</a:t>
            </a:r>
            <a:r>
              <a:rPr lang="en-US" sz="2000" dirty="0"/>
              <a:t> </a:t>
            </a:r>
            <a:r>
              <a:rPr lang="en-US" sz="2000" dirty="0" err="1"/>
              <a:t>sağlanmaya</a:t>
            </a:r>
            <a:r>
              <a:rPr lang="en-US" sz="2000" dirty="0"/>
              <a:t> </a:t>
            </a:r>
            <a:r>
              <a:rPr lang="en-US" sz="2000" dirty="0" err="1"/>
              <a:t>çalışılıyor</a:t>
            </a:r>
            <a:r>
              <a:rPr lang="en-US" sz="2000" dirty="0"/>
              <a:t>. </a:t>
            </a:r>
            <a:r>
              <a:rPr lang="en-US" sz="2000" dirty="0" err="1"/>
              <a:t>Fakat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geliştirim</a:t>
            </a:r>
            <a:r>
              <a:rPr lang="en-US" sz="2000" dirty="0"/>
              <a:t> </a:t>
            </a:r>
            <a:r>
              <a:rPr lang="en-US" sz="2000" dirty="0" err="1"/>
              <a:t>şablonları</a:t>
            </a:r>
            <a:r>
              <a:rPr lang="en-US" sz="2000" dirty="0"/>
              <a:t> </a:t>
            </a:r>
            <a:r>
              <a:rPr lang="en-US" sz="2000" dirty="0" err="1"/>
              <a:t>kullanıldığında</a:t>
            </a:r>
            <a:r>
              <a:rPr lang="en-US" sz="2000" dirty="0"/>
              <a:t>, </a:t>
            </a:r>
            <a:r>
              <a:rPr lang="en-US" sz="2000" dirty="0" err="1"/>
              <a:t>ilgili</a:t>
            </a:r>
            <a:r>
              <a:rPr lang="en-US" sz="2000" dirty="0"/>
              <a:t> </a:t>
            </a:r>
            <a:r>
              <a:rPr lang="en-US" sz="2000" dirty="0" err="1"/>
              <a:t>component’in</a:t>
            </a:r>
            <a:r>
              <a:rPr lang="en-US" sz="2000" dirty="0"/>
              <a:t> </a:t>
            </a:r>
            <a:r>
              <a:rPr lang="en-US" sz="2000" dirty="0" err="1"/>
              <a:t>tekrar</a:t>
            </a:r>
            <a:r>
              <a:rPr lang="en-US" sz="2000" dirty="0"/>
              <a:t> </a:t>
            </a:r>
            <a:r>
              <a:rPr lang="en-US" sz="2000" dirty="0" err="1"/>
              <a:t>yapılandırılması</a:t>
            </a:r>
            <a:r>
              <a:rPr lang="en-US" sz="2000" dirty="0"/>
              <a:t> </a:t>
            </a:r>
            <a:r>
              <a:rPr lang="en-US" sz="2000" dirty="0" err="1"/>
              <a:t>gerekiyor</a:t>
            </a:r>
            <a:r>
              <a:rPr lang="en-US" sz="2000" dirty="0"/>
              <a:t>. Bu durum, </a:t>
            </a:r>
            <a:r>
              <a:rPr lang="en-US" sz="2000" dirty="0" err="1"/>
              <a:t>yazılımcı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külfetli</a:t>
            </a:r>
            <a:r>
              <a:rPr lang="en-US" sz="2000" dirty="0"/>
              <a:t> </a:t>
            </a:r>
            <a:r>
              <a:rPr lang="en-US" sz="2000" dirty="0" err="1"/>
              <a:t>oluyor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kodun</a:t>
            </a:r>
            <a:r>
              <a:rPr lang="en-US" sz="2000" dirty="0"/>
              <a:t> da </a:t>
            </a:r>
            <a:r>
              <a:rPr lang="en-US" sz="2000" dirty="0" err="1"/>
              <a:t>okunabilirliğini</a:t>
            </a:r>
            <a:r>
              <a:rPr lang="en-US" sz="2000" dirty="0"/>
              <a:t> </a:t>
            </a:r>
            <a:r>
              <a:rPr lang="en-US" sz="2000" dirty="0" err="1"/>
              <a:t>azaltıyor</a:t>
            </a:r>
            <a:r>
              <a:rPr lang="en-US" sz="2000" dirty="0"/>
              <a:t>. </a:t>
            </a:r>
            <a:r>
              <a:rPr lang="en-US" sz="2000" dirty="0" err="1"/>
              <a:t>Eğer</a:t>
            </a:r>
            <a:r>
              <a:rPr lang="en-US" sz="2000" dirty="0"/>
              <a:t> </a:t>
            </a:r>
            <a:r>
              <a:rPr lang="en-US" sz="2000" dirty="0" err="1"/>
              <a:t>siz</a:t>
            </a:r>
            <a:r>
              <a:rPr lang="en-US" sz="2000" dirty="0"/>
              <a:t> de </a:t>
            </a:r>
            <a:r>
              <a:rPr lang="en-US" sz="2000" b="1" dirty="0"/>
              <a:t>Chrome</a:t>
            </a:r>
            <a:r>
              <a:rPr lang="en-US" sz="2000" dirty="0"/>
              <a:t> </a:t>
            </a:r>
            <a:r>
              <a:rPr lang="en-US" sz="2000" dirty="0" err="1"/>
              <a:t>eklentisi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 </a:t>
            </a:r>
            <a:r>
              <a:rPr lang="en-US" sz="2000" dirty="0">
                <a:hlinkClick r:id="rId2"/>
              </a:rPr>
              <a:t>React </a:t>
            </a:r>
            <a:r>
              <a:rPr lang="en-US" sz="2000" dirty="0" err="1">
                <a:hlinkClick r:id="rId2"/>
              </a:rPr>
              <a:t>DevTools</a:t>
            </a:r>
            <a:r>
              <a:rPr lang="en-US" sz="2000" dirty="0"/>
              <a:t> 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uygulamanızı</a:t>
            </a:r>
            <a:r>
              <a:rPr lang="en-US" sz="2000" dirty="0"/>
              <a:t> </a:t>
            </a:r>
            <a:r>
              <a:rPr lang="en-US" sz="2000" dirty="0" err="1"/>
              <a:t>incelediyseniz</a:t>
            </a:r>
            <a:r>
              <a:rPr lang="en-US" sz="2000" dirty="0"/>
              <a:t>, </a:t>
            </a:r>
            <a:r>
              <a:rPr lang="en-US" sz="2000" dirty="0" err="1"/>
              <a:t>kendinizi</a:t>
            </a:r>
            <a:r>
              <a:rPr lang="en-US" sz="2000" dirty="0"/>
              <a:t> </a:t>
            </a:r>
            <a:r>
              <a:rPr lang="en-US" sz="2000" dirty="0" err="1"/>
              <a:t>iç</a:t>
            </a:r>
            <a:r>
              <a:rPr lang="en-US" sz="2000" dirty="0"/>
              <a:t> </a:t>
            </a:r>
            <a:r>
              <a:rPr lang="en-US" sz="2000" dirty="0" err="1"/>
              <a:t>içe</a:t>
            </a:r>
            <a:r>
              <a:rPr lang="en-US" sz="2000" dirty="0"/>
              <a:t> </a:t>
            </a:r>
            <a:r>
              <a:rPr lang="en-US" sz="2000" dirty="0" err="1"/>
              <a:t>katmanlardan</a:t>
            </a:r>
            <a:r>
              <a:rPr lang="en-US" sz="2000" dirty="0"/>
              <a:t> </a:t>
            </a:r>
            <a:r>
              <a:rPr lang="en-US" sz="2000" dirty="0" err="1"/>
              <a:t>oluşan</a:t>
            </a:r>
            <a:r>
              <a:rPr lang="en-US" sz="2000" dirty="0"/>
              <a:t> </a:t>
            </a:r>
            <a:r>
              <a:rPr lang="en-US" sz="2000" b="1" dirty="0"/>
              <a:t>wrapper</a:t>
            </a:r>
            <a:r>
              <a:rPr lang="en-US" sz="2000" dirty="0"/>
              <a:t> </a:t>
            </a:r>
            <a:r>
              <a:rPr lang="en-US" sz="2000" dirty="0" err="1"/>
              <a:t>cehenneminde</a:t>
            </a:r>
            <a:r>
              <a:rPr lang="en-US" sz="2000" dirty="0"/>
              <a:t> </a:t>
            </a:r>
            <a:r>
              <a:rPr lang="en-US" sz="2000" dirty="0" err="1"/>
              <a:t>bulmuş</a:t>
            </a:r>
            <a:r>
              <a:rPr lang="en-US" sz="2000" dirty="0"/>
              <a:t> </a:t>
            </a:r>
            <a:r>
              <a:rPr lang="en-US" sz="2000" dirty="0" err="1"/>
              <a:t>olabilirsiniz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51672"/>
            <a:ext cx="10267721" cy="380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5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54236"/>
            <a:ext cx="11666862" cy="64228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React </a:t>
            </a:r>
            <a:r>
              <a:rPr lang="tr-TR" b="1" dirty="0" smtClean="0"/>
              <a:t>JS </a:t>
            </a:r>
            <a:r>
              <a:rPr lang="en-US" b="1" dirty="0" err="1" smtClean="0"/>
              <a:t>Yaşam</a:t>
            </a:r>
            <a:r>
              <a:rPr lang="en-US" b="1" dirty="0" smtClean="0"/>
              <a:t> </a:t>
            </a:r>
            <a:r>
              <a:rPr lang="en-US" b="1" dirty="0" err="1"/>
              <a:t>Döngüsü</a:t>
            </a:r>
            <a:r>
              <a:rPr lang="en-US" b="1" dirty="0"/>
              <a:t> – </a:t>
            </a:r>
            <a:r>
              <a:rPr lang="en-US" b="1" dirty="0" smtClean="0"/>
              <a:t>Lifecycle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/>
              <a:t>React </a:t>
            </a:r>
            <a:r>
              <a:rPr lang="tr-TR" b="1" dirty="0" smtClean="0"/>
              <a:t>JS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geliştirmeden</a:t>
            </a:r>
            <a:r>
              <a:rPr lang="en-US" dirty="0"/>
              <a:t> 3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b="1" dirty="0" smtClean="0"/>
              <a:t>mounting</a:t>
            </a:r>
            <a:r>
              <a:rPr lang="tr-TR" b="1" dirty="0" smtClean="0"/>
              <a:t> (Montaj)</a:t>
            </a:r>
            <a:r>
              <a:rPr lang="en-US" dirty="0" smtClean="0"/>
              <a:t> </a:t>
            </a:r>
            <a:r>
              <a:rPr lang="en-US" dirty="0" err="1"/>
              <a:t>işlemimiz</a:t>
            </a:r>
            <a:r>
              <a:rPr lang="en-US" dirty="0"/>
              <a:t> </a:t>
            </a:r>
            <a:r>
              <a:rPr lang="en-US" dirty="0" err="1"/>
              <a:t>bulunuyor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/>
              <a:t>mounting</a:t>
            </a:r>
            <a:r>
              <a:rPr lang="en-US" dirty="0"/>
              <a:t> </a:t>
            </a:r>
            <a:r>
              <a:rPr lang="en-US" dirty="0" err="1"/>
              <a:t>dediğimiz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componentlerin</a:t>
            </a:r>
            <a:r>
              <a:rPr lang="en-US" dirty="0"/>
              <a:t> </a:t>
            </a:r>
            <a:r>
              <a:rPr lang="en-US" dirty="0" err="1"/>
              <a:t>DOM’a</a:t>
            </a:r>
            <a:r>
              <a:rPr lang="en-US" dirty="0"/>
              <a:t> </a:t>
            </a:r>
            <a:r>
              <a:rPr lang="en-US" dirty="0" err="1"/>
              <a:t>yerleştirilmesidir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ekranda</a:t>
            </a:r>
            <a:r>
              <a:rPr lang="en-US" dirty="0"/>
              <a:t> </a:t>
            </a:r>
            <a:r>
              <a:rPr lang="en-US" dirty="0" err="1"/>
              <a:t>gösterilmesi</a:t>
            </a:r>
            <a:r>
              <a:rPr lang="en-US" dirty="0"/>
              <a:t> </a:t>
            </a:r>
            <a:r>
              <a:rPr lang="en-US" dirty="0" err="1"/>
              <a:t>işlemidir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geliştirmeye</a:t>
            </a:r>
            <a:r>
              <a:rPr lang="en-US" dirty="0"/>
              <a:t> </a:t>
            </a:r>
            <a:r>
              <a:rPr lang="en-US" dirty="0" err="1"/>
              <a:t>biraz</a:t>
            </a:r>
            <a:r>
              <a:rPr lang="en-US" dirty="0"/>
              <a:t> hakim </a:t>
            </a:r>
            <a:r>
              <a:rPr lang="en-US" dirty="0" err="1"/>
              <a:t>iseniz</a:t>
            </a:r>
            <a:r>
              <a:rPr lang="en-US" dirty="0"/>
              <a:t> android </a:t>
            </a:r>
            <a:r>
              <a:rPr lang="en-US" dirty="0" err="1"/>
              <a:t>kısmında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ilk </a:t>
            </a:r>
            <a:r>
              <a:rPr lang="en-US" dirty="0" err="1"/>
              <a:t>çalıştığında</a:t>
            </a:r>
            <a:r>
              <a:rPr lang="en-US" dirty="0"/>
              <a:t> ,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plana</a:t>
            </a:r>
            <a:r>
              <a:rPr lang="en-US" dirty="0"/>
              <a:t> </a:t>
            </a:r>
            <a:r>
              <a:rPr lang="en-US" dirty="0" err="1"/>
              <a:t>alındığında</a:t>
            </a:r>
            <a:r>
              <a:rPr lang="en-US" dirty="0"/>
              <a:t>,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sonlandırıldığında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methodlar</a:t>
            </a:r>
            <a:r>
              <a:rPr lang="en-US" dirty="0"/>
              <a:t> </a:t>
            </a:r>
            <a:r>
              <a:rPr lang="en-US" dirty="0" err="1"/>
              <a:t>vardı</a:t>
            </a:r>
            <a:r>
              <a:rPr lang="en-US" dirty="0"/>
              <a:t> , </a:t>
            </a:r>
            <a:r>
              <a:rPr lang="en-US" b="1" dirty="0"/>
              <a:t>react </a:t>
            </a:r>
            <a:r>
              <a:rPr lang="tr-TR" b="1" dirty="0" smtClean="0"/>
              <a:t>js </a:t>
            </a:r>
            <a:r>
              <a:rPr lang="en-US" dirty="0" err="1" smtClean="0"/>
              <a:t>kısmında</a:t>
            </a:r>
            <a:r>
              <a:rPr lang="en-US" dirty="0" smtClean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bahsedeceğim</a:t>
            </a:r>
            <a:r>
              <a:rPr lang="en-US" dirty="0"/>
              <a:t> </a:t>
            </a:r>
            <a:r>
              <a:rPr lang="en-US" dirty="0" err="1"/>
              <a:t>methodlarda</a:t>
            </a:r>
            <a:r>
              <a:rPr lang="en-US" dirty="0"/>
              <a:t> </a:t>
            </a:r>
            <a:r>
              <a:rPr lang="en-US" dirty="0" err="1"/>
              <a:t>oradaki</a:t>
            </a:r>
            <a:r>
              <a:rPr lang="en-US" dirty="0"/>
              <a:t> </a:t>
            </a:r>
            <a:r>
              <a:rPr lang="en-US" dirty="0" err="1"/>
              <a:t>methodlara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özellikler</a:t>
            </a:r>
            <a:r>
              <a:rPr lang="en-US" dirty="0"/>
              <a:t> </a:t>
            </a:r>
            <a:r>
              <a:rPr lang="en-US" dirty="0" err="1"/>
              <a:t>gösteriyor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b="1" dirty="0"/>
              <a:t>component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sayfa</a:t>
            </a:r>
            <a:r>
              <a:rPr lang="en-US" dirty="0"/>
              <a:t> </a:t>
            </a:r>
            <a:r>
              <a:rPr lang="en-US" dirty="0" err="1"/>
              <a:t>bazlı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gerçekleşecek</a:t>
            </a:r>
            <a:r>
              <a:rPr lang="en-US" dirty="0"/>
              <a:t> </a:t>
            </a:r>
            <a:r>
              <a:rPr lang="en-US" dirty="0" err="1"/>
              <a:t>methodlardır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/>
              <a:t>constructor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statelerini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sayfa</a:t>
            </a:r>
            <a:r>
              <a:rPr lang="en-US" dirty="0"/>
              <a:t> </a:t>
            </a:r>
            <a:r>
              <a:rPr lang="en-US" dirty="0" err="1"/>
              <a:t>çağırıldığında</a:t>
            </a:r>
            <a:r>
              <a:rPr lang="en-US" dirty="0"/>
              <a:t> ilk </a:t>
            </a:r>
            <a:r>
              <a:rPr lang="en-US" dirty="0" err="1"/>
              <a:t>çalışacak</a:t>
            </a:r>
            <a:r>
              <a:rPr lang="en-US" dirty="0"/>
              <a:t> </a:t>
            </a:r>
            <a:r>
              <a:rPr lang="en-US" dirty="0" err="1"/>
              <a:t>nesnedir</a:t>
            </a:r>
            <a:r>
              <a:rPr lang="en-US" dirty="0" smtClean="0"/>
              <a:t>,</a:t>
            </a:r>
            <a:endParaRPr lang="tr-TR" dirty="0" smtClean="0"/>
          </a:p>
          <a:p>
            <a:pPr marL="0" indent="0">
              <a:buNone/>
            </a:pPr>
            <a:r>
              <a:rPr lang="tr-TR" b="1" dirty="0"/>
              <a:t>c</a:t>
            </a:r>
            <a:r>
              <a:rPr lang="en-US" b="1" dirty="0" err="1" smtClean="0"/>
              <a:t>onstructor</a:t>
            </a:r>
            <a:r>
              <a:rPr lang="en-US" dirty="0" smtClean="0"/>
              <a:t>(props)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{  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 super(props)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this.state</a:t>
            </a:r>
            <a:r>
              <a:rPr lang="en-US" dirty="0" smtClean="0"/>
              <a:t>={     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stateDegeri:null</a:t>
            </a:r>
            <a:r>
              <a:rPr lang="en-US" dirty="0" smtClean="0"/>
              <a:t>,    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54236"/>
            <a:ext cx="11666862" cy="64228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componentWillMount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Component</a:t>
            </a:r>
            <a:r>
              <a:rPr lang="en-US" dirty="0"/>
              <a:t>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dirty="0" err="1"/>
              <a:t>yerleştirilmeden</a:t>
            </a:r>
            <a:r>
              <a:rPr lang="en-US" dirty="0"/>
              <a:t> </a:t>
            </a:r>
            <a:r>
              <a:rPr lang="en-US" dirty="0" err="1"/>
              <a:t>hemen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yerdir</a:t>
            </a:r>
            <a:r>
              <a:rPr lang="en-US" dirty="0"/>
              <a:t> </a:t>
            </a:r>
            <a:r>
              <a:rPr lang="en-US" dirty="0" err="1"/>
              <a:t>burası</a:t>
            </a:r>
            <a:r>
              <a:rPr lang="en-US" dirty="0"/>
              <a:t> </a:t>
            </a:r>
            <a:r>
              <a:rPr lang="en-US" b="1" dirty="0"/>
              <a:t>render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öncede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 </a:t>
            </a:r>
            <a:r>
              <a:rPr lang="en-US" dirty="0" err="1"/>
              <a:t>dolayısıyla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state set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b="1" dirty="0" err="1"/>
              <a:t>setState</a:t>
            </a:r>
            <a:r>
              <a:rPr lang="en-US" dirty="0"/>
              <a:t> </a:t>
            </a:r>
            <a:r>
              <a:rPr lang="en-US" dirty="0" err="1"/>
              <a:t>methodu</a:t>
            </a:r>
            <a:r>
              <a:rPr lang="en-US" dirty="0"/>
              <a:t> her </a:t>
            </a:r>
            <a:r>
              <a:rPr lang="en-US" dirty="0" err="1"/>
              <a:t>çağırıldığında</a:t>
            </a:r>
            <a:r>
              <a:rPr lang="en-US" dirty="0"/>
              <a:t> render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 </a:t>
            </a:r>
            <a:r>
              <a:rPr lang="en-US" dirty="0" err="1"/>
              <a:t>dolayısıyla</a:t>
            </a:r>
            <a:r>
              <a:rPr lang="en-US" dirty="0"/>
              <a:t> </a:t>
            </a:r>
            <a:r>
              <a:rPr lang="en-US" b="1" dirty="0"/>
              <a:t>render</a:t>
            </a:r>
            <a:r>
              <a:rPr lang="en-US" dirty="0"/>
              <a:t> </a:t>
            </a:r>
            <a:r>
              <a:rPr lang="en-US" dirty="0" err="1"/>
              <a:t>çalışmadan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b="1" dirty="0"/>
              <a:t>render</a:t>
            </a:r>
            <a:r>
              <a:rPr lang="en-US" dirty="0"/>
              <a:t> </a:t>
            </a:r>
            <a:r>
              <a:rPr lang="en-US" b="1" dirty="0"/>
              <a:t>et</a:t>
            </a:r>
            <a:r>
              <a:rPr lang="en-US" dirty="0"/>
              <a:t> </a:t>
            </a:r>
            <a:r>
              <a:rPr lang="en-US" dirty="0" err="1"/>
              <a:t>demiş</a:t>
            </a:r>
            <a:r>
              <a:rPr lang="en-US" dirty="0"/>
              <a:t> </a:t>
            </a:r>
            <a:r>
              <a:rPr lang="en-US" dirty="0" err="1"/>
              <a:t>oluruz</a:t>
            </a:r>
            <a:r>
              <a:rPr lang="en-US" dirty="0"/>
              <a:t>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mantık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gerçekleşmiş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Render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/>
              <a:t>render</a:t>
            </a:r>
            <a:r>
              <a:rPr lang="en-US" dirty="0"/>
              <a:t> </a:t>
            </a:r>
            <a:r>
              <a:rPr lang="en-US" dirty="0" err="1"/>
              <a:t>sizin</a:t>
            </a:r>
            <a:r>
              <a:rPr lang="en-US" dirty="0"/>
              <a:t> </a:t>
            </a:r>
            <a:r>
              <a:rPr lang="en-US" dirty="0" err="1"/>
              <a:t>ekranda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almasını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componentlerin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methodtur</a:t>
            </a:r>
            <a:r>
              <a:rPr lang="en-US" dirty="0"/>
              <a:t> 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yazıda</a:t>
            </a:r>
            <a:r>
              <a:rPr lang="en-US" dirty="0"/>
              <a:t> </a:t>
            </a:r>
            <a:r>
              <a:rPr lang="en-US" dirty="0" err="1"/>
              <a:t>belirttiğimiz</a:t>
            </a:r>
            <a:r>
              <a:rPr lang="en-US" dirty="0"/>
              <a:t> </a:t>
            </a:r>
            <a:r>
              <a:rPr lang="en-US" dirty="0" err="1"/>
              <a:t>methodlardan</a:t>
            </a:r>
            <a:r>
              <a:rPr lang="en-US" dirty="0"/>
              <a:t> </a:t>
            </a:r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en-US" dirty="0"/>
              <a:t> </a:t>
            </a:r>
            <a:r>
              <a:rPr lang="en-US" dirty="0" err="1"/>
              <a:t>sayfa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b="1" dirty="0"/>
              <a:t>render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en-US" dirty="0"/>
              <a:t> </a:t>
            </a:r>
            <a:r>
              <a:rPr lang="en-US" dirty="0" err="1"/>
              <a:t>çalışmaz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açıklarsak</a:t>
            </a:r>
            <a:r>
              <a:rPr lang="en-US" dirty="0"/>
              <a:t> </a:t>
            </a:r>
            <a:r>
              <a:rPr lang="en-US" dirty="0" smtClean="0"/>
              <a:t>;</a:t>
            </a:r>
            <a:endParaRPr lang="tr-TR" dirty="0" smtClean="0"/>
          </a:p>
          <a:p>
            <a:pPr marL="0" indent="0">
              <a:buNone/>
            </a:pPr>
            <a:r>
              <a:rPr lang="en-US" b="1" dirty="0" smtClean="0"/>
              <a:t>render</a:t>
            </a:r>
            <a:r>
              <a:rPr lang="en-US" dirty="0" smtClean="0"/>
              <a:t>()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{  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 return(   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        &lt;</a:t>
            </a:r>
            <a:r>
              <a:rPr lang="tr-TR" dirty="0" smtClean="0"/>
              <a:t>div</a:t>
            </a:r>
            <a:r>
              <a:rPr lang="en-US" dirty="0" smtClean="0"/>
              <a:t>&gt;&lt;/</a:t>
            </a:r>
            <a:r>
              <a:rPr lang="tr-TR" dirty="0" smtClean="0"/>
              <a:t>div</a:t>
            </a:r>
            <a:r>
              <a:rPr lang="en-US" dirty="0" smtClean="0"/>
              <a:t>&gt;        )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7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54236"/>
            <a:ext cx="11666862" cy="64228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dirty="0" smtClean="0"/>
              <a:t>C</a:t>
            </a:r>
            <a:r>
              <a:rPr lang="en-US" b="1" dirty="0" err="1" smtClean="0"/>
              <a:t>omponentDidMount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render</a:t>
            </a:r>
            <a:r>
              <a:rPr lang="en-US" dirty="0"/>
              <a:t> </a:t>
            </a:r>
            <a:r>
              <a:rPr lang="en-US" dirty="0" err="1"/>
              <a:t>methodu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b="1" dirty="0" err="1"/>
              <a:t>componentler</a:t>
            </a:r>
            <a:r>
              <a:rPr lang="en-US" dirty="0"/>
              <a:t> </a:t>
            </a:r>
            <a:r>
              <a:rPr lang="en-US" b="1" dirty="0"/>
              <a:t>mount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method </a:t>
            </a:r>
            <a:r>
              <a:rPr lang="en-US" dirty="0" err="1"/>
              <a:t>çalışır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ekranda</a:t>
            </a:r>
            <a:r>
              <a:rPr lang="en-US" dirty="0"/>
              <a:t> </a:t>
            </a:r>
            <a:r>
              <a:rPr lang="en-US" dirty="0" err="1"/>
              <a:t>gösterilmesini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componentleri</a:t>
            </a:r>
            <a:r>
              <a:rPr lang="en-US" dirty="0"/>
              <a:t> </a:t>
            </a:r>
            <a:r>
              <a:rPr lang="en-US" dirty="0" err="1"/>
              <a:t>yerleştirdikten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methodu</a:t>
            </a:r>
            <a:r>
              <a:rPr lang="en-US" dirty="0"/>
              <a:t> </a:t>
            </a:r>
            <a:r>
              <a:rPr lang="en-US" dirty="0" err="1"/>
              <a:t>çalıştırırız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yerleştiririz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soyadını</a:t>
            </a:r>
            <a:r>
              <a:rPr lang="en-US" dirty="0"/>
              <a:t> </a:t>
            </a:r>
            <a:r>
              <a:rPr lang="en-US" dirty="0" err="1"/>
              <a:t>sunucudan</a:t>
            </a:r>
            <a:r>
              <a:rPr lang="en-US" dirty="0"/>
              <a:t> </a:t>
            </a:r>
            <a:r>
              <a:rPr lang="en-US" dirty="0" err="1"/>
              <a:t>çekerek</a:t>
            </a:r>
            <a:r>
              <a:rPr lang="en-US" dirty="0"/>
              <a:t>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dirty="0" err="1"/>
              <a:t>yazdırmak</a:t>
            </a:r>
            <a:r>
              <a:rPr lang="en-US" dirty="0"/>
              <a:t> </a:t>
            </a:r>
            <a:r>
              <a:rPr lang="en-US" dirty="0" err="1"/>
              <a:t>istiyorsak</a:t>
            </a:r>
            <a:r>
              <a:rPr lang="en-US" dirty="0"/>
              <a:t> </a:t>
            </a:r>
            <a:r>
              <a:rPr lang="en-US" b="1" dirty="0"/>
              <a:t>fetch</a:t>
            </a:r>
            <a:r>
              <a:rPr lang="en-US" dirty="0"/>
              <a:t> </a:t>
            </a:r>
            <a:r>
              <a:rPr lang="en-US" dirty="0" err="1"/>
              <a:t>işlemini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method ta </a:t>
            </a:r>
            <a:r>
              <a:rPr lang="en-US" dirty="0" err="1"/>
              <a:t>gerçekleştiririz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componentWillUpdate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 method </a:t>
            </a:r>
            <a:r>
              <a:rPr lang="en-US" dirty="0" err="1"/>
              <a:t>sayfada</a:t>
            </a:r>
            <a:r>
              <a:rPr lang="en-US" dirty="0"/>
              <a:t> her </a:t>
            </a:r>
            <a:r>
              <a:rPr lang="en-US" dirty="0" err="1"/>
              <a:t>değişim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çalışacak</a:t>
            </a:r>
            <a:r>
              <a:rPr lang="en-US" dirty="0"/>
              <a:t> method tur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b="1" dirty="0"/>
              <a:t>render</a:t>
            </a:r>
            <a:r>
              <a:rPr lang="en-US" dirty="0"/>
              <a:t> </a:t>
            </a:r>
            <a:r>
              <a:rPr lang="en-US" dirty="0" err="1"/>
              <a:t>çalışmadan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işlevlerini</a:t>
            </a:r>
            <a:r>
              <a:rPr lang="en-US" dirty="0"/>
              <a:t> </a:t>
            </a:r>
            <a:r>
              <a:rPr lang="en-US" dirty="0" err="1"/>
              <a:t>gerçekleştirir</a:t>
            </a:r>
            <a:r>
              <a:rPr lang="en-US" dirty="0"/>
              <a:t> </a:t>
            </a:r>
            <a:r>
              <a:rPr lang="en-US" dirty="0" err="1"/>
              <a:t>sayfa</a:t>
            </a:r>
            <a:r>
              <a:rPr lang="en-US" dirty="0"/>
              <a:t> ilk </a:t>
            </a:r>
            <a:r>
              <a:rPr lang="en-US" dirty="0" err="1"/>
              <a:t>yüklendiğinde</a:t>
            </a:r>
            <a:r>
              <a:rPr lang="en-US" dirty="0"/>
              <a:t> </a:t>
            </a:r>
            <a:r>
              <a:rPr lang="en-US" dirty="0" err="1"/>
              <a:t>çalışmaz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sayfa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her </a:t>
            </a:r>
            <a:r>
              <a:rPr lang="en-US" b="1" dirty="0" err="1"/>
              <a:t>setState</a:t>
            </a:r>
            <a:r>
              <a:rPr lang="en-US" dirty="0"/>
              <a:t> </a:t>
            </a:r>
            <a:r>
              <a:rPr lang="en-US" dirty="0" err="1"/>
              <a:t>gerçekleştiğinde</a:t>
            </a:r>
            <a:r>
              <a:rPr lang="en-US" dirty="0"/>
              <a:t> yada her </a:t>
            </a:r>
            <a:r>
              <a:rPr lang="en-US" b="1" dirty="0"/>
              <a:t>props</a:t>
            </a:r>
            <a:r>
              <a:rPr lang="en-US" dirty="0"/>
              <a:t> </a:t>
            </a:r>
            <a:r>
              <a:rPr lang="en-US" dirty="0" err="1"/>
              <a:t>geldiğinde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 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methodta</a:t>
            </a:r>
            <a:r>
              <a:rPr lang="en-US" dirty="0"/>
              <a:t> </a:t>
            </a:r>
            <a:r>
              <a:rPr lang="en-US" b="1" dirty="0" err="1"/>
              <a:t>setState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sınırsız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döngüye</a:t>
            </a:r>
            <a:r>
              <a:rPr lang="en-US" dirty="0"/>
              <a:t> </a:t>
            </a:r>
            <a:r>
              <a:rPr lang="en-US" dirty="0" err="1"/>
              <a:t>sokmuş</a:t>
            </a:r>
            <a:r>
              <a:rPr lang="en-US" dirty="0"/>
              <a:t> </a:t>
            </a:r>
            <a:r>
              <a:rPr lang="en-US" dirty="0" err="1"/>
              <a:t>oluruz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gerçekleşecek</a:t>
            </a:r>
            <a:r>
              <a:rPr lang="en-US" dirty="0"/>
              <a:t> </a:t>
            </a:r>
            <a:r>
              <a:rPr lang="en-US" dirty="0" err="1"/>
              <a:t>çalışacak</a:t>
            </a:r>
            <a:r>
              <a:rPr lang="en-US" dirty="0"/>
              <a:t> </a:t>
            </a:r>
            <a:r>
              <a:rPr lang="en-US" dirty="0" err="1"/>
              <a:t>çalıştığı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dirty="0" err="1"/>
              <a:t>gerçekleşecek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methodta</a:t>
            </a:r>
            <a:r>
              <a:rPr lang="en-US" dirty="0"/>
              <a:t> ne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gerçekleştirebiliriz</a:t>
            </a:r>
            <a:r>
              <a:rPr lang="en-US" dirty="0"/>
              <a:t> ?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gerçekleştiğinde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gerçekleşen</a:t>
            </a:r>
            <a:r>
              <a:rPr lang="en-US" dirty="0"/>
              <a:t>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limitleri</a:t>
            </a:r>
            <a:r>
              <a:rPr lang="en-US" dirty="0"/>
              <a:t> </a:t>
            </a:r>
            <a:r>
              <a:rPr lang="en-US" dirty="0" err="1"/>
              <a:t>aşıyorsa</a:t>
            </a:r>
            <a:r>
              <a:rPr lang="en-US" dirty="0"/>
              <a:t> </a:t>
            </a:r>
            <a:r>
              <a:rPr lang="en-US" b="1" dirty="0"/>
              <a:t>navigate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 smtClean="0"/>
              <a:t>componentDidUpdate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 </a:t>
            </a:r>
            <a:r>
              <a:rPr lang="en-US" dirty="0" err="1" smtClean="0"/>
              <a:t>methodun</a:t>
            </a:r>
            <a:r>
              <a:rPr lang="en-US" dirty="0" smtClean="0"/>
              <a:t> </a:t>
            </a:r>
            <a:r>
              <a:rPr lang="en-US" b="1" dirty="0" err="1" smtClean="0"/>
              <a:t>componentWillUpdate</a:t>
            </a:r>
            <a:r>
              <a:rPr lang="en-US" dirty="0" smtClean="0"/>
              <a:t> ten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farkı</a:t>
            </a:r>
            <a:r>
              <a:rPr lang="en-US" dirty="0" smtClean="0"/>
              <a:t> render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</a:t>
            </a:r>
            <a:r>
              <a:rPr lang="en-US" dirty="0" err="1" smtClean="0"/>
              <a:t>gerçekleşiyor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r>
              <a:rPr lang="en-US" dirty="0" smtClean="0"/>
              <a:t> </a:t>
            </a:r>
            <a:r>
              <a:rPr lang="en-US" dirty="0" err="1" smtClean="0"/>
              <a:t>geri</a:t>
            </a:r>
            <a:r>
              <a:rPr lang="en-US" dirty="0" smtClean="0"/>
              <a:t> </a:t>
            </a:r>
            <a:r>
              <a:rPr lang="en-US" dirty="0" err="1" smtClean="0"/>
              <a:t>kalan</a:t>
            </a:r>
            <a:r>
              <a:rPr lang="en-US" dirty="0" smtClean="0"/>
              <a:t> </a:t>
            </a:r>
            <a:r>
              <a:rPr lang="en-US" dirty="0" err="1" smtClean="0"/>
              <a:t>herşey</a:t>
            </a:r>
            <a:r>
              <a:rPr lang="en-US" dirty="0" smtClean="0"/>
              <a:t> </a:t>
            </a:r>
            <a:r>
              <a:rPr lang="en-US" b="1" dirty="0" err="1" smtClean="0"/>
              <a:t>componentWillUpdate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aynı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0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54236"/>
            <a:ext cx="11666862" cy="64228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err="1" smtClean="0"/>
              <a:t>componentWillUnmount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b="1" dirty="0"/>
              <a:t>method</a:t>
            </a:r>
            <a:r>
              <a:rPr lang="en-US" sz="2000" dirty="0"/>
              <a:t> </a:t>
            </a:r>
            <a:r>
              <a:rPr lang="en-US" sz="2000" b="1" dirty="0"/>
              <a:t>component</a:t>
            </a:r>
            <a:r>
              <a:rPr lang="en-US" sz="2000" dirty="0"/>
              <a:t> </a:t>
            </a:r>
            <a:r>
              <a:rPr lang="en-US" sz="2000" dirty="0" err="1"/>
              <a:t>sonlandırılmadan</a:t>
            </a:r>
            <a:r>
              <a:rPr lang="en-US" sz="2000" dirty="0"/>
              <a:t> </a:t>
            </a:r>
            <a:r>
              <a:rPr lang="en-US" sz="2000" dirty="0" err="1"/>
              <a:t>hemen</a:t>
            </a:r>
            <a:r>
              <a:rPr lang="en-US" sz="2000" dirty="0"/>
              <a:t> </a:t>
            </a:r>
            <a:r>
              <a:rPr lang="en-US" sz="2000" dirty="0" err="1"/>
              <a:t>önce</a:t>
            </a:r>
            <a:r>
              <a:rPr lang="en-US" sz="2000" dirty="0"/>
              <a:t> </a:t>
            </a:r>
            <a:r>
              <a:rPr lang="en-US" sz="2000" dirty="0" err="1"/>
              <a:t>gerçekleşecek</a:t>
            </a:r>
            <a:r>
              <a:rPr lang="en-US" sz="2000" dirty="0"/>
              <a:t> </a:t>
            </a:r>
            <a:r>
              <a:rPr lang="en-US" sz="2000" dirty="0" err="1"/>
              <a:t>işlemlerin</a:t>
            </a:r>
            <a:r>
              <a:rPr lang="en-US" sz="2000" dirty="0"/>
              <a:t> </a:t>
            </a:r>
            <a:r>
              <a:rPr lang="en-US" sz="2000" dirty="0" err="1"/>
              <a:t>yer</a:t>
            </a:r>
            <a:r>
              <a:rPr lang="en-US" sz="2000" dirty="0"/>
              <a:t> </a:t>
            </a:r>
            <a:r>
              <a:rPr lang="en-US" sz="2000" dirty="0" err="1"/>
              <a:t>alacağı</a:t>
            </a:r>
            <a:r>
              <a:rPr lang="en-US" sz="2000" dirty="0"/>
              <a:t> </a:t>
            </a:r>
            <a:r>
              <a:rPr lang="en-US" sz="2000" dirty="0" err="1"/>
              <a:t>yerdir</a:t>
            </a:r>
            <a:r>
              <a:rPr lang="en-US" sz="2000" dirty="0"/>
              <a:t> </a:t>
            </a:r>
            <a:r>
              <a:rPr lang="en-US" sz="2000" dirty="0" err="1"/>
              <a:t>burada</a:t>
            </a:r>
            <a:r>
              <a:rPr lang="en-US" sz="2000" dirty="0"/>
              <a:t> </a:t>
            </a:r>
            <a:r>
              <a:rPr lang="en-US" sz="2000" dirty="0" err="1"/>
              <a:t>sunucu</a:t>
            </a:r>
            <a:r>
              <a:rPr lang="en-US" sz="2000" dirty="0"/>
              <a:t> </a:t>
            </a:r>
            <a:r>
              <a:rPr lang="en-US" sz="2000" dirty="0" err="1"/>
              <a:t>bağlantılarının</a:t>
            </a:r>
            <a:r>
              <a:rPr lang="en-US" sz="2000" dirty="0"/>
              <a:t> </a:t>
            </a:r>
            <a:r>
              <a:rPr lang="en-US" sz="2000" dirty="0" err="1"/>
              <a:t>sonlandırılması</a:t>
            </a:r>
            <a:r>
              <a:rPr lang="en-US" sz="2000" dirty="0"/>
              <a:t> , </a:t>
            </a:r>
            <a:r>
              <a:rPr lang="en-US" sz="2000" b="1" dirty="0" err="1"/>
              <a:t>cachelerin</a:t>
            </a:r>
            <a:r>
              <a:rPr lang="en-US" sz="2000" dirty="0"/>
              <a:t> </a:t>
            </a:r>
            <a:r>
              <a:rPr lang="en-US" sz="2000" dirty="0" err="1"/>
              <a:t>temizlenmesi</a:t>
            </a:r>
            <a:r>
              <a:rPr lang="en-US" sz="2000" dirty="0"/>
              <a:t>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/>
              <a:t>işlemler</a:t>
            </a:r>
            <a:r>
              <a:rPr lang="en-US" sz="2000" dirty="0"/>
              <a:t> </a:t>
            </a:r>
            <a:r>
              <a:rPr lang="en-US" sz="2000" dirty="0" err="1"/>
              <a:t>gerçekleştirilir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componentDidCatch</a:t>
            </a:r>
            <a:r>
              <a:rPr lang="en-US" sz="2000" b="1" dirty="0"/>
              <a:t>(error, info</a:t>
            </a:r>
            <a:r>
              <a:rPr lang="en-US" sz="2000" b="1" dirty="0" smtClean="0"/>
              <a:t>)</a:t>
            </a:r>
            <a:endParaRPr lang="tr-TR" sz="2000" b="1" dirty="0" smtClean="0"/>
          </a:p>
          <a:p>
            <a:pPr marL="0" indent="0">
              <a:buNone/>
            </a:pPr>
            <a:r>
              <a:rPr lang="en-US" sz="2000" b="1" dirty="0" smtClean="0"/>
              <a:t>JS</a:t>
            </a:r>
            <a:r>
              <a:rPr lang="en-US" sz="2000" dirty="0" smtClean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ilgili</a:t>
            </a:r>
            <a:r>
              <a:rPr lang="en-US" sz="2000" dirty="0"/>
              <a:t> </a:t>
            </a:r>
            <a:r>
              <a:rPr lang="en-US" sz="2000" dirty="0" err="1"/>
              <a:t>oluşabilecek</a:t>
            </a:r>
            <a:r>
              <a:rPr lang="en-US" sz="2000" dirty="0"/>
              <a:t> </a:t>
            </a:r>
            <a:r>
              <a:rPr lang="en-US" sz="2000" dirty="0" err="1"/>
              <a:t>hatalar</a:t>
            </a:r>
            <a:r>
              <a:rPr lang="en-US" sz="2000" dirty="0"/>
              <a:t> </a:t>
            </a:r>
            <a:r>
              <a:rPr lang="en-US" sz="2000" dirty="0" err="1"/>
              <a:t>neticesinde</a:t>
            </a:r>
            <a:r>
              <a:rPr lang="en-US" sz="2000" dirty="0"/>
              <a:t> </a:t>
            </a:r>
            <a:r>
              <a:rPr lang="en-US" sz="2000" dirty="0" err="1"/>
              <a:t>çalışacak</a:t>
            </a:r>
            <a:r>
              <a:rPr lang="en-US" sz="2000" dirty="0"/>
              <a:t> </a:t>
            </a:r>
            <a:r>
              <a:rPr lang="en-US" sz="2000" dirty="0" err="1"/>
              <a:t>methodtur</a:t>
            </a:r>
            <a:r>
              <a:rPr lang="en-US" sz="2000" dirty="0"/>
              <a:t> , </a:t>
            </a:r>
            <a:r>
              <a:rPr lang="en-US" sz="2000" dirty="0" err="1"/>
              <a:t>yani</a:t>
            </a:r>
            <a:r>
              <a:rPr lang="en-US" sz="2000" dirty="0"/>
              <a:t> </a:t>
            </a:r>
            <a:r>
              <a:rPr lang="en-US" sz="2000" dirty="0" err="1"/>
              <a:t>yazılımınızda</a:t>
            </a:r>
            <a:r>
              <a:rPr lang="en-US" sz="2000" dirty="0"/>
              <a:t> bi error </a:t>
            </a:r>
            <a:r>
              <a:rPr lang="en-US" sz="2000" dirty="0" err="1"/>
              <a:t>oluşursa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method </a:t>
            </a:r>
            <a:r>
              <a:rPr lang="en-US" sz="2000" dirty="0" err="1"/>
              <a:t>çalışır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0">
              <a:buNone/>
            </a:pPr>
            <a:r>
              <a:rPr lang="tr-TR" sz="2000" b="1" dirty="0" smtClean="0"/>
              <a:t>Toparlayacak olursak;</a:t>
            </a:r>
          </a:p>
          <a:p>
            <a:pPr marL="0" indent="0">
              <a:buNone/>
            </a:pPr>
            <a:r>
              <a:rPr lang="en-US" sz="2000" dirty="0" err="1"/>
              <a:t>DOM’da</a:t>
            </a:r>
            <a:r>
              <a:rPr lang="en-US" sz="2000" dirty="0"/>
              <a:t> </a:t>
            </a:r>
            <a:r>
              <a:rPr lang="en-US" sz="2000" dirty="0" err="1"/>
              <a:t>oluşturulan</a:t>
            </a:r>
            <a:r>
              <a:rPr lang="en-US" sz="2000" dirty="0"/>
              <a:t> (render) her </a:t>
            </a:r>
            <a:r>
              <a:rPr lang="en-US" sz="2000" b="1" dirty="0"/>
              <a:t>React</a:t>
            </a:r>
            <a:r>
              <a:rPr lang="en-US" sz="2000" dirty="0"/>
              <a:t> </a:t>
            </a:r>
            <a:r>
              <a:rPr lang="en-US" sz="2000" dirty="0" err="1"/>
              <a:t>bileşeni</a:t>
            </a:r>
            <a:r>
              <a:rPr lang="en-US" sz="2000" dirty="0"/>
              <a:t>, </a:t>
            </a:r>
            <a:r>
              <a:rPr lang="en-US" sz="2000" dirty="0" err="1"/>
              <a:t>oluşturma</a:t>
            </a:r>
            <a:r>
              <a:rPr lang="en-US" sz="2000" dirty="0"/>
              <a:t> </a:t>
            </a:r>
            <a:r>
              <a:rPr lang="en-US" sz="2000" dirty="0" err="1"/>
              <a:t>işleminden</a:t>
            </a:r>
            <a:r>
              <a:rPr lang="en-US" sz="2000" dirty="0"/>
              <a:t> </a:t>
            </a:r>
            <a:r>
              <a:rPr lang="en-US" sz="2000" dirty="0" err="1"/>
              <a:t>önce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sonra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dizi</a:t>
            </a:r>
            <a:r>
              <a:rPr lang="en-US" sz="2000" dirty="0"/>
              <a:t> </a:t>
            </a:r>
            <a:r>
              <a:rPr lang="en-US" sz="2000" dirty="0" err="1"/>
              <a:t>adımdan</a:t>
            </a:r>
            <a:r>
              <a:rPr lang="en-US" sz="2000" dirty="0"/>
              <a:t> </a:t>
            </a:r>
            <a:r>
              <a:rPr lang="en-US" sz="2000" dirty="0" err="1"/>
              <a:t>geçer</a:t>
            </a:r>
            <a:r>
              <a:rPr lang="en-US" sz="2000" dirty="0"/>
              <a:t>.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bileşen</a:t>
            </a:r>
            <a:r>
              <a:rPr lang="en-US" sz="2000" dirty="0"/>
              <a:t> her </a:t>
            </a:r>
            <a:r>
              <a:rPr lang="en-US" sz="2000" dirty="0" err="1"/>
              <a:t>oluşturma</a:t>
            </a:r>
            <a:r>
              <a:rPr lang="en-US" sz="2000" dirty="0"/>
              <a:t> </a:t>
            </a:r>
            <a:r>
              <a:rPr lang="en-US" sz="2000" dirty="0" err="1"/>
              <a:t>işleminde</a:t>
            </a:r>
            <a:r>
              <a:rPr lang="en-US" sz="2000" dirty="0"/>
              <a:t> </a:t>
            </a:r>
            <a:r>
              <a:rPr lang="en-US" sz="2000" b="1" dirty="0"/>
              <a:t>“</a:t>
            </a:r>
            <a:r>
              <a:rPr lang="en-US" sz="2000" b="1" dirty="0" err="1"/>
              <a:t>Yaşam</a:t>
            </a:r>
            <a:r>
              <a:rPr lang="en-US" sz="2000" b="1" dirty="0"/>
              <a:t> </a:t>
            </a:r>
            <a:r>
              <a:rPr lang="en-US" sz="2000" b="1" dirty="0" err="1"/>
              <a:t>Döngüsü</a:t>
            </a:r>
            <a:r>
              <a:rPr lang="en-US" sz="2000" b="1" dirty="0"/>
              <a:t> (lifecycle)”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adlandırılan</a:t>
            </a:r>
            <a:r>
              <a:rPr lang="en-US" sz="2000" dirty="0"/>
              <a:t> </a:t>
            </a:r>
            <a:r>
              <a:rPr lang="en-US" sz="2000" dirty="0" err="1"/>
              <a:t>temel</a:t>
            </a:r>
            <a:r>
              <a:rPr lang="en-US" sz="2000" dirty="0"/>
              <a:t> </a:t>
            </a:r>
            <a:r>
              <a:rPr lang="en-US" sz="2000" dirty="0" err="1"/>
              <a:t>adımlardan</a:t>
            </a:r>
            <a:r>
              <a:rPr lang="en-US" sz="2000" dirty="0"/>
              <a:t> </a:t>
            </a:r>
            <a:r>
              <a:rPr lang="en-US" sz="2000" dirty="0" err="1"/>
              <a:t>geçer</a:t>
            </a:r>
            <a:r>
              <a:rPr lang="en-US" sz="2000" dirty="0" smtClean="0"/>
              <a:t>.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/>
              <a:t>bileşenin</a:t>
            </a:r>
            <a:r>
              <a:rPr lang="en-US" sz="2000" dirty="0"/>
              <a:t> </a:t>
            </a:r>
            <a:r>
              <a:rPr lang="en-US" sz="2000" dirty="0" err="1"/>
              <a:t>yaşam</a:t>
            </a:r>
            <a:r>
              <a:rPr lang="en-US" sz="2000" dirty="0"/>
              <a:t> </a:t>
            </a:r>
            <a:r>
              <a:rPr lang="en-US" sz="2000" dirty="0" err="1"/>
              <a:t>döngüsünde</a:t>
            </a:r>
            <a:r>
              <a:rPr lang="en-US" sz="2000" dirty="0"/>
              <a:t> </a:t>
            </a:r>
            <a:r>
              <a:rPr lang="en-US" sz="2000" dirty="0" err="1"/>
              <a:t>metotlarımız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önemli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en-US" sz="2000" dirty="0" err="1"/>
              <a:t>üç</a:t>
            </a:r>
            <a:r>
              <a:rPr lang="en-US" sz="2000" dirty="0"/>
              <a:t> </a:t>
            </a:r>
            <a:r>
              <a:rPr lang="en-US" sz="2000" dirty="0" err="1"/>
              <a:t>özel</a:t>
            </a:r>
            <a:r>
              <a:rPr lang="en-US" sz="2000" dirty="0"/>
              <a:t> </a:t>
            </a:r>
            <a:r>
              <a:rPr lang="en-US" sz="2000" dirty="0" err="1"/>
              <a:t>aşama</a:t>
            </a:r>
            <a:r>
              <a:rPr lang="en-US" sz="2000" dirty="0"/>
              <a:t> </a:t>
            </a:r>
            <a:r>
              <a:rPr lang="en-US" sz="2000" dirty="0" err="1"/>
              <a:t>vardır</a:t>
            </a:r>
            <a:r>
              <a:rPr lang="en-US" sz="2000" dirty="0"/>
              <a:t>.</a:t>
            </a:r>
          </a:p>
          <a:p>
            <a:r>
              <a:rPr lang="en-US" sz="2000" b="1" dirty="0"/>
              <a:t>Mounting – </a:t>
            </a:r>
            <a:r>
              <a:rPr lang="en-US" sz="2000" b="1" dirty="0" err="1"/>
              <a:t>Bağlama</a:t>
            </a:r>
            <a:endParaRPr lang="en-US" sz="2000" b="1" dirty="0"/>
          </a:p>
          <a:p>
            <a:r>
              <a:rPr lang="en-US" sz="2000" b="1" dirty="0"/>
              <a:t>Updating – </a:t>
            </a:r>
            <a:r>
              <a:rPr lang="en-US" sz="2000" b="1" dirty="0" err="1"/>
              <a:t>Güncelleme</a:t>
            </a:r>
            <a:endParaRPr lang="en-US" sz="2000" b="1" dirty="0"/>
          </a:p>
          <a:p>
            <a:r>
              <a:rPr lang="en-US" sz="2000" b="1" dirty="0" err="1"/>
              <a:t>Unmouting</a:t>
            </a:r>
            <a:r>
              <a:rPr lang="en-US" sz="2000" b="1" dirty="0"/>
              <a:t> – </a:t>
            </a:r>
            <a:r>
              <a:rPr lang="en-US" sz="2000" b="1" dirty="0" err="1"/>
              <a:t>Ayırma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Mount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React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bileşenin</a:t>
            </a:r>
            <a:r>
              <a:rPr lang="en-US" sz="2000" dirty="0"/>
              <a:t> </a:t>
            </a:r>
            <a:r>
              <a:rPr lang="en-US" sz="2000" dirty="0" err="1"/>
              <a:t>örneği</a:t>
            </a:r>
            <a:r>
              <a:rPr lang="en-US" sz="2000" dirty="0"/>
              <a:t> </a:t>
            </a:r>
            <a:r>
              <a:rPr lang="en-US" sz="2000" dirty="0" err="1"/>
              <a:t>oluşturup</a:t>
            </a:r>
            <a:r>
              <a:rPr lang="en-US" sz="2000" dirty="0"/>
              <a:t>, </a:t>
            </a:r>
            <a:r>
              <a:rPr lang="en-US" sz="2000" dirty="0" err="1"/>
              <a:t>onu</a:t>
            </a:r>
            <a:r>
              <a:rPr lang="en-US" sz="2000" dirty="0"/>
              <a:t> </a:t>
            </a:r>
            <a:r>
              <a:rPr lang="en-US" sz="2000" dirty="0" err="1"/>
              <a:t>DOM’a</a:t>
            </a:r>
            <a:r>
              <a:rPr lang="en-US" sz="2000" dirty="0"/>
              <a:t> </a:t>
            </a:r>
            <a:r>
              <a:rPr lang="en-US" sz="2000" dirty="0" err="1"/>
              <a:t>eklediğinde</a:t>
            </a:r>
            <a:r>
              <a:rPr lang="en-US" sz="2000" dirty="0"/>
              <a:t> (mount), </a:t>
            </a:r>
            <a:r>
              <a:rPr lang="en-US" sz="2000" dirty="0" err="1"/>
              <a:t>aşağıdaki</a:t>
            </a:r>
            <a:r>
              <a:rPr lang="en-US" sz="2000" dirty="0"/>
              <a:t> </a:t>
            </a:r>
            <a:r>
              <a:rPr lang="en-US" sz="2000" dirty="0" err="1"/>
              <a:t>metotlar</a:t>
            </a:r>
            <a:r>
              <a:rPr lang="en-US" sz="2000" dirty="0"/>
              <a:t> </a:t>
            </a:r>
            <a:r>
              <a:rPr lang="en-US" sz="2000" dirty="0" err="1"/>
              <a:t>çağrılır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b="1" dirty="0" smtClean="0"/>
              <a:t>constructor() : </a:t>
            </a:r>
            <a:r>
              <a:rPr lang="en-US" sz="2000" dirty="0" err="1" smtClean="0"/>
              <a:t>Yapıcı</a:t>
            </a:r>
            <a:r>
              <a:rPr lang="en-US" sz="2000" dirty="0" smtClean="0"/>
              <a:t> </a:t>
            </a:r>
            <a:r>
              <a:rPr lang="en-US" sz="2000" dirty="0" err="1" smtClean="0"/>
              <a:t>metot</a:t>
            </a:r>
            <a:r>
              <a:rPr lang="en-US" sz="2000" dirty="0" smtClean="0"/>
              <a:t> </a:t>
            </a:r>
            <a:r>
              <a:rPr lang="en-US" sz="2000" dirty="0" err="1" smtClean="0"/>
              <a:t>bileşen</a:t>
            </a:r>
            <a:r>
              <a:rPr lang="en-US" sz="2000" dirty="0" smtClean="0"/>
              <a:t> </a:t>
            </a:r>
            <a:r>
              <a:rPr lang="en-US" sz="2000" dirty="0" err="1" smtClean="0"/>
              <a:t>oluşturulurken</a:t>
            </a:r>
            <a:r>
              <a:rPr lang="en-US" sz="2000" dirty="0" smtClean="0"/>
              <a:t> </a:t>
            </a:r>
            <a:r>
              <a:rPr lang="en-US" sz="2000" dirty="0" err="1" smtClean="0"/>
              <a:t>kullanılır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err="1" smtClean="0"/>
              <a:t>getDerivedStateFromProps</a:t>
            </a:r>
            <a:r>
              <a:rPr lang="en-US" sz="2000" b="1" dirty="0" smtClean="0"/>
              <a:t>():</a:t>
            </a:r>
            <a:r>
              <a:rPr lang="en-US" sz="2000" dirty="0" smtClean="0"/>
              <a:t> render </a:t>
            </a:r>
            <a:r>
              <a:rPr lang="en-US" sz="2000" dirty="0" err="1" smtClean="0"/>
              <a:t>metodunu</a:t>
            </a:r>
            <a:r>
              <a:rPr lang="en-US" sz="2000" dirty="0" smtClean="0"/>
              <a:t> </a:t>
            </a:r>
            <a:r>
              <a:rPr lang="en-US" sz="2000" dirty="0" err="1" smtClean="0"/>
              <a:t>çağırmadan</a:t>
            </a:r>
            <a:r>
              <a:rPr lang="en-US" sz="2000" dirty="0" smtClean="0"/>
              <a:t> </a:t>
            </a:r>
            <a:r>
              <a:rPr lang="en-US" sz="2000" dirty="0" err="1" smtClean="0"/>
              <a:t>hemen</a:t>
            </a:r>
            <a:r>
              <a:rPr lang="en-US" sz="2000" dirty="0" smtClean="0"/>
              <a:t> </a:t>
            </a:r>
            <a:r>
              <a:rPr lang="en-US" sz="2000" dirty="0" err="1" smtClean="0"/>
              <a:t>önce</a:t>
            </a:r>
            <a:r>
              <a:rPr lang="en-US" sz="2000" dirty="0" smtClean="0"/>
              <a:t> hem ilk mount </a:t>
            </a:r>
            <a:r>
              <a:rPr lang="en-US" sz="2000" dirty="0" err="1" smtClean="0"/>
              <a:t>işleminde</a:t>
            </a:r>
            <a:r>
              <a:rPr lang="en-US" sz="2000" dirty="0" smtClean="0"/>
              <a:t> hem de </a:t>
            </a:r>
            <a:r>
              <a:rPr lang="en-US" sz="2000" dirty="0" err="1" smtClean="0"/>
              <a:t>sonraki</a:t>
            </a:r>
            <a:r>
              <a:rPr lang="en-US" sz="2000" dirty="0" smtClean="0"/>
              <a:t> </a:t>
            </a:r>
            <a:r>
              <a:rPr lang="en-US" sz="2000" b="1" dirty="0" err="1" smtClean="0"/>
              <a:t>güncellemelerde</a:t>
            </a:r>
            <a:r>
              <a:rPr lang="en-US" sz="2000" b="1" dirty="0" smtClean="0"/>
              <a:t> (updating) </a:t>
            </a:r>
            <a:r>
              <a:rPr lang="en-US" sz="2000" dirty="0" err="1" smtClean="0"/>
              <a:t>çağrılır</a:t>
            </a:r>
            <a:r>
              <a:rPr lang="en-US" sz="2000" dirty="0" smtClean="0"/>
              <a:t>. </a:t>
            </a:r>
            <a:r>
              <a:rPr lang="en-US" sz="2000" dirty="0" err="1" smtClean="0"/>
              <a:t>Durumu</a:t>
            </a:r>
            <a:r>
              <a:rPr lang="en-US" sz="2000" dirty="0" smtClean="0"/>
              <a:t> </a:t>
            </a:r>
            <a:r>
              <a:rPr lang="en-US" sz="2000" dirty="0" err="1" smtClean="0"/>
              <a:t>güncellemek</a:t>
            </a:r>
            <a:r>
              <a:rPr lang="en-US" sz="2000" dirty="0" smtClean="0"/>
              <a:t> </a:t>
            </a:r>
            <a:r>
              <a:rPr lang="en-US" sz="2000" dirty="0" err="1" smtClean="0"/>
              <a:t>için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nesneyi</a:t>
            </a:r>
            <a:r>
              <a:rPr lang="en-US" sz="2000" dirty="0" smtClean="0"/>
              <a:t>, </a:t>
            </a:r>
            <a:r>
              <a:rPr lang="en-US" sz="2000" dirty="0" err="1" smtClean="0"/>
              <a:t>hiçbir</a:t>
            </a:r>
            <a:r>
              <a:rPr lang="en-US" sz="2000" dirty="0" smtClean="0"/>
              <a:t> </a:t>
            </a:r>
            <a:r>
              <a:rPr lang="en-US" sz="2000" dirty="0" err="1" smtClean="0"/>
              <a:t>şeyi</a:t>
            </a:r>
            <a:r>
              <a:rPr lang="en-US" sz="2000" dirty="0" smtClean="0"/>
              <a:t> </a:t>
            </a:r>
            <a:r>
              <a:rPr lang="en-US" sz="2000" dirty="0" err="1" smtClean="0"/>
              <a:t>güncellemek</a:t>
            </a:r>
            <a:r>
              <a:rPr lang="en-US" sz="2000" dirty="0" smtClean="0"/>
              <a:t> </a:t>
            </a:r>
            <a:r>
              <a:rPr lang="en-US" sz="2000" dirty="0" err="1" smtClean="0"/>
              <a:t>için</a:t>
            </a:r>
            <a:r>
              <a:rPr lang="en-US" sz="2000" dirty="0" smtClean="0"/>
              <a:t> </a:t>
            </a:r>
            <a:r>
              <a:rPr lang="en-US" sz="2000" dirty="0" err="1" smtClean="0"/>
              <a:t>ise</a:t>
            </a:r>
            <a:r>
              <a:rPr lang="en-US" sz="2000" dirty="0" smtClean="0"/>
              <a:t> null </a:t>
            </a:r>
            <a:r>
              <a:rPr lang="en-US" sz="2000" dirty="0" err="1" smtClean="0"/>
              <a:t>değerini</a:t>
            </a:r>
            <a:r>
              <a:rPr lang="en-US" sz="2000" dirty="0" smtClean="0"/>
              <a:t> </a:t>
            </a:r>
            <a:r>
              <a:rPr lang="en-US" sz="2000" dirty="0" err="1" smtClean="0"/>
              <a:t>döndürmelidir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render(): </a:t>
            </a:r>
            <a:r>
              <a:rPr lang="en-US" sz="2000" dirty="0" err="1" smtClean="0"/>
              <a:t>Görüntünün</a:t>
            </a:r>
            <a:r>
              <a:rPr lang="en-US" sz="2000" dirty="0" smtClean="0"/>
              <a:t> </a:t>
            </a:r>
            <a:r>
              <a:rPr lang="en-US" sz="2000" dirty="0" err="1" smtClean="0"/>
              <a:t>oluşturulduğu</a:t>
            </a:r>
            <a:r>
              <a:rPr lang="en-US" sz="2000" dirty="0" smtClean="0"/>
              <a:t> </a:t>
            </a:r>
            <a:r>
              <a:rPr lang="en-US" sz="2000" dirty="0" err="1" smtClean="0"/>
              <a:t>aşamadır</a:t>
            </a:r>
            <a:r>
              <a:rPr lang="en-US" sz="2000" dirty="0" smtClean="0"/>
              <a:t>. Reach </a:t>
            </a:r>
            <a:r>
              <a:rPr lang="en-US" sz="2000" dirty="0" err="1" smtClean="0"/>
              <a:t>elementleri</a:t>
            </a:r>
            <a:r>
              <a:rPr lang="en-US" sz="2000" dirty="0" smtClean="0"/>
              <a:t> (</a:t>
            </a:r>
            <a:r>
              <a:rPr lang="en-US" sz="2000" b="1" dirty="0" smtClean="0"/>
              <a:t>JSX</a:t>
            </a:r>
            <a:r>
              <a:rPr lang="en-US" sz="2000" dirty="0" smtClean="0"/>
              <a:t>), </a:t>
            </a:r>
            <a:r>
              <a:rPr lang="en-US" sz="2000" dirty="0" err="1" smtClean="0"/>
              <a:t>diziler</a:t>
            </a:r>
            <a:r>
              <a:rPr lang="en-US" sz="2000" dirty="0" smtClean="0"/>
              <a:t>, alt </a:t>
            </a:r>
            <a:r>
              <a:rPr lang="en-US" sz="2000" b="1" dirty="0" smtClean="0"/>
              <a:t>DOM</a:t>
            </a:r>
            <a:r>
              <a:rPr lang="en-US" sz="2000" dirty="0" smtClean="0"/>
              <a:t> </a:t>
            </a:r>
            <a:r>
              <a:rPr lang="tr-TR" sz="2000" dirty="0" smtClean="0"/>
              <a:t>elemanları</a:t>
            </a:r>
            <a:r>
              <a:rPr lang="en-US" sz="2000" dirty="0" smtClean="0"/>
              <a:t>, DOM </a:t>
            </a:r>
            <a:r>
              <a:rPr lang="en-US" sz="2000" dirty="0" err="1" smtClean="0"/>
              <a:t>üzerindeki</a:t>
            </a:r>
            <a:r>
              <a:rPr lang="en-US" sz="2000" dirty="0" smtClean="0"/>
              <a:t> </a:t>
            </a:r>
            <a:r>
              <a:rPr lang="en-US" sz="2000" dirty="0" err="1" smtClean="0"/>
              <a:t>metinler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sayılar</a:t>
            </a:r>
            <a:r>
              <a:rPr lang="en-US" sz="2000" dirty="0" smtClean="0"/>
              <a:t> </a:t>
            </a:r>
            <a:r>
              <a:rPr lang="en-US" sz="2000" dirty="0" err="1" smtClean="0"/>
              <a:t>bu</a:t>
            </a:r>
            <a:r>
              <a:rPr lang="en-US" sz="2000" dirty="0" smtClean="0"/>
              <a:t> </a:t>
            </a:r>
            <a:r>
              <a:rPr lang="en-US" sz="2000" dirty="0" err="1" smtClean="0"/>
              <a:t>aşamada</a:t>
            </a:r>
            <a:r>
              <a:rPr lang="en-US" sz="2000" dirty="0" smtClean="0"/>
              <a:t> </a:t>
            </a:r>
            <a:r>
              <a:rPr lang="en-US" sz="2000" dirty="0" err="1" smtClean="0"/>
              <a:t>görsel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forma </a:t>
            </a:r>
            <a:r>
              <a:rPr lang="en-US" sz="2000" dirty="0" err="1" smtClean="0"/>
              <a:t>çevrilir</a:t>
            </a:r>
            <a:r>
              <a:rPr lang="en-US" sz="2000" dirty="0" smtClean="0"/>
              <a:t>. Hem </a:t>
            </a:r>
            <a:r>
              <a:rPr lang="en-US" sz="2000" b="1" dirty="0" smtClean="0"/>
              <a:t>mount</a:t>
            </a:r>
            <a:r>
              <a:rPr lang="en-US" sz="2000" dirty="0" smtClean="0"/>
              <a:t> hem de </a:t>
            </a:r>
            <a:r>
              <a:rPr lang="en-US" sz="2000" dirty="0" err="1" smtClean="0"/>
              <a:t>güncelleme</a:t>
            </a:r>
            <a:r>
              <a:rPr lang="en-US" sz="2000" dirty="0" smtClean="0"/>
              <a:t> </a:t>
            </a:r>
            <a:r>
              <a:rPr lang="en-US" sz="2000" dirty="0" err="1" smtClean="0"/>
              <a:t>aşamalarını</a:t>
            </a:r>
            <a:r>
              <a:rPr lang="en-US" sz="2000" dirty="0" smtClean="0"/>
              <a:t> </a:t>
            </a:r>
            <a:r>
              <a:rPr lang="en-US" sz="2000" dirty="0" err="1" smtClean="0"/>
              <a:t>içerir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err="1" smtClean="0"/>
              <a:t>componentDidMount</a:t>
            </a:r>
            <a:r>
              <a:rPr lang="en-US" sz="2000" dirty="0" smtClean="0"/>
              <a:t>(): </a:t>
            </a:r>
            <a:r>
              <a:rPr lang="en-US" sz="2000" dirty="0" err="1" smtClean="0"/>
              <a:t>Bileşen</a:t>
            </a:r>
            <a:r>
              <a:rPr lang="en-US" sz="2000" dirty="0" smtClean="0"/>
              <a:t> </a:t>
            </a:r>
            <a:r>
              <a:rPr lang="en-US" sz="2000" dirty="0" err="1" smtClean="0"/>
              <a:t>bağlanmıştır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burada</a:t>
            </a:r>
            <a:r>
              <a:rPr lang="en-US" sz="2000" dirty="0" smtClean="0"/>
              <a:t> </a:t>
            </a:r>
            <a:r>
              <a:rPr lang="en-US" sz="2000" dirty="0" err="1" smtClean="0"/>
              <a:t>yaşam</a:t>
            </a:r>
            <a:r>
              <a:rPr lang="en-US" sz="2000" dirty="0" smtClean="0"/>
              <a:t> </a:t>
            </a:r>
            <a:r>
              <a:rPr lang="en-US" sz="2000" dirty="0" err="1" smtClean="0"/>
              <a:t>döngüsü</a:t>
            </a:r>
            <a:r>
              <a:rPr lang="en-US" sz="2000" dirty="0" smtClean="0"/>
              <a:t> </a:t>
            </a:r>
            <a:r>
              <a:rPr lang="en-US" sz="2000" dirty="0" err="1" smtClean="0"/>
              <a:t>devam</a:t>
            </a:r>
            <a:r>
              <a:rPr lang="en-US" sz="2000" dirty="0" smtClean="0"/>
              <a:t> </a:t>
            </a:r>
            <a:r>
              <a:rPr lang="en-US" sz="2000" dirty="0" err="1" smtClean="0"/>
              <a:t>eder</a:t>
            </a:r>
            <a:r>
              <a:rPr lang="en-US" sz="2000" dirty="0" smtClean="0"/>
              <a:t>. </a:t>
            </a:r>
            <a:r>
              <a:rPr lang="en-US" sz="2000" dirty="0" err="1" smtClean="0"/>
              <a:t>Çünkü</a:t>
            </a:r>
            <a:r>
              <a:rPr lang="en-US" sz="2000" dirty="0" smtClean="0"/>
              <a:t> </a:t>
            </a:r>
            <a:r>
              <a:rPr lang="en-US" sz="2000" dirty="0" err="1" smtClean="0"/>
              <a:t>bileşen</a:t>
            </a:r>
            <a:r>
              <a:rPr lang="en-US" sz="2000" dirty="0" smtClean="0"/>
              <a:t> </a:t>
            </a:r>
            <a:r>
              <a:rPr lang="en-US" sz="2000" dirty="0" err="1" smtClean="0"/>
              <a:t>güncellenebilir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4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54236"/>
            <a:ext cx="11666862" cy="64228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Update</a:t>
            </a:r>
          </a:p>
          <a:p>
            <a:pPr marL="0" indent="0">
              <a:buNone/>
            </a:pPr>
            <a:r>
              <a:rPr lang="en-US" dirty="0" err="1" smtClean="0"/>
              <a:t>Herhangi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nedenden</a:t>
            </a:r>
            <a:r>
              <a:rPr lang="en-US" dirty="0" smtClean="0"/>
              <a:t> </a:t>
            </a:r>
            <a:r>
              <a:rPr lang="en-US" dirty="0" err="1" smtClean="0"/>
              <a:t>ötürü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bileşenin</a:t>
            </a:r>
            <a:r>
              <a:rPr lang="en-US" dirty="0" smtClean="0"/>
              <a:t> </a:t>
            </a:r>
            <a:r>
              <a:rPr lang="en-US" b="1" dirty="0" smtClean="0"/>
              <a:t>props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state </a:t>
            </a:r>
            <a:r>
              <a:rPr lang="en-US" dirty="0" err="1" smtClean="0"/>
              <a:t>değerleri</a:t>
            </a:r>
            <a:r>
              <a:rPr lang="en-US" dirty="0" smtClean="0"/>
              <a:t> </a:t>
            </a:r>
            <a:r>
              <a:rPr lang="en-US" dirty="0" err="1" smtClean="0"/>
              <a:t>değiştirilirse</a:t>
            </a:r>
            <a:r>
              <a:rPr lang="en-US" dirty="0" smtClean="0"/>
              <a:t>, </a:t>
            </a:r>
            <a:r>
              <a:rPr lang="en-US" dirty="0" err="1" smtClean="0"/>
              <a:t>bileşenin</a:t>
            </a:r>
            <a:r>
              <a:rPr lang="en-US" dirty="0" smtClean="0"/>
              <a:t> </a:t>
            </a:r>
            <a:r>
              <a:rPr lang="en-US" dirty="0" err="1" smtClean="0"/>
              <a:t>güncellenmesi</a:t>
            </a:r>
            <a:r>
              <a:rPr lang="en-US" dirty="0" smtClean="0"/>
              <a:t> </a:t>
            </a:r>
            <a:r>
              <a:rPr lang="en-US" dirty="0" err="1" smtClean="0"/>
              <a:t>gerçekleştirilir</a:t>
            </a:r>
            <a:r>
              <a:rPr lang="en-US" dirty="0" smtClean="0"/>
              <a:t>. </a:t>
            </a:r>
            <a:r>
              <a:rPr lang="en-US" dirty="0" err="1" smtClean="0"/>
              <a:t>Bununla</a:t>
            </a:r>
            <a:r>
              <a:rPr lang="en-US" dirty="0" smtClean="0"/>
              <a:t> </a:t>
            </a:r>
            <a:r>
              <a:rPr lang="en-US" dirty="0" err="1" smtClean="0"/>
              <a:t>birlikte</a:t>
            </a:r>
            <a:r>
              <a:rPr lang="en-US" dirty="0" smtClean="0"/>
              <a:t>, </a:t>
            </a:r>
            <a:r>
              <a:rPr lang="en-US" dirty="0" err="1" smtClean="0"/>
              <a:t>bu</a:t>
            </a:r>
            <a:r>
              <a:rPr lang="en-US" dirty="0" smtClean="0"/>
              <a:t> durum </a:t>
            </a:r>
            <a:r>
              <a:rPr lang="en-US" dirty="0" err="1" smtClean="0"/>
              <a:t>aşağıdaki</a:t>
            </a:r>
            <a:r>
              <a:rPr lang="en-US" dirty="0" smtClean="0"/>
              <a:t> </a:t>
            </a:r>
            <a:r>
              <a:rPr lang="en-US" dirty="0" err="1" smtClean="0"/>
              <a:t>metotların</a:t>
            </a:r>
            <a:r>
              <a:rPr lang="en-US" dirty="0" smtClean="0"/>
              <a:t> </a:t>
            </a:r>
            <a:r>
              <a:rPr lang="en-US" dirty="0" err="1" smtClean="0"/>
              <a:t>çağrılmasına</a:t>
            </a:r>
            <a:r>
              <a:rPr lang="en-US" dirty="0" smtClean="0"/>
              <a:t> </a:t>
            </a:r>
            <a:r>
              <a:rPr lang="en-US" dirty="0" err="1" smtClean="0"/>
              <a:t>neden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bileşenin</a:t>
            </a:r>
            <a:r>
              <a:rPr lang="en-US" dirty="0" smtClean="0"/>
              <a:t> </a:t>
            </a:r>
            <a:r>
              <a:rPr lang="en-US" dirty="0" err="1" smtClean="0"/>
              <a:t>yeniden</a:t>
            </a:r>
            <a:r>
              <a:rPr lang="en-US" dirty="0" smtClean="0"/>
              <a:t> </a:t>
            </a:r>
            <a:r>
              <a:rPr lang="en-US" dirty="0" err="1" smtClean="0"/>
              <a:t>işlenmesi</a:t>
            </a:r>
            <a:r>
              <a:rPr lang="en-US" dirty="0" smtClean="0"/>
              <a:t> </a:t>
            </a:r>
            <a:r>
              <a:rPr lang="en-US" dirty="0" err="1" smtClean="0"/>
              <a:t>gerektiği</a:t>
            </a:r>
            <a:r>
              <a:rPr lang="en-US" dirty="0" smtClean="0"/>
              <a:t> </a:t>
            </a:r>
            <a:r>
              <a:rPr lang="en-US" dirty="0" err="1" smtClean="0"/>
              <a:t>anlamına</a:t>
            </a:r>
            <a:r>
              <a:rPr lang="en-US" dirty="0" smtClean="0"/>
              <a:t> </a:t>
            </a:r>
            <a:r>
              <a:rPr lang="en-US" dirty="0" err="1" smtClean="0"/>
              <a:t>gelir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/>
              <a:t>getDerivedStateFromProps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b="1" dirty="0" err="1" smtClean="0"/>
              <a:t>shouldComponentUpdate</a:t>
            </a:r>
            <a:r>
              <a:rPr lang="en-US" dirty="0" smtClean="0"/>
              <a:t>(): </a:t>
            </a:r>
            <a:r>
              <a:rPr lang="en-US" dirty="0" err="1" smtClean="0"/>
              <a:t>Bileşen</a:t>
            </a:r>
            <a:r>
              <a:rPr lang="en-US" dirty="0" smtClean="0"/>
              <a:t> </a:t>
            </a:r>
            <a:r>
              <a:rPr lang="en-US" dirty="0" err="1" smtClean="0"/>
              <a:t>güncellemesi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getSnapshotBeforeUpdate</a:t>
            </a:r>
            <a:r>
              <a:rPr lang="en-US" dirty="0" smtClean="0"/>
              <a:t>(): Render </a:t>
            </a:r>
            <a:r>
              <a:rPr lang="en-US" dirty="0" err="1" smtClean="0"/>
              <a:t>aşamasındaki</a:t>
            </a:r>
            <a:r>
              <a:rPr lang="en-US" dirty="0" smtClean="0"/>
              <a:t> </a:t>
            </a:r>
            <a:r>
              <a:rPr lang="en-US" dirty="0" err="1" smtClean="0"/>
              <a:t>çıktıdan</a:t>
            </a:r>
            <a:r>
              <a:rPr lang="en-US" dirty="0" smtClean="0"/>
              <a:t> </a:t>
            </a:r>
            <a:r>
              <a:rPr lang="en-US" dirty="0" err="1" smtClean="0"/>
              <a:t>hemen</a:t>
            </a:r>
            <a:r>
              <a:rPr lang="en-US" dirty="0" smtClean="0"/>
              <a:t> </a:t>
            </a:r>
            <a:r>
              <a:rPr lang="en-US" dirty="0" err="1" smtClean="0"/>
              <a:t>sonraki</a:t>
            </a:r>
            <a:r>
              <a:rPr lang="en-US" dirty="0" smtClean="0"/>
              <a:t> </a:t>
            </a:r>
            <a:r>
              <a:rPr lang="en-US" dirty="0" err="1" smtClean="0"/>
              <a:t>kısımdır</a:t>
            </a:r>
            <a:r>
              <a:rPr lang="en-US" dirty="0" smtClean="0"/>
              <a:t>. </a:t>
            </a:r>
            <a:r>
              <a:rPr lang="en-US" dirty="0" err="1" smtClean="0"/>
              <a:t>Bileşenleriniz</a:t>
            </a:r>
            <a:r>
              <a:rPr lang="en-US" dirty="0" smtClean="0"/>
              <a:t> </a:t>
            </a:r>
            <a:r>
              <a:rPr lang="en-US" dirty="0" err="1" smtClean="0"/>
              <a:t>değimeden</a:t>
            </a:r>
            <a:r>
              <a:rPr lang="en-US" dirty="0" smtClean="0"/>
              <a:t> </a:t>
            </a:r>
            <a:r>
              <a:rPr lang="en-US" dirty="0" err="1" smtClean="0"/>
              <a:t>önce</a:t>
            </a:r>
            <a:r>
              <a:rPr lang="en-US" dirty="0" smtClean="0"/>
              <a:t> </a:t>
            </a:r>
            <a:r>
              <a:rPr lang="en-US" b="1" dirty="0" err="1" smtClean="0"/>
              <a:t>DOM’un</a:t>
            </a:r>
            <a:r>
              <a:rPr lang="en-US" dirty="0" smtClean="0"/>
              <a:t> </a:t>
            </a:r>
            <a:r>
              <a:rPr lang="en-US" dirty="0" err="1" smtClean="0"/>
              <a:t>bazı</a:t>
            </a:r>
            <a:r>
              <a:rPr lang="en-US" dirty="0" smtClean="0"/>
              <a:t> </a:t>
            </a:r>
            <a:r>
              <a:rPr lang="en-US" dirty="0" err="1" smtClean="0"/>
              <a:t>bilgiler</a:t>
            </a:r>
            <a:r>
              <a:rPr lang="en-US" dirty="0" smtClean="0"/>
              <a:t> </a:t>
            </a:r>
            <a:r>
              <a:rPr lang="en-US" dirty="0" err="1" smtClean="0"/>
              <a:t>almasını</a:t>
            </a:r>
            <a:r>
              <a:rPr lang="en-US" dirty="0" smtClean="0"/>
              <a:t> </a:t>
            </a:r>
            <a:r>
              <a:rPr lang="en-US" dirty="0" err="1" smtClean="0"/>
              <a:t>sağlar</a:t>
            </a:r>
            <a:r>
              <a:rPr lang="en-US" dirty="0" smtClean="0"/>
              <a:t>. </a:t>
            </a:r>
            <a:r>
              <a:rPr lang="en-US" dirty="0" err="1" smtClean="0"/>
              <a:t>Örneğin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kaydırma</a:t>
            </a:r>
            <a:r>
              <a:rPr lang="en-US" dirty="0" smtClean="0"/>
              <a:t> </a:t>
            </a:r>
            <a:r>
              <a:rPr lang="en-US" dirty="0" err="1" smtClean="0"/>
              <a:t>işleminde</a:t>
            </a:r>
            <a:r>
              <a:rPr lang="en-US" dirty="0" smtClean="0"/>
              <a:t> </a:t>
            </a:r>
            <a:r>
              <a:rPr lang="en-US" dirty="0" err="1" smtClean="0"/>
              <a:t>kaydırma</a:t>
            </a:r>
            <a:r>
              <a:rPr lang="en-US" dirty="0" smtClean="0"/>
              <a:t> </a:t>
            </a:r>
            <a:r>
              <a:rPr lang="en-US" dirty="0" err="1" smtClean="0"/>
              <a:t>konumu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aşamada</a:t>
            </a:r>
            <a:r>
              <a:rPr lang="en-US" dirty="0" smtClean="0"/>
              <a:t> </a:t>
            </a:r>
            <a:r>
              <a:rPr lang="en-US" dirty="0" err="1" smtClean="0"/>
              <a:t>alınır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render</a:t>
            </a:r>
            <a:r>
              <a:rPr lang="en-US" dirty="0" smtClean="0"/>
              <a:t>() : </a:t>
            </a:r>
            <a:r>
              <a:rPr lang="en-US" dirty="0" err="1" smtClean="0"/>
              <a:t>Tekrar</a:t>
            </a:r>
            <a:r>
              <a:rPr lang="en-US" dirty="0" smtClean="0"/>
              <a:t> </a:t>
            </a:r>
            <a:r>
              <a:rPr lang="en-US" dirty="0" err="1" smtClean="0"/>
              <a:t>görüntü</a:t>
            </a:r>
            <a:r>
              <a:rPr lang="en-US" dirty="0" smtClean="0"/>
              <a:t> </a:t>
            </a:r>
            <a:r>
              <a:rPr lang="en-US" dirty="0" err="1" smtClean="0"/>
              <a:t>oluşturulacak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componentDidUpdate</a:t>
            </a:r>
            <a:r>
              <a:rPr lang="en-US" dirty="0" smtClean="0"/>
              <a:t>(): </a:t>
            </a:r>
            <a:r>
              <a:rPr lang="en-US" dirty="0" err="1" smtClean="0"/>
              <a:t>Bileşen</a:t>
            </a:r>
            <a:r>
              <a:rPr lang="en-US" dirty="0" smtClean="0"/>
              <a:t> </a:t>
            </a:r>
            <a:r>
              <a:rPr lang="en-US" dirty="0" err="1" smtClean="0"/>
              <a:t>güncellendi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Unmount</a:t>
            </a:r>
          </a:p>
          <a:p>
            <a:pPr marL="0" indent="0">
              <a:buNone/>
            </a:pP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noktada</a:t>
            </a:r>
            <a:r>
              <a:rPr lang="en-US" dirty="0" smtClean="0"/>
              <a:t> </a:t>
            </a:r>
            <a:r>
              <a:rPr lang="en-US" dirty="0" err="1" smtClean="0"/>
              <a:t>bileşenimizin</a:t>
            </a:r>
            <a:r>
              <a:rPr lang="en-US" dirty="0" smtClean="0"/>
              <a:t> </a:t>
            </a:r>
            <a:r>
              <a:rPr lang="en-US" dirty="0" err="1" smtClean="0"/>
              <a:t>yaşam</a:t>
            </a:r>
            <a:r>
              <a:rPr lang="en-US" dirty="0" smtClean="0"/>
              <a:t> </a:t>
            </a:r>
            <a:r>
              <a:rPr lang="en-US" dirty="0" err="1" smtClean="0"/>
              <a:t>döngüsü</a:t>
            </a:r>
            <a:r>
              <a:rPr lang="en-US" dirty="0" smtClean="0"/>
              <a:t> </a:t>
            </a:r>
            <a:r>
              <a:rPr lang="en-US" dirty="0" err="1" smtClean="0"/>
              <a:t>sonlanacak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aşamadan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render </a:t>
            </a:r>
            <a:r>
              <a:rPr lang="en-US" dirty="0" err="1" smtClean="0"/>
              <a:t>olmayacaktır</a:t>
            </a:r>
            <a:r>
              <a:rPr lang="en-US" dirty="0" smtClean="0"/>
              <a:t>. Bu </a:t>
            </a:r>
            <a:r>
              <a:rPr lang="en-US" dirty="0" err="1" smtClean="0"/>
              <a:t>aşamaya</a:t>
            </a:r>
            <a:r>
              <a:rPr lang="en-US" dirty="0" smtClean="0"/>
              <a:t> unmounting </a:t>
            </a:r>
            <a:r>
              <a:rPr lang="en-US" dirty="0" err="1" smtClean="0"/>
              <a:t>denir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aşağıdaki</a:t>
            </a:r>
            <a:r>
              <a:rPr lang="en-US" dirty="0" smtClean="0"/>
              <a:t> </a:t>
            </a:r>
            <a:r>
              <a:rPr lang="en-US" dirty="0" err="1" smtClean="0"/>
              <a:t>metot</a:t>
            </a:r>
            <a:r>
              <a:rPr lang="en-US" dirty="0" smtClean="0"/>
              <a:t> </a:t>
            </a:r>
            <a:r>
              <a:rPr lang="en-US" dirty="0" err="1" smtClean="0"/>
              <a:t>kullanılabilir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err="1" smtClean="0"/>
              <a:t>componentWillUnmount</a:t>
            </a:r>
            <a:r>
              <a:rPr lang="en-US" dirty="0" smtClean="0"/>
              <a:t>: </a:t>
            </a:r>
            <a:r>
              <a:rPr lang="en-US" dirty="0" err="1" smtClean="0"/>
              <a:t>Bileşenin</a:t>
            </a:r>
            <a:r>
              <a:rPr lang="en-US" dirty="0" smtClean="0"/>
              <a:t> </a:t>
            </a:r>
            <a:r>
              <a:rPr lang="en-US" dirty="0" err="1" smtClean="0"/>
              <a:t>yaşam</a:t>
            </a:r>
            <a:r>
              <a:rPr lang="en-US" dirty="0" smtClean="0"/>
              <a:t> </a:t>
            </a:r>
            <a:r>
              <a:rPr lang="en-US" dirty="0" err="1" smtClean="0"/>
              <a:t>döngüsü</a:t>
            </a:r>
            <a:r>
              <a:rPr lang="en-US" dirty="0" smtClean="0"/>
              <a:t> </a:t>
            </a:r>
            <a:r>
              <a:rPr lang="en-US" dirty="0" err="1" smtClean="0"/>
              <a:t>bitmeden</a:t>
            </a:r>
            <a:r>
              <a:rPr lang="en-US" dirty="0" smtClean="0"/>
              <a:t> </a:t>
            </a:r>
            <a:r>
              <a:rPr lang="en-US" dirty="0" err="1" smtClean="0"/>
              <a:t>önceki</a:t>
            </a:r>
            <a:r>
              <a:rPr lang="en-US" dirty="0" smtClean="0"/>
              <a:t> son </a:t>
            </a:r>
            <a:r>
              <a:rPr lang="en-US" dirty="0" err="1" smtClean="0"/>
              <a:t>istekleri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metot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2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54236"/>
            <a:ext cx="11666862" cy="642283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/>
              <a:t>Yaşam</a:t>
            </a:r>
            <a:r>
              <a:rPr lang="en-US" sz="2400" b="1" dirty="0"/>
              <a:t> </a:t>
            </a:r>
            <a:r>
              <a:rPr lang="en-US" sz="2400" b="1" dirty="0" err="1"/>
              <a:t>döngüsü</a:t>
            </a:r>
            <a:r>
              <a:rPr lang="en-US" sz="2400" b="1" dirty="0"/>
              <a:t> </a:t>
            </a:r>
            <a:r>
              <a:rPr lang="en-US" sz="2400" b="1" dirty="0" err="1"/>
              <a:t>akış</a:t>
            </a:r>
            <a:r>
              <a:rPr lang="en-US" sz="2400" b="1" dirty="0"/>
              <a:t> </a:t>
            </a:r>
            <a:r>
              <a:rPr lang="en-US" sz="2400" b="1" dirty="0" err="1"/>
              <a:t>şeması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Bu </a:t>
            </a:r>
            <a:r>
              <a:rPr lang="en-US" sz="2400" dirty="0" err="1"/>
              <a:t>üç</a:t>
            </a:r>
            <a:r>
              <a:rPr lang="en-US" sz="2400" dirty="0"/>
              <a:t> </a:t>
            </a:r>
            <a:r>
              <a:rPr lang="en-US" sz="2400" dirty="0" err="1"/>
              <a:t>özel</a:t>
            </a:r>
            <a:r>
              <a:rPr lang="en-US" sz="2400" dirty="0"/>
              <a:t> </a:t>
            </a:r>
            <a:r>
              <a:rPr lang="en-US" sz="2400" dirty="0" err="1"/>
              <a:t>aşama</a:t>
            </a:r>
            <a:r>
              <a:rPr lang="en-US" sz="2400" dirty="0"/>
              <a:t> </a:t>
            </a:r>
            <a:r>
              <a:rPr lang="en-US" sz="2400" dirty="0" err="1"/>
              <a:t>kendi</a:t>
            </a:r>
            <a:r>
              <a:rPr lang="en-US" sz="2400" dirty="0"/>
              <a:t> </a:t>
            </a:r>
            <a:r>
              <a:rPr lang="en-US" sz="2400" dirty="0" err="1"/>
              <a:t>arasında</a:t>
            </a:r>
            <a:r>
              <a:rPr lang="en-US" sz="2400" dirty="0"/>
              <a:t> </a:t>
            </a:r>
            <a:r>
              <a:rPr lang="en-US" sz="2400" dirty="0" err="1"/>
              <a:t>bağımlıdır</a:t>
            </a:r>
            <a:r>
              <a:rPr lang="en-US" sz="2400" dirty="0"/>
              <a:t>. Bu </a:t>
            </a:r>
            <a:r>
              <a:rPr lang="en-US" sz="2400" dirty="0" err="1"/>
              <a:t>bağımlılığı</a:t>
            </a:r>
            <a:r>
              <a:rPr lang="en-US" sz="2400" dirty="0"/>
              <a:t> </a:t>
            </a:r>
            <a:r>
              <a:rPr lang="en-US" sz="2400" dirty="0" err="1"/>
              <a:t>göstermenin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güzel</a:t>
            </a:r>
            <a:r>
              <a:rPr lang="en-US" sz="2400" dirty="0"/>
              <a:t> </a:t>
            </a:r>
            <a:r>
              <a:rPr lang="en-US" sz="2400" dirty="0" err="1"/>
              <a:t>yolu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akış</a:t>
            </a:r>
            <a:r>
              <a:rPr lang="en-US" sz="2400" dirty="0"/>
              <a:t> </a:t>
            </a:r>
            <a:r>
              <a:rPr lang="en-US" sz="2400" dirty="0" err="1"/>
              <a:t>şemasıdır</a:t>
            </a:r>
            <a:r>
              <a:rPr lang="en-US" sz="2400" dirty="0"/>
              <a:t>. Google </a:t>
            </a:r>
            <a:r>
              <a:rPr lang="en-US" sz="2400" dirty="0" err="1"/>
              <a:t>görsellerde</a:t>
            </a:r>
            <a:r>
              <a:rPr lang="en-US" sz="2400" dirty="0"/>
              <a:t> “</a:t>
            </a:r>
            <a:r>
              <a:rPr lang="en-US" sz="2400" b="1" dirty="0"/>
              <a:t>react</a:t>
            </a:r>
            <a:r>
              <a:rPr lang="en-US" sz="2400" dirty="0"/>
              <a:t> </a:t>
            </a:r>
            <a:r>
              <a:rPr lang="en-US" sz="2400" b="1" dirty="0"/>
              <a:t>lifecycle</a:t>
            </a:r>
            <a:r>
              <a:rPr lang="en-US" sz="2400" dirty="0"/>
              <a:t>” </a:t>
            </a:r>
            <a:r>
              <a:rPr lang="en-US" sz="2400" dirty="0" err="1"/>
              <a:t>araması</a:t>
            </a:r>
            <a:r>
              <a:rPr lang="en-US" sz="2400" dirty="0"/>
              <a:t> </a:t>
            </a:r>
            <a:r>
              <a:rPr lang="en-US" sz="2400" dirty="0" err="1"/>
              <a:t>yaptığınızda</a:t>
            </a:r>
            <a:r>
              <a:rPr lang="en-US" sz="2400" dirty="0"/>
              <a:t> </a:t>
            </a:r>
            <a:r>
              <a:rPr lang="en-US" sz="2400" dirty="0" err="1"/>
              <a:t>çok</a:t>
            </a:r>
            <a:r>
              <a:rPr lang="en-US" sz="2400" dirty="0"/>
              <a:t> </a:t>
            </a:r>
            <a:r>
              <a:rPr lang="en-US" sz="2400" dirty="0" err="1"/>
              <a:t>güzel</a:t>
            </a:r>
            <a:r>
              <a:rPr lang="en-US" sz="2400" dirty="0"/>
              <a:t> </a:t>
            </a:r>
            <a:r>
              <a:rPr lang="en-US" sz="2400" dirty="0" err="1"/>
              <a:t>akış</a:t>
            </a:r>
            <a:r>
              <a:rPr lang="en-US" sz="2400" dirty="0"/>
              <a:t> </a:t>
            </a:r>
            <a:r>
              <a:rPr lang="en-US" sz="2400" dirty="0" err="1"/>
              <a:t>şemaları</a:t>
            </a:r>
            <a:r>
              <a:rPr lang="en-US" sz="2400" dirty="0"/>
              <a:t> </a:t>
            </a:r>
            <a:r>
              <a:rPr lang="en-US" sz="2400" dirty="0" err="1"/>
              <a:t>geliyor</a:t>
            </a:r>
            <a:r>
              <a:rPr lang="en-US" sz="2400" dirty="0"/>
              <a:t>. </a:t>
            </a:r>
            <a:r>
              <a:rPr lang="en-US" sz="2400" dirty="0" err="1"/>
              <a:t>Ancak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akış</a:t>
            </a:r>
            <a:r>
              <a:rPr lang="en-US" sz="2400" dirty="0"/>
              <a:t> </a:t>
            </a:r>
            <a:r>
              <a:rPr lang="en-US" sz="2400" dirty="0" err="1"/>
              <a:t>şemasında</a:t>
            </a:r>
            <a:r>
              <a:rPr lang="en-US" sz="2400" dirty="0"/>
              <a:t> </a:t>
            </a:r>
            <a:r>
              <a:rPr lang="en-US" sz="2400" dirty="0" err="1"/>
              <a:t>güncellemeler</a:t>
            </a:r>
            <a:r>
              <a:rPr lang="en-US" sz="2400" dirty="0"/>
              <a:t> </a:t>
            </a:r>
            <a:r>
              <a:rPr lang="en-US" sz="2400" dirty="0" err="1"/>
              <a:t>oluyor</a:t>
            </a:r>
            <a:r>
              <a:rPr lang="en-US" sz="2400" dirty="0"/>
              <a:t>. </a:t>
            </a:r>
            <a:r>
              <a:rPr lang="en-US" sz="2400" dirty="0" err="1"/>
              <a:t>Güncellemelere</a:t>
            </a:r>
            <a:r>
              <a:rPr lang="en-US" sz="2400" dirty="0"/>
              <a:t> </a:t>
            </a:r>
            <a:r>
              <a:rPr lang="en-US" sz="2400" dirty="0" err="1"/>
              <a:t>göre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yazarken</a:t>
            </a:r>
            <a:r>
              <a:rPr lang="en-US" sz="2400" dirty="0"/>
              <a:t> </a:t>
            </a:r>
            <a:r>
              <a:rPr lang="en-US" sz="2400" dirty="0" err="1"/>
              <a:t>bazı</a:t>
            </a:r>
            <a:r>
              <a:rPr lang="en-US" sz="2400" dirty="0"/>
              <a:t> </a:t>
            </a:r>
            <a:r>
              <a:rPr lang="en-US" sz="2400" dirty="0" err="1"/>
              <a:t>kısımlarda</a:t>
            </a:r>
            <a:r>
              <a:rPr lang="en-US" sz="2400" dirty="0"/>
              <a:t> </a:t>
            </a:r>
            <a:r>
              <a:rPr lang="en-US" sz="2400" dirty="0" err="1"/>
              <a:t>esneklikler</a:t>
            </a:r>
            <a:r>
              <a:rPr lang="en-US" sz="2400" dirty="0"/>
              <a:t> </a:t>
            </a:r>
            <a:r>
              <a:rPr lang="en-US" sz="2400" dirty="0" err="1"/>
              <a:t>kazanabiliyorsunuz</a:t>
            </a:r>
            <a:r>
              <a:rPr lang="en-US" sz="2400"/>
              <a:t>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9" y="2074248"/>
            <a:ext cx="10858500" cy="450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6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363556"/>
            <a:ext cx="11666863" cy="629063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React hooks </a:t>
            </a:r>
            <a:r>
              <a:rPr lang="en-US" dirty="0" err="1"/>
              <a:t>bir</a:t>
            </a:r>
            <a:r>
              <a:rPr lang="en-US" dirty="0"/>
              <a:t> class </a:t>
            </a:r>
            <a:r>
              <a:rPr lang="en-US" dirty="0" err="1"/>
              <a:t>yazmadan</a:t>
            </a:r>
            <a:r>
              <a:rPr lang="en-US" dirty="0"/>
              <a:t> </a:t>
            </a:r>
            <a:r>
              <a:rPr lang="en-US" b="1" dirty="0"/>
              <a:t>react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kullanmanıza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yapıdır</a:t>
            </a:r>
            <a:r>
              <a:rPr lang="en-US" dirty="0"/>
              <a:t>. </a:t>
            </a:r>
            <a:r>
              <a:rPr lang="en-US" b="1" dirty="0"/>
              <a:t>React</a:t>
            </a:r>
            <a:r>
              <a:rPr lang="en-US" dirty="0"/>
              <a:t> </a:t>
            </a:r>
            <a:r>
              <a:rPr lang="en-US" dirty="0" err="1"/>
              <a:t>geliştiricilerinin</a:t>
            </a:r>
            <a:r>
              <a:rPr lang="en-US" dirty="0"/>
              <a:t> </a:t>
            </a:r>
            <a:r>
              <a:rPr lang="en-US" dirty="0" err="1"/>
              <a:t>hatırlayacağı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oluşturduğumuz</a:t>
            </a:r>
            <a:r>
              <a:rPr lang="en-US" dirty="0"/>
              <a:t> </a:t>
            </a:r>
            <a:r>
              <a:rPr lang="en-US" dirty="0" err="1"/>
              <a:t>class’ları</a:t>
            </a:r>
            <a:r>
              <a:rPr lang="en-US" dirty="0"/>
              <a:t> </a:t>
            </a:r>
            <a:r>
              <a:rPr lang="en-US" b="1" dirty="0" err="1"/>
              <a:t>react.component’ten</a:t>
            </a:r>
            <a:r>
              <a:rPr lang="en-US" dirty="0"/>
              <a:t> extend </a:t>
            </a:r>
            <a:r>
              <a:rPr lang="en-US" dirty="0" err="1"/>
              <a:t>ediyorduk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b="1" dirty="0"/>
              <a:t>react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kullanabiliyorduk</a:t>
            </a:r>
            <a:r>
              <a:rPr lang="en-US" dirty="0"/>
              <a:t>. </a:t>
            </a:r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buna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kalmadı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2" y="2209571"/>
            <a:ext cx="10688657" cy="427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1013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React Hooks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>Windows User</dc:creator>
  <cp:lastModifiedBy>Microsoft account</cp:lastModifiedBy>
  <cp:revision>14</cp:revision>
  <dcterms:created xsi:type="dcterms:W3CDTF">2022-07-31T05:07:00Z</dcterms:created>
  <dcterms:modified xsi:type="dcterms:W3CDTF">2023-12-01T02:09:00Z</dcterms:modified>
</cp:coreProperties>
</file>