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CE479-1F2F-4E24-A01C-09F2E3372BF1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6AEE-DA42-4DAF-879F-9FFF80C37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9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CE479-1F2F-4E24-A01C-09F2E3372BF1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6AEE-DA42-4DAF-879F-9FFF80C37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08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CE479-1F2F-4E24-A01C-09F2E3372BF1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6AEE-DA42-4DAF-879F-9FFF80C37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22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CE479-1F2F-4E24-A01C-09F2E3372BF1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6AEE-DA42-4DAF-879F-9FFF80C37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CE479-1F2F-4E24-A01C-09F2E3372BF1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6AEE-DA42-4DAF-879F-9FFF80C37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7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CE479-1F2F-4E24-A01C-09F2E3372BF1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6AEE-DA42-4DAF-879F-9FFF80C37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79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CE479-1F2F-4E24-A01C-09F2E3372BF1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6AEE-DA42-4DAF-879F-9FFF80C37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69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CE479-1F2F-4E24-A01C-09F2E3372BF1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6AEE-DA42-4DAF-879F-9FFF80C37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02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CE479-1F2F-4E24-A01C-09F2E3372BF1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6AEE-DA42-4DAF-879F-9FFF80C37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06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CE479-1F2F-4E24-A01C-09F2E3372BF1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6AEE-DA42-4DAF-879F-9FFF80C37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61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CE479-1F2F-4E24-A01C-09F2E3372BF1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6AEE-DA42-4DAF-879F-9FFF80C37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59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CE479-1F2F-4E24-A01C-09F2E3372BF1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96AEE-DA42-4DAF-879F-9FFF80C37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84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Redux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23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405" y="242371"/>
            <a:ext cx="11512626" cy="6400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err="1"/>
              <a:t>Redux’ın</a:t>
            </a:r>
            <a:r>
              <a:rPr lang="en-US" sz="2000" b="1" dirty="0"/>
              <a:t> </a:t>
            </a:r>
            <a:r>
              <a:rPr lang="en-US" sz="2000" b="1" dirty="0" err="1"/>
              <a:t>çalışma</a:t>
            </a:r>
            <a:r>
              <a:rPr lang="en-US" sz="2000" b="1" dirty="0"/>
              <a:t> </a:t>
            </a:r>
            <a:r>
              <a:rPr lang="en-US" sz="2000" b="1" dirty="0" err="1"/>
              <a:t>mantığı</a:t>
            </a:r>
            <a:r>
              <a:rPr lang="en-US" sz="2000" b="1" dirty="0"/>
              <a:t>.</a:t>
            </a:r>
          </a:p>
          <a:p>
            <a:pPr marL="0" indent="0">
              <a:buNone/>
            </a:pPr>
            <a:endParaRPr lang="tr-TR" sz="2000" dirty="0" smtClean="0"/>
          </a:p>
          <a:p>
            <a:pPr marL="0" indent="0">
              <a:buNone/>
            </a:pPr>
            <a:endParaRPr lang="tr-TR" sz="2000" dirty="0"/>
          </a:p>
          <a:p>
            <a:pPr marL="0" indent="0">
              <a:buNone/>
            </a:pPr>
            <a:endParaRPr lang="tr-TR" sz="2000" dirty="0" smtClean="0"/>
          </a:p>
          <a:p>
            <a:pPr marL="0" indent="0">
              <a:buNone/>
            </a:pPr>
            <a:endParaRPr lang="tr-TR" sz="2000" dirty="0"/>
          </a:p>
          <a:p>
            <a:pPr marL="0" indent="0">
              <a:buNone/>
            </a:pPr>
            <a:endParaRPr lang="tr-TR" sz="2000" dirty="0" smtClean="0"/>
          </a:p>
          <a:p>
            <a:pPr marL="0" indent="0">
              <a:buNone/>
            </a:pPr>
            <a:endParaRPr lang="tr-TR" sz="2000" dirty="0"/>
          </a:p>
          <a:p>
            <a:pPr marL="0" indent="0">
              <a:buNone/>
            </a:pPr>
            <a:endParaRPr lang="tr-TR" sz="2000" dirty="0" smtClean="0"/>
          </a:p>
          <a:p>
            <a:pPr marL="0" indent="0">
              <a:buNone/>
            </a:pPr>
            <a:endParaRPr lang="tr-TR" sz="2000" dirty="0"/>
          </a:p>
          <a:p>
            <a:pPr marL="0" indent="0">
              <a:buNone/>
            </a:pPr>
            <a:endParaRPr lang="tr-TR" sz="2000" dirty="0" smtClean="0"/>
          </a:p>
          <a:p>
            <a:r>
              <a:rPr lang="en-US" sz="2000" dirty="0" err="1"/>
              <a:t>Kullanıcı</a:t>
            </a:r>
            <a:r>
              <a:rPr lang="en-US" sz="2000" dirty="0"/>
              <a:t> </a:t>
            </a:r>
            <a:r>
              <a:rPr lang="en-US" sz="2000" dirty="0" err="1"/>
              <a:t>view’de</a:t>
            </a:r>
            <a:r>
              <a:rPr lang="en-US" sz="2000" dirty="0"/>
              <a:t> ,</a:t>
            </a:r>
            <a:r>
              <a:rPr lang="en-US" sz="2000" dirty="0" err="1"/>
              <a:t>action’u</a:t>
            </a:r>
            <a:r>
              <a:rPr lang="en-US" sz="2000" dirty="0"/>
              <a:t> </a:t>
            </a:r>
            <a:r>
              <a:rPr lang="en-US" sz="2000" dirty="0" err="1"/>
              <a:t>tetikleyecek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işlem</a:t>
            </a:r>
            <a:r>
              <a:rPr lang="en-US" sz="2000" dirty="0"/>
              <a:t> </a:t>
            </a:r>
            <a:r>
              <a:rPr lang="en-US" sz="2000" dirty="0" err="1"/>
              <a:t>yapar</a:t>
            </a:r>
            <a:r>
              <a:rPr lang="en-US" sz="2000" dirty="0"/>
              <a:t>.</a:t>
            </a:r>
          </a:p>
          <a:p>
            <a:r>
              <a:rPr lang="en-US" sz="2000" dirty="0"/>
              <a:t>Dispatch, </a:t>
            </a:r>
            <a:r>
              <a:rPr lang="en-US" sz="2000" dirty="0" err="1"/>
              <a:t>gelen</a:t>
            </a:r>
            <a:r>
              <a:rPr lang="en-US" sz="2000" dirty="0"/>
              <a:t> </a:t>
            </a:r>
            <a:r>
              <a:rPr lang="en-US" sz="2000" dirty="0" err="1"/>
              <a:t>action’ı</a:t>
            </a:r>
            <a:r>
              <a:rPr lang="en-US" sz="2000" dirty="0"/>
              <a:t> </a:t>
            </a:r>
            <a:r>
              <a:rPr lang="en-US" sz="2000" dirty="0" err="1"/>
              <a:t>store’da</a:t>
            </a:r>
            <a:r>
              <a:rPr lang="en-US" sz="2000" dirty="0"/>
              <a:t> </a:t>
            </a:r>
            <a:r>
              <a:rPr lang="en-US" sz="2000" dirty="0" err="1"/>
              <a:t>mevcut</a:t>
            </a:r>
            <a:r>
              <a:rPr lang="en-US" sz="2000" dirty="0"/>
              <a:t> state </a:t>
            </a:r>
            <a:r>
              <a:rPr lang="en-US" sz="2000" dirty="0" err="1"/>
              <a:t>ile</a:t>
            </a:r>
            <a:r>
              <a:rPr lang="en-US" sz="2000" dirty="0"/>
              <a:t> </a:t>
            </a:r>
            <a:r>
              <a:rPr lang="en-US" sz="2000" dirty="0" err="1"/>
              <a:t>birlikte</a:t>
            </a:r>
            <a:r>
              <a:rPr lang="en-US" sz="2000" dirty="0"/>
              <a:t> </a:t>
            </a:r>
            <a:r>
              <a:rPr lang="en-US" sz="2000" dirty="0" err="1"/>
              <a:t>reducer’a</a:t>
            </a:r>
            <a:r>
              <a:rPr lang="en-US" sz="2000" dirty="0"/>
              <a:t> </a:t>
            </a:r>
            <a:r>
              <a:rPr lang="en-US" sz="2000" dirty="0" err="1"/>
              <a:t>parametre</a:t>
            </a:r>
            <a:r>
              <a:rPr lang="en-US" sz="2000" dirty="0"/>
              <a:t> </a:t>
            </a:r>
            <a:r>
              <a:rPr lang="en-US" sz="2000" dirty="0" err="1"/>
              <a:t>geçer</a:t>
            </a:r>
            <a:r>
              <a:rPr lang="en-US" sz="2000" dirty="0"/>
              <a:t>.</a:t>
            </a:r>
          </a:p>
          <a:p>
            <a:r>
              <a:rPr lang="en-US" sz="2000" dirty="0"/>
              <a:t>Bu </a:t>
            </a:r>
            <a:r>
              <a:rPr lang="en-US" sz="2000" dirty="0" err="1"/>
              <a:t>işlem</a:t>
            </a:r>
            <a:r>
              <a:rPr lang="en-US" sz="2000" dirty="0"/>
              <a:t> </a:t>
            </a:r>
            <a:r>
              <a:rPr lang="en-US" sz="2000" dirty="0" err="1"/>
              <a:t>sonucunda</a:t>
            </a:r>
            <a:r>
              <a:rPr lang="en-US" sz="2000" dirty="0"/>
              <a:t> </a:t>
            </a:r>
            <a:r>
              <a:rPr lang="en-US" sz="2000" dirty="0" err="1"/>
              <a:t>state’in</a:t>
            </a:r>
            <a:r>
              <a:rPr lang="en-US" sz="2000" dirty="0"/>
              <a:t> </a:t>
            </a:r>
            <a:r>
              <a:rPr lang="en-US" sz="2000" dirty="0" err="1"/>
              <a:t>ilgili</a:t>
            </a:r>
            <a:r>
              <a:rPr lang="en-US" sz="2000" dirty="0"/>
              <a:t> </a:t>
            </a:r>
            <a:r>
              <a:rPr lang="en-US" sz="2000" dirty="0" err="1"/>
              <a:t>kısımları</a:t>
            </a:r>
            <a:r>
              <a:rPr lang="en-US" sz="2000" dirty="0"/>
              <a:t> </a:t>
            </a:r>
            <a:r>
              <a:rPr lang="en-US" sz="2000" dirty="0" err="1"/>
              <a:t>değişir</a:t>
            </a:r>
            <a:r>
              <a:rPr lang="en-US" sz="2000" dirty="0"/>
              <a:t> </a:t>
            </a:r>
            <a:r>
              <a:rPr lang="en-US" sz="2000" dirty="0" err="1"/>
              <a:t>ve</a:t>
            </a:r>
            <a:r>
              <a:rPr lang="en-US" sz="2000" dirty="0"/>
              <a:t> </a:t>
            </a:r>
            <a:r>
              <a:rPr lang="en-US" sz="2000" dirty="0" err="1"/>
              <a:t>yeni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state </a:t>
            </a:r>
            <a:r>
              <a:rPr lang="en-US" sz="2000" dirty="0" err="1"/>
              <a:t>oluşur</a:t>
            </a:r>
            <a:r>
              <a:rPr lang="en-US" sz="2000" dirty="0"/>
              <a:t>. </a:t>
            </a:r>
            <a:r>
              <a:rPr lang="en-US" sz="2000" dirty="0" err="1"/>
              <a:t>Burada</a:t>
            </a:r>
            <a:r>
              <a:rPr lang="en-US" sz="2000" dirty="0"/>
              <a:t> reducer </a:t>
            </a:r>
            <a:r>
              <a:rPr lang="en-US" sz="2000" dirty="0" err="1"/>
              <a:t>için</a:t>
            </a:r>
            <a:r>
              <a:rPr lang="en-US" sz="2000" dirty="0"/>
              <a:t> </a:t>
            </a:r>
            <a:r>
              <a:rPr lang="en-US" sz="2000" b="1" dirty="0" err="1"/>
              <a:t>Object.assign</a:t>
            </a:r>
            <a:r>
              <a:rPr lang="en-US" sz="2000" b="1" dirty="0"/>
              <a:t>()</a:t>
            </a:r>
            <a:r>
              <a:rPr lang="en-US" sz="2000" dirty="0"/>
              <a:t> </a:t>
            </a:r>
            <a:r>
              <a:rPr lang="en-US" sz="2000" dirty="0" err="1"/>
              <a:t>veya</a:t>
            </a:r>
            <a:r>
              <a:rPr lang="en-US" sz="2000" dirty="0"/>
              <a:t> </a:t>
            </a:r>
            <a:r>
              <a:rPr lang="en-US" sz="2000" b="1" dirty="0"/>
              <a:t>Object spread </a:t>
            </a:r>
            <a:r>
              <a:rPr lang="en-US" sz="2000" b="1" dirty="0" err="1"/>
              <a:t>opretaor</a:t>
            </a:r>
            <a:r>
              <a:rPr lang="en-US" sz="2000" b="1" dirty="0"/>
              <a:t> </a:t>
            </a:r>
            <a:r>
              <a:rPr lang="en-US" sz="2000" dirty="0" err="1"/>
              <a:t>yöntemlerinin</a:t>
            </a:r>
            <a:r>
              <a:rPr lang="en-US" sz="2000" dirty="0"/>
              <a:t> </a:t>
            </a:r>
            <a:r>
              <a:rPr lang="en-US" sz="2000" dirty="0" err="1"/>
              <a:t>önemi</a:t>
            </a:r>
            <a:r>
              <a:rPr lang="en-US" sz="2000" dirty="0"/>
              <a:t> </a:t>
            </a:r>
            <a:r>
              <a:rPr lang="en-US" sz="2000" dirty="0" err="1"/>
              <a:t>anlaşılıyor</a:t>
            </a:r>
            <a:r>
              <a:rPr lang="en-US" sz="2000" dirty="0"/>
              <a:t> ,</a:t>
            </a:r>
            <a:r>
              <a:rPr lang="en-US" sz="2000" dirty="0" err="1"/>
              <a:t>eğer</a:t>
            </a:r>
            <a:r>
              <a:rPr lang="en-US" sz="2000" dirty="0"/>
              <a:t> state </a:t>
            </a:r>
            <a:r>
              <a:rPr lang="en-US" sz="2000" dirty="0" err="1"/>
              <a:t>birden</a:t>
            </a:r>
            <a:r>
              <a:rPr lang="en-US" sz="2000" dirty="0"/>
              <a:t> </a:t>
            </a:r>
            <a:r>
              <a:rPr lang="en-US" sz="2000" dirty="0" err="1"/>
              <a:t>fazla</a:t>
            </a:r>
            <a:r>
              <a:rPr lang="en-US" sz="2000" dirty="0"/>
              <a:t> </a:t>
            </a:r>
            <a:r>
              <a:rPr lang="en-US" sz="2000" dirty="0" err="1"/>
              <a:t>veri</a:t>
            </a:r>
            <a:r>
              <a:rPr lang="en-US" sz="2000" dirty="0"/>
              <a:t> </a:t>
            </a:r>
            <a:r>
              <a:rPr lang="en-US" sz="2000" dirty="0" err="1"/>
              <a:t>tutuyorsa</a:t>
            </a:r>
            <a:r>
              <a:rPr lang="en-US" sz="2000" dirty="0"/>
              <a:t>.</a:t>
            </a:r>
          </a:p>
          <a:p>
            <a:r>
              <a:rPr lang="en-US" sz="2000" dirty="0"/>
              <a:t>State </a:t>
            </a:r>
            <a:r>
              <a:rPr lang="en-US" sz="2000" dirty="0" err="1"/>
              <a:t>güncellendiği</a:t>
            </a:r>
            <a:r>
              <a:rPr lang="en-US" sz="2000" dirty="0"/>
              <a:t> </a:t>
            </a:r>
            <a:r>
              <a:rPr lang="en-US" sz="2000" dirty="0" err="1"/>
              <a:t>gibi</a:t>
            </a:r>
            <a:r>
              <a:rPr lang="en-US" sz="2000" dirty="0"/>
              <a:t> </a:t>
            </a:r>
            <a:r>
              <a:rPr lang="en-US" sz="2000" dirty="0" err="1"/>
              <a:t>abone</a:t>
            </a:r>
            <a:r>
              <a:rPr lang="en-US" sz="2000" dirty="0"/>
              <a:t> </a:t>
            </a:r>
            <a:r>
              <a:rPr lang="en-US" sz="2000" dirty="0" err="1"/>
              <a:t>olan</a:t>
            </a:r>
            <a:r>
              <a:rPr lang="en-US" sz="2000" dirty="0"/>
              <a:t> </a:t>
            </a:r>
            <a:r>
              <a:rPr lang="en-US" sz="2000" dirty="0" err="1"/>
              <a:t>tüm</a:t>
            </a:r>
            <a:r>
              <a:rPr lang="en-US" sz="2000" dirty="0"/>
              <a:t> </a:t>
            </a:r>
            <a:r>
              <a:rPr lang="en-US" sz="2000" dirty="0" err="1"/>
              <a:t>component’ler</a:t>
            </a:r>
            <a:r>
              <a:rPr lang="en-US" sz="2000" dirty="0"/>
              <a:t> </a:t>
            </a:r>
            <a:r>
              <a:rPr lang="en-US" sz="2000" dirty="0" err="1"/>
              <a:t>tekrar</a:t>
            </a:r>
            <a:r>
              <a:rPr lang="en-US" sz="2000" dirty="0"/>
              <a:t> render </a:t>
            </a:r>
            <a:r>
              <a:rPr lang="en-US" sz="2000" dirty="0" err="1"/>
              <a:t>edilir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sonunda</a:t>
            </a:r>
            <a:r>
              <a:rPr lang="en-US" sz="2000" dirty="0"/>
              <a:t> </a:t>
            </a:r>
            <a:r>
              <a:rPr lang="en-US" sz="2000" dirty="0" err="1"/>
              <a:t>bu</a:t>
            </a:r>
            <a:r>
              <a:rPr lang="en-US" sz="2000" dirty="0"/>
              <a:t> state </a:t>
            </a:r>
            <a:r>
              <a:rPr lang="en-US" sz="2000" dirty="0" err="1"/>
              <a:t>tekrar</a:t>
            </a:r>
            <a:r>
              <a:rPr lang="en-US" sz="2000" dirty="0"/>
              <a:t> </a:t>
            </a:r>
            <a:r>
              <a:rPr lang="en-US" sz="2000" dirty="0" err="1"/>
              <a:t>view’e</a:t>
            </a:r>
            <a:r>
              <a:rPr lang="en-US" sz="2000" dirty="0"/>
              <a:t> </a:t>
            </a:r>
            <a:r>
              <a:rPr lang="en-US" sz="2000" dirty="0" err="1"/>
              <a:t>yansır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203" y="528810"/>
            <a:ext cx="6654648" cy="361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705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405" y="242371"/>
            <a:ext cx="11512626" cy="6400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Redux </a:t>
            </a:r>
            <a:r>
              <a:rPr lang="en-US" b="1" dirty="0" err="1"/>
              <a:t>nedir</a:t>
            </a:r>
            <a:r>
              <a:rPr lang="en-US" b="1" dirty="0"/>
              <a:t>?</a:t>
            </a:r>
          </a:p>
          <a:p>
            <a:pPr marL="0" indent="0">
              <a:buNone/>
            </a:pPr>
            <a:r>
              <a:rPr lang="en-US" b="1" dirty="0"/>
              <a:t>Redux</a:t>
            </a:r>
            <a:r>
              <a:rPr lang="en-US" dirty="0"/>
              <a:t> </a:t>
            </a:r>
            <a:r>
              <a:rPr lang="en-US" dirty="0" err="1"/>
              <a:t>özetle</a:t>
            </a:r>
            <a:r>
              <a:rPr lang="en-US" dirty="0"/>
              <a:t> state management </a:t>
            </a:r>
            <a:r>
              <a:rPr lang="en-US" dirty="0" err="1"/>
              <a:t>yani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genelinde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bitenleri</a:t>
            </a:r>
            <a:r>
              <a:rPr lang="en-US" dirty="0"/>
              <a:t> </a:t>
            </a:r>
            <a:r>
              <a:rPr lang="en-US" dirty="0" err="1"/>
              <a:t>yönetebileceğimiz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kütüphanesidir</a:t>
            </a:r>
            <a:r>
              <a:rPr lang="en-US" dirty="0"/>
              <a:t>. </a:t>
            </a:r>
            <a:r>
              <a:rPr lang="en-US" dirty="0" err="1"/>
              <a:t>Uygulamamızdaki</a:t>
            </a:r>
            <a:r>
              <a:rPr lang="en-US" dirty="0"/>
              <a:t> </a:t>
            </a:r>
            <a:r>
              <a:rPr lang="en-US" dirty="0" err="1"/>
              <a:t>modalların</a:t>
            </a:r>
            <a:r>
              <a:rPr lang="en-US" dirty="0"/>
              <a:t> </a:t>
            </a:r>
            <a:r>
              <a:rPr lang="en-US" dirty="0" err="1"/>
              <a:t>yönetimden</a:t>
            </a:r>
            <a:r>
              <a:rPr lang="en-US" dirty="0"/>
              <a:t>,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giriş</a:t>
            </a:r>
            <a:r>
              <a:rPr lang="en-US" dirty="0"/>
              <a:t> </a:t>
            </a:r>
            <a:r>
              <a:rPr lang="en-US" dirty="0" err="1"/>
              <a:t>çıkışına</a:t>
            </a:r>
            <a:r>
              <a:rPr lang="en-US" dirty="0"/>
              <a:t>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dinamik</a:t>
            </a:r>
            <a:r>
              <a:rPr lang="en-US" dirty="0"/>
              <a:t> </a:t>
            </a:r>
            <a:r>
              <a:rPr lang="en-US" dirty="0" err="1"/>
              <a:t>işlemleri</a:t>
            </a:r>
            <a:r>
              <a:rPr lang="en-US" dirty="0"/>
              <a:t> </a:t>
            </a:r>
            <a:r>
              <a:rPr lang="en-US" b="1" dirty="0"/>
              <a:t>redux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edebiliriz</a:t>
            </a:r>
            <a:r>
              <a:rPr lang="en-US" dirty="0"/>
              <a:t>. </a:t>
            </a:r>
            <a:endParaRPr lang="tr-TR" dirty="0" smtClean="0"/>
          </a:p>
          <a:p>
            <a:pPr marL="0" indent="0">
              <a:buNone/>
            </a:pPr>
            <a:r>
              <a:rPr lang="en-US" b="1" dirty="0"/>
              <a:t>State </a:t>
            </a:r>
            <a:r>
              <a:rPr lang="en-US" b="1" dirty="0" err="1"/>
              <a:t>Nedir</a:t>
            </a:r>
            <a:r>
              <a:rPr lang="en-US" b="1" dirty="0"/>
              <a:t>?</a:t>
            </a:r>
          </a:p>
          <a:p>
            <a:pPr marL="0" indent="0">
              <a:buNone/>
            </a:pPr>
            <a:r>
              <a:rPr lang="en-US" b="1" dirty="0"/>
              <a:t>Redux</a:t>
            </a:r>
            <a:r>
              <a:rPr lang="en-US" dirty="0"/>
              <a:t> </a:t>
            </a:r>
            <a:r>
              <a:rPr lang="en-US" dirty="0" err="1"/>
              <a:t>kütüphanesini</a:t>
            </a:r>
            <a:r>
              <a:rPr lang="en-US" dirty="0"/>
              <a:t> </a:t>
            </a:r>
            <a:r>
              <a:rPr lang="en-US" dirty="0" err="1"/>
              <a:t>kavrayabilmek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önce</a:t>
            </a:r>
            <a:r>
              <a:rPr lang="en-US" dirty="0"/>
              <a:t> state </a:t>
            </a:r>
            <a:r>
              <a:rPr lang="en-US" dirty="0" err="1"/>
              <a:t>kavramının</a:t>
            </a:r>
            <a:r>
              <a:rPr lang="en-US" dirty="0"/>
              <a:t> ne </a:t>
            </a:r>
            <a:r>
              <a:rPr lang="en-US" dirty="0" err="1"/>
              <a:t>olduğuna</a:t>
            </a:r>
            <a:r>
              <a:rPr lang="en-US" dirty="0"/>
              <a:t> </a:t>
            </a:r>
            <a:r>
              <a:rPr lang="en-US" dirty="0" err="1"/>
              <a:t>yakından</a:t>
            </a:r>
            <a:r>
              <a:rPr lang="en-US" dirty="0"/>
              <a:t> </a:t>
            </a:r>
            <a:r>
              <a:rPr lang="en-US" dirty="0" err="1"/>
              <a:t>bakmamız</a:t>
            </a:r>
            <a:r>
              <a:rPr lang="en-US" dirty="0"/>
              <a:t> </a:t>
            </a:r>
            <a:r>
              <a:rPr lang="en-US" dirty="0" err="1"/>
              <a:t>gerekir</a:t>
            </a:r>
            <a:r>
              <a:rPr lang="en-US" dirty="0"/>
              <a:t>. </a:t>
            </a:r>
            <a:r>
              <a:rPr lang="en-US" b="1" dirty="0"/>
              <a:t>State</a:t>
            </a:r>
            <a:r>
              <a:rPr lang="en-US" dirty="0"/>
              <a:t> 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gerekli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uygulamanın</a:t>
            </a:r>
            <a:r>
              <a:rPr lang="en-US" dirty="0"/>
              <a:t> </a:t>
            </a:r>
            <a:r>
              <a:rPr lang="en-US" b="1" dirty="0" err="1"/>
              <a:t>lifecycle'ı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dinamik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değişebilen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yönetilmesi</a:t>
            </a:r>
            <a:r>
              <a:rPr lang="en-US" dirty="0"/>
              <a:t> </a:t>
            </a:r>
            <a:r>
              <a:rPr lang="en-US" dirty="0" err="1"/>
              <a:t>gereken</a:t>
            </a:r>
            <a:r>
              <a:rPr lang="en-US" dirty="0"/>
              <a:t> </a:t>
            </a:r>
            <a:r>
              <a:rPr lang="en-US" dirty="0" err="1"/>
              <a:t>değişkenlerin</a:t>
            </a:r>
            <a:r>
              <a:rPr lang="en-US" dirty="0"/>
              <a:t> </a:t>
            </a:r>
            <a:r>
              <a:rPr lang="en-US" dirty="0" err="1"/>
              <a:t>bulunduğu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objesidir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en-US" b="1" dirty="0" smtClean="0"/>
              <a:t>State</a:t>
            </a:r>
            <a:r>
              <a:rPr lang="en-US" dirty="0" smtClean="0"/>
              <a:t> , </a:t>
            </a:r>
            <a:r>
              <a:rPr lang="en-US" dirty="0" err="1" smtClean="0"/>
              <a:t>uygulamalarımızdaki</a:t>
            </a:r>
            <a:r>
              <a:rPr lang="en-US" dirty="0" smtClean="0"/>
              <a:t> </a:t>
            </a:r>
            <a:r>
              <a:rPr lang="en-US" dirty="0" err="1" smtClean="0"/>
              <a:t>bileşenlerin</a:t>
            </a:r>
            <a:r>
              <a:rPr lang="en-US" dirty="0" smtClean="0"/>
              <a:t> her </a:t>
            </a:r>
            <a:r>
              <a:rPr lang="en-US" dirty="0" err="1" smtClean="0"/>
              <a:t>birinin</a:t>
            </a:r>
            <a:r>
              <a:rPr lang="en-US" dirty="0" smtClean="0"/>
              <a:t> o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sahip</a:t>
            </a:r>
            <a:r>
              <a:rPr lang="en-US" dirty="0" smtClean="0"/>
              <a:t> </a:t>
            </a:r>
            <a:r>
              <a:rPr lang="en-US" dirty="0" err="1" smtClean="0"/>
              <a:t>olduğu</a:t>
            </a:r>
            <a:r>
              <a:rPr lang="en-US" dirty="0" smtClean="0"/>
              <a:t> </a:t>
            </a:r>
            <a:r>
              <a:rPr lang="en-US" dirty="0" err="1" smtClean="0"/>
              <a:t>özellikler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bilgilerdir</a:t>
            </a:r>
            <a:r>
              <a:rPr lang="en-US" dirty="0" smtClean="0"/>
              <a:t>. Bu </a:t>
            </a:r>
            <a:r>
              <a:rPr lang="en-US" dirty="0" err="1" smtClean="0"/>
              <a:t>özellik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bilgilerin</a:t>
            </a:r>
            <a:r>
              <a:rPr lang="en-US" dirty="0" smtClean="0"/>
              <a:t> </a:t>
            </a:r>
            <a:r>
              <a:rPr lang="en-US" dirty="0" err="1" smtClean="0"/>
              <a:t>değişkenlik</a:t>
            </a:r>
            <a:r>
              <a:rPr lang="en-US" dirty="0" smtClean="0"/>
              <a:t> </a:t>
            </a:r>
            <a:r>
              <a:rPr lang="en-US" dirty="0" err="1" smtClean="0"/>
              <a:t>göstermesi</a:t>
            </a:r>
            <a:r>
              <a:rPr lang="en-US" dirty="0" smtClean="0"/>
              <a:t> state </a:t>
            </a:r>
            <a:r>
              <a:rPr lang="en-US" dirty="0" err="1" smtClean="0"/>
              <a:t>denen</a:t>
            </a:r>
            <a:r>
              <a:rPr lang="en-US" dirty="0" smtClean="0"/>
              <a:t> </a:t>
            </a:r>
            <a:r>
              <a:rPr lang="en-US" dirty="0" err="1" smtClean="0"/>
              <a:t>kavramı</a:t>
            </a:r>
            <a:r>
              <a:rPr lang="en-US" dirty="0" smtClean="0"/>
              <a:t> </a:t>
            </a:r>
            <a:r>
              <a:rPr lang="en-US" dirty="0" err="1" smtClean="0"/>
              <a:t>ortaya</a:t>
            </a:r>
            <a:r>
              <a:rPr lang="en-US" dirty="0" smtClean="0"/>
              <a:t> </a:t>
            </a:r>
            <a:r>
              <a:rPr lang="en-US" dirty="0" err="1" smtClean="0"/>
              <a:t>çıkarıyor</a:t>
            </a:r>
            <a:r>
              <a:rPr lang="en-US" dirty="0" smtClean="0"/>
              <a:t>. </a:t>
            </a:r>
            <a:r>
              <a:rPr lang="en-US" dirty="0" err="1" smtClean="0"/>
              <a:t>Örneğin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b="1" dirty="0" err="1" smtClean="0"/>
              <a:t>checkbox’ın</a:t>
            </a:r>
            <a:r>
              <a:rPr lang="en-US" dirty="0" smtClean="0"/>
              <a:t> </a:t>
            </a:r>
            <a:r>
              <a:rPr lang="en-US" dirty="0" err="1" smtClean="0"/>
              <a:t>işaretli</a:t>
            </a:r>
            <a:r>
              <a:rPr lang="en-US" dirty="0" smtClean="0"/>
              <a:t> </a:t>
            </a:r>
            <a:r>
              <a:rPr lang="en-US" dirty="0" err="1" smtClean="0"/>
              <a:t>olup</a:t>
            </a:r>
            <a:r>
              <a:rPr lang="en-US" dirty="0" smtClean="0"/>
              <a:t> </a:t>
            </a:r>
            <a:r>
              <a:rPr lang="en-US" dirty="0" err="1" smtClean="0"/>
              <a:t>olmaması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durumdur,bir</a:t>
            </a:r>
            <a:r>
              <a:rPr lang="en-US" dirty="0" smtClean="0"/>
              <a:t> </a:t>
            </a:r>
            <a:r>
              <a:rPr lang="en-US" dirty="0" err="1" smtClean="0"/>
              <a:t>bilgidir</a:t>
            </a:r>
            <a:r>
              <a:rPr lang="en-US" dirty="0" smtClean="0"/>
              <a:t>. </a:t>
            </a:r>
            <a:r>
              <a:rPr lang="en-US" dirty="0"/>
              <a:t>Bu </a:t>
            </a:r>
            <a:r>
              <a:rPr lang="en-US" dirty="0" err="1"/>
              <a:t>bilgiyi</a:t>
            </a:r>
            <a:r>
              <a:rPr lang="en-US" dirty="0"/>
              <a:t> </a:t>
            </a:r>
            <a:r>
              <a:rPr lang="en-US" dirty="0" err="1"/>
              <a:t>uygulamamızda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ilerleyeceğimizi</a:t>
            </a:r>
            <a:r>
              <a:rPr lang="en-US" dirty="0"/>
              <a:t> </a:t>
            </a:r>
            <a:r>
              <a:rPr lang="en-US" dirty="0" err="1"/>
              <a:t>belirlemek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kullanırız</a:t>
            </a:r>
            <a:r>
              <a:rPr lang="en-US" dirty="0"/>
              <a:t>. </a:t>
            </a:r>
            <a:r>
              <a:rPr lang="en-US" dirty="0" err="1"/>
              <a:t>Öte</a:t>
            </a:r>
            <a:r>
              <a:rPr lang="en-US" dirty="0"/>
              <a:t> </a:t>
            </a:r>
            <a:r>
              <a:rPr lang="en-US" dirty="0" err="1"/>
              <a:t>yandan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checkbox’ın</a:t>
            </a:r>
            <a:r>
              <a:rPr lang="en-US" dirty="0"/>
              <a:t> </a:t>
            </a:r>
            <a:r>
              <a:rPr lang="en-US" dirty="0" err="1"/>
              <a:t>konumu</a:t>
            </a:r>
            <a:r>
              <a:rPr lang="en-US" dirty="0"/>
              <a:t> ,</a:t>
            </a:r>
            <a:r>
              <a:rPr lang="en-US" dirty="0" err="1"/>
              <a:t>boyutu</a:t>
            </a:r>
            <a:r>
              <a:rPr lang="en-US" dirty="0"/>
              <a:t> ,</a:t>
            </a:r>
            <a:r>
              <a:rPr lang="en-US" dirty="0" err="1"/>
              <a:t>şekli</a:t>
            </a:r>
            <a:r>
              <a:rPr lang="en-US" dirty="0"/>
              <a:t> </a:t>
            </a:r>
            <a:r>
              <a:rPr lang="en-US" dirty="0" err="1"/>
              <a:t>v.b</a:t>
            </a:r>
            <a:r>
              <a:rPr lang="en-US" dirty="0"/>
              <a:t>. </a:t>
            </a:r>
            <a:r>
              <a:rPr lang="en-US" dirty="0" err="1"/>
              <a:t>bilgiler</a:t>
            </a:r>
            <a:r>
              <a:rPr lang="en-US" dirty="0"/>
              <a:t> </a:t>
            </a:r>
            <a:r>
              <a:rPr lang="en-US" dirty="0" err="1"/>
              <a:t>sabit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bunu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durum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belirtmemek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mantıklı</a:t>
            </a:r>
            <a:r>
              <a:rPr lang="en-US" dirty="0"/>
              <a:t> </a:t>
            </a:r>
            <a:r>
              <a:rPr lang="en-US" dirty="0" err="1" smtClean="0"/>
              <a:t>olur</a:t>
            </a:r>
            <a:r>
              <a:rPr lang="tr-TR" dirty="0" smtClean="0"/>
              <a:t>. </a:t>
            </a:r>
            <a:r>
              <a:rPr lang="en-US" b="1" dirty="0" smtClean="0"/>
              <a:t>State </a:t>
            </a:r>
            <a:r>
              <a:rPr lang="en-US" b="1" dirty="0"/>
              <a:t>management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durumların</a:t>
            </a:r>
            <a:r>
              <a:rPr lang="en-US" dirty="0"/>
              <a:t> her </a:t>
            </a:r>
            <a:r>
              <a:rPr lang="en-US" dirty="0" err="1"/>
              <a:t>birinin</a:t>
            </a:r>
            <a:r>
              <a:rPr lang="en-US" dirty="0"/>
              <a:t> </a:t>
            </a:r>
            <a:r>
              <a:rPr lang="en-US" dirty="0" err="1"/>
              <a:t>yönetimini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organizasyonunu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0906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405" y="242371"/>
            <a:ext cx="11512626" cy="6400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State management </a:t>
            </a:r>
            <a:r>
              <a:rPr lang="en-US" b="1" dirty="0" err="1"/>
              <a:t>problemleri</a:t>
            </a:r>
            <a:r>
              <a:rPr lang="en-US" b="1" dirty="0"/>
              <a:t> ?</a:t>
            </a:r>
          </a:p>
          <a:p>
            <a:pPr marL="0" indent="0">
              <a:buNone/>
            </a:pPr>
            <a:r>
              <a:rPr lang="en-US" dirty="0" err="1"/>
              <a:t>Uygulamanın</a:t>
            </a:r>
            <a:r>
              <a:rPr lang="en-US" dirty="0"/>
              <a:t> </a:t>
            </a:r>
            <a:r>
              <a:rPr lang="en-US" dirty="0" err="1"/>
              <a:t>içindeki</a:t>
            </a:r>
            <a:r>
              <a:rPr lang="en-US" dirty="0"/>
              <a:t> </a:t>
            </a:r>
            <a:r>
              <a:rPr lang="en-US" dirty="0" err="1"/>
              <a:t>bileşenler</a:t>
            </a:r>
            <a:r>
              <a:rPr lang="en-US" dirty="0"/>
              <a:t> </a:t>
            </a:r>
            <a:r>
              <a:rPr lang="en-US" dirty="0" err="1"/>
              <a:t>artıkça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durumlarda</a:t>
            </a:r>
            <a:r>
              <a:rPr lang="en-US" dirty="0"/>
              <a:t> </a:t>
            </a:r>
            <a:r>
              <a:rPr lang="en-US" dirty="0" err="1"/>
              <a:t>artıyor</a:t>
            </a:r>
            <a:r>
              <a:rPr lang="en-US" dirty="0"/>
              <a:t>. </a:t>
            </a:r>
            <a:r>
              <a:rPr lang="en-US" dirty="0" err="1"/>
              <a:t>Haliyle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durumların</a:t>
            </a:r>
            <a:r>
              <a:rPr lang="en-US" dirty="0"/>
              <a:t> </a:t>
            </a:r>
            <a:r>
              <a:rPr lang="en-US" dirty="0" err="1"/>
              <a:t>yönetimi</a:t>
            </a:r>
            <a:r>
              <a:rPr lang="en-US" dirty="0"/>
              <a:t> </a:t>
            </a:r>
            <a:r>
              <a:rPr lang="en-US" dirty="0" err="1"/>
              <a:t>gittikçe</a:t>
            </a:r>
            <a:r>
              <a:rPr lang="en-US" dirty="0"/>
              <a:t> </a:t>
            </a:r>
            <a:r>
              <a:rPr lang="en-US" dirty="0" err="1"/>
              <a:t>içinden</a:t>
            </a:r>
            <a:r>
              <a:rPr lang="en-US" dirty="0"/>
              <a:t> </a:t>
            </a:r>
            <a:r>
              <a:rPr lang="en-US" dirty="0" err="1"/>
              <a:t>çıkılamaz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alıyor</a:t>
            </a:r>
            <a:r>
              <a:rPr lang="en-US" dirty="0"/>
              <a:t>. </a:t>
            </a:r>
            <a:r>
              <a:rPr lang="en-US" dirty="0" err="1"/>
              <a:t>Örneğin</a:t>
            </a:r>
            <a:r>
              <a:rPr lang="en-US" dirty="0"/>
              <a:t> </a:t>
            </a:r>
            <a:r>
              <a:rPr lang="en-US" dirty="0" err="1"/>
              <a:t>durumların</a:t>
            </a:r>
            <a:r>
              <a:rPr lang="en-US" dirty="0"/>
              <a:t> </a:t>
            </a:r>
            <a:r>
              <a:rPr lang="en-US" dirty="0" err="1"/>
              <a:t>modelleri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biri</a:t>
            </a:r>
            <a:r>
              <a:rPr lang="en-US" dirty="0"/>
              <a:t> </a:t>
            </a:r>
            <a:r>
              <a:rPr lang="en-US" dirty="0" err="1"/>
              <a:t>yerine</a:t>
            </a:r>
            <a:r>
              <a:rPr lang="en-US" dirty="0"/>
              <a:t> </a:t>
            </a:r>
            <a:r>
              <a:rPr lang="en-US" dirty="0" err="1"/>
              <a:t>geçebilir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durum </a:t>
            </a:r>
            <a:r>
              <a:rPr lang="en-US" dirty="0" err="1"/>
              <a:t>alakasız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bileşene</a:t>
            </a:r>
            <a:r>
              <a:rPr lang="en-US" dirty="0"/>
              <a:t> </a:t>
            </a:r>
            <a:r>
              <a:rPr lang="en-US" dirty="0" err="1"/>
              <a:t>etki</a:t>
            </a:r>
            <a:r>
              <a:rPr lang="en-US" dirty="0"/>
              <a:t> </a:t>
            </a:r>
            <a:r>
              <a:rPr lang="en-US" dirty="0" err="1"/>
              <a:t>edebilir</a:t>
            </a:r>
            <a:r>
              <a:rPr lang="en-US" dirty="0"/>
              <a:t>. </a:t>
            </a:r>
            <a:r>
              <a:rPr lang="en-US" dirty="0" err="1"/>
              <a:t>Çoğu</a:t>
            </a:r>
            <a:r>
              <a:rPr lang="en-US" dirty="0"/>
              <a:t> </a:t>
            </a:r>
            <a:r>
              <a:rPr lang="en-US" dirty="0" err="1"/>
              <a:t>yerde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probleme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gösterilen</a:t>
            </a:r>
            <a:r>
              <a:rPr lang="en-US" dirty="0"/>
              <a:t> </a:t>
            </a:r>
            <a:r>
              <a:rPr lang="en-US" dirty="0" err="1"/>
              <a:t>örnek</a:t>
            </a:r>
            <a:r>
              <a:rPr lang="en-US" dirty="0"/>
              <a:t> </a:t>
            </a:r>
            <a:r>
              <a:rPr lang="en-US" dirty="0" err="1"/>
              <a:t>facebook’un</a:t>
            </a:r>
            <a:r>
              <a:rPr lang="en-US" dirty="0"/>
              <a:t> </a:t>
            </a:r>
            <a:r>
              <a:rPr lang="en-US" dirty="0" err="1"/>
              <a:t>mesajlar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bildirimleriyle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yaşadığı</a:t>
            </a:r>
            <a:r>
              <a:rPr lang="en-US" dirty="0"/>
              <a:t> </a:t>
            </a:r>
            <a:r>
              <a:rPr lang="en-US" dirty="0" err="1"/>
              <a:t>problemdir</a:t>
            </a:r>
            <a:r>
              <a:rPr lang="en-US" dirty="0"/>
              <a:t>. Bu problem </a:t>
            </a:r>
            <a:r>
              <a:rPr lang="en-US" dirty="0" err="1"/>
              <a:t>kontrolsüz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akışıdır</a:t>
            </a:r>
            <a:r>
              <a:rPr lang="en-US" dirty="0"/>
              <a:t>. </a:t>
            </a:r>
            <a:endParaRPr lang="tr-TR" dirty="0" smtClean="0"/>
          </a:p>
          <a:p>
            <a:pPr marL="0" indent="0">
              <a:buNone/>
            </a:pPr>
            <a:r>
              <a:rPr lang="en-US" b="1" dirty="0"/>
              <a:t>Redux </a:t>
            </a:r>
            <a:r>
              <a:rPr lang="en-US" b="1" dirty="0" err="1"/>
              <a:t>nedir</a:t>
            </a:r>
            <a:r>
              <a:rPr lang="en-US" b="1" dirty="0"/>
              <a:t> ?</a:t>
            </a:r>
          </a:p>
          <a:p>
            <a:pPr marL="0" indent="0">
              <a:buNone/>
            </a:pPr>
            <a:r>
              <a:rPr lang="en-US" dirty="0" err="1"/>
              <a:t>Açık</a:t>
            </a:r>
            <a:r>
              <a:rPr lang="en-US" dirty="0"/>
              <a:t> </a:t>
            </a:r>
            <a:r>
              <a:rPr lang="en-US" dirty="0" err="1"/>
              <a:t>kaynak</a:t>
            </a:r>
            <a:r>
              <a:rPr lang="en-US" dirty="0"/>
              <a:t> </a:t>
            </a:r>
            <a:r>
              <a:rPr lang="en-US" dirty="0" err="1"/>
              <a:t>kodlu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b="1" dirty="0"/>
              <a:t>state</a:t>
            </a:r>
            <a:r>
              <a:rPr lang="en-US" dirty="0"/>
              <a:t> </a:t>
            </a:r>
            <a:r>
              <a:rPr lang="en-US" b="1" dirty="0"/>
              <a:t>management</a:t>
            </a:r>
            <a:r>
              <a:rPr lang="en-US" dirty="0"/>
              <a:t> </a:t>
            </a:r>
            <a:r>
              <a:rPr lang="en-US" dirty="0" err="1"/>
              <a:t>kütüphanesidir,neredeyse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kullanılanıdır</a:t>
            </a:r>
            <a:r>
              <a:rPr lang="en-US" dirty="0"/>
              <a:t>. State </a:t>
            </a:r>
            <a:r>
              <a:rPr lang="en-US" dirty="0" err="1"/>
              <a:t>management’ı</a:t>
            </a:r>
            <a:r>
              <a:rPr lang="en-US" dirty="0"/>
              <a:t> </a:t>
            </a:r>
            <a:r>
              <a:rPr lang="en-US" dirty="0" err="1"/>
              <a:t>anladıysak</a:t>
            </a:r>
            <a:r>
              <a:rPr lang="en-US" dirty="0"/>
              <a:t> </a:t>
            </a:r>
            <a:r>
              <a:rPr lang="en-US" b="1" dirty="0" err="1"/>
              <a:t>redux’ın</a:t>
            </a:r>
            <a:r>
              <a:rPr lang="en-US" dirty="0"/>
              <a:t> </a:t>
            </a:r>
            <a:r>
              <a:rPr lang="en-US" dirty="0" err="1"/>
              <a:t>aslında</a:t>
            </a:r>
            <a:r>
              <a:rPr lang="en-US" dirty="0"/>
              <a:t> ne </a:t>
            </a:r>
            <a:r>
              <a:rPr lang="en-US" dirty="0" err="1"/>
              <a:t>işe</a:t>
            </a:r>
            <a:r>
              <a:rPr lang="en-US" dirty="0"/>
              <a:t> </a:t>
            </a:r>
            <a:r>
              <a:rPr lang="en-US" dirty="0" err="1"/>
              <a:t>yaradığını</a:t>
            </a:r>
            <a:r>
              <a:rPr lang="en-US" dirty="0"/>
              <a:t> da </a:t>
            </a:r>
            <a:r>
              <a:rPr lang="en-US" dirty="0" err="1" smtClean="0"/>
              <a:t>anla</a:t>
            </a:r>
            <a:r>
              <a:rPr lang="tr-TR" dirty="0" smtClean="0"/>
              <a:t>rız</a:t>
            </a:r>
            <a:r>
              <a:rPr lang="en-US" dirty="0" smtClean="0"/>
              <a:t>. </a:t>
            </a:r>
            <a:r>
              <a:rPr lang="en-US" dirty="0" err="1"/>
              <a:t>Genel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b="1" dirty="0" err="1"/>
              <a:t>state’i</a:t>
            </a:r>
            <a:r>
              <a:rPr lang="en-US" dirty="0"/>
              <a:t> </a:t>
            </a:r>
            <a:r>
              <a:rPr lang="en-US" dirty="0" err="1"/>
              <a:t>merkezileştirip</a:t>
            </a:r>
            <a:r>
              <a:rPr lang="en-US" dirty="0"/>
              <a:t> </a:t>
            </a:r>
            <a:r>
              <a:rPr lang="en-US" dirty="0" err="1"/>
              <a:t>uygulamanın</a:t>
            </a:r>
            <a:r>
              <a:rPr lang="en-US" dirty="0"/>
              <a:t> </a:t>
            </a:r>
            <a:r>
              <a:rPr lang="en-US" dirty="0" err="1"/>
              <a:t>karmaşıklığını</a:t>
            </a:r>
            <a:r>
              <a:rPr lang="en-US" dirty="0"/>
              <a:t> </a:t>
            </a:r>
            <a:r>
              <a:rPr lang="en-US" dirty="0" err="1"/>
              <a:t>azaltarak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yönetilebilir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state </a:t>
            </a:r>
            <a:r>
              <a:rPr lang="en-US" dirty="0" err="1"/>
              <a:t>yapmaya</a:t>
            </a:r>
            <a:r>
              <a:rPr lang="en-US" dirty="0"/>
              <a:t> </a:t>
            </a:r>
            <a:r>
              <a:rPr lang="en-US" dirty="0" err="1"/>
              <a:t>çalışır</a:t>
            </a:r>
            <a:r>
              <a:rPr lang="en-US" dirty="0"/>
              <a:t>. </a:t>
            </a:r>
            <a:r>
              <a:rPr lang="en-US" b="1" dirty="0"/>
              <a:t>Redux</a:t>
            </a:r>
            <a:r>
              <a:rPr lang="en-US" dirty="0"/>
              <a:t>, </a:t>
            </a:r>
            <a:r>
              <a:rPr lang="en-US" dirty="0" err="1"/>
              <a:t>reactın</a:t>
            </a:r>
            <a:r>
              <a:rPr lang="en-US" dirty="0"/>
              <a:t> </a:t>
            </a:r>
            <a:r>
              <a:rPr lang="en-US" dirty="0" err="1"/>
              <a:t>başında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biri</a:t>
            </a:r>
            <a:r>
              <a:rPr lang="en-US" dirty="0"/>
              <a:t> (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abramov</a:t>
            </a:r>
            <a:r>
              <a:rPr lang="en-US" dirty="0"/>
              <a:t>)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tr-TR" dirty="0" smtClean="0"/>
              <a:t>oluşturuldu</a:t>
            </a:r>
            <a:r>
              <a:rPr lang="en-US" dirty="0" smtClean="0"/>
              <a:t>. </a:t>
            </a:r>
            <a:r>
              <a:rPr lang="en-US" b="1" dirty="0"/>
              <a:t>React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bağımsız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kütüphanedir</a:t>
            </a:r>
            <a:r>
              <a:rPr lang="en-US" dirty="0"/>
              <a:t>. </a:t>
            </a:r>
            <a:r>
              <a:rPr lang="en-US" b="1" dirty="0"/>
              <a:t>React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anılmasının</a:t>
            </a:r>
            <a:r>
              <a:rPr lang="en-US" dirty="0"/>
              <a:t> </a:t>
            </a:r>
            <a:r>
              <a:rPr lang="en-US" dirty="0" err="1"/>
              <a:t>sebebi,react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uyumlu</a:t>
            </a:r>
            <a:r>
              <a:rPr lang="en-US" dirty="0"/>
              <a:t> </a:t>
            </a:r>
            <a:r>
              <a:rPr lang="en-US" dirty="0" err="1" smtClean="0"/>
              <a:t>çalışmasıdır</a:t>
            </a:r>
            <a:r>
              <a:rPr lang="tr-TR" dirty="0" smtClean="0"/>
              <a:t>. </a:t>
            </a:r>
            <a:r>
              <a:rPr lang="en-US" dirty="0" smtClean="0"/>
              <a:t>Bu </a:t>
            </a:r>
            <a:r>
              <a:rPr lang="en-US" dirty="0" err="1"/>
              <a:t>kütüphaneyi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kütüphanelerinde</a:t>
            </a:r>
            <a:r>
              <a:rPr lang="en-US" dirty="0"/>
              <a:t> de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rahat</a:t>
            </a:r>
            <a:r>
              <a:rPr lang="en-US" dirty="0"/>
              <a:t> </a:t>
            </a:r>
            <a:r>
              <a:rPr lang="en-US" dirty="0" err="1"/>
              <a:t>kullanabiliriz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309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405" y="242371"/>
            <a:ext cx="11512626" cy="6400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err="1"/>
              <a:t>Redux’ta</a:t>
            </a:r>
            <a:r>
              <a:rPr lang="en-US" b="1" dirty="0"/>
              <a:t> </a:t>
            </a:r>
            <a:r>
              <a:rPr lang="en-US" b="1" dirty="0" err="1"/>
              <a:t>temel</a:t>
            </a:r>
            <a:r>
              <a:rPr lang="en-US" b="1" dirty="0"/>
              <a:t> </a:t>
            </a:r>
            <a:r>
              <a:rPr lang="en-US" b="1" dirty="0" err="1"/>
              <a:t>kavramlar</a:t>
            </a:r>
            <a:r>
              <a:rPr lang="en-US" b="1" dirty="0"/>
              <a:t>.</a:t>
            </a:r>
          </a:p>
          <a:p>
            <a:pPr marL="0" indent="0">
              <a:buNone/>
            </a:pPr>
            <a:r>
              <a:rPr lang="en-US" b="1" i="1" dirty="0"/>
              <a:t>Action</a:t>
            </a:r>
            <a:r>
              <a:rPr lang="en-US" b="1" dirty="0"/>
              <a:t>: 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objesidir</a:t>
            </a:r>
            <a:r>
              <a:rPr lang="en-US" dirty="0"/>
              <a:t>. </a:t>
            </a:r>
            <a:r>
              <a:rPr lang="en-US" dirty="0" err="1"/>
              <a:t>Store’da</a:t>
            </a:r>
            <a:r>
              <a:rPr lang="en-US" dirty="0"/>
              <a:t> </a:t>
            </a:r>
            <a:r>
              <a:rPr lang="en-US" dirty="0" err="1"/>
              <a:t>hangi</a:t>
            </a:r>
            <a:r>
              <a:rPr lang="en-US" dirty="0"/>
              <a:t> </a:t>
            </a:r>
            <a:r>
              <a:rPr lang="en-US" dirty="0" err="1"/>
              <a:t>state’in</a:t>
            </a:r>
            <a:r>
              <a:rPr lang="en-US" dirty="0"/>
              <a:t> </a:t>
            </a:r>
            <a:r>
              <a:rPr lang="en-US" dirty="0" err="1"/>
              <a:t>değişeceği</a:t>
            </a:r>
            <a:r>
              <a:rPr lang="en-US" dirty="0"/>
              <a:t> </a:t>
            </a:r>
            <a:r>
              <a:rPr lang="en-US" dirty="0" err="1"/>
              <a:t>bilgisini</a:t>
            </a:r>
            <a:r>
              <a:rPr lang="en-US" dirty="0"/>
              <a:t>(</a:t>
            </a:r>
            <a:r>
              <a:rPr lang="en-US" b="1" dirty="0"/>
              <a:t>type</a:t>
            </a:r>
            <a:r>
              <a:rPr lang="en-US" dirty="0"/>
              <a:t>) </a:t>
            </a:r>
            <a:r>
              <a:rPr lang="en-US" dirty="0" err="1"/>
              <a:t>ve</a:t>
            </a:r>
            <a:r>
              <a:rPr lang="en-US" dirty="0"/>
              <a:t> state </a:t>
            </a:r>
            <a:r>
              <a:rPr lang="en-US" dirty="0" err="1"/>
              <a:t>verisini</a:t>
            </a:r>
            <a:r>
              <a:rPr lang="en-US" dirty="0"/>
              <a:t> </a:t>
            </a:r>
            <a:r>
              <a:rPr lang="en-US" dirty="0" err="1"/>
              <a:t>taşır</a:t>
            </a:r>
            <a:r>
              <a:rPr lang="en-US" dirty="0"/>
              <a:t>(</a:t>
            </a:r>
            <a:r>
              <a:rPr lang="en-US" b="1" dirty="0"/>
              <a:t>payload</a:t>
            </a:r>
            <a:r>
              <a:rPr lang="en-US" dirty="0" smtClean="0"/>
              <a:t>).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Bir </a:t>
            </a:r>
            <a:r>
              <a:rPr lang="tr-TR" dirty="0"/>
              <a:t>action genellikle type ve payload olmak üzere iki adet property'den oluşur. type </a:t>
            </a:r>
            <a:r>
              <a:rPr lang="tr-TR" b="1" dirty="0"/>
              <a:t>action'un</a:t>
            </a:r>
            <a:r>
              <a:rPr lang="tr-TR" dirty="0"/>
              <a:t> belirteçi hangi işlemin yapıldığını belirtir. </a:t>
            </a:r>
            <a:r>
              <a:rPr lang="tr-TR" b="1" dirty="0"/>
              <a:t>payload</a:t>
            </a:r>
            <a:r>
              <a:rPr lang="tr-TR" dirty="0"/>
              <a:t> ise gönderilecek veriyi içeren property'dir. </a:t>
            </a:r>
            <a:r>
              <a:rPr lang="tr-TR" b="1" dirty="0"/>
              <a:t>payload</a:t>
            </a:r>
            <a:r>
              <a:rPr lang="tr-TR" dirty="0"/>
              <a:t> yerine gönderdiğiniz verinin adını da (movie, comment vs.) yazabilirsiniz fakat genel bir kural olarak payload property'sini kullanmaya özen göstermelisiniz</a:t>
            </a:r>
            <a:r>
              <a:rPr lang="tr-TR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{ type: SIPARIS_ARTIR , payload: 1 </a:t>
            </a:r>
            <a:r>
              <a:rPr lang="en-US" b="1" dirty="0" smtClean="0"/>
              <a:t>}</a:t>
            </a:r>
            <a:endParaRPr lang="tr-TR" b="1" dirty="0" smtClean="0"/>
          </a:p>
          <a:p>
            <a:pPr marL="0" indent="0">
              <a:buNone/>
            </a:pPr>
            <a:r>
              <a:rPr lang="en-US" b="1" dirty="0" err="1"/>
              <a:t>Action’ları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kullanışlı</a:t>
            </a:r>
            <a:r>
              <a:rPr lang="en-US" dirty="0"/>
              <a:t> </a:t>
            </a:r>
            <a:r>
              <a:rPr lang="en-US" dirty="0" err="1"/>
              <a:t>yapmak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çoğu</a:t>
            </a:r>
            <a:r>
              <a:rPr lang="en-US" dirty="0"/>
              <a:t> zaman </a:t>
            </a:r>
            <a:r>
              <a:rPr lang="en-US" b="1" dirty="0"/>
              <a:t>Action </a:t>
            </a:r>
            <a:r>
              <a:rPr lang="en-US" b="1" dirty="0" err="1"/>
              <a:t>Creator</a:t>
            </a:r>
            <a:r>
              <a:rPr lang="en-US" dirty="0" err="1"/>
              <a:t>’lardan</a:t>
            </a:r>
            <a:r>
              <a:rPr lang="en-US" dirty="0"/>
              <a:t> </a:t>
            </a:r>
            <a:r>
              <a:rPr lang="en-US" dirty="0" err="1"/>
              <a:t>faydalanırız</a:t>
            </a:r>
            <a:r>
              <a:rPr lang="en-US" dirty="0"/>
              <a:t>. </a:t>
            </a:r>
            <a:r>
              <a:rPr lang="en-US" b="1" dirty="0"/>
              <a:t>Action </a:t>
            </a:r>
            <a:r>
              <a:rPr lang="en-US" b="1" dirty="0" err="1"/>
              <a:t>Creator’lar</a:t>
            </a:r>
            <a:r>
              <a:rPr lang="en-US" b="1" dirty="0"/>
              <a:t> </a:t>
            </a:r>
            <a:r>
              <a:rPr lang="en-US" dirty="0" err="1"/>
              <a:t>birer</a:t>
            </a:r>
            <a:r>
              <a:rPr lang="en-US" dirty="0"/>
              <a:t> arrow </a:t>
            </a:r>
            <a:r>
              <a:rPr lang="en-US" dirty="0" err="1"/>
              <a:t>function’lardır</a:t>
            </a:r>
            <a:r>
              <a:rPr lang="en-US" dirty="0"/>
              <a:t>. </a:t>
            </a:r>
            <a:r>
              <a:rPr lang="en-US" dirty="0" err="1"/>
              <a:t>Sadece</a:t>
            </a:r>
            <a:r>
              <a:rPr lang="en-US" dirty="0"/>
              <a:t> </a:t>
            </a:r>
            <a:r>
              <a:rPr lang="en-US" dirty="0" err="1"/>
              <a:t>değişen</a:t>
            </a:r>
            <a:r>
              <a:rPr lang="en-US" dirty="0"/>
              <a:t> payload </a:t>
            </a:r>
            <a:r>
              <a:rPr lang="en-US" dirty="0" err="1"/>
              <a:t>kısmını</a:t>
            </a:r>
            <a:r>
              <a:rPr lang="en-US" dirty="0"/>
              <a:t> </a:t>
            </a:r>
            <a:r>
              <a:rPr lang="en-US" dirty="0" err="1"/>
              <a:t>parametre</a:t>
            </a:r>
            <a:r>
              <a:rPr lang="en-US" dirty="0"/>
              <a:t> </a:t>
            </a:r>
            <a:r>
              <a:rPr lang="en-US" dirty="0" err="1"/>
              <a:t>alıp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action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döner</a:t>
            </a:r>
            <a:r>
              <a:rPr lang="en-US" dirty="0"/>
              <a:t>. </a:t>
            </a:r>
            <a:r>
              <a:rPr lang="en-US" b="1" dirty="0" err="1"/>
              <a:t>Type’lar</a:t>
            </a:r>
            <a:r>
              <a:rPr lang="en-US" dirty="0"/>
              <a:t> </a:t>
            </a:r>
            <a:r>
              <a:rPr lang="en-US" dirty="0" err="1"/>
              <a:t>genelde</a:t>
            </a:r>
            <a:r>
              <a:rPr lang="en-US" dirty="0"/>
              <a:t> </a:t>
            </a:r>
            <a:r>
              <a:rPr lang="en-US" dirty="0" err="1"/>
              <a:t>değişmeyen</a:t>
            </a:r>
            <a:r>
              <a:rPr lang="en-US" dirty="0"/>
              <a:t> ,</a:t>
            </a:r>
            <a:r>
              <a:rPr lang="en-US" dirty="0" err="1"/>
              <a:t>sadece</a:t>
            </a:r>
            <a:r>
              <a:rPr lang="en-US" dirty="0"/>
              <a:t> </a:t>
            </a:r>
            <a:r>
              <a:rPr lang="en-US" dirty="0" err="1"/>
              <a:t>yönlendirici</a:t>
            </a:r>
            <a:r>
              <a:rPr lang="en-US" dirty="0"/>
              <a:t> </a:t>
            </a:r>
            <a:r>
              <a:rPr lang="en-US" dirty="0" err="1"/>
              <a:t>sabitler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ayrı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dosyada</a:t>
            </a:r>
            <a:r>
              <a:rPr lang="en-US" dirty="0"/>
              <a:t> </a:t>
            </a:r>
            <a:r>
              <a:rPr lang="en-US" dirty="0" err="1"/>
              <a:t>tutulur</a:t>
            </a:r>
            <a:r>
              <a:rPr lang="en-US" dirty="0"/>
              <a:t>(</a:t>
            </a:r>
            <a:r>
              <a:rPr lang="en-US" b="1" dirty="0" err="1"/>
              <a:t>actionTypes</a:t>
            </a:r>
            <a:r>
              <a:rPr lang="en-US" dirty="0" smtClean="0"/>
              <a:t>).</a:t>
            </a:r>
            <a:endParaRPr lang="tr-TR" dirty="0" smtClean="0"/>
          </a:p>
          <a:p>
            <a:pPr marL="0" indent="0">
              <a:buNone/>
            </a:pPr>
            <a:r>
              <a:rPr lang="en-US" b="1" dirty="0"/>
              <a:t>//Action Creator</a:t>
            </a:r>
          </a:p>
          <a:p>
            <a:pPr marL="0" indent="0">
              <a:buNone/>
            </a:pP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siparisArtirmaSuccess</a:t>
            </a:r>
            <a:r>
              <a:rPr lang="en-US" dirty="0"/>
              <a:t> = </a:t>
            </a:r>
            <a:r>
              <a:rPr lang="en-US" dirty="0" err="1"/>
              <a:t>adet</a:t>
            </a:r>
            <a:r>
              <a:rPr lang="en-US" dirty="0"/>
              <a:t> =&gt; ({ type: SIPARIS_ARTIR, payload: </a:t>
            </a:r>
            <a:r>
              <a:rPr lang="en-US" dirty="0" err="1"/>
              <a:t>adet</a:t>
            </a:r>
            <a:r>
              <a:rPr lang="en-US" dirty="0"/>
              <a:t> });</a:t>
            </a:r>
          </a:p>
          <a:p>
            <a:pPr marL="0" indent="0">
              <a:buNone/>
            </a:pPr>
            <a:r>
              <a:rPr lang="en-US" b="1" dirty="0"/>
              <a:t>//actionTypes.js</a:t>
            </a:r>
          </a:p>
          <a:p>
            <a:pPr marL="0" indent="0">
              <a:buNone/>
            </a:pPr>
            <a:r>
              <a:rPr lang="en-US" dirty="0"/>
              <a:t>export </a:t>
            </a:r>
            <a:r>
              <a:rPr lang="en-US" dirty="0" err="1"/>
              <a:t>const</a:t>
            </a:r>
            <a:r>
              <a:rPr lang="en-US" dirty="0"/>
              <a:t> SIPARIS_ARTIR = ”SIPARIS_ARTIR”</a:t>
            </a:r>
          </a:p>
          <a:p>
            <a:pPr marL="0" indent="0">
              <a:buNone/>
            </a:pPr>
            <a:r>
              <a:rPr lang="en-US" dirty="0"/>
              <a:t>export </a:t>
            </a:r>
            <a:r>
              <a:rPr lang="en-US" dirty="0" err="1"/>
              <a:t>const</a:t>
            </a:r>
            <a:r>
              <a:rPr lang="en-US" dirty="0"/>
              <a:t> SIPARIS_AZALT = ”SIPARIS_AZALT”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561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405" y="242371"/>
            <a:ext cx="11512626" cy="6400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tr-TR" b="1" i="1" dirty="0"/>
              <a:t>Reducers</a:t>
            </a:r>
          </a:p>
          <a:p>
            <a:pPr marL="0" indent="0">
              <a:buNone/>
            </a:pPr>
            <a:r>
              <a:rPr lang="tr-TR" b="1" i="1" dirty="0"/>
              <a:t>Reducers</a:t>
            </a:r>
            <a:r>
              <a:rPr lang="tr-TR" i="1" dirty="0"/>
              <a:t> global state'in güncellendiği, kontrol edildiği ve güncellenmiş state'i return eden klasik bir javascript function'udur. </a:t>
            </a:r>
            <a:r>
              <a:rPr lang="tr-TR" i="1" dirty="0" smtClean="0"/>
              <a:t>iki </a:t>
            </a:r>
            <a:r>
              <a:rPr lang="tr-TR" i="1" dirty="0"/>
              <a:t>parametre alır</a:t>
            </a:r>
            <a:r>
              <a:rPr lang="tr-TR" i="1" dirty="0" smtClean="0"/>
              <a:t>:</a:t>
            </a:r>
            <a:endParaRPr lang="tr-TR" i="1" dirty="0"/>
          </a:p>
          <a:p>
            <a:pPr marL="0" indent="0">
              <a:buNone/>
            </a:pPr>
            <a:r>
              <a:rPr lang="tr-TR" b="1" i="1" dirty="0"/>
              <a:t>state</a:t>
            </a:r>
            <a:r>
              <a:rPr lang="tr-TR" i="1" dirty="0"/>
              <a:t>: uygulamanın geçerli state'i</a:t>
            </a:r>
          </a:p>
          <a:p>
            <a:pPr marL="0" indent="0">
              <a:buNone/>
            </a:pPr>
            <a:r>
              <a:rPr lang="tr-TR" b="1" i="1" dirty="0"/>
              <a:t>action</a:t>
            </a:r>
            <a:r>
              <a:rPr lang="tr-TR" i="1" dirty="0"/>
              <a:t>: global state'i güncellemek için gönderilen action</a:t>
            </a:r>
          </a:p>
          <a:p>
            <a:pPr marL="0" indent="0">
              <a:buNone/>
            </a:pPr>
            <a:r>
              <a:rPr lang="tr-TR" b="1" i="1" dirty="0"/>
              <a:t>Reducer</a:t>
            </a:r>
            <a:r>
              <a:rPr lang="tr-TR" i="1" dirty="0"/>
              <a:t> oluşturmak için aşağıdaki kurallara uymak zorundasınız</a:t>
            </a:r>
            <a:r>
              <a:rPr lang="tr-TR" i="1" dirty="0" smtClean="0"/>
              <a:t>.</a:t>
            </a:r>
            <a:endParaRPr lang="tr-TR" i="1" dirty="0"/>
          </a:p>
          <a:p>
            <a:pPr marL="0" indent="0">
              <a:buNone/>
            </a:pPr>
            <a:r>
              <a:rPr lang="tr-TR" b="1" i="1" dirty="0"/>
              <a:t>Reducer'ın state parametresini her zaman başlangıç state'ine eşitleyin.</a:t>
            </a:r>
          </a:p>
          <a:p>
            <a:pPr marL="0" indent="0">
              <a:buNone/>
            </a:pPr>
            <a:r>
              <a:rPr lang="en-US" b="1" i="1" dirty="0" smtClean="0"/>
              <a:t>Reducer</a:t>
            </a:r>
            <a:r>
              <a:rPr lang="en-US" b="1" dirty="0"/>
              <a:t>: </a:t>
            </a:r>
            <a:r>
              <a:rPr lang="en-US" dirty="0"/>
              <a:t>State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action’ı</a:t>
            </a:r>
            <a:r>
              <a:rPr lang="en-US" dirty="0"/>
              <a:t> </a:t>
            </a:r>
            <a:r>
              <a:rPr lang="en-US" dirty="0" err="1"/>
              <a:t>parametre</a:t>
            </a:r>
            <a:r>
              <a:rPr lang="en-US" dirty="0"/>
              <a:t> </a:t>
            </a:r>
            <a:r>
              <a:rPr lang="en-US" dirty="0" err="1"/>
              <a:t>alan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yeni</a:t>
            </a:r>
            <a:r>
              <a:rPr lang="en-US" dirty="0"/>
              <a:t> </a:t>
            </a:r>
            <a:r>
              <a:rPr lang="en-US" dirty="0" err="1"/>
              <a:t>state’i</a:t>
            </a:r>
            <a:r>
              <a:rPr lang="en-US" dirty="0"/>
              <a:t> </a:t>
            </a:r>
            <a:r>
              <a:rPr lang="en-US" dirty="0" err="1"/>
              <a:t>dönen</a:t>
            </a:r>
            <a:r>
              <a:rPr lang="en-US" dirty="0"/>
              <a:t> pure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fonksiyondur</a:t>
            </a:r>
            <a:r>
              <a:rPr lang="en-US" dirty="0"/>
              <a:t>. </a:t>
            </a:r>
            <a:r>
              <a:rPr lang="en-US" dirty="0" err="1"/>
              <a:t>Action’ın</a:t>
            </a:r>
            <a:r>
              <a:rPr lang="en-US" dirty="0"/>
              <a:t> </a:t>
            </a:r>
            <a:r>
              <a:rPr lang="en-US" dirty="0" err="1"/>
              <a:t>type’ına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state’i</a:t>
            </a:r>
            <a:r>
              <a:rPr lang="en-US" dirty="0"/>
              <a:t> </a:t>
            </a:r>
            <a:r>
              <a:rPr lang="en-US" dirty="0" err="1"/>
              <a:t>değiştirir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yeni</a:t>
            </a:r>
            <a:r>
              <a:rPr lang="en-US" dirty="0"/>
              <a:t> </a:t>
            </a:r>
            <a:r>
              <a:rPr lang="en-US" dirty="0" err="1"/>
              <a:t>state’i</a:t>
            </a:r>
            <a:r>
              <a:rPr lang="en-US" dirty="0"/>
              <a:t>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döner</a:t>
            </a:r>
            <a:r>
              <a:rPr lang="en-US" dirty="0"/>
              <a:t>. </a:t>
            </a:r>
            <a:r>
              <a:rPr lang="en-US" dirty="0" err="1"/>
              <a:t>Mutlaka</a:t>
            </a:r>
            <a:r>
              <a:rPr lang="en-US" dirty="0"/>
              <a:t> </a:t>
            </a:r>
            <a:r>
              <a:rPr lang="en-US" dirty="0" err="1"/>
              <a:t>state’in</a:t>
            </a:r>
            <a:r>
              <a:rPr lang="en-US" dirty="0"/>
              <a:t> </a:t>
            </a:r>
            <a:r>
              <a:rPr lang="en-US" dirty="0" err="1"/>
              <a:t>güncel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kopyası</a:t>
            </a:r>
            <a:r>
              <a:rPr lang="en-US" dirty="0"/>
              <a:t>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dönmesi</a:t>
            </a:r>
            <a:r>
              <a:rPr lang="en-US" dirty="0"/>
              <a:t> </a:t>
            </a:r>
            <a:r>
              <a:rPr lang="en-US" dirty="0" err="1"/>
              <a:t>gerekiyor</a:t>
            </a:r>
            <a:r>
              <a:rPr lang="en-US" dirty="0"/>
              <a:t>. </a:t>
            </a:r>
            <a:r>
              <a:rPr lang="en-US" dirty="0" err="1"/>
              <a:t>Aksi</a:t>
            </a:r>
            <a:r>
              <a:rPr lang="en-US" dirty="0"/>
              <a:t> </a:t>
            </a:r>
            <a:r>
              <a:rPr lang="en-US" dirty="0" err="1"/>
              <a:t>halde</a:t>
            </a:r>
            <a:r>
              <a:rPr lang="en-US" dirty="0"/>
              <a:t>, </a:t>
            </a:r>
            <a:r>
              <a:rPr lang="en-US" dirty="0" err="1"/>
              <a:t>componentler</a:t>
            </a:r>
            <a:r>
              <a:rPr lang="en-US" dirty="0"/>
              <a:t> </a:t>
            </a:r>
            <a:r>
              <a:rPr lang="en-US" dirty="0" err="1"/>
              <a:t>kendini</a:t>
            </a:r>
            <a:r>
              <a:rPr lang="en-US" dirty="0"/>
              <a:t> render </a:t>
            </a:r>
            <a:r>
              <a:rPr lang="en-US" dirty="0" err="1"/>
              <a:t>etmez.Bunu</a:t>
            </a:r>
            <a:r>
              <a:rPr lang="en-US" dirty="0"/>
              <a:t> </a:t>
            </a:r>
            <a:r>
              <a:rPr lang="en-US" dirty="0" err="1"/>
              <a:t>yapmaktaki</a:t>
            </a:r>
            <a:r>
              <a:rPr lang="en-US" dirty="0"/>
              <a:t> </a:t>
            </a:r>
            <a:r>
              <a:rPr lang="en-US" dirty="0" err="1"/>
              <a:t>amaç</a:t>
            </a:r>
            <a:r>
              <a:rPr lang="en-US" dirty="0"/>
              <a:t> </a:t>
            </a:r>
            <a:r>
              <a:rPr lang="en-US" dirty="0" err="1"/>
              <a:t>state’in</a:t>
            </a:r>
            <a:r>
              <a:rPr lang="en-US" dirty="0"/>
              <a:t> </a:t>
            </a:r>
            <a:r>
              <a:rPr lang="en-US" dirty="0" err="1"/>
              <a:t>referansını</a:t>
            </a:r>
            <a:r>
              <a:rPr lang="en-US" dirty="0"/>
              <a:t> </a:t>
            </a:r>
            <a:r>
              <a:rPr lang="en-US" dirty="0" err="1"/>
              <a:t>değiştirmektir</a:t>
            </a:r>
            <a:r>
              <a:rPr lang="en-US" dirty="0"/>
              <a:t>. </a:t>
            </a:r>
            <a:r>
              <a:rPr lang="en-US" dirty="0" err="1"/>
              <a:t>Bunun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 </a:t>
            </a:r>
            <a:r>
              <a:rPr lang="en-US" b="1" dirty="0" err="1"/>
              <a:t>Object.assign</a:t>
            </a:r>
            <a:r>
              <a:rPr lang="en-US" b="1" dirty="0"/>
              <a:t>()</a:t>
            </a:r>
            <a:r>
              <a:rPr lang="en-US" dirty="0"/>
              <a:t> </a:t>
            </a:r>
            <a:r>
              <a:rPr lang="en-US" dirty="0" err="1"/>
              <a:t>veya</a:t>
            </a:r>
            <a:r>
              <a:rPr lang="en-US" dirty="0"/>
              <a:t> </a:t>
            </a:r>
            <a:r>
              <a:rPr lang="en-US" b="1" dirty="0"/>
              <a:t>Object spread </a:t>
            </a:r>
            <a:r>
              <a:rPr lang="en-US" b="1" dirty="0" err="1"/>
              <a:t>opretaor</a:t>
            </a:r>
            <a:r>
              <a:rPr lang="en-US" b="1" dirty="0"/>
              <a:t> </a:t>
            </a:r>
            <a:r>
              <a:rPr lang="en-US" dirty="0" err="1"/>
              <a:t>yöntemlerini</a:t>
            </a:r>
            <a:r>
              <a:rPr lang="en-US" dirty="0"/>
              <a:t> </a:t>
            </a:r>
            <a:r>
              <a:rPr lang="en-US" dirty="0" err="1"/>
              <a:t>kullanabiliriz</a:t>
            </a:r>
            <a:r>
              <a:rPr lang="en-US" dirty="0"/>
              <a:t>. Program </a:t>
            </a:r>
            <a:r>
              <a:rPr lang="en-US" dirty="0" err="1"/>
              <a:t>başlangıcında</a:t>
            </a:r>
            <a:r>
              <a:rPr lang="en-US" dirty="0"/>
              <a:t> </a:t>
            </a:r>
            <a:r>
              <a:rPr lang="en-US" dirty="0" err="1"/>
              <a:t>state’in</a:t>
            </a:r>
            <a:r>
              <a:rPr lang="en-US" dirty="0"/>
              <a:t> </a:t>
            </a:r>
            <a:r>
              <a:rPr lang="en-US" dirty="0" err="1"/>
              <a:t>undifined</a:t>
            </a:r>
            <a:r>
              <a:rPr lang="en-US" dirty="0"/>
              <a:t> </a:t>
            </a:r>
            <a:r>
              <a:rPr lang="en-US" dirty="0" err="1"/>
              <a:t>olmaması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başlangıç</a:t>
            </a:r>
            <a:r>
              <a:rPr lang="en-US" dirty="0"/>
              <a:t> </a:t>
            </a:r>
            <a:r>
              <a:rPr lang="en-US" dirty="0" err="1"/>
              <a:t>değerini</a:t>
            </a:r>
            <a:r>
              <a:rPr lang="en-US" dirty="0"/>
              <a:t> de </a:t>
            </a:r>
            <a:r>
              <a:rPr lang="en-US" dirty="0" err="1"/>
              <a:t>vermeyi</a:t>
            </a:r>
            <a:r>
              <a:rPr lang="en-US" dirty="0"/>
              <a:t> </a:t>
            </a:r>
            <a:r>
              <a:rPr lang="en-US" dirty="0" err="1"/>
              <a:t>unutmamalıyız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b="1" dirty="0"/>
              <a:t>reducer</a:t>
            </a:r>
            <a:r>
              <a:rPr lang="en-US" dirty="0"/>
              <a:t>=(state=0,action)=&gt;{</a:t>
            </a:r>
          </a:p>
          <a:p>
            <a:pPr marL="0" indent="0">
              <a:buNone/>
            </a:pPr>
            <a:r>
              <a:rPr lang="en-US" dirty="0"/>
              <a:t>     switch(</a:t>
            </a:r>
            <a:r>
              <a:rPr lang="en-US" dirty="0" err="1"/>
              <a:t>action.type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            case 'SIPARIS_ARTIR':</a:t>
            </a:r>
          </a:p>
          <a:p>
            <a:pPr marL="0" indent="0">
              <a:buNone/>
            </a:pPr>
            <a:r>
              <a:rPr lang="en-US" dirty="0"/>
              <a:t>                return </a:t>
            </a:r>
            <a:r>
              <a:rPr lang="en-US" dirty="0" err="1"/>
              <a:t>state+action.payload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case 'SIPARIS_AZALT':</a:t>
            </a:r>
          </a:p>
          <a:p>
            <a:pPr marL="0" indent="0">
              <a:buNone/>
            </a:pPr>
            <a:r>
              <a:rPr lang="en-US" dirty="0"/>
              <a:t>                return state-</a:t>
            </a:r>
            <a:r>
              <a:rPr lang="en-US" dirty="0" err="1"/>
              <a:t>action.payload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2227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405" y="242371"/>
            <a:ext cx="11512626" cy="6400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Biz </a:t>
            </a:r>
            <a:r>
              <a:rPr lang="en-US" dirty="0" err="1"/>
              <a:t>direkt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b="1" dirty="0" err="1"/>
              <a:t>reducer’ı</a:t>
            </a:r>
            <a:r>
              <a:rPr lang="en-US" dirty="0"/>
              <a:t> </a:t>
            </a:r>
            <a:r>
              <a:rPr lang="en-US" dirty="0" err="1"/>
              <a:t>kullanmayız</a:t>
            </a:r>
            <a:r>
              <a:rPr lang="en-US" dirty="0"/>
              <a:t>. </a:t>
            </a:r>
            <a:r>
              <a:rPr lang="en-US" b="1" dirty="0" err="1"/>
              <a:t>Reducer’ları</a:t>
            </a:r>
            <a:r>
              <a:rPr lang="en-US" dirty="0"/>
              <a:t> </a:t>
            </a:r>
            <a:r>
              <a:rPr lang="en-US" b="1" dirty="0" err="1"/>
              <a:t>store’a</a:t>
            </a:r>
            <a:r>
              <a:rPr lang="en-US" dirty="0"/>
              <a:t> </a:t>
            </a:r>
            <a:r>
              <a:rPr lang="en-US" dirty="0" err="1"/>
              <a:t>parametre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gönderiyoruz</a:t>
            </a:r>
            <a:r>
              <a:rPr lang="en-US" dirty="0"/>
              <a:t>. </a:t>
            </a:r>
            <a:r>
              <a:rPr lang="en-US" b="1" dirty="0" err="1"/>
              <a:t>Store,dispatch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gönderdiğimiz</a:t>
            </a:r>
            <a:r>
              <a:rPr lang="en-US" dirty="0"/>
              <a:t> </a:t>
            </a:r>
            <a:r>
              <a:rPr lang="en-US" b="1" dirty="0" err="1"/>
              <a:t>action’ı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b="1" dirty="0" err="1"/>
              <a:t>store’un</a:t>
            </a:r>
            <a:r>
              <a:rPr lang="en-US" dirty="0"/>
              <a:t> </a:t>
            </a:r>
            <a:r>
              <a:rPr lang="en-US" dirty="0" err="1"/>
              <a:t>içinde</a:t>
            </a:r>
            <a:r>
              <a:rPr lang="en-US" dirty="0"/>
              <a:t> </a:t>
            </a:r>
            <a:r>
              <a:rPr lang="en-US" dirty="0" err="1"/>
              <a:t>tanımlanan</a:t>
            </a:r>
            <a:r>
              <a:rPr lang="en-US" dirty="0"/>
              <a:t> </a:t>
            </a:r>
            <a:r>
              <a:rPr lang="en-US" b="1" dirty="0" err="1"/>
              <a:t>state’i</a:t>
            </a:r>
            <a:r>
              <a:rPr lang="en-US" dirty="0"/>
              <a:t>, </a:t>
            </a:r>
            <a:r>
              <a:rPr lang="en-US" b="1" dirty="0" err="1"/>
              <a:t>store’u</a:t>
            </a:r>
            <a:r>
              <a:rPr lang="en-US" dirty="0"/>
              <a:t> </a:t>
            </a:r>
            <a:r>
              <a:rPr lang="en-US" dirty="0" err="1"/>
              <a:t>oluşturduğumuzda</a:t>
            </a:r>
            <a:r>
              <a:rPr lang="en-US" dirty="0"/>
              <a:t> </a:t>
            </a:r>
            <a:r>
              <a:rPr lang="en-US" dirty="0" err="1"/>
              <a:t>gönderdiğimiz</a:t>
            </a:r>
            <a:r>
              <a:rPr lang="en-US" dirty="0"/>
              <a:t> </a:t>
            </a:r>
            <a:r>
              <a:rPr lang="en-US" b="1" dirty="0"/>
              <a:t>reducer</a:t>
            </a:r>
            <a:r>
              <a:rPr lang="en-US" dirty="0"/>
              <a:t> </a:t>
            </a:r>
            <a:r>
              <a:rPr lang="en-US" dirty="0" err="1"/>
              <a:t>fonksiyonuna</a:t>
            </a:r>
            <a:r>
              <a:rPr lang="en-US" dirty="0"/>
              <a:t> </a:t>
            </a:r>
            <a:r>
              <a:rPr lang="en-US" dirty="0" err="1"/>
              <a:t>parametre</a:t>
            </a:r>
            <a:r>
              <a:rPr lang="en-US" dirty="0"/>
              <a:t> </a:t>
            </a:r>
            <a:r>
              <a:rPr lang="en-US" dirty="0" err="1"/>
              <a:t>geçer</a:t>
            </a:r>
            <a:r>
              <a:rPr lang="en-US" dirty="0"/>
              <a:t>. Bu </a:t>
            </a:r>
            <a:r>
              <a:rPr lang="en-US" dirty="0" err="1"/>
              <a:t>işlem</a:t>
            </a:r>
            <a:r>
              <a:rPr lang="en-US" dirty="0"/>
              <a:t> </a:t>
            </a:r>
            <a:r>
              <a:rPr lang="en-US" dirty="0" err="1"/>
              <a:t>sonucunda</a:t>
            </a:r>
            <a:r>
              <a:rPr lang="en-US" dirty="0"/>
              <a:t> </a:t>
            </a:r>
            <a:r>
              <a:rPr lang="en-US" dirty="0" err="1"/>
              <a:t>geriye</a:t>
            </a:r>
            <a:r>
              <a:rPr lang="en-US" dirty="0"/>
              <a:t> </a:t>
            </a:r>
            <a:r>
              <a:rPr lang="en-US" dirty="0" err="1"/>
              <a:t>dönülen</a:t>
            </a:r>
            <a:r>
              <a:rPr lang="en-US" dirty="0"/>
              <a:t> </a:t>
            </a:r>
            <a:r>
              <a:rPr lang="en-US" b="1" dirty="0" err="1"/>
              <a:t>state,storun</a:t>
            </a:r>
            <a:r>
              <a:rPr lang="en-US" dirty="0"/>
              <a:t> </a:t>
            </a:r>
            <a:r>
              <a:rPr lang="en-US" dirty="0" err="1"/>
              <a:t>içindeki</a:t>
            </a:r>
            <a:r>
              <a:rPr lang="en-US" dirty="0"/>
              <a:t> </a:t>
            </a:r>
            <a:r>
              <a:rPr lang="en-US" b="1" dirty="0" err="1"/>
              <a:t>state’in</a:t>
            </a:r>
            <a:r>
              <a:rPr lang="en-US" dirty="0"/>
              <a:t> </a:t>
            </a:r>
            <a:r>
              <a:rPr lang="en-US" dirty="0" err="1"/>
              <a:t>üzerine</a:t>
            </a:r>
            <a:r>
              <a:rPr lang="en-US" dirty="0"/>
              <a:t> </a:t>
            </a:r>
            <a:r>
              <a:rPr lang="en-US" dirty="0" err="1"/>
              <a:t>yazılır</a:t>
            </a:r>
            <a:r>
              <a:rPr lang="en-US" dirty="0"/>
              <a:t>. </a:t>
            </a:r>
            <a:r>
              <a:rPr lang="en-US" dirty="0" err="1"/>
              <a:t>Yani</a:t>
            </a:r>
            <a:r>
              <a:rPr lang="en-US" dirty="0"/>
              <a:t> biz </a:t>
            </a:r>
            <a:r>
              <a:rPr lang="en-US" dirty="0" err="1"/>
              <a:t>sadece</a:t>
            </a:r>
            <a:r>
              <a:rPr lang="en-US" dirty="0"/>
              <a:t> </a:t>
            </a:r>
            <a:r>
              <a:rPr lang="en-US" b="1" dirty="0"/>
              <a:t>dispatch</a:t>
            </a:r>
            <a:r>
              <a:rPr lang="en-US" dirty="0"/>
              <a:t> </a:t>
            </a:r>
            <a:r>
              <a:rPr lang="en-US" dirty="0" err="1"/>
              <a:t>fonksiyonunu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state’i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değiştireceğimizi</a:t>
            </a:r>
            <a:r>
              <a:rPr lang="en-US" dirty="0"/>
              <a:t> </a:t>
            </a:r>
            <a:r>
              <a:rPr lang="en-US" dirty="0" err="1"/>
              <a:t>store’a</a:t>
            </a:r>
            <a:r>
              <a:rPr lang="en-US" dirty="0"/>
              <a:t> </a:t>
            </a:r>
            <a:r>
              <a:rPr lang="en-US" dirty="0" err="1"/>
              <a:t>bildiriyoruz</a:t>
            </a:r>
            <a:r>
              <a:rPr lang="en-US" dirty="0"/>
              <a:t>. </a:t>
            </a:r>
            <a:r>
              <a:rPr lang="en-US" b="1" dirty="0"/>
              <a:t>Reducer</a:t>
            </a:r>
            <a:r>
              <a:rPr lang="en-US" dirty="0"/>
              <a:t> </a:t>
            </a:r>
            <a:r>
              <a:rPr lang="en-US" dirty="0" err="1"/>
              <a:t>fonksiyonunu</a:t>
            </a:r>
            <a:r>
              <a:rPr lang="en-US" dirty="0"/>
              <a:t> store </a:t>
            </a:r>
            <a:r>
              <a:rPr lang="en-US" dirty="0" err="1"/>
              <a:t>çalıştırıyor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en-US" dirty="0" err="1"/>
              <a:t>Burada</a:t>
            </a:r>
            <a:r>
              <a:rPr lang="en-US" dirty="0"/>
              <a:t> </a:t>
            </a:r>
            <a:r>
              <a:rPr lang="en-US" dirty="0" err="1"/>
              <a:t>şöyle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soru</a:t>
            </a:r>
            <a:r>
              <a:rPr lang="en-US" dirty="0"/>
              <a:t> </a:t>
            </a:r>
            <a:r>
              <a:rPr lang="tr-TR" dirty="0" smtClean="0"/>
              <a:t>sorulabilir</a:t>
            </a:r>
            <a:r>
              <a:rPr lang="en-US" dirty="0" smtClean="0"/>
              <a:t>. </a:t>
            </a:r>
            <a:r>
              <a:rPr lang="en-US" b="1" dirty="0"/>
              <a:t>“Store ,</a:t>
            </a:r>
            <a:r>
              <a:rPr lang="en-US" b="1" dirty="0" err="1"/>
              <a:t>hangi</a:t>
            </a:r>
            <a:r>
              <a:rPr lang="en-US" b="1" dirty="0"/>
              <a:t> </a:t>
            </a:r>
            <a:r>
              <a:rPr lang="en-US" b="1" dirty="0" err="1"/>
              <a:t>action’ı</a:t>
            </a:r>
            <a:r>
              <a:rPr lang="en-US" b="1" dirty="0"/>
              <a:t> </a:t>
            </a:r>
            <a:r>
              <a:rPr lang="en-US" b="1" dirty="0" err="1"/>
              <a:t>hangi</a:t>
            </a:r>
            <a:r>
              <a:rPr lang="en-US" b="1" dirty="0"/>
              <a:t> </a:t>
            </a:r>
            <a:r>
              <a:rPr lang="en-US" b="1" dirty="0" err="1"/>
              <a:t>reducer’a</a:t>
            </a:r>
            <a:r>
              <a:rPr lang="en-US" b="1" dirty="0"/>
              <a:t> </a:t>
            </a:r>
            <a:r>
              <a:rPr lang="en-US" b="1" dirty="0" err="1"/>
              <a:t>parametre</a:t>
            </a:r>
            <a:r>
              <a:rPr lang="en-US" b="1" dirty="0"/>
              <a:t> </a:t>
            </a:r>
            <a:r>
              <a:rPr lang="en-US" b="1" dirty="0" err="1"/>
              <a:t>geçecek</a:t>
            </a:r>
            <a:r>
              <a:rPr lang="en-US" b="1" dirty="0"/>
              <a:t>? </a:t>
            </a:r>
            <a:r>
              <a:rPr lang="en-US" b="1" dirty="0" err="1"/>
              <a:t>Bunu</a:t>
            </a:r>
            <a:r>
              <a:rPr lang="en-US" b="1" dirty="0"/>
              <a:t> </a:t>
            </a:r>
            <a:r>
              <a:rPr lang="en-US" b="1" dirty="0" err="1"/>
              <a:t>nasıl</a:t>
            </a:r>
            <a:r>
              <a:rPr lang="en-US" b="1" dirty="0"/>
              <a:t> </a:t>
            </a:r>
            <a:r>
              <a:rPr lang="en-US" b="1" dirty="0" err="1"/>
              <a:t>belirliyor</a:t>
            </a:r>
            <a:r>
              <a:rPr lang="en-US" b="1" dirty="0"/>
              <a:t>.” </a:t>
            </a:r>
            <a:r>
              <a:rPr lang="tr-TR" dirty="0"/>
              <a:t>T</a:t>
            </a:r>
            <a:r>
              <a:rPr lang="en-US" dirty="0" err="1" smtClean="0"/>
              <a:t>üm</a:t>
            </a:r>
            <a:r>
              <a:rPr lang="en-US" dirty="0" smtClean="0"/>
              <a:t> </a:t>
            </a:r>
            <a:r>
              <a:rPr lang="en-US" dirty="0" err="1"/>
              <a:t>reducer’larda</a:t>
            </a:r>
            <a:r>
              <a:rPr lang="en-US" dirty="0"/>
              <a:t> </a:t>
            </a:r>
            <a:r>
              <a:rPr lang="en-US" dirty="0" err="1"/>
              <a:t>actionu</a:t>
            </a:r>
            <a:r>
              <a:rPr lang="en-US" dirty="0"/>
              <a:t> </a:t>
            </a:r>
            <a:r>
              <a:rPr lang="en-US" dirty="0" err="1"/>
              <a:t>parametre</a:t>
            </a:r>
            <a:r>
              <a:rPr lang="en-US" dirty="0"/>
              <a:t> </a:t>
            </a:r>
            <a:r>
              <a:rPr lang="en-US" dirty="0" err="1"/>
              <a:t>geçerek</a:t>
            </a:r>
            <a:r>
              <a:rPr lang="en-US" dirty="0"/>
              <a:t> </a:t>
            </a:r>
            <a:r>
              <a:rPr lang="en-US" dirty="0" err="1"/>
              <a:t>yapıyor</a:t>
            </a:r>
            <a:r>
              <a:rPr lang="en-US" dirty="0"/>
              <a:t>. </a:t>
            </a:r>
            <a:r>
              <a:rPr lang="en-US" dirty="0" err="1"/>
              <a:t>Hangi</a:t>
            </a:r>
            <a:r>
              <a:rPr lang="en-US" dirty="0"/>
              <a:t> </a:t>
            </a:r>
            <a:r>
              <a:rPr lang="en-US" dirty="0" err="1"/>
              <a:t>switch’e</a:t>
            </a:r>
            <a:r>
              <a:rPr lang="en-US" dirty="0"/>
              <a:t> </a:t>
            </a:r>
            <a:r>
              <a:rPr lang="en-US" dirty="0" err="1"/>
              <a:t>yakalanırsa</a:t>
            </a:r>
            <a:r>
              <a:rPr lang="en-US" dirty="0"/>
              <a:t> </a:t>
            </a:r>
            <a:r>
              <a:rPr lang="en-US" dirty="0" err="1"/>
              <a:t>orada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işlemi</a:t>
            </a:r>
            <a:r>
              <a:rPr lang="en-US" dirty="0"/>
              <a:t> </a:t>
            </a:r>
            <a:r>
              <a:rPr lang="en-US" dirty="0" err="1"/>
              <a:t>yapıyor</a:t>
            </a:r>
            <a:r>
              <a:rPr lang="en-US" dirty="0"/>
              <a:t>. </a:t>
            </a:r>
            <a:endParaRPr lang="tr-TR" dirty="0" smtClean="0"/>
          </a:p>
          <a:p>
            <a:pPr marL="0" indent="0">
              <a:buNone/>
            </a:pPr>
            <a:r>
              <a:rPr lang="en-US" b="1" i="1" dirty="0"/>
              <a:t>Store</a:t>
            </a:r>
            <a:r>
              <a:rPr lang="en-US" b="1" dirty="0"/>
              <a:t>: </a:t>
            </a:r>
            <a:r>
              <a:rPr lang="en-US" dirty="0" err="1"/>
              <a:t>State’in</a:t>
            </a:r>
            <a:r>
              <a:rPr lang="en-US" dirty="0"/>
              <a:t> </a:t>
            </a:r>
            <a:r>
              <a:rPr lang="en-US" dirty="0" err="1"/>
              <a:t>tutulduğu</a:t>
            </a:r>
            <a:r>
              <a:rPr lang="en-US" dirty="0"/>
              <a:t> </a:t>
            </a:r>
            <a:r>
              <a:rPr lang="en-US" dirty="0" err="1"/>
              <a:t>yerdir</a:t>
            </a:r>
            <a:r>
              <a:rPr lang="en-US" dirty="0"/>
              <a:t>. </a:t>
            </a:r>
            <a:r>
              <a:rPr lang="en-US" dirty="0" err="1"/>
              <a:t>Store’u</a:t>
            </a:r>
            <a:r>
              <a:rPr lang="en-US" dirty="0"/>
              <a:t> </a:t>
            </a:r>
            <a:r>
              <a:rPr lang="en-US" dirty="0" err="1"/>
              <a:t>oluşturmak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 </a:t>
            </a:r>
            <a:r>
              <a:rPr lang="en-US" b="1" dirty="0" err="1"/>
              <a:t>createStore</a:t>
            </a:r>
            <a:r>
              <a:rPr lang="en-US" b="1" dirty="0"/>
              <a:t> </a:t>
            </a:r>
            <a:r>
              <a:rPr lang="en-US" dirty="0" err="1"/>
              <a:t>fonksiyonunu</a:t>
            </a:r>
            <a:r>
              <a:rPr lang="en-US" b="1" dirty="0"/>
              <a:t> </a:t>
            </a:r>
            <a:r>
              <a:rPr lang="en-US" dirty="0" err="1"/>
              <a:t>kullanırız</a:t>
            </a:r>
            <a:r>
              <a:rPr lang="en-US" dirty="0"/>
              <a:t>. </a:t>
            </a:r>
            <a:r>
              <a:rPr lang="en-US" dirty="0" err="1"/>
              <a:t>Parametre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reducer’ları</a:t>
            </a:r>
            <a:r>
              <a:rPr lang="en-US" dirty="0"/>
              <a:t> </a:t>
            </a:r>
            <a:r>
              <a:rPr lang="en-US" dirty="0" err="1"/>
              <a:t>alır</a:t>
            </a:r>
            <a:r>
              <a:rPr lang="en-US" dirty="0"/>
              <a:t>. </a:t>
            </a:r>
            <a:r>
              <a:rPr lang="en-US" dirty="0" err="1"/>
              <a:t>Reducer’lar</a:t>
            </a:r>
            <a:r>
              <a:rPr lang="en-US" dirty="0"/>
              <a:t> </a:t>
            </a:r>
            <a:r>
              <a:rPr lang="en-US" dirty="0" err="1"/>
              <a:t>birden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zaman ,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genellikle</a:t>
            </a:r>
            <a:r>
              <a:rPr lang="en-US" dirty="0"/>
              <a:t> </a:t>
            </a:r>
            <a:r>
              <a:rPr lang="en-US" dirty="0" err="1"/>
              <a:t>öyle</a:t>
            </a:r>
            <a:r>
              <a:rPr lang="en-US" dirty="0"/>
              <a:t> </a:t>
            </a:r>
            <a:r>
              <a:rPr lang="en-US" dirty="0" err="1"/>
              <a:t>olur</a:t>
            </a:r>
            <a:r>
              <a:rPr lang="en-US" dirty="0"/>
              <a:t>. </a:t>
            </a:r>
            <a:r>
              <a:rPr lang="en-US" dirty="0" err="1"/>
              <a:t>Bunları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arada</a:t>
            </a:r>
            <a:r>
              <a:rPr lang="en-US" dirty="0"/>
              <a:t> </a:t>
            </a:r>
            <a:r>
              <a:rPr lang="en-US" dirty="0" err="1"/>
              <a:t>göndermek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 </a:t>
            </a:r>
            <a:r>
              <a:rPr lang="en-US" b="1" dirty="0" err="1"/>
              <a:t>combineReducer</a:t>
            </a:r>
            <a:r>
              <a:rPr lang="en-US" b="1" dirty="0"/>
              <a:t> </a:t>
            </a:r>
            <a:r>
              <a:rPr lang="en-US" dirty="0" err="1"/>
              <a:t>fonksiyonunu</a:t>
            </a:r>
            <a:r>
              <a:rPr lang="en-US" dirty="0"/>
              <a:t> </a:t>
            </a:r>
            <a:r>
              <a:rPr lang="en-US" dirty="0" err="1"/>
              <a:t>kullanırız</a:t>
            </a:r>
            <a:r>
              <a:rPr lang="en-US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4074491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405" y="242371"/>
            <a:ext cx="11512626" cy="6400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b="1" dirty="0" smtClean="0"/>
              <a:t>Store  : this.state{}</a:t>
            </a:r>
            <a:endParaRPr lang="tr-TR" b="1" dirty="0"/>
          </a:p>
          <a:p>
            <a:pPr marL="0" indent="0">
              <a:buNone/>
            </a:pPr>
            <a:r>
              <a:rPr lang="tr-TR" b="1" dirty="0"/>
              <a:t>G</a:t>
            </a:r>
            <a:r>
              <a:rPr lang="tr-TR" b="1" dirty="0" smtClean="0"/>
              <a:t>lobal</a:t>
            </a:r>
            <a:r>
              <a:rPr lang="tr-TR" dirty="0" smtClean="0"/>
              <a:t> </a:t>
            </a:r>
            <a:r>
              <a:rPr lang="tr-TR" b="1" dirty="0"/>
              <a:t>state'in</a:t>
            </a:r>
            <a:r>
              <a:rPr lang="tr-TR" dirty="0"/>
              <a:t> redux karşılığı store'dur. Tüm </a:t>
            </a:r>
            <a:r>
              <a:rPr lang="tr-TR" b="1" dirty="0"/>
              <a:t>reducer'ların</a:t>
            </a:r>
            <a:r>
              <a:rPr lang="tr-TR" dirty="0"/>
              <a:t> birleşimiyle oluşturulur. Redux store oluşturmak için redux içinde bulunan </a:t>
            </a:r>
            <a:r>
              <a:rPr lang="tr-TR" b="1" dirty="0"/>
              <a:t>createStore</a:t>
            </a:r>
            <a:r>
              <a:rPr lang="tr-TR" dirty="0"/>
              <a:t>() method'unu kullanırız.</a:t>
            </a:r>
            <a:endParaRPr lang="tr-TR" dirty="0" smtClean="0"/>
          </a:p>
          <a:p>
            <a:pPr marL="0" indent="0">
              <a:buNone/>
            </a:pPr>
            <a:r>
              <a:rPr lang="en-US" b="1" dirty="0" smtClean="0"/>
              <a:t>Redux</a:t>
            </a:r>
            <a:r>
              <a:rPr lang="en-US" dirty="0" smtClean="0"/>
              <a:t> </a:t>
            </a:r>
            <a:r>
              <a:rPr lang="en-US" dirty="0" err="1"/>
              <a:t>bizim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b="1" dirty="0" err="1"/>
              <a:t>reducer’ları</a:t>
            </a:r>
            <a:r>
              <a:rPr lang="en-US" dirty="0"/>
              <a:t> </a:t>
            </a:r>
            <a:r>
              <a:rPr lang="en-US" dirty="0" err="1"/>
              <a:t>ortak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objede</a:t>
            </a:r>
            <a:r>
              <a:rPr lang="en-US" dirty="0"/>
              <a:t> </a:t>
            </a:r>
            <a:r>
              <a:rPr lang="en-US" dirty="0" err="1"/>
              <a:t>tutarak</a:t>
            </a:r>
            <a:r>
              <a:rPr lang="en-US" dirty="0"/>
              <a:t> </a:t>
            </a:r>
            <a:r>
              <a:rPr lang="en-US" dirty="0" err="1"/>
              <a:t>erişimi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kullanımı</a:t>
            </a:r>
            <a:r>
              <a:rPr lang="en-US" dirty="0"/>
              <a:t> </a:t>
            </a:r>
            <a:r>
              <a:rPr lang="en-US" dirty="0" err="1"/>
              <a:t>kolay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hale </a:t>
            </a:r>
            <a:r>
              <a:rPr lang="en-US" dirty="0" err="1"/>
              <a:t>getirir</a:t>
            </a:r>
            <a:r>
              <a:rPr lang="en-US" dirty="0" smtClean="0"/>
              <a:t>.</a:t>
            </a:r>
            <a:r>
              <a:rPr lang="tr-TR" dirty="0" smtClean="0"/>
              <a:t> </a:t>
            </a:r>
          </a:p>
          <a:p>
            <a:pPr marL="0" indent="0">
              <a:buNone/>
            </a:pPr>
            <a:r>
              <a:rPr lang="en-US" dirty="0"/>
              <a:t>Redux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oluşturduğumuz</a:t>
            </a:r>
            <a:r>
              <a:rPr lang="en-US" dirty="0"/>
              <a:t> store </a:t>
            </a:r>
            <a:r>
              <a:rPr lang="en-US" dirty="0" err="1"/>
              <a:t>objesinde</a:t>
            </a:r>
            <a:r>
              <a:rPr lang="en-US" dirty="0"/>
              <a:t> </a:t>
            </a:r>
            <a:r>
              <a:rPr lang="en-US" dirty="0" err="1"/>
              <a:t>aşağıdaki</a:t>
            </a:r>
            <a:r>
              <a:rPr lang="en-US" dirty="0"/>
              <a:t> </a:t>
            </a:r>
            <a:r>
              <a:rPr lang="en-US" b="1" dirty="0" err="1"/>
              <a:t>üç</a:t>
            </a:r>
            <a:r>
              <a:rPr lang="en-US" dirty="0"/>
              <a:t> </a:t>
            </a:r>
            <a:r>
              <a:rPr lang="en-US" dirty="0" err="1"/>
              <a:t>adet</a:t>
            </a:r>
            <a:r>
              <a:rPr lang="en-US" dirty="0"/>
              <a:t> method </a:t>
            </a:r>
            <a:r>
              <a:rPr lang="en-US" dirty="0" err="1"/>
              <a:t>bulunur</a:t>
            </a:r>
            <a:r>
              <a:rPr lang="en-US" dirty="0"/>
              <a:t>.</a:t>
            </a:r>
            <a:r>
              <a:rPr lang="en-US" b="1" dirty="0" smtClean="0"/>
              <a:t>.</a:t>
            </a:r>
            <a:endParaRPr lang="en-US" b="1" dirty="0"/>
          </a:p>
          <a:p>
            <a:r>
              <a:rPr lang="en-US" b="1" dirty="0"/>
              <a:t>dispatch</a:t>
            </a:r>
            <a:endParaRPr lang="en-US" dirty="0"/>
          </a:p>
          <a:p>
            <a:r>
              <a:rPr lang="en-US" b="1" dirty="0" err="1"/>
              <a:t>getState</a:t>
            </a:r>
            <a:endParaRPr lang="en-US" dirty="0"/>
          </a:p>
          <a:p>
            <a:r>
              <a:rPr lang="en-US" b="1" dirty="0"/>
              <a:t>subscribe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dispatch: </a:t>
            </a:r>
            <a:r>
              <a:rPr lang="en-US" b="1" dirty="0" err="1"/>
              <a:t>Action’ı</a:t>
            </a:r>
            <a:r>
              <a:rPr lang="en-US" dirty="0"/>
              <a:t> </a:t>
            </a:r>
            <a:r>
              <a:rPr lang="en-US" dirty="0" err="1"/>
              <a:t>parametre</a:t>
            </a:r>
            <a:r>
              <a:rPr lang="en-US" dirty="0"/>
              <a:t> </a:t>
            </a:r>
            <a:r>
              <a:rPr lang="en-US" dirty="0" err="1"/>
              <a:t>alarak</a:t>
            </a:r>
            <a:r>
              <a:rPr lang="en-US" dirty="0"/>
              <a:t> </a:t>
            </a:r>
            <a:r>
              <a:rPr lang="en-US" b="1" dirty="0" err="1"/>
              <a:t>reducer’ı</a:t>
            </a:r>
            <a:r>
              <a:rPr lang="en-US" dirty="0"/>
              <a:t> </a:t>
            </a:r>
            <a:r>
              <a:rPr lang="en-US" dirty="0" err="1"/>
              <a:t>tetikler</a:t>
            </a:r>
            <a:r>
              <a:rPr lang="en-US" dirty="0"/>
              <a:t>. </a:t>
            </a:r>
            <a:r>
              <a:rPr lang="en-US" dirty="0" err="1"/>
              <a:t>Bunun</a:t>
            </a:r>
            <a:r>
              <a:rPr lang="en-US" dirty="0"/>
              <a:t> </a:t>
            </a:r>
            <a:r>
              <a:rPr lang="en-US" dirty="0" err="1"/>
              <a:t>sonucunda</a:t>
            </a:r>
            <a:r>
              <a:rPr lang="en-US" dirty="0"/>
              <a:t> state </a:t>
            </a:r>
            <a:r>
              <a:rPr lang="en-US" dirty="0" err="1"/>
              <a:t>değiştirilir</a:t>
            </a:r>
            <a:r>
              <a:rPr lang="en-US" dirty="0"/>
              <a:t>. Bu </a:t>
            </a:r>
            <a:r>
              <a:rPr lang="en-US" dirty="0" err="1"/>
              <a:t>fonksiyon</a:t>
            </a:r>
            <a:r>
              <a:rPr lang="en-US" dirty="0"/>
              <a:t> her </a:t>
            </a:r>
            <a:r>
              <a:rPr lang="en-US" dirty="0" err="1"/>
              <a:t>çalıştırıldığında</a:t>
            </a:r>
            <a:r>
              <a:rPr lang="en-US" dirty="0"/>
              <a:t> </a:t>
            </a:r>
            <a:r>
              <a:rPr lang="en-US" dirty="0" err="1"/>
              <a:t>abone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b="1" dirty="0" err="1"/>
              <a:t>componen’tler</a:t>
            </a:r>
            <a:r>
              <a:rPr lang="en-US" dirty="0"/>
              <a:t> </a:t>
            </a:r>
            <a:r>
              <a:rPr lang="en-US" dirty="0" err="1"/>
              <a:t>tekrar</a:t>
            </a:r>
            <a:r>
              <a:rPr lang="en-US" dirty="0"/>
              <a:t> </a:t>
            </a:r>
            <a:r>
              <a:rPr lang="en-US" b="1" dirty="0"/>
              <a:t>render</a:t>
            </a:r>
            <a:r>
              <a:rPr lang="en-US" dirty="0"/>
              <a:t> </a:t>
            </a:r>
            <a:r>
              <a:rPr lang="en-US" dirty="0" err="1" smtClean="0"/>
              <a:t>edilir</a:t>
            </a:r>
            <a:r>
              <a:rPr lang="en-US" dirty="0" smtClean="0"/>
              <a:t>.</a:t>
            </a:r>
            <a:r>
              <a:rPr lang="tr-TR" dirty="0"/>
              <a:t>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err="1" smtClean="0"/>
              <a:t>Tabii</a:t>
            </a:r>
            <a:r>
              <a:rPr lang="en-US" dirty="0" smtClean="0"/>
              <a:t> </a:t>
            </a:r>
            <a:r>
              <a:rPr lang="en-US" dirty="0" err="1"/>
              <a:t>ki</a:t>
            </a:r>
            <a:r>
              <a:rPr lang="en-US" dirty="0"/>
              <a:t> state </a:t>
            </a:r>
            <a:r>
              <a:rPr lang="en-US" dirty="0" err="1"/>
              <a:t>değiştikten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,render </a:t>
            </a:r>
            <a:r>
              <a:rPr lang="en-US" dirty="0" err="1"/>
              <a:t>işlemi</a:t>
            </a:r>
            <a:r>
              <a:rPr lang="en-US" dirty="0"/>
              <a:t> </a:t>
            </a:r>
            <a:r>
              <a:rPr lang="en-US" dirty="0" err="1"/>
              <a:t>yapılır</a:t>
            </a:r>
            <a:r>
              <a:rPr lang="en-US" dirty="0" smtClean="0"/>
              <a:t>.</a:t>
            </a:r>
            <a:r>
              <a:rPr lang="tr-TR" dirty="0" smtClean="0"/>
              <a:t> </a:t>
            </a:r>
            <a:r>
              <a:rPr lang="en-US" b="1" dirty="0"/>
              <a:t>Dispatch</a:t>
            </a:r>
            <a:r>
              <a:rPr lang="en-US" dirty="0"/>
              <a:t> </a:t>
            </a:r>
            <a:r>
              <a:rPr lang="en-US" dirty="0" err="1"/>
              <a:t>bir</a:t>
            </a:r>
            <a:r>
              <a:rPr lang="en-US" dirty="0"/>
              <a:t> redux </a:t>
            </a:r>
            <a:r>
              <a:rPr lang="en-US" dirty="0" err="1"/>
              <a:t>method'udur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redux </a:t>
            </a:r>
            <a:r>
              <a:rPr lang="en-US" dirty="0" err="1"/>
              <a:t>state'ini</a:t>
            </a:r>
            <a:r>
              <a:rPr lang="en-US" dirty="0"/>
              <a:t> </a:t>
            </a:r>
            <a:r>
              <a:rPr lang="en-US" dirty="0" err="1"/>
              <a:t>güncellemek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 Dispatch </a:t>
            </a:r>
            <a:r>
              <a:rPr lang="en-US" dirty="0" err="1"/>
              <a:t>method'u</a:t>
            </a:r>
            <a:r>
              <a:rPr lang="en-US" dirty="0"/>
              <a:t> </a:t>
            </a:r>
            <a:r>
              <a:rPr lang="en-US" dirty="0" err="1"/>
              <a:t>parametre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yukarıda</a:t>
            </a:r>
            <a:r>
              <a:rPr lang="en-US" dirty="0"/>
              <a:t> </a:t>
            </a:r>
            <a:r>
              <a:rPr lang="en-US" dirty="0" err="1"/>
              <a:t>bahsettiğimiz</a:t>
            </a:r>
            <a:r>
              <a:rPr lang="en-US" dirty="0"/>
              <a:t> action </a:t>
            </a:r>
            <a:r>
              <a:rPr lang="en-US" dirty="0" err="1"/>
              <a:t>tipinde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obje</a:t>
            </a:r>
            <a:r>
              <a:rPr lang="en-US" dirty="0"/>
              <a:t> </a:t>
            </a:r>
            <a:r>
              <a:rPr lang="en-US" dirty="0" err="1"/>
              <a:t>alır</a:t>
            </a:r>
            <a:r>
              <a:rPr lang="en-US" dirty="0"/>
              <a:t>.</a:t>
            </a:r>
            <a:endParaRPr lang="tr-TR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451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405" y="242371"/>
            <a:ext cx="11512626" cy="6400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getState</a:t>
            </a:r>
            <a:r>
              <a:rPr lang="en-US" b="1" dirty="0"/>
              <a:t>: </a:t>
            </a:r>
            <a:r>
              <a:rPr lang="en-US" dirty="0" err="1"/>
              <a:t>Mevcut</a:t>
            </a:r>
            <a:r>
              <a:rPr lang="en-US" dirty="0"/>
              <a:t> </a:t>
            </a:r>
            <a:r>
              <a:rPr lang="en-US" dirty="0" err="1"/>
              <a:t>state’i</a:t>
            </a:r>
            <a:r>
              <a:rPr lang="en-US" dirty="0"/>
              <a:t> </a:t>
            </a:r>
            <a:r>
              <a:rPr lang="en-US" dirty="0" err="1"/>
              <a:t>döner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subscribe: </a:t>
            </a:r>
            <a:r>
              <a:rPr lang="en-US" dirty="0" err="1"/>
              <a:t>Component’ler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fonksiyonu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Store’a</a:t>
            </a:r>
            <a:r>
              <a:rPr lang="en-US" dirty="0"/>
              <a:t> </a:t>
            </a:r>
            <a:r>
              <a:rPr lang="en-US" dirty="0" err="1"/>
              <a:t>abone</a:t>
            </a:r>
            <a:r>
              <a:rPr lang="en-US" dirty="0"/>
              <a:t> </a:t>
            </a:r>
            <a:r>
              <a:rPr lang="en-US" dirty="0" err="1"/>
              <a:t>olurlar</a:t>
            </a:r>
            <a:r>
              <a:rPr lang="en-US" dirty="0"/>
              <a:t>. </a:t>
            </a:r>
            <a:r>
              <a:rPr lang="en-US" b="1" dirty="0"/>
              <a:t>Store</a:t>
            </a:r>
            <a:r>
              <a:rPr lang="en-US" dirty="0"/>
              <a:t> ,</a:t>
            </a:r>
            <a:r>
              <a:rPr lang="en-US" dirty="0" err="1"/>
              <a:t>abone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componentleri</a:t>
            </a:r>
            <a:r>
              <a:rPr lang="en-US" dirty="0"/>
              <a:t> </a:t>
            </a:r>
            <a:r>
              <a:rPr lang="en-US" dirty="0" err="1"/>
              <a:t>içinde</a:t>
            </a:r>
            <a:r>
              <a:rPr lang="en-US" dirty="0"/>
              <a:t> </a:t>
            </a:r>
            <a:r>
              <a:rPr lang="en-US" dirty="0" err="1"/>
              <a:t>saklar</a:t>
            </a:r>
            <a:r>
              <a:rPr lang="en-US" dirty="0"/>
              <a:t>. </a:t>
            </a:r>
            <a:endParaRPr lang="tr-TR" dirty="0" smtClean="0"/>
          </a:p>
          <a:p>
            <a:pPr marL="0" indent="0">
              <a:buNone/>
            </a:pPr>
            <a:r>
              <a:rPr lang="en-US" dirty="0" err="1" smtClean="0"/>
              <a:t>Parametre</a:t>
            </a:r>
            <a:r>
              <a:rPr lang="en-US" dirty="0" smtClean="0"/>
              <a:t> </a:t>
            </a:r>
            <a:r>
              <a:rPr lang="en-US" dirty="0" err="1"/>
              <a:t>olarak</a:t>
            </a:r>
            <a:r>
              <a:rPr lang="en-US" dirty="0"/>
              <a:t> ,</a:t>
            </a:r>
            <a:r>
              <a:rPr lang="en-US" dirty="0" err="1"/>
              <a:t>component’in</a:t>
            </a:r>
            <a:r>
              <a:rPr lang="en-US" dirty="0"/>
              <a:t> </a:t>
            </a:r>
            <a:r>
              <a:rPr lang="en-US" dirty="0" err="1"/>
              <a:t>state’e</a:t>
            </a:r>
            <a:r>
              <a:rPr lang="en-US" dirty="0"/>
              <a:t> </a:t>
            </a:r>
            <a:r>
              <a:rPr lang="en-US" dirty="0" err="1"/>
              <a:t>bağlı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, </a:t>
            </a:r>
            <a:r>
              <a:rPr lang="en-US" dirty="0" err="1"/>
              <a:t>yani</a:t>
            </a:r>
            <a:r>
              <a:rPr lang="en-US" dirty="0"/>
              <a:t> state her </a:t>
            </a:r>
            <a:r>
              <a:rPr lang="en-US" dirty="0" err="1"/>
              <a:t>değiştiğinde</a:t>
            </a:r>
            <a:r>
              <a:rPr lang="en-US" dirty="0"/>
              <a:t> render </a:t>
            </a:r>
            <a:r>
              <a:rPr lang="en-US" dirty="0" err="1"/>
              <a:t>olacak</a:t>
            </a:r>
            <a:r>
              <a:rPr lang="en-US" dirty="0"/>
              <a:t> </a:t>
            </a:r>
            <a:r>
              <a:rPr lang="en-US" dirty="0" err="1"/>
              <a:t>fonksiyonu</a:t>
            </a:r>
            <a:r>
              <a:rPr lang="en-US" dirty="0"/>
              <a:t> </a:t>
            </a:r>
            <a:r>
              <a:rPr lang="en-US" dirty="0" err="1"/>
              <a:t>alır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fonksiyonun</a:t>
            </a:r>
            <a:r>
              <a:rPr lang="en-US" dirty="0"/>
              <a:t> </a:t>
            </a:r>
            <a:r>
              <a:rPr lang="en-US" dirty="0" err="1"/>
              <a:t>mutlaka</a:t>
            </a:r>
            <a:r>
              <a:rPr lang="en-US" dirty="0"/>
              <a:t> </a:t>
            </a:r>
            <a:r>
              <a:rPr lang="en-US" b="1" dirty="0" err="1"/>
              <a:t>getState</a:t>
            </a:r>
            <a:r>
              <a:rPr lang="en-US" dirty="0"/>
              <a:t> </a:t>
            </a:r>
            <a:r>
              <a:rPr lang="en-US" dirty="0" err="1"/>
              <a:t>fonksiyonunu</a:t>
            </a:r>
            <a:r>
              <a:rPr lang="en-US" dirty="0"/>
              <a:t> </a:t>
            </a:r>
            <a:r>
              <a:rPr lang="en-US" dirty="0" err="1"/>
              <a:t>kullanması</a:t>
            </a:r>
            <a:r>
              <a:rPr lang="en-US" dirty="0"/>
              <a:t> </a:t>
            </a:r>
            <a:r>
              <a:rPr lang="en-US" dirty="0" err="1"/>
              <a:t>önemlidir</a:t>
            </a:r>
            <a:r>
              <a:rPr lang="en-US" dirty="0"/>
              <a:t>. </a:t>
            </a:r>
            <a:r>
              <a:rPr lang="en-US" dirty="0" err="1"/>
              <a:t>Aslında</a:t>
            </a:r>
            <a:r>
              <a:rPr lang="en-US" dirty="0"/>
              <a:t> </a:t>
            </a:r>
            <a:r>
              <a:rPr lang="en-US" dirty="0" err="1"/>
              <a:t>buradaki</a:t>
            </a:r>
            <a:r>
              <a:rPr lang="en-US" dirty="0"/>
              <a:t> </a:t>
            </a:r>
            <a:r>
              <a:rPr lang="en-US" dirty="0" err="1"/>
              <a:t>amaç</a:t>
            </a:r>
            <a:r>
              <a:rPr lang="en-US" dirty="0"/>
              <a:t> </a:t>
            </a:r>
            <a:r>
              <a:rPr lang="en-US" b="1" dirty="0" err="1"/>
              <a:t>getState</a:t>
            </a:r>
            <a:r>
              <a:rPr lang="en-US" dirty="0"/>
              <a:t> </a:t>
            </a:r>
            <a:r>
              <a:rPr lang="en-US" dirty="0" err="1"/>
              <a:t>çalıştırmaktır</a:t>
            </a:r>
            <a:r>
              <a:rPr lang="en-US" dirty="0"/>
              <a:t>. Bu </a:t>
            </a:r>
            <a:r>
              <a:rPr lang="en-US" dirty="0" err="1"/>
              <a:t>sayede</a:t>
            </a:r>
            <a:r>
              <a:rPr lang="en-US" dirty="0"/>
              <a:t> </a:t>
            </a:r>
            <a:r>
              <a:rPr lang="en-US" dirty="0" err="1"/>
              <a:t>view’de</a:t>
            </a:r>
            <a:r>
              <a:rPr lang="en-US" dirty="0"/>
              <a:t>, </a:t>
            </a:r>
            <a:r>
              <a:rPr lang="en-US" dirty="0" err="1"/>
              <a:t>state’in</a:t>
            </a:r>
            <a:r>
              <a:rPr lang="en-US" dirty="0"/>
              <a:t> </a:t>
            </a:r>
            <a:r>
              <a:rPr lang="en-US" dirty="0" err="1"/>
              <a:t>değiştiğini</a:t>
            </a:r>
            <a:r>
              <a:rPr lang="en-US" dirty="0"/>
              <a:t> </a:t>
            </a:r>
            <a:r>
              <a:rPr lang="en-US" dirty="0" err="1"/>
              <a:t>görebiliriz</a:t>
            </a:r>
            <a:r>
              <a:rPr lang="en-US" dirty="0"/>
              <a:t>. </a:t>
            </a:r>
            <a:r>
              <a:rPr lang="en-US" dirty="0" err="1"/>
              <a:t>Aksi</a:t>
            </a:r>
            <a:r>
              <a:rPr lang="en-US" dirty="0"/>
              <a:t> </a:t>
            </a:r>
            <a:r>
              <a:rPr lang="en-US" dirty="0" err="1"/>
              <a:t>halde</a:t>
            </a:r>
            <a:r>
              <a:rPr lang="en-US" dirty="0"/>
              <a:t> state </a:t>
            </a:r>
            <a:r>
              <a:rPr lang="en-US" dirty="0" err="1"/>
              <a:t>değişir</a:t>
            </a:r>
            <a:r>
              <a:rPr lang="en-US" dirty="0"/>
              <a:t> </a:t>
            </a:r>
            <a:r>
              <a:rPr lang="en-US" dirty="0" err="1"/>
              <a:t>ama</a:t>
            </a:r>
            <a:r>
              <a:rPr lang="en-US" dirty="0"/>
              <a:t> </a:t>
            </a:r>
            <a:r>
              <a:rPr lang="en-US" dirty="0" err="1"/>
              <a:t>view’e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yansımaz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032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5015</TotalTime>
  <Words>452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Redux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Redux</dc:title>
  <dc:creator>Windows User</dc:creator>
  <cp:lastModifiedBy>Microsoft account</cp:lastModifiedBy>
  <cp:revision>12</cp:revision>
  <dcterms:created xsi:type="dcterms:W3CDTF">2022-08-05T23:14:13Z</dcterms:created>
  <dcterms:modified xsi:type="dcterms:W3CDTF">2023-11-11T13:11:14Z</dcterms:modified>
</cp:coreProperties>
</file>