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59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AC646BC2-80B4-B08D-0B61-6827A772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6DC2A8A9-EB00-4F01-6DE5-24C65FF40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370F171-86EC-8F21-189A-4C132DE8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82289E16-B8D1-0C4A-C1FE-8AF336D3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D0C58DE0-88B0-93E2-B880-1C308763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694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9917B5B3-9345-2E1A-91ED-8C0D3FFB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D3DBEAC1-F606-E8CB-3437-AC6EC4499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AD1AB968-C98E-47B2-5331-0B6E9B67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0446420E-779A-7DF4-C840-91C4190C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D4F42718-69D3-5308-0375-2E87E088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14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75FA3D61-7EFD-F822-47EE-5EAAE4197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1569534B-09DC-5891-1033-FB5F86F3A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B3EB35E-D2F4-8003-0318-A2321EE0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2EC01E6B-D900-2549-3C4A-A301C21B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65F4F45-3D8C-BD93-F0EC-CBEF25CD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372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C7A51EC-3362-CE86-629C-4064F02B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B74C35EC-22A1-880D-933F-DE7A2C45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1C55AD25-D43B-35A3-1650-CE03D4EC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66553AC6-C140-0D34-4AEF-0223E0D5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235802FC-B60F-A41A-2E5D-28C2D80F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18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01B934-F6BA-ED1F-BB21-B4F2B3AF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B368A838-F320-501C-2464-9A287E746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1AE5244-AC04-FB59-8283-BFCF18BA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55543557-2873-96BC-BF49-F44BBA9B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977F7A37-BAA6-6046-4915-2872AC70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5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A1780CAD-6C77-E33F-73FC-5636E75B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7DA0113-7A5B-D8C5-DF62-F0ADB4EF9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8ABB1A87-83DC-CCCB-5BDA-56B95E7D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480F17D4-4A62-A1B3-5A68-E50FEF6E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F3F3CDA9-37A4-02C6-4BA5-11D53721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17ED06FD-C221-E5E1-77AE-19634AD3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1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9038D3B-12FD-B694-24D2-7F56767A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A7A770D9-00D5-7A77-7A37-590D8216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FFBB8CCA-E56D-2677-2A05-8B6CE57B1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228B5D60-9EA6-A2F6-F8E0-FA933DE25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4FFFCC71-870F-D8BC-E7D0-3BDA50F86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4B42A899-126D-30F8-CA01-69954659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35719BE8-D422-01CD-F036-42D60DE2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4F02F4D2-E2A2-72F3-0ECA-F7580898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28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258F1CC3-D6F0-4225-8087-973C6172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D1D3E3D0-C14A-3B89-3FBD-41095E30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3DA7C2EA-7B02-51E9-F240-721FCB20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0B738CE0-4CC2-95CE-A2AD-7858FCF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48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51BEB97D-CEF3-3198-931D-36A8A12E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BBE2ED3B-8DD9-FE87-786F-15F3F60C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08DBC339-9414-C66B-7865-FA3F4308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899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BF55EEC7-EC55-D622-6F65-F5619021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4BF8ACC0-9865-6064-4834-B7537102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082466DF-C984-05D4-D7DF-F4E2CA02E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369BA9ED-ED0F-80A5-BF4A-F375F820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1ECF3667-4C98-4E95-3354-69DD1FBD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B0591491-E604-600E-BF8B-49B89A64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07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0C1D9F8-5174-9CA1-48A1-CE8C7776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29320445-DC9B-C111-BFE9-DDE29BB47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4A688EF2-09E4-ECEC-E362-224D1FD52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379F95A5-993B-DC86-6BC1-23A35A5D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1518-4C13-4623-BE5C-AE186E2D6BE3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9C8F7F35-438F-99AE-35D0-EA849A35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F179237A-DEF8-9C81-5584-B52F7FFE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05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B69D6CBA-A4D2-1BB0-AC5E-C2AA6C36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97D677C9-2C6D-8882-E856-170C9EC6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42C13F21-09FE-935A-95B8-E10A2F112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518-4C13-4623-BE5C-AE186E2D6BE3}" type="datetimeFigureOut">
              <a:rPr lang="tr-TR" smtClean="0"/>
              <a:t>11.11.2023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9B7A18A-30D2-8E14-F6EE-F1EC020F1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32AF53C-DEE7-AB5D-A0C4-A29CD119B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BD47-0259-45AC-8F1D-95869AD26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64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80CB882E-F6AE-FC46-138E-71582611D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Redux</a:t>
            </a:r>
            <a:r>
              <a:rPr lang="tr-TR" dirty="0"/>
              <a:t> </a:t>
            </a:r>
            <a:r>
              <a:rPr lang="tr-TR" dirty="0" err="1"/>
              <a:t>Thunk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730471CB-D318-0ECB-CE38-1042EDF88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7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9B87BC5-2711-08D8-7EBD-E5F5209E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0" y="194733"/>
            <a:ext cx="11717867" cy="6468534"/>
          </a:xfrm>
        </p:spPr>
        <p:txBody>
          <a:bodyPr/>
          <a:lstStyle/>
          <a:p>
            <a:pPr marL="0" indent="0" algn="l">
              <a:buNone/>
            </a:pP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Middleware’e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 neden ihtiyacımız var ?</a:t>
            </a:r>
          </a:p>
          <a:p>
            <a:pPr marL="0" indent="0" algn="l">
              <a:buNone/>
            </a:pP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Redux’ta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bir kuralımız var.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Reducer’larımız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pure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olmalı ve asla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side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effect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yaratacak işlemleri barındırmamalıdır. Bazı durumlarda -hatta çoğu durumda-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pure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olmayan işlemler yapmak zorunda kalırız. Bu işlemler ;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api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istekleri, bazı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fonksiyonları(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math.random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array.push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) veya kendi uygulamamızın gerektirdikleri olabilir. İşte tam bu noktada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ihtiyacı ortaya çıkıyor. Tabii, bu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middleware’ler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sadece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side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effect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işlemleri için yoklar. Aynı zamanda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state’timizi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takip etmek için bazı ekstra araçları 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olarak kullanabiliriz.</a:t>
            </a:r>
          </a:p>
          <a:p>
            <a:pPr marL="0" indent="0" algn="l">
              <a:buNone/>
            </a:pP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redux-thunk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middleware</a:t>
            </a:r>
            <a:endParaRPr lang="tr-TR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 algn="l">
              <a:buNone/>
            </a:pP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Reducer’ın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pure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kalmasını sağlayan bir kütüphanedir. Side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effect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işlemlerini bu kütüphaneyi kullanarak yaparız. Çok basit bir işlem yapar. Normalde biz,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kullanarak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action’ı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reducer’a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parametre geçip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state’i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değiştirirdik. Bu kütüphane ile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fonksiyonuna 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-yani obje -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değilde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yapacağımız işlemlerin olduğu bir fonksiyon göndeririz.</a:t>
            </a:r>
          </a:p>
          <a:p>
            <a:pPr marL="0" indent="0" algn="l">
              <a:buNone/>
            </a:pP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727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9B87BC5-2711-08D8-7EBD-E5F5209E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0" y="194733"/>
            <a:ext cx="11717867" cy="64685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Bu sırada </a:t>
            </a:r>
            <a:r>
              <a:rPr lang="tr-TR" sz="1900" b="1" i="0" dirty="0" err="1">
                <a:solidFill>
                  <a:srgbClr val="292929"/>
                </a:solidFill>
                <a:effectLst/>
                <a:latin typeface="charter"/>
              </a:rPr>
              <a:t>thunk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1900" b="1" i="0" dirty="0" err="1">
                <a:solidFill>
                  <a:srgbClr val="292929"/>
                </a:solidFill>
                <a:effectLst/>
                <a:latin typeface="charter"/>
              </a:rPr>
              <a:t>middleware’imiz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, gelen parametrenin fonksiyon olup olmadığını kontrol edip fonksiyon ise çalıştırıyor. Fonksiyon içinde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dispatch’e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tekrar bir </a:t>
            </a:r>
            <a:r>
              <a:rPr lang="tr-TR" sz="1900" b="1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gönderiliyor. Yine aynı şekilde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thunk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araya girip </a:t>
            </a:r>
            <a:r>
              <a:rPr lang="tr-TR" sz="1900" b="1" i="0" dirty="0" err="1">
                <a:solidFill>
                  <a:srgbClr val="292929"/>
                </a:solidFill>
                <a:effectLst/>
                <a:latin typeface="charter"/>
              </a:rPr>
              <a:t>dispatch’e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gönderilen </a:t>
            </a:r>
            <a:r>
              <a:rPr lang="tr-TR" sz="1900" b="1" i="0" dirty="0" err="1">
                <a:solidFill>
                  <a:srgbClr val="292929"/>
                </a:solidFill>
                <a:effectLst/>
                <a:latin typeface="charter"/>
              </a:rPr>
              <a:t>action’ın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fonksiyon olup olmadığına bakıyor, eğer fonksiyonsa yine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çalıştırıyor.Bu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şekilde ,ta ki bir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-obje- yakalayana kadar devam eder. Objeyi yakaladığı an ,</a:t>
            </a:r>
            <a:r>
              <a:rPr lang="tr-TR" sz="1900" b="1" i="0" dirty="0" err="1">
                <a:solidFill>
                  <a:srgbClr val="292929"/>
                </a:solidFill>
                <a:effectLst/>
                <a:latin typeface="charter"/>
              </a:rPr>
              <a:t>reducer’a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bu objeyi yani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action’ı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parametre gönderiyor.</a:t>
            </a: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sz="1900" dirty="0">
              <a:solidFill>
                <a:srgbClr val="292929"/>
              </a:solidFill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fonksiyonuna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parametre olarak geçirilir.(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action’ın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bir fonksiyon olduğunu düşünelim.)</a:t>
            </a:r>
          </a:p>
          <a:p>
            <a:pPr algn="l">
              <a:buFont typeface="+mj-lt"/>
              <a:buAutoNum type="arabicPeriod"/>
            </a:pP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Thunk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araya girerek,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action’ın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fonksiyon olup olmadığına bakıyor.</a:t>
            </a:r>
          </a:p>
          <a:p>
            <a:pPr algn="l">
              <a:buFont typeface="+mj-lt"/>
              <a:buAutoNum type="arabicPeriod"/>
            </a:pP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Action’ımız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fonksiyon olduğu için bu fonksiyona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parametre gönderilip ,fonksiyonumuz,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içinde çalıştırılıyor. Fonksiyonumuz ,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api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çağrısını veya ne işlem yapıyorsa o işlemi yapıp bir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-obje- yaratıyor. Parametre olarak gelen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dispatch’e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de ,yaratılan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parametre verip tekrar çalıştırıyor.</a:t>
            </a:r>
          </a:p>
          <a:p>
            <a:pPr algn="l">
              <a:buFont typeface="+mj-lt"/>
              <a:buAutoNum type="arabicPeriod"/>
            </a:pP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tekrar çalıştırıldığı için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thunk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middleware’miz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tekrar araya giriyor. Ve bu işlemler yine tekrarlanıyor.</a:t>
            </a:r>
          </a:p>
          <a:p>
            <a:pPr algn="l">
              <a:buFont typeface="+mj-lt"/>
              <a:buAutoNum type="arabicPeriod"/>
            </a:pP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Gelen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artık bir obje olduğu için normal yoluna devam ediyor. Yani </a:t>
            </a:r>
            <a:r>
              <a:rPr lang="tr-TR" sz="1900" b="0" i="0" dirty="0" err="1">
                <a:solidFill>
                  <a:srgbClr val="292929"/>
                </a:solidFill>
                <a:effectLst/>
                <a:latin typeface="charter"/>
              </a:rPr>
              <a:t>reducer’a</a:t>
            </a:r>
            <a:r>
              <a:rPr lang="tr-TR" sz="1900" b="0" i="0" dirty="0">
                <a:solidFill>
                  <a:srgbClr val="292929"/>
                </a:solidFill>
                <a:effectLst/>
                <a:latin typeface="charter"/>
              </a:rPr>
              <a:t> parametre geçiliyor.</a:t>
            </a:r>
          </a:p>
          <a:p>
            <a:pPr marL="0" indent="0">
              <a:buNone/>
            </a:pPr>
            <a:endParaRPr lang="tr-TR" sz="19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676FAB33-AC0D-0E43-799A-9F3069FEC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3" y="1729648"/>
            <a:ext cx="10284177" cy="225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417E88-26F6-9D14-B871-C0B3E76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225778"/>
            <a:ext cx="11627556" cy="6434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err="1"/>
              <a:t>Redux-thunk</a:t>
            </a:r>
            <a:r>
              <a:rPr lang="tr-TR" b="1" dirty="0"/>
              <a:t> ı kullanım amacı : </a:t>
            </a:r>
          </a:p>
          <a:p>
            <a:pPr marL="0" indent="0">
              <a:buNone/>
            </a:pPr>
            <a:r>
              <a:rPr lang="tr-TR" b="1" dirty="0" err="1"/>
              <a:t>redux-thunk’ı</a:t>
            </a:r>
            <a:r>
              <a:rPr lang="tr-TR" dirty="0"/>
              <a:t> kullanmamızdaki en temel sebep </a:t>
            </a:r>
            <a:r>
              <a:rPr lang="tr-TR" b="1" dirty="0" err="1"/>
              <a:t>Reducer’larımızın</a:t>
            </a:r>
            <a:r>
              <a:rPr lang="tr-TR" dirty="0"/>
              <a:t> saf halde kalmasını sağlamaktır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. Projelerimizde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actionlarımız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üzerinden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API’a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istek attığımız zamanlar oluyor. Bu isteklerimizi 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asenkron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fonksiyonları kullanarak yapıyoruz.</a:t>
            </a:r>
          </a:p>
          <a:p>
            <a:pPr marL="0" indent="0">
              <a:buNone/>
            </a:pPr>
            <a:r>
              <a:rPr lang="en-US" dirty="0"/>
              <a:t>export const </a:t>
            </a:r>
            <a:r>
              <a:rPr lang="en-US" dirty="0" err="1"/>
              <a:t>getAll</a:t>
            </a:r>
            <a:r>
              <a:rPr lang="en-US" dirty="0"/>
              <a:t> = async () =&gt; {</a:t>
            </a:r>
          </a:p>
          <a:p>
            <a:pPr marL="0" indent="0">
              <a:buNone/>
            </a:pPr>
            <a:r>
              <a:rPr lang="en-US" dirty="0"/>
              <a:t>var result = await </a:t>
            </a:r>
            <a:r>
              <a:rPr lang="en-US" dirty="0" err="1"/>
              <a:t>axios</a:t>
            </a:r>
            <a:r>
              <a:rPr lang="en-US" dirty="0"/>
              <a:t>(“http://apiadresimiz.com/users”);</a:t>
            </a:r>
          </a:p>
          <a:p>
            <a:pPr marL="0" indent="0">
              <a:buNone/>
            </a:pPr>
            <a:r>
              <a:rPr lang="en-US" dirty="0"/>
              <a:t> return{</a:t>
            </a:r>
          </a:p>
          <a:p>
            <a:pPr marL="0" indent="0">
              <a:buNone/>
            </a:pPr>
            <a:r>
              <a:rPr lang="en-US" dirty="0"/>
              <a:t>   type:”</a:t>
            </a:r>
            <a:r>
              <a:rPr lang="en-US" dirty="0" err="1"/>
              <a:t>Get_All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 err="1"/>
              <a:t>payload</a:t>
            </a:r>
            <a:r>
              <a:rPr lang="en-US" dirty="0" err="1"/>
              <a:t>:result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 dirty="0"/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Yukarıdaki gibi bir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API’ye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istek atan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Action’ımız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olduğunu varsayalım. Burada bize görünen; belirtilen adresten kullanıcıların bilgilerini bekliyoruz ve dönen sonucu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payload’a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koyup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Reducer’ımıza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gönderiyoruz.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46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417E88-26F6-9D14-B871-C0B3E76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225778"/>
            <a:ext cx="11627556" cy="6434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0" i="1" dirty="0" err="1">
                <a:solidFill>
                  <a:srgbClr val="292929"/>
                </a:solidFill>
                <a:effectLst/>
                <a:latin typeface="charter"/>
              </a:rPr>
              <a:t>Herşey</a:t>
            </a:r>
            <a:r>
              <a:rPr lang="tr-TR" b="0" i="1" dirty="0">
                <a:solidFill>
                  <a:srgbClr val="292929"/>
                </a:solidFill>
                <a:effectLst/>
                <a:latin typeface="charter"/>
              </a:rPr>
              <a:t> göründüğü gibi mi? Gönderiyor muyuz gerçekten? Bu kodu, projemizde çalıştırdığımız zaman tarayıcıda şöyle bir hatayla karşılaşıyoruz.</a:t>
            </a:r>
          </a:p>
          <a:p>
            <a:pPr marL="0" indent="0">
              <a:buNone/>
            </a:pPr>
            <a:endParaRPr lang="tr-TR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Normalde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Action’larımız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objesi geriye dönerler ve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Redux’ın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anladığı ise bu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objeleridir. Bu objelerden kastım zorunlu bir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type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değeri ve isteğe bağlı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payload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değeri barındıran objelerdir.</a:t>
            </a:r>
          </a:p>
          <a:p>
            <a:pPr marL="0" indent="0">
              <a:buNone/>
            </a:pPr>
            <a:endParaRPr lang="tr-TR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292929"/>
                </a:solidFill>
                <a:latin typeface="charter"/>
              </a:rPr>
              <a:t>return{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292929"/>
                </a:solidFill>
                <a:latin typeface="charter"/>
              </a:rPr>
              <a:t>   type:”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Get_All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”, //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Zorunlu</a:t>
            </a:r>
            <a:endParaRPr lang="en-US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292929"/>
                </a:solidFill>
                <a:latin typeface="charter"/>
              </a:rPr>
              <a:t>  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payload:result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  //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Opsiyonel</a:t>
            </a:r>
            <a:endParaRPr lang="en-US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292929"/>
                </a:solidFill>
                <a:latin typeface="charter"/>
              </a:rPr>
              <a:t> }</a:t>
            </a:r>
            <a:endParaRPr lang="tr-TR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i="1" dirty="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ACCEC17D-5AF9-AA92-7009-232979EA4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1744651"/>
            <a:ext cx="10803467" cy="6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417E88-26F6-9D14-B871-C0B3E76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225778"/>
            <a:ext cx="11627556" cy="6434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Genelde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API’ye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istek atmadığımızda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type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ve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payload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değeri o an için belli olan değerlerdir. Fakat biz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API’ye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istek attığımız zaman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Action’ımız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saf olmaktan çıkıyor ve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API’den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dönen değere göre çıktı üretiyor. 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Geriye dönen değer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objesi olmadığı için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Redux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bunu anlayamıyor.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Tarayıcı da çıkan hata da şöyle diyor; “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Bak sen asenkron bir Action tanımlamışsın, eğer asenkron kullanmaya devam edeceksen burada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kullan, ben senden geriye içinde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type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parametresi bulunan bir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objesi bekliyorum, sen bana fonksiyon dönüyorsun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” diyor. 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Bizde “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Eee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ama obje dönüyorum… Kod yukarda işte…” derken o da şöyle bir cevap ile geliyor “ Hani biz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EcmaScript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6 standartlarına göre kod yazıyoruz ya…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Sonra bizim yazdığımız kodu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Babel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ES6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’ dan ES5’e çeviriyor… Orada obje dönmüyor işte.”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diyip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Babel’ın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Compiler’ına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gidip kodumuzun ES5 haline bakıyoruz.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767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417E88-26F6-9D14-B871-C0B3E76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225778"/>
            <a:ext cx="11627556" cy="64346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/>
              <a:t>while</a:t>
            </a:r>
            <a:r>
              <a:rPr lang="tr-TR" dirty="0"/>
              <a:t> (1) {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switch</a:t>
            </a:r>
            <a:r>
              <a:rPr lang="tr-TR" dirty="0"/>
              <a:t> (_</a:t>
            </a:r>
            <a:r>
              <a:rPr lang="tr-TR" dirty="0" err="1"/>
              <a:t>context.prev</a:t>
            </a:r>
            <a:r>
              <a:rPr lang="tr-TR" dirty="0"/>
              <a:t> = _</a:t>
            </a:r>
            <a:r>
              <a:rPr lang="tr-TR" dirty="0" err="1"/>
              <a:t>context.next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case</a:t>
            </a:r>
            <a:r>
              <a:rPr lang="tr-TR" dirty="0"/>
              <a:t> 0:</a:t>
            </a:r>
          </a:p>
          <a:p>
            <a:pPr marL="0" indent="0">
              <a:buNone/>
            </a:pPr>
            <a:r>
              <a:rPr lang="tr-TR" dirty="0"/>
              <a:t>       _</a:t>
            </a:r>
            <a:r>
              <a:rPr lang="tr-TR" dirty="0" err="1"/>
              <a:t>context.next</a:t>
            </a:r>
            <a:r>
              <a:rPr lang="tr-TR" dirty="0"/>
              <a:t> = 2;</a:t>
            </a:r>
          </a:p>
          <a:p>
            <a:pPr marL="0" indent="0">
              <a:buNone/>
            </a:pPr>
            <a:r>
              <a:rPr lang="tr-TR" dirty="0"/>
              <a:t> 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b="1" dirty="0" err="1"/>
              <a:t>axios</a:t>
            </a:r>
            <a:r>
              <a:rPr lang="tr-TR" dirty="0"/>
              <a:t>("http://apiadresimiz.com/</a:t>
            </a:r>
            <a:r>
              <a:rPr lang="tr-TR" dirty="0" err="1"/>
              <a:t>users</a:t>
            </a:r>
            <a:r>
              <a:rPr lang="tr-TR" dirty="0"/>
              <a:t>");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case</a:t>
            </a:r>
            <a:r>
              <a:rPr lang="tr-TR" dirty="0"/>
              <a:t> 2: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result</a:t>
            </a:r>
            <a:r>
              <a:rPr lang="tr-TR" dirty="0"/>
              <a:t> = _</a:t>
            </a:r>
            <a:r>
              <a:rPr lang="tr-TR" dirty="0" err="1"/>
              <a:t>context.sent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_</a:t>
            </a:r>
            <a:r>
              <a:rPr lang="tr-TR" dirty="0" err="1"/>
              <a:t>context.abrupt</a:t>
            </a:r>
            <a:r>
              <a:rPr lang="tr-TR" dirty="0"/>
              <a:t>("</a:t>
            </a:r>
            <a:r>
              <a:rPr lang="tr-TR" dirty="0" err="1"/>
              <a:t>return</a:t>
            </a:r>
            <a:r>
              <a:rPr lang="tr-TR" dirty="0"/>
              <a:t>", {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type</a:t>
            </a:r>
            <a:r>
              <a:rPr lang="tr-TR" dirty="0"/>
              <a:t>: "</a:t>
            </a:r>
            <a:r>
              <a:rPr lang="tr-TR" dirty="0" err="1"/>
              <a:t>Get_All</a:t>
            </a:r>
            <a:r>
              <a:rPr lang="tr-TR" dirty="0"/>
              <a:t>",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payload</a:t>
            </a:r>
            <a:r>
              <a:rPr lang="tr-TR" dirty="0"/>
              <a:t>: </a:t>
            </a:r>
            <a:r>
              <a:rPr lang="tr-TR" dirty="0" err="1"/>
              <a:t>result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    });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case</a:t>
            </a:r>
            <a:r>
              <a:rPr lang="tr-TR" dirty="0"/>
              <a:t> 4:</a:t>
            </a:r>
          </a:p>
          <a:p>
            <a:pPr marL="0" indent="0">
              <a:buNone/>
            </a:pPr>
            <a:r>
              <a:rPr lang="tr-TR" dirty="0"/>
              <a:t>         </a:t>
            </a:r>
            <a:r>
              <a:rPr lang="tr-TR" dirty="0" err="1"/>
              <a:t>case</a:t>
            </a:r>
            <a:r>
              <a:rPr lang="tr-TR" dirty="0"/>
              <a:t> "</a:t>
            </a:r>
            <a:r>
              <a:rPr lang="tr-TR" dirty="0" err="1"/>
              <a:t>end</a:t>
            </a:r>
            <a:r>
              <a:rPr lang="tr-TR" dirty="0"/>
              <a:t>":</a:t>
            </a:r>
          </a:p>
          <a:p>
            <a:pPr marL="0" indent="0">
              <a:buNone/>
            </a:pPr>
            <a:r>
              <a:rPr lang="tr-TR" dirty="0"/>
              <a:t>         </a:t>
            </a:r>
            <a:r>
              <a:rPr lang="tr-TR" dirty="0" err="1"/>
              <a:t>return</a:t>
            </a:r>
            <a:r>
              <a:rPr lang="tr-TR" dirty="0"/>
              <a:t> _</a:t>
            </a:r>
            <a:r>
              <a:rPr lang="tr-TR" dirty="0" err="1"/>
              <a:t>context.stop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/>
              <a:t>   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Ve burada görüldüğü gibi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redux’ın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kafası karışıyor, geriye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axios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ile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API’a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yaptığımız istek dönüyor. Ama bizim istediğimiz(yani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actionun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istediği) ve bize ES6’da görünen şekliyle bir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objesi dönmesiydi.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448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417E88-26F6-9D14-B871-C0B3E76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225778"/>
            <a:ext cx="11627556" cy="6434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Redux-thunk’ı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eklediğimiz zaman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Action’ınımız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artık bir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Middleware’den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geçecek ve gelen cevaba göre hareket edecek.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Yani bu saatten sonra 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Action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içerisinde geriye fonksiyon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ettiğimiz zaman devreye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redux-thunk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girecek ve fonksiyon döndükçe “sen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fonksiyonun cevabını bekle eğer cevap hazırsa gelen cevabı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edip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Reducer’a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yollarız”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diyip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yoluna devam edecek . Kodumuz aşağıdaki şekilde:</a:t>
            </a:r>
          </a:p>
          <a:p>
            <a:pPr marL="0" indent="0">
              <a:buNone/>
            </a:pPr>
            <a:r>
              <a:rPr lang="tr-TR" dirty="0" err="1"/>
              <a:t>export</a:t>
            </a:r>
            <a:r>
              <a:rPr lang="tr-TR" dirty="0"/>
              <a:t> </a:t>
            </a: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getAll</a:t>
            </a:r>
            <a:r>
              <a:rPr lang="tr-TR" dirty="0"/>
              <a:t> = () =&gt; {</a:t>
            </a:r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async</a:t>
            </a:r>
            <a:r>
              <a:rPr lang="tr-TR" dirty="0"/>
              <a:t> (</a:t>
            </a:r>
            <a:r>
              <a:rPr lang="tr-TR" b="1" dirty="0" err="1"/>
              <a:t>dispatch</a:t>
            </a:r>
            <a:r>
              <a:rPr lang="tr-TR" dirty="0"/>
              <a:t>) =&gt; {</a:t>
            </a:r>
          </a:p>
          <a:p>
            <a:pPr marL="0" indent="0">
              <a:buNone/>
            </a:pPr>
            <a:r>
              <a:rPr lang="tr-TR" dirty="0"/>
              <a:t>    var </a:t>
            </a:r>
            <a:r>
              <a:rPr lang="tr-TR" dirty="0" err="1"/>
              <a:t>result</a:t>
            </a:r>
            <a:r>
              <a:rPr lang="tr-TR" dirty="0"/>
              <a:t> = </a:t>
            </a:r>
            <a:r>
              <a:rPr lang="tr-TR" dirty="0" err="1"/>
              <a:t>await</a:t>
            </a:r>
            <a:r>
              <a:rPr lang="tr-TR" dirty="0"/>
              <a:t> </a:t>
            </a:r>
            <a:r>
              <a:rPr lang="tr-TR" dirty="0" err="1"/>
              <a:t>axios</a:t>
            </a:r>
            <a:r>
              <a:rPr lang="tr-TR" dirty="0"/>
              <a:t>("http://apiadresimiz.com/</a:t>
            </a:r>
            <a:r>
              <a:rPr lang="tr-TR" dirty="0" err="1"/>
              <a:t>users</a:t>
            </a:r>
            <a:r>
              <a:rPr lang="tr-TR" dirty="0"/>
              <a:t>");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dispatch</a:t>
            </a:r>
            <a:r>
              <a:rPr lang="tr-TR" dirty="0"/>
              <a:t>({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type</a:t>
            </a:r>
            <a:r>
              <a:rPr lang="tr-TR" dirty="0"/>
              <a:t>:"</a:t>
            </a:r>
            <a:r>
              <a:rPr lang="tr-TR" dirty="0" err="1"/>
              <a:t>Get_All</a:t>
            </a:r>
            <a:r>
              <a:rPr lang="tr-TR" dirty="0"/>
              <a:t>",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payload:result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    })</a:t>
            </a:r>
          </a:p>
          <a:p>
            <a:pPr marL="0" indent="0">
              <a:buNone/>
            </a:pPr>
            <a:r>
              <a:rPr lang="tr-TR" dirty="0"/>
              <a:t>  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90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417E88-26F6-9D14-B871-C0B3E76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225778"/>
            <a:ext cx="11627556" cy="6434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O zaman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async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kullanmadığımızda neler oluyor? Kendimize şu soruyu sorabiliriz “İyi madem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async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kullanınca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kızıyo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 zaman kullanmayalım, ne gerek var yani? “. 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Tamam kullanmayalım hatada vermez, proje çalışır. Ne gerek var o zaman bu kadar kütüphane ekleyeyim de araya bir tane katman koyayım bizim isteğimiz gelene kadar beklesin de ondan sonra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etsin?</a:t>
            </a:r>
          </a:p>
          <a:p>
            <a:pPr marL="0" indent="0">
              <a:buNone/>
            </a:pPr>
            <a:r>
              <a:rPr lang="tr-TR" b="0" i="0">
                <a:solidFill>
                  <a:srgbClr val="292929"/>
                </a:solidFill>
                <a:effectLst/>
                <a:latin typeface="charter"/>
              </a:rPr>
              <a:t>Şu 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yüzden gerek var, bizim isteğimizin ne zaman geleceği belli değil, sunucunun yoğunluğuna göre 1 saniyede de gelebilir 10 saniyede de gelebilir. 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Böyle olunca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Action’ımız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cevabı beklemeden dönecek ve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Payload’ın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içine gelen cevabı atamamış yani boş bir değer atamış olacağız. Artık sonucu ekranda veya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console’da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bekliyorsak boş bir sayfa bizi karşılayacak.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Bu yüzden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kullanarak cevap geldiğinde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işlemini gerçekleştir demiş oluyoruz.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618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9B87BC5-2711-08D8-7EBD-E5F5209E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0" y="194733"/>
            <a:ext cx="11717867" cy="6468534"/>
          </a:xfrm>
        </p:spPr>
        <p:txBody>
          <a:bodyPr/>
          <a:lstStyle/>
          <a:p>
            <a:pPr marL="0" indent="0" algn="l">
              <a:buNone/>
            </a:pP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Nasıl Kullanılır ?</a:t>
            </a:r>
          </a:p>
          <a:p>
            <a:pPr marL="0" indent="0" algn="l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Projemize dahil etmek için aşağıdaki komutu çalıştırıyoruz.</a:t>
            </a:r>
          </a:p>
          <a:p>
            <a:pPr marL="0" indent="0" algn="l">
              <a:buNone/>
            </a:pP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npm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install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redux-thunk</a:t>
            </a:r>
            <a:endParaRPr lang="tr-TR" dirty="0">
              <a:solidFill>
                <a:srgbClr val="292929"/>
              </a:solidFill>
              <a:latin typeface="charter"/>
            </a:endParaRPr>
          </a:p>
          <a:p>
            <a:pPr marL="0" indent="0" algn="l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Aşağıda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middleware’lerimizi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eklemek için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redux’ın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applyMiddleware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fonksiyonundan yararlanıyoruz.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createStore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fonksiyonunun ikinci parametresine bu fonksiyonu göndererek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middleware’lerimizi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aktif hale getiriyoruz.</a:t>
            </a:r>
          </a:p>
          <a:p>
            <a:pPr marL="0" indent="0" algn="l">
              <a:buNone/>
            </a:pPr>
            <a:endParaRPr lang="tr-TR" dirty="0">
              <a:solidFill>
                <a:srgbClr val="292929"/>
              </a:solidFill>
              <a:latin typeface="charter"/>
            </a:endParaRPr>
          </a:p>
          <a:p>
            <a:pPr marL="0" indent="0" algn="l">
              <a:buNone/>
            </a:pP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import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{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createStore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applyMiddleware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}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from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'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redux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';</a:t>
            </a:r>
            <a:r>
              <a:rPr lang="tr-TR" dirty="0"/>
              <a:t/>
            </a:r>
            <a:br>
              <a:rPr lang="tr-TR" dirty="0"/>
            </a:b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import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thunk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from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'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redux-thunk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';</a:t>
            </a:r>
            <a:r>
              <a:rPr lang="tr-TR" dirty="0"/>
              <a:t/>
            </a:r>
            <a:br>
              <a:rPr lang="tr-TR" dirty="0"/>
            </a:b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import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rootReducer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from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'./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reducers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/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index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';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const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store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 =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createStore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(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rootReducer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,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Menlo"/>
              </a:rPr>
              <a:t>applyMiddleware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(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Menlo"/>
              </a:rPr>
              <a:t>thunk</a:t>
            </a:r>
            <a:r>
              <a:rPr lang="tr-TR" b="0" i="0" dirty="0">
                <a:solidFill>
                  <a:srgbClr val="292929"/>
                </a:solidFill>
                <a:effectLst/>
                <a:latin typeface="Menlo"/>
              </a:rPr>
              <a:t>));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492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9B87BC5-2711-08D8-7EBD-E5F5209E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0" y="194733"/>
            <a:ext cx="11717867" cy="646853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Store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içerisinde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State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tutan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Reducer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bulunurken. Bu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Reducer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topluluğu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Async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işlemler olduğunda 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Side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Effect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 açık bir hale gelir. Bu da sistemin stabil çalışmasını engelleyecek bir durum.</a:t>
            </a:r>
          </a:p>
          <a:p>
            <a:pPr marL="0" indent="0" algn="l">
              <a:buNone/>
            </a:pP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Pure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Function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: 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Bizim bir fonksiyon ne kadar çağrım yaparsak yapalım. Her zaman aynı parametreler için aynı sonucu veriyor ise bu tip fonksiyonlara denir.</a:t>
            </a:r>
          </a:p>
          <a:p>
            <a:pPr marL="0" indent="0" algn="l">
              <a:buNone/>
            </a:pP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Peki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Pure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Function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olmasını Engelleyen Side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Effect’ler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 neler ?</a:t>
            </a:r>
          </a:p>
          <a:p>
            <a:pPr marL="0" indent="0" algn="l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Fonksiyon içerisinde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random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() veya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getTime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() gibi değerler kullanılarak sonucun etkilenmesi</a:t>
            </a:r>
          </a:p>
          <a:p>
            <a:pPr marL="0" indent="0" algn="l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Fonksiyon içerisinde I/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O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işlemleri ve. sonucunda hataların oluşması , bekleme veya verinin yüklenmesi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vb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… (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Backend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sunucu ile konuşma,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LocalStorage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erişim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vb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…</a:t>
            </a:r>
          </a:p>
          <a:p>
            <a:pPr marL="0" indent="0" algn="l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Bu durumda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Reducers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nasıl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Pure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hale getirebiliriz ?. Bunun için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Redux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kendi bir takım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mekanizmalarına takılabilir halde yapmıştır. 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Middleware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sadece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SideEffect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engellemek için değil başka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başka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amaçlar içinde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Redux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takılabilir.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07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Thunk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; saf olmayan fonksiyonlarımızı, saf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actionlarımızla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kaynaştıran bir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middleware'dir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reducer'larımızın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her daim saf olması, uygulamamızın sağlıklı işlemesi açısından çok önemlidir. Peki nedir bu "saf" fonksiyonlar ve bu saflık neden önemlidir?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Kısaca saf fonksiyon, aynı girdilere her zaman aynı çıktıyı üreten fonksiyonlara denir.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topla</a:t>
            </a:r>
            <a:r>
              <a:rPr lang="en-US" dirty="0"/>
              <a:t>(a, b)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 dirty="0"/>
          </a:p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Örneğin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topla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fonksiyonu bir saf fonksiyondur 2+3 zamandan, mekandan ve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veritabanındaki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herhangi bir veriden bağımsız olarak 5'tir.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rastgeleTopla</a:t>
            </a:r>
            <a:r>
              <a:rPr lang="en-US" dirty="0"/>
              <a:t>(a){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Math.random</a:t>
            </a:r>
            <a:r>
              <a:rPr lang="en-US" dirty="0"/>
              <a:t>() + a;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 dirty="0"/>
          </a:p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Fakat yukarıdaki bu fonksiyon, her çağırdığımızda farklı sonuçlar üretebileceği için saf değildir. Benzer şekilde tarihe bağlı fonksiyonlar,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veritabanından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aldığı veriye göre sonuç üreten fonksiyonlar da saf değildir. Ancak hesap makinası dışında bir uygulama geliştiriyor isek elbette saf olmayan fonksiyonlarımız olacak.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61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Aslında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asenkron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fonksiyonlarımızı yazmak için herhangi bir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yapısına ihtiyacımız yok. </a:t>
            </a:r>
          </a:p>
          <a:p>
            <a:pPr marL="0" indent="0" algn="l" fontAlgn="base">
              <a:buNone/>
            </a:pPr>
            <a:endParaRPr lang="tr-TR" b="0" i="0" dirty="0">
              <a:solidFill>
                <a:srgbClr val="3C484E"/>
              </a:solidFill>
              <a:effectLst/>
              <a:latin typeface="Georgia" panose="02040502050405020303" pitchFamily="18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Ancak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yapısını 'saf' tutabilmek için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asenkron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fonksiyonları veya genel olarak yan etkiye sahip fonksiyonları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redux-thunk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(veya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saga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) gibi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içerisinde işlememiz gerekir.</a:t>
            </a: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Yapınızı saf tuttuğunuzda öncelikle kodunuzun okunması çok daha kolay olacaktır. Asenkron cevapların olduğu fonksiyonlar için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unit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test yazmak oldukça zordur. </a:t>
            </a:r>
          </a:p>
          <a:p>
            <a:pPr marL="0" indent="0" algn="l" fontAlgn="base">
              <a:buNone/>
            </a:pPr>
            <a:endParaRPr lang="tr-TR" dirty="0">
              <a:solidFill>
                <a:srgbClr val="3C484E"/>
              </a:solidFill>
              <a:latin typeface="Georgia" panose="02040502050405020303" pitchFamily="18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Saf olmayan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reducer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kullandığınızda buna bağlı olan değişkenler değiştiğinde DOM üzerinde beklediğiniz güncellemeyi göremeyebilirsiniz. Ayrıca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hot-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reloading</a:t>
            </a:r>
            <a:r>
              <a:rPr lang="tr-TR" dirty="0">
                <a:solidFill>
                  <a:srgbClr val="3C484E"/>
                </a:solidFill>
                <a:latin typeface="Georgia" panose="02040502050405020303" pitchFamily="18" charset="0"/>
              </a:rPr>
              <a:t> 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gibi yazılım geliştirirken oldukça yararlı olan fonksiyonları devre dışı kalacaktır.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66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Eğer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NodeJS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ile Express.JS üzerinde uygulamalar geliştirdiyseniz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kavramı sizin için yeni değildir.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Redux'ta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da benzer şekilde işliyor. Action yerine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function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dispatch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ettiğinizde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devreye giriyor.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Redux-thunk'ın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kaynak koduna bakarsak bunun nereden geldiğini görebiliriz.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Thunk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AltYapı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Kodu : </a:t>
            </a:r>
          </a:p>
          <a:p>
            <a:pPr marL="0" indent="0">
              <a:buNone/>
            </a:pP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b="1" dirty="0" err="1"/>
              <a:t>createThunkMiddleware</a:t>
            </a:r>
            <a:r>
              <a:rPr lang="tr-TR" dirty="0"/>
              <a:t>(</a:t>
            </a:r>
            <a:r>
              <a:rPr lang="tr-TR" dirty="0" err="1"/>
              <a:t>extraArgument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return</a:t>
            </a:r>
            <a:r>
              <a:rPr lang="tr-TR" dirty="0"/>
              <a:t> ({ </a:t>
            </a:r>
            <a:r>
              <a:rPr lang="tr-TR" dirty="0" err="1"/>
              <a:t>dispatch</a:t>
            </a:r>
            <a:r>
              <a:rPr lang="tr-TR" dirty="0"/>
              <a:t>, </a:t>
            </a:r>
            <a:r>
              <a:rPr lang="tr-TR" dirty="0" err="1"/>
              <a:t>getState</a:t>
            </a:r>
            <a:r>
              <a:rPr lang="tr-TR" dirty="0"/>
              <a:t> }) =&gt; </a:t>
            </a:r>
            <a:r>
              <a:rPr lang="tr-TR" dirty="0" err="1"/>
              <a:t>next</a:t>
            </a:r>
            <a:r>
              <a:rPr lang="tr-TR" dirty="0"/>
              <a:t> =&gt; </a:t>
            </a:r>
            <a:r>
              <a:rPr lang="tr-TR" dirty="0" err="1"/>
              <a:t>action</a:t>
            </a:r>
            <a:r>
              <a:rPr lang="tr-TR" dirty="0"/>
              <a:t> =&gt; 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typeof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 === '</a:t>
            </a:r>
            <a:r>
              <a:rPr lang="tr-TR" dirty="0" err="1"/>
              <a:t>function</a:t>
            </a:r>
            <a:r>
              <a:rPr lang="tr-TR" dirty="0"/>
              <a:t>') {</a:t>
            </a:r>
          </a:p>
          <a:p>
            <a:pPr marL="0" indent="0">
              <a:buNone/>
            </a:pPr>
            <a:r>
              <a:rPr lang="tr-TR" dirty="0"/>
              <a:t>  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action</a:t>
            </a:r>
            <a:r>
              <a:rPr lang="tr-TR" dirty="0"/>
              <a:t>(</a:t>
            </a:r>
            <a:r>
              <a:rPr lang="tr-TR" dirty="0" err="1"/>
              <a:t>dispatch</a:t>
            </a:r>
            <a:r>
              <a:rPr lang="tr-TR" dirty="0"/>
              <a:t>, </a:t>
            </a:r>
            <a:r>
              <a:rPr lang="tr-TR" dirty="0" err="1"/>
              <a:t>getState</a:t>
            </a:r>
            <a:r>
              <a:rPr lang="tr-TR" dirty="0"/>
              <a:t>, </a:t>
            </a:r>
            <a:r>
              <a:rPr lang="tr-TR" dirty="0" err="1"/>
              <a:t>extraArgument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    }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(</a:t>
            </a:r>
            <a:r>
              <a:rPr lang="tr-TR" dirty="0" err="1"/>
              <a:t>action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dirty="0"/>
              <a:t>  };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thunk</a:t>
            </a:r>
            <a:r>
              <a:rPr lang="tr-TR" dirty="0"/>
              <a:t> = </a:t>
            </a:r>
            <a:r>
              <a:rPr lang="tr-TR" dirty="0" err="1"/>
              <a:t>createThunkMiddleware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 err="1"/>
              <a:t>thunk.withExtraArgument</a:t>
            </a:r>
            <a:r>
              <a:rPr lang="tr-TR" dirty="0"/>
              <a:t> = </a:t>
            </a:r>
            <a:r>
              <a:rPr lang="tr-TR" dirty="0" err="1"/>
              <a:t>createThunkMiddleware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 err="1"/>
              <a:t>export</a:t>
            </a:r>
            <a:r>
              <a:rPr lang="tr-TR" dirty="0"/>
              <a:t>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thunk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Yukarıdaki kısacık fonksiyon tüm işlemlerimizi yapıyor. Gelen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action’ın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tipine bakıp fonksiyon ise gerekli parametreleri verip çalıştırıyor, değilse sonraki adıma geçiyor. Fonksiyon olarak gönderdiğimiz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action’a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dispatch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ve yukarıdaki diğer değerler parametre gönderiliyor.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86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Evet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redux-thunk'ın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tüm olayı bu 15 satırlık koddan ibaret.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Redux'ta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dispatch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edilen tüm işlemler öncelikle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yapısına uğrar.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Thunk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da bir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olduğundan öncelikle gelen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action'a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bakıyor.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Function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tipinde bir işlem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dispatch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edildiğinde devreye giriyor.</a:t>
            </a:r>
          </a:p>
          <a:p>
            <a:pPr marL="0" indent="0">
              <a:buNone/>
            </a:pPr>
            <a:r>
              <a:rPr lang="tr-TR" b="0" i="1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1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1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thunk</a:t>
            </a:r>
            <a:r>
              <a:rPr lang="tr-TR" b="0" i="1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1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1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yapısı </a:t>
            </a:r>
            <a:r>
              <a:rPr lang="tr-TR" b="0" i="1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action</a:t>
            </a:r>
            <a:r>
              <a:rPr lang="tr-TR" b="0" i="1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yerine fonksiyon dönebilmenizi sağlar.</a:t>
            </a:r>
            <a:endParaRPr lang="tr-TR" dirty="0">
              <a:solidFill>
                <a:srgbClr val="3C484E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İyi de neden fonksiyon dönmemi sağlıyor? Amacım neden fonksiyon döndürmek olsun? Aslında fonksiyon dönmek zorunda olmayabilirdik.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o şekilde dizayn edildiği için fonksiyon dönmek zorundayız. Yani tanımı aslında çok kafa karıştırıcı. Biz başka bir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yazıp örneğin adı İbrahim ile başlayan tüm fonksiyonların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middleware'i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tetiklemesini sağlayabilirdik.</a:t>
            </a:r>
          </a:p>
          <a:p>
            <a:pPr marL="0" indent="0">
              <a:buNone/>
            </a:pPr>
            <a:endParaRPr lang="tr-TR" b="0" i="0" dirty="0">
              <a:solidFill>
                <a:srgbClr val="3C484E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action.name.startsWith</a:t>
            </a:r>
            <a:r>
              <a:rPr lang="en-US" dirty="0"/>
              <a:t>("</a:t>
            </a:r>
            <a:r>
              <a:rPr lang="tr-TR" dirty="0" err="1"/>
              <a:t>ibrahim</a:t>
            </a:r>
            <a:r>
              <a:rPr lang="en-US" dirty="0"/>
              <a:t>")) {</a:t>
            </a:r>
          </a:p>
          <a:p>
            <a:pPr marL="0" indent="0">
              <a:buNone/>
            </a:pPr>
            <a:r>
              <a:rPr lang="en-US" dirty="0"/>
              <a:t>      return action(dispatch, </a:t>
            </a:r>
            <a:r>
              <a:rPr lang="en-US" dirty="0" err="1"/>
              <a:t>getState</a:t>
            </a:r>
            <a:r>
              <a:rPr lang="en-US" dirty="0"/>
              <a:t>, </a:t>
            </a:r>
            <a:r>
              <a:rPr lang="en-US" dirty="0" err="1"/>
              <a:t>extraArgument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11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Bu durumda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redux-thunk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adı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ibrahim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ile başlayan fonksiyonlar dönmenizi sağlayan bir yapıdır mı diyecektik. </a:t>
            </a:r>
            <a:r>
              <a:rPr lang="tr-TR" dirty="0" err="1">
                <a:solidFill>
                  <a:srgbClr val="3C484E"/>
                </a:solidFill>
                <a:latin typeface="Georgia" panose="02040502050405020303" pitchFamily="18" charset="0"/>
              </a:rPr>
              <a:t>T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hunk'ta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action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yerine fonksiyon dönmemizin tek amacı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middleware'e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bir nevi sinyal göndermek.</a:t>
            </a:r>
          </a:p>
          <a:p>
            <a:pPr marL="0" indent="0" algn="l" fontAlgn="base">
              <a:buNone/>
            </a:pP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devreye girdiğinde,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kontrolü bir süreliğine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middleware'e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verecek;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asenkron işlemini tamamladığında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da tüm veri ağacını güncelleyip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React'e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gönderecek. </a:t>
            </a: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Bu şekilde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fonksiyonlarımız saf kalacak ve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React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uygulamamız stabil çalışacak.</a:t>
            </a:r>
          </a:p>
          <a:p>
            <a:pPr marL="0" indent="0" algn="l" fontAlgn="base">
              <a:buNone/>
            </a:pPr>
            <a:endParaRPr lang="tr-TR" dirty="0">
              <a:solidFill>
                <a:srgbClr val="3C484E"/>
              </a:solidFill>
              <a:latin typeface="Georgia" panose="02040502050405020303" pitchFamily="18" charset="0"/>
            </a:endParaRPr>
          </a:p>
          <a:p>
            <a:pPr marL="0" indent="0" algn="l" fontAlgn="base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Şimdi de ufak bir örnekle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thunk'ı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nasıl kullanacağımıza bakalım: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97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{ </a:t>
            </a:r>
            <a:r>
              <a:rPr lang="tr-TR" dirty="0" err="1"/>
              <a:t>createStore</a:t>
            </a:r>
            <a:r>
              <a:rPr lang="tr-TR" dirty="0"/>
              <a:t>, </a:t>
            </a:r>
            <a:r>
              <a:rPr lang="tr-TR" dirty="0" err="1"/>
              <a:t>applyMiddleware</a:t>
            </a:r>
            <a:r>
              <a:rPr lang="tr-TR" dirty="0"/>
              <a:t> } </a:t>
            </a:r>
            <a:r>
              <a:rPr lang="tr-TR" dirty="0" err="1"/>
              <a:t>from</a:t>
            </a:r>
            <a:r>
              <a:rPr lang="tr-TR" dirty="0"/>
              <a:t> '</a:t>
            </a:r>
            <a:r>
              <a:rPr lang="tr-TR" dirty="0" err="1"/>
              <a:t>redux</a:t>
            </a:r>
            <a:r>
              <a:rPr lang="tr-TR" dirty="0"/>
              <a:t>';</a:t>
            </a:r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thunk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'</a:t>
            </a:r>
            <a:r>
              <a:rPr lang="tr-TR" dirty="0" err="1"/>
              <a:t>redux-thunk</a:t>
            </a:r>
            <a:r>
              <a:rPr lang="tr-TR" dirty="0"/>
              <a:t>';</a:t>
            </a:r>
          </a:p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rootReducer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'./</a:t>
            </a:r>
            <a:r>
              <a:rPr lang="tr-TR" dirty="0" err="1"/>
              <a:t>reducers</a:t>
            </a:r>
            <a:r>
              <a:rPr lang="tr-TR" dirty="0"/>
              <a:t>’;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= </a:t>
            </a:r>
            <a:r>
              <a:rPr lang="tr-TR" b="1" dirty="0" err="1"/>
              <a:t>createStore</a:t>
            </a:r>
            <a:r>
              <a:rPr lang="tr-TR" dirty="0"/>
              <a:t>(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rootReducer</a:t>
            </a:r>
            <a:r>
              <a:rPr lang="tr-TR" dirty="0"/>
              <a:t>,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applyMiddleware</a:t>
            </a:r>
            <a:r>
              <a:rPr lang="tr-TR" dirty="0"/>
              <a:t>(</a:t>
            </a:r>
            <a:r>
              <a:rPr lang="tr-TR" dirty="0" err="1"/>
              <a:t>thunk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);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Thunk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middleware'i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reducerlarımızla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birlikte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Redux'a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ilettik.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14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EB33ABD-5899-8FBF-8C3B-80643B17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89" y="191911"/>
            <a:ext cx="11751733" cy="6479822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export</a:t>
            </a:r>
            <a:r>
              <a:rPr lang="tr-TR" dirty="0"/>
              <a:t> </a:t>
            </a: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b="1" dirty="0" err="1"/>
              <a:t>asenkronIslem</a:t>
            </a:r>
            <a:r>
              <a:rPr lang="tr-TR" dirty="0"/>
              <a:t> = </a:t>
            </a:r>
            <a:r>
              <a:rPr lang="tr-TR" dirty="0" err="1"/>
              <a:t>params</a:t>
            </a:r>
            <a:r>
              <a:rPr lang="tr-TR" dirty="0"/>
              <a:t> =&gt; {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return</a:t>
            </a:r>
            <a:r>
              <a:rPr lang="tr-TR" dirty="0"/>
              <a:t> (</a:t>
            </a:r>
            <a:r>
              <a:rPr lang="tr-TR" dirty="0" err="1"/>
              <a:t>dispatch</a:t>
            </a:r>
            <a:r>
              <a:rPr lang="tr-TR" dirty="0"/>
              <a:t>, </a:t>
            </a:r>
            <a:r>
              <a:rPr lang="tr-TR" dirty="0" err="1"/>
              <a:t>getState</a:t>
            </a:r>
            <a:r>
              <a:rPr lang="tr-TR" dirty="0"/>
              <a:t>) =&gt; 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fetch</a:t>
            </a:r>
            <a:r>
              <a:rPr lang="tr-TR" dirty="0"/>
              <a:t>('http://example.com').</a:t>
            </a:r>
            <a:r>
              <a:rPr lang="tr-TR" dirty="0" err="1"/>
              <a:t>then</a:t>
            </a:r>
            <a:r>
              <a:rPr lang="tr-TR" dirty="0"/>
              <a:t>(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response</a:t>
            </a:r>
            <a:r>
              <a:rPr lang="tr-TR" dirty="0"/>
              <a:t> =&gt; {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b="1" dirty="0" err="1"/>
              <a:t>dispatch</a:t>
            </a:r>
            <a:r>
              <a:rPr lang="tr-TR" dirty="0"/>
              <a:t>(</a:t>
            </a:r>
            <a:r>
              <a:rPr lang="tr-TR" b="1" dirty="0" err="1"/>
              <a:t>senkronIslem</a:t>
            </a:r>
            <a:r>
              <a:rPr lang="tr-TR" dirty="0"/>
              <a:t>(</a:t>
            </a:r>
            <a:r>
              <a:rPr lang="tr-TR" dirty="0" err="1"/>
              <a:t>response</a:t>
            </a:r>
            <a:r>
              <a:rPr lang="tr-TR" dirty="0"/>
              <a:t>));</a:t>
            </a:r>
          </a:p>
          <a:p>
            <a:pPr marL="0" indent="0">
              <a:buNone/>
            </a:pPr>
            <a:r>
              <a:rPr lang="tr-TR" dirty="0"/>
              <a:t>        }</a:t>
            </a:r>
          </a:p>
          <a:p>
            <a:pPr marL="0" indent="0">
              <a:buNone/>
            </a:pPr>
            <a:r>
              <a:rPr lang="tr-TR" dirty="0"/>
              <a:t>    );</a:t>
            </a:r>
          </a:p>
          <a:p>
            <a:pPr marL="0" indent="0">
              <a:buNone/>
            </a:pPr>
            <a:r>
              <a:rPr lang="tr-TR" dirty="0"/>
              <a:t>  };</a:t>
            </a:r>
          </a:p>
          <a:p>
            <a:pPr marL="0" indent="0">
              <a:buNone/>
            </a:pPr>
            <a:r>
              <a:rPr lang="tr-TR" dirty="0"/>
              <a:t>};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Burada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senkron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işlem,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asenkron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isteğin tamamlanmasına bağlı olduğundan öncelikle </a:t>
            </a:r>
            <a:r>
              <a:rPr lang="tr-TR" b="1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asenkronIslem'i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dispatch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etmemiz gerekiyor. </a:t>
            </a:r>
            <a:r>
              <a:rPr lang="tr-TR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Asenkron</a:t>
            </a:r>
            <a:r>
              <a:rPr lang="tr-TR" b="0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 işlem tamamlandığında gelen cevaba göre istediğimiz senkron işlemi devreye sokabiliriz.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31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1512</Words>
  <Application>Microsoft Office PowerPoint</Application>
  <PresentationFormat>Widescreen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charter</vt:lpstr>
      <vt:lpstr>Georgia</vt:lpstr>
      <vt:lpstr>Menlo</vt:lpstr>
      <vt:lpstr>sohne</vt:lpstr>
      <vt:lpstr>Office Teması</vt:lpstr>
      <vt:lpstr>Redux Thunk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Thunk</dc:title>
  <dc:creator>Windows User</dc:creator>
  <cp:lastModifiedBy>Microsoft account</cp:lastModifiedBy>
  <cp:revision>12</cp:revision>
  <dcterms:created xsi:type="dcterms:W3CDTF">2022-08-27T12:04:34Z</dcterms:created>
  <dcterms:modified xsi:type="dcterms:W3CDTF">2023-11-12T12:48:42Z</dcterms:modified>
</cp:coreProperties>
</file>