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843C-9795-4359-99C8-8CF4AE3163C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3ABC-BAD8-4997-89A5-A1BBB345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843C-9795-4359-99C8-8CF4AE3163C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3ABC-BAD8-4997-89A5-A1BBB345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843C-9795-4359-99C8-8CF4AE3163C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3ABC-BAD8-4997-89A5-A1BBB345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843C-9795-4359-99C8-8CF4AE3163C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3ABC-BAD8-4997-89A5-A1BBB345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843C-9795-4359-99C8-8CF4AE3163C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3ABC-BAD8-4997-89A5-A1BBB345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6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843C-9795-4359-99C8-8CF4AE3163C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3ABC-BAD8-4997-89A5-A1BBB345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4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843C-9795-4359-99C8-8CF4AE3163C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3ABC-BAD8-4997-89A5-A1BBB345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843C-9795-4359-99C8-8CF4AE3163C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3ABC-BAD8-4997-89A5-A1BBB345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843C-9795-4359-99C8-8CF4AE3163C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3ABC-BAD8-4997-89A5-A1BBB345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843C-9795-4359-99C8-8CF4AE3163C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3ABC-BAD8-4997-89A5-A1BBB345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843C-9795-4359-99C8-8CF4AE3163C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3ABC-BAD8-4997-89A5-A1BBB345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843C-9795-4359-99C8-8CF4AE3163C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3ABC-BAD8-4997-89A5-A1BBB345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.legacy.reactjs.org/docs/react-without-jsx.html" TargetMode="External"/><Relationship Id="rId2" Type="http://schemas.openxmlformats.org/officeDocument/2006/relationships/hyperlink" Target="https://en.wikipedia.org/wiki/Separation_of_concer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J</a:t>
            </a:r>
            <a:r>
              <a:rPr lang="en-US" b="1" dirty="0" err="1" smtClean="0"/>
              <a:t>SX'e</a:t>
            </a:r>
            <a:r>
              <a:rPr lang="en-US" b="1" dirty="0" smtClean="0"/>
              <a:t> </a:t>
            </a:r>
            <a:r>
              <a:rPr lang="en-US" b="1" dirty="0" err="1"/>
              <a:t>Giriş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737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21186"/>
            <a:ext cx="11589743" cy="6599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Elementlerin</a:t>
            </a:r>
            <a:r>
              <a:rPr lang="en-US" b="1" dirty="0"/>
              <a:t> Render </a:t>
            </a:r>
            <a:r>
              <a:rPr lang="en-US" b="1" dirty="0" err="1"/>
              <a:t>Edilmesi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Elementler</a:t>
            </a:r>
            <a:r>
              <a:rPr lang="en-US" dirty="0"/>
              <a:t>, React </a:t>
            </a:r>
            <a:r>
              <a:rPr lang="en-US" dirty="0" err="1"/>
              <a:t>uygulamalarının</a:t>
            </a:r>
            <a:r>
              <a:rPr lang="en-US" dirty="0"/>
              <a:t> en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birimidir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Bir</a:t>
            </a:r>
            <a:r>
              <a:rPr lang="en-US" dirty="0"/>
              <a:t> element,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neyi</a:t>
            </a:r>
            <a:r>
              <a:rPr lang="en-US" dirty="0"/>
              <a:t> </a:t>
            </a:r>
            <a:r>
              <a:rPr lang="en-US" dirty="0" err="1"/>
              <a:t>görmek</a:t>
            </a:r>
            <a:r>
              <a:rPr lang="en-US" dirty="0"/>
              <a:t> </a:t>
            </a:r>
            <a:r>
              <a:rPr lang="en-US" dirty="0" err="1"/>
              <a:t>istiyorsanız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tasvir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element = &lt;h1&gt;Hello, world&lt;/h1&gt;;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Tarayıcının</a:t>
            </a:r>
            <a:r>
              <a:rPr lang="en-US" dirty="0"/>
              <a:t> </a:t>
            </a:r>
            <a:r>
              <a:rPr lang="en-US" b="1" dirty="0"/>
              <a:t>DOM</a:t>
            </a:r>
            <a:r>
              <a:rPr lang="en-US" dirty="0"/>
              <a:t> </a:t>
            </a:r>
            <a:r>
              <a:rPr lang="en-US" dirty="0" err="1"/>
              <a:t>elementlerinin</a:t>
            </a:r>
            <a:r>
              <a:rPr lang="en-US" dirty="0"/>
              <a:t> </a:t>
            </a:r>
            <a:r>
              <a:rPr lang="en-US" dirty="0" err="1"/>
              <a:t>aksine</a:t>
            </a:r>
            <a:r>
              <a:rPr lang="en-US" dirty="0"/>
              <a:t>,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dirty="0" err="1"/>
              <a:t>elementleri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sade</a:t>
            </a:r>
            <a:r>
              <a:rPr lang="en-US" dirty="0"/>
              <a:t> </a:t>
            </a:r>
            <a:r>
              <a:rPr lang="en-US" dirty="0" err="1"/>
              <a:t>nesnelerdir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oluşturulmaları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;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b="1" dirty="0"/>
              <a:t>React DOM</a:t>
            </a:r>
            <a:r>
              <a:rPr lang="en-US" dirty="0"/>
              <a:t>, </a:t>
            </a:r>
            <a:r>
              <a:rPr lang="en-US" dirty="0" err="1"/>
              <a:t>elementler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eşleşmek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 err="1"/>
              <a:t>DOM’ın</a:t>
            </a:r>
            <a:r>
              <a:rPr lang="en-US" dirty="0"/>
              <a:t> </a:t>
            </a:r>
            <a:r>
              <a:rPr lang="en-US" dirty="0" err="1"/>
              <a:t>güncellenmesi</a:t>
            </a:r>
            <a:r>
              <a:rPr lang="en-US" dirty="0"/>
              <a:t> </a:t>
            </a:r>
            <a:r>
              <a:rPr lang="en-US" dirty="0" err="1"/>
              <a:t>işini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halleder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Elementin</a:t>
            </a:r>
            <a:r>
              <a:rPr lang="en-US" b="1" dirty="0" smtClean="0"/>
              <a:t> </a:t>
            </a:r>
            <a:r>
              <a:rPr lang="en-US" b="1" dirty="0" err="1" smtClean="0"/>
              <a:t>DOM’a</a:t>
            </a:r>
            <a:r>
              <a:rPr lang="en-US" b="1" dirty="0" smtClean="0"/>
              <a:t> Render </a:t>
            </a:r>
            <a:r>
              <a:rPr lang="en-US" b="1" dirty="0" err="1" smtClean="0"/>
              <a:t>Edilmesi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HTML </a:t>
            </a:r>
            <a:r>
              <a:rPr lang="en-US" dirty="0" err="1" smtClean="0"/>
              <a:t>dosyanızın</a:t>
            </a:r>
            <a:r>
              <a:rPr lang="en-US" dirty="0" smtClean="0"/>
              <a:t> </a:t>
            </a: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yerinde</a:t>
            </a:r>
            <a:r>
              <a:rPr lang="en-US" dirty="0" smtClean="0"/>
              <a:t> &lt;</a:t>
            </a:r>
            <a:r>
              <a:rPr lang="en-US" b="1" dirty="0" smtClean="0"/>
              <a:t>div</a:t>
            </a:r>
            <a:r>
              <a:rPr lang="en-US" dirty="0" smtClean="0"/>
              <a:t>&gt; </a:t>
            </a:r>
            <a:r>
              <a:rPr lang="en-US" dirty="0" err="1" smtClean="0"/>
              <a:t>olduğunu</a:t>
            </a:r>
            <a:r>
              <a:rPr lang="en-US" dirty="0" smtClean="0"/>
              <a:t> </a:t>
            </a:r>
            <a:r>
              <a:rPr lang="en-US" dirty="0" err="1" smtClean="0"/>
              <a:t>düşünelim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&lt;div id="root"&gt;&lt;/div&gt;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Buna </a:t>
            </a:r>
            <a:r>
              <a:rPr lang="en-US" b="1" dirty="0"/>
              <a:t>“root” (</a:t>
            </a:r>
            <a:r>
              <a:rPr lang="en-US" b="1" dirty="0" err="1"/>
              <a:t>kök</a:t>
            </a:r>
            <a:r>
              <a:rPr lang="en-US" b="1" dirty="0"/>
              <a:t>) </a:t>
            </a:r>
            <a:r>
              <a:rPr lang="en-US" dirty="0" err="1"/>
              <a:t>düğüm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;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her </a:t>
            </a:r>
            <a:r>
              <a:rPr lang="en-US" dirty="0" err="1"/>
              <a:t>şey</a:t>
            </a:r>
            <a:r>
              <a:rPr lang="en-US" dirty="0"/>
              <a:t> React DOM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yönetilir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Genellikle</a:t>
            </a:r>
            <a:r>
              <a:rPr lang="en-US" dirty="0"/>
              <a:t> React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,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kök</a:t>
            </a:r>
            <a:r>
              <a:rPr lang="en-US" dirty="0"/>
              <a:t> DOM </a:t>
            </a:r>
            <a:r>
              <a:rPr lang="en-US" dirty="0" err="1"/>
              <a:t>düğümü</a:t>
            </a:r>
            <a:r>
              <a:rPr lang="en-US" dirty="0"/>
              <a:t> </a:t>
            </a:r>
            <a:r>
              <a:rPr lang="en-US" dirty="0" err="1"/>
              <a:t>içerirler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React’i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uygulamanıza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ediyorsanız</a:t>
            </a:r>
            <a:r>
              <a:rPr lang="en-US" dirty="0"/>
              <a:t>,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izole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dilediğiniz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kök</a:t>
            </a:r>
            <a:r>
              <a:rPr lang="en-US" dirty="0"/>
              <a:t> DOM </a:t>
            </a:r>
            <a:r>
              <a:rPr lang="en-US" dirty="0" err="1"/>
              <a:t>düğümüne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olabilirsiniz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0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21186"/>
            <a:ext cx="11589743" cy="6599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smtClean="0"/>
              <a:t>React</a:t>
            </a:r>
            <a:r>
              <a:rPr lang="en-US" dirty="0" smtClean="0"/>
              <a:t> </a:t>
            </a:r>
            <a:r>
              <a:rPr lang="en-US" dirty="0" err="1" smtClean="0"/>
              <a:t>elementini</a:t>
            </a:r>
            <a:r>
              <a:rPr lang="en-US" dirty="0" smtClean="0"/>
              <a:t> render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istiyorsanız</a:t>
            </a:r>
            <a:r>
              <a:rPr lang="en-US" dirty="0" smtClean="0"/>
              <a:t>, </a:t>
            </a:r>
            <a:r>
              <a:rPr lang="en-US" dirty="0" err="1" smtClean="0"/>
              <a:t>öncelikle</a:t>
            </a:r>
            <a:r>
              <a:rPr lang="en-US" dirty="0" smtClean="0"/>
              <a:t> </a:t>
            </a:r>
            <a:r>
              <a:rPr lang="en-US" dirty="0" err="1" smtClean="0"/>
              <a:t>dom</a:t>
            </a:r>
            <a:r>
              <a:rPr lang="en-US" dirty="0" smtClean="0"/>
              <a:t> </a:t>
            </a:r>
            <a:r>
              <a:rPr lang="en-US" dirty="0" err="1" smtClean="0"/>
              <a:t>elemanı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b="1" dirty="0" err="1" smtClean="0"/>
              <a:t>ReactDOM.createRoot</a:t>
            </a:r>
            <a:r>
              <a:rPr lang="en-US" b="1" dirty="0" smtClean="0"/>
              <a:t>() </a:t>
            </a:r>
            <a:r>
              <a:rPr lang="en-US" dirty="0" err="1" smtClean="0"/>
              <a:t>metodunu</a:t>
            </a:r>
            <a:r>
              <a:rPr lang="en-US" dirty="0" smtClean="0"/>
              <a:t> </a:t>
            </a:r>
            <a:r>
              <a:rPr lang="en-US" dirty="0" err="1" smtClean="0"/>
              <a:t>çağırın</a:t>
            </a:r>
            <a:r>
              <a:rPr lang="en-US" dirty="0" smtClean="0"/>
              <a:t>, </a:t>
            </a:r>
            <a:r>
              <a:rPr lang="en-US" dirty="0" err="1" smtClean="0"/>
              <a:t>ardından</a:t>
            </a:r>
            <a:r>
              <a:rPr lang="en-US" dirty="0" smtClean="0"/>
              <a:t> React </a:t>
            </a:r>
            <a:r>
              <a:rPr lang="en-US" dirty="0" err="1" smtClean="0"/>
              <a:t>elemanını</a:t>
            </a:r>
            <a:r>
              <a:rPr lang="en-US" dirty="0" smtClean="0"/>
              <a:t>, </a:t>
            </a:r>
            <a:r>
              <a:rPr lang="en-US" dirty="0" err="1" smtClean="0"/>
              <a:t>root.render</a:t>
            </a:r>
            <a:r>
              <a:rPr lang="en-US" dirty="0" smtClean="0"/>
              <a:t>() </a:t>
            </a:r>
            <a:r>
              <a:rPr lang="en-US" dirty="0" err="1" smtClean="0"/>
              <a:t>metoduna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geçirmeniz</a:t>
            </a:r>
            <a:r>
              <a:rPr lang="en-US" dirty="0" smtClean="0"/>
              <a:t> </a:t>
            </a:r>
            <a:r>
              <a:rPr lang="en-US" dirty="0" err="1" smtClean="0"/>
              <a:t>gereklidir</a:t>
            </a:r>
            <a:r>
              <a:rPr lang="en-US" dirty="0" smtClean="0"/>
              <a:t>:</a:t>
            </a:r>
            <a:endParaRPr lang="tr-TR" dirty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root = </a:t>
            </a:r>
            <a:r>
              <a:rPr lang="en-US" b="1" dirty="0" err="1" smtClean="0"/>
              <a:t>ReactDOM.createRoot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('root')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element = &lt;h1&gt;Hello, world&lt;/h1&gt;;</a:t>
            </a:r>
          </a:p>
          <a:p>
            <a:pPr marL="0" indent="0">
              <a:buNone/>
            </a:pPr>
            <a:r>
              <a:rPr lang="en-US" dirty="0" err="1" smtClean="0"/>
              <a:t>root.render</a:t>
            </a:r>
            <a:r>
              <a:rPr lang="en-US" dirty="0" smtClean="0"/>
              <a:t>(element);</a:t>
            </a:r>
          </a:p>
          <a:p>
            <a:pPr marL="0" indent="0">
              <a:buNone/>
            </a:pPr>
            <a:r>
              <a:rPr lang="en-US" b="1" dirty="0" smtClean="0"/>
              <a:t>Render </a:t>
            </a:r>
            <a:r>
              <a:rPr lang="en-US" b="1" dirty="0" err="1" smtClean="0"/>
              <a:t>Edilmiş</a:t>
            </a:r>
            <a:r>
              <a:rPr lang="en-US" b="1" dirty="0" smtClean="0"/>
              <a:t> </a:t>
            </a:r>
            <a:r>
              <a:rPr lang="en-US" b="1" dirty="0" err="1" smtClean="0"/>
              <a:t>Elementin</a:t>
            </a:r>
            <a:r>
              <a:rPr lang="en-US" b="1" dirty="0" smtClean="0"/>
              <a:t> </a:t>
            </a:r>
            <a:r>
              <a:rPr lang="en-US" b="1" dirty="0" err="1" smtClean="0"/>
              <a:t>Güncellenmesi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React</a:t>
            </a:r>
            <a:r>
              <a:rPr lang="en-US" dirty="0" smtClean="0"/>
              <a:t> </a:t>
            </a:r>
            <a:r>
              <a:rPr lang="en-US" dirty="0" err="1" smtClean="0"/>
              <a:t>elementleri</a:t>
            </a:r>
            <a:r>
              <a:rPr lang="en-US" dirty="0" smtClean="0"/>
              <a:t> </a:t>
            </a:r>
            <a:r>
              <a:rPr lang="en-US" b="1" dirty="0" smtClean="0"/>
              <a:t>immutable(</a:t>
            </a:r>
            <a:r>
              <a:rPr lang="en-US" b="1" dirty="0" err="1" smtClean="0"/>
              <a:t>değişmez</a:t>
            </a:r>
            <a:r>
              <a:rPr lang="en-US" b="1" dirty="0" smtClean="0"/>
              <a:t>)‘dır. </a:t>
            </a:r>
            <a:r>
              <a:rPr lang="en-US" dirty="0" err="1" smtClean="0"/>
              <a:t>Yani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kez</a:t>
            </a:r>
            <a:r>
              <a:rPr lang="en-US" dirty="0" smtClean="0"/>
              <a:t> </a:t>
            </a:r>
            <a:r>
              <a:rPr lang="en-US" b="1" dirty="0" smtClean="0"/>
              <a:t>React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oluşturduktan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, o </a:t>
            </a:r>
            <a:r>
              <a:rPr lang="en-US" dirty="0" err="1" smtClean="0"/>
              <a:t>elementin</a:t>
            </a:r>
            <a:r>
              <a:rPr lang="en-US" dirty="0" smtClean="0"/>
              <a:t> alt </a:t>
            </a:r>
            <a:r>
              <a:rPr lang="en-US" dirty="0" err="1" smtClean="0"/>
              <a:t>elemanlarını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özelliklerini</a:t>
            </a:r>
            <a:r>
              <a:rPr lang="en-US" dirty="0" smtClean="0"/>
              <a:t> </a:t>
            </a:r>
            <a:r>
              <a:rPr lang="en-US" dirty="0" err="1" smtClean="0"/>
              <a:t>değiştiremezsiniz</a:t>
            </a:r>
            <a:r>
              <a:rPr lang="en-US" dirty="0" smtClean="0"/>
              <a:t>. Bu </a:t>
            </a:r>
            <a:r>
              <a:rPr lang="en-US" dirty="0" err="1" smtClean="0"/>
              <a:t>nedenle</a:t>
            </a:r>
            <a:r>
              <a:rPr lang="en-US" dirty="0" smtClean="0"/>
              <a:t> </a:t>
            </a:r>
            <a:r>
              <a:rPr lang="en-US" b="1" dirty="0" smtClean="0"/>
              <a:t>element</a:t>
            </a:r>
            <a:r>
              <a:rPr lang="en-US" dirty="0" smtClean="0"/>
              <a:t>, </a:t>
            </a: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videonun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karesi</a:t>
            </a:r>
            <a:r>
              <a:rPr lang="en-US" dirty="0" smtClean="0"/>
              <a:t> </a:t>
            </a:r>
            <a:r>
              <a:rPr lang="en-US" dirty="0" err="1" smtClean="0"/>
              <a:t>gibidir</a:t>
            </a:r>
            <a:r>
              <a:rPr lang="en-US" dirty="0" smtClean="0"/>
              <a:t>: </a:t>
            </a:r>
            <a:r>
              <a:rPr lang="en-US" dirty="0" err="1" smtClean="0"/>
              <a:t>arayüzün</a:t>
            </a:r>
            <a:r>
              <a:rPr lang="en-US" dirty="0" smtClean="0"/>
              <a:t> </a:t>
            </a:r>
            <a:r>
              <a:rPr lang="en-US" dirty="0" err="1" smtClean="0"/>
              <a:t>belirli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andaki</a:t>
            </a:r>
            <a:r>
              <a:rPr lang="en-US" dirty="0" smtClean="0"/>
              <a:t> </a:t>
            </a:r>
            <a:r>
              <a:rPr lang="en-US" dirty="0" err="1" smtClean="0"/>
              <a:t>görüntüsünü</a:t>
            </a:r>
            <a:r>
              <a:rPr lang="en-US" dirty="0" smtClean="0"/>
              <a:t> </a:t>
            </a:r>
            <a:r>
              <a:rPr lang="en-US" dirty="0" err="1" smtClean="0"/>
              <a:t>temsil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4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21186"/>
            <a:ext cx="11589743" cy="65991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zamana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edindiğimiz</a:t>
            </a:r>
            <a:r>
              <a:rPr lang="en-US" dirty="0" smtClean="0"/>
              <a:t> </a:t>
            </a:r>
            <a:r>
              <a:rPr lang="en-US" dirty="0" err="1" smtClean="0"/>
              <a:t>bilgiler</a:t>
            </a:r>
            <a:r>
              <a:rPr lang="en-US" dirty="0" smtClean="0"/>
              <a:t> </a:t>
            </a:r>
            <a:r>
              <a:rPr lang="en-US" dirty="0" err="1" smtClean="0"/>
              <a:t>ışığında</a:t>
            </a:r>
            <a:r>
              <a:rPr lang="en-US" dirty="0" smtClean="0"/>
              <a:t>,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arayüzünün</a:t>
            </a:r>
            <a:r>
              <a:rPr lang="en-US" dirty="0" smtClean="0"/>
              <a:t> </a:t>
            </a:r>
            <a:r>
              <a:rPr lang="en-US" dirty="0" err="1" smtClean="0"/>
              <a:t>güncellenmesi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yolun</a:t>
            </a:r>
            <a:r>
              <a:rPr lang="en-US" dirty="0" smtClean="0"/>
              <a:t>,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smtClean="0"/>
              <a:t>element</a:t>
            </a:r>
            <a:r>
              <a:rPr lang="en-US" dirty="0" smtClean="0"/>
              <a:t> </a:t>
            </a:r>
            <a:r>
              <a:rPr lang="en-US" dirty="0" err="1" smtClean="0"/>
              <a:t>oluşturup</a:t>
            </a:r>
            <a:r>
              <a:rPr lang="en-US" dirty="0" smtClean="0"/>
              <a:t>, </a:t>
            </a:r>
            <a:r>
              <a:rPr lang="en-US" dirty="0" err="1" smtClean="0"/>
              <a:t>onu</a:t>
            </a:r>
            <a:r>
              <a:rPr lang="en-US" dirty="0" smtClean="0"/>
              <a:t> </a:t>
            </a:r>
            <a:r>
              <a:rPr lang="en-US" dirty="0" err="1" smtClean="0"/>
              <a:t>root.render</a:t>
            </a:r>
            <a:r>
              <a:rPr lang="en-US" dirty="0" smtClean="0"/>
              <a:t>() </a:t>
            </a:r>
            <a:r>
              <a:rPr lang="en-US" dirty="0" err="1" smtClean="0"/>
              <a:t>metoduna</a:t>
            </a:r>
            <a:r>
              <a:rPr lang="en-US" dirty="0" smtClean="0"/>
              <a:t> </a:t>
            </a:r>
            <a:r>
              <a:rPr lang="en-US" dirty="0" err="1" smtClean="0"/>
              <a:t>aktarmak</a:t>
            </a:r>
            <a:r>
              <a:rPr lang="en-US" dirty="0" smtClean="0"/>
              <a:t> </a:t>
            </a:r>
            <a:r>
              <a:rPr lang="en-US" dirty="0" err="1" smtClean="0"/>
              <a:t>olduğunu</a:t>
            </a:r>
            <a:r>
              <a:rPr lang="en-US" dirty="0" smtClean="0"/>
              <a:t> </a:t>
            </a:r>
            <a:r>
              <a:rPr lang="en-US" dirty="0" err="1" smtClean="0"/>
              <a:t>biliyoruz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React </a:t>
            </a:r>
            <a:r>
              <a:rPr lang="en-US" b="1" dirty="0" err="1" smtClean="0"/>
              <a:t>Yalnızca</a:t>
            </a:r>
            <a:r>
              <a:rPr lang="en-US" b="1" dirty="0" smtClean="0"/>
              <a:t> </a:t>
            </a:r>
            <a:r>
              <a:rPr lang="en-US" b="1" dirty="0" err="1" smtClean="0"/>
              <a:t>Gerekli</a:t>
            </a:r>
            <a:r>
              <a:rPr lang="en-US" b="1" dirty="0" smtClean="0"/>
              <a:t> </a:t>
            </a:r>
            <a:r>
              <a:rPr lang="en-US" b="1" dirty="0" err="1" smtClean="0"/>
              <a:t>Kısımları</a:t>
            </a:r>
            <a:r>
              <a:rPr lang="en-US" b="1" dirty="0" smtClean="0"/>
              <a:t> </a:t>
            </a:r>
            <a:r>
              <a:rPr lang="en-US" b="1" dirty="0" err="1" smtClean="0"/>
              <a:t>Günceller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React DOM,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elementin</a:t>
            </a:r>
            <a:r>
              <a:rPr lang="en-US" dirty="0" smtClean="0"/>
              <a:t> alt </a:t>
            </a:r>
            <a:r>
              <a:rPr lang="en-US" dirty="0" err="1" smtClean="0"/>
              <a:t>elemanlarını</a:t>
            </a:r>
            <a:r>
              <a:rPr lang="en-US" dirty="0" smtClean="0"/>
              <a:t>,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önceki</a:t>
            </a:r>
            <a:r>
              <a:rPr lang="en-US" dirty="0" smtClean="0"/>
              <a:t> </a:t>
            </a:r>
            <a:r>
              <a:rPr lang="en-US" dirty="0" err="1" smtClean="0"/>
              <a:t>versiyonlarıyla</a:t>
            </a:r>
            <a:r>
              <a:rPr lang="en-US" dirty="0" smtClean="0"/>
              <a:t> </a:t>
            </a:r>
            <a:r>
              <a:rPr lang="en-US" dirty="0" err="1" smtClean="0"/>
              <a:t>karşılaştırır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err="1" smtClean="0"/>
              <a:t>Farkları</a:t>
            </a:r>
            <a:r>
              <a:rPr lang="en-US" dirty="0" smtClean="0"/>
              <a:t> </a:t>
            </a:r>
            <a:r>
              <a:rPr lang="en-US" dirty="0" err="1" smtClean="0"/>
              <a:t>tespit</a:t>
            </a:r>
            <a:r>
              <a:rPr lang="en-US" dirty="0" smtClean="0"/>
              <a:t> </a:t>
            </a:r>
            <a:r>
              <a:rPr lang="en-US" dirty="0" err="1" smtClean="0"/>
              <a:t>ettikten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yalnızca</a:t>
            </a:r>
            <a:r>
              <a:rPr lang="en-US" dirty="0" smtClean="0"/>
              <a:t>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kısımlarda</a:t>
            </a:r>
            <a:r>
              <a:rPr lang="en-US" dirty="0" smtClean="0"/>
              <a:t> DOM </a:t>
            </a:r>
            <a:r>
              <a:rPr lang="en-US" dirty="0" err="1" smtClean="0"/>
              <a:t>güncellemesi</a:t>
            </a:r>
            <a:r>
              <a:rPr lang="en-US" dirty="0" smtClean="0"/>
              <a:t> </a:t>
            </a:r>
            <a:r>
              <a:rPr lang="en-US" dirty="0" err="1" smtClean="0"/>
              <a:t>yapar</a:t>
            </a:r>
            <a:r>
              <a:rPr lang="en-US" dirty="0" smtClean="0"/>
              <a:t>. Bu </a:t>
            </a:r>
            <a:r>
              <a:rPr lang="en-US" dirty="0" err="1" smtClean="0"/>
              <a:t>sayede</a:t>
            </a:r>
            <a:r>
              <a:rPr lang="en-US" dirty="0" smtClean="0"/>
              <a:t> </a:t>
            </a:r>
            <a:r>
              <a:rPr lang="en-US" b="1" dirty="0" smtClean="0"/>
              <a:t>DOM</a:t>
            </a:r>
            <a:r>
              <a:rPr lang="en-US" dirty="0" smtClean="0"/>
              <a:t>, </a:t>
            </a:r>
            <a:r>
              <a:rPr lang="en-US" dirty="0" err="1" smtClean="0"/>
              <a:t>istenen</a:t>
            </a:r>
            <a:r>
              <a:rPr lang="en-US" dirty="0" smtClean="0"/>
              <a:t> </a:t>
            </a:r>
            <a:r>
              <a:rPr lang="en-US" dirty="0" err="1" smtClean="0"/>
              <a:t>duruma</a:t>
            </a:r>
            <a:r>
              <a:rPr lang="en-US" dirty="0" smtClean="0"/>
              <a:t> </a:t>
            </a:r>
            <a:r>
              <a:rPr lang="en-US" dirty="0" err="1" smtClean="0"/>
              <a:t>getirilmiş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21186"/>
            <a:ext cx="11589743" cy="65991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2400" dirty="0" err="1"/>
              <a:t>Bütün</a:t>
            </a:r>
            <a:r>
              <a:rPr lang="en-US" sz="2400" dirty="0"/>
              <a:t> UI </a:t>
            </a:r>
            <a:r>
              <a:rPr lang="en-US" sz="2400" dirty="0" err="1"/>
              <a:t>ağacını</a:t>
            </a:r>
            <a:r>
              <a:rPr lang="en-US" sz="2400" dirty="0"/>
              <a:t> her </a:t>
            </a:r>
            <a:r>
              <a:rPr lang="en-US" sz="2400" dirty="0" err="1"/>
              <a:t>saniye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görüntüleyen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element </a:t>
            </a:r>
            <a:r>
              <a:rPr lang="en-US" sz="2400" dirty="0" err="1"/>
              <a:t>oluşturmamıza</a:t>
            </a:r>
            <a:r>
              <a:rPr lang="en-US" sz="2400" dirty="0"/>
              <a:t> </a:t>
            </a:r>
            <a:r>
              <a:rPr lang="en-US" sz="2400" dirty="0" err="1"/>
              <a:t>rağmen</a:t>
            </a:r>
            <a:r>
              <a:rPr lang="en-US" sz="2400" dirty="0"/>
              <a:t>, React DOM </a:t>
            </a:r>
            <a:r>
              <a:rPr lang="en-US" sz="2400" dirty="0" err="1"/>
              <a:t>tarafından</a:t>
            </a:r>
            <a:r>
              <a:rPr lang="en-US" sz="2400" dirty="0"/>
              <a:t> </a:t>
            </a:r>
            <a:r>
              <a:rPr lang="en-US" sz="2400" b="1" dirty="0" err="1"/>
              <a:t>yalnızca</a:t>
            </a:r>
            <a:r>
              <a:rPr lang="en-US" sz="2400" b="1" dirty="0"/>
              <a:t> </a:t>
            </a:r>
            <a:r>
              <a:rPr lang="en-US" sz="2400" b="1" dirty="0" err="1"/>
              <a:t>içeriği</a:t>
            </a:r>
            <a:r>
              <a:rPr lang="en-US" sz="2400" b="1" dirty="0"/>
              <a:t> </a:t>
            </a:r>
            <a:r>
              <a:rPr lang="en-US" sz="2400" b="1" dirty="0" err="1"/>
              <a:t>değişen</a:t>
            </a:r>
            <a:r>
              <a:rPr lang="en-US" sz="2400" dirty="0"/>
              <a:t> </a:t>
            </a:r>
            <a:r>
              <a:rPr lang="en-US" sz="2400" dirty="0" err="1"/>
              <a:t>metin</a:t>
            </a:r>
            <a:r>
              <a:rPr lang="en-US" sz="2400" dirty="0"/>
              <a:t> </a:t>
            </a:r>
            <a:r>
              <a:rPr lang="en-US" sz="2400" dirty="0" err="1"/>
              <a:t>düğümü</a:t>
            </a:r>
            <a:r>
              <a:rPr lang="en-US" sz="2400" dirty="0"/>
              <a:t> </a:t>
            </a:r>
            <a:r>
              <a:rPr lang="en-US" sz="2400" dirty="0" err="1"/>
              <a:t>güncellenir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Deneyimlerimizden</a:t>
            </a:r>
            <a:r>
              <a:rPr lang="en-US" sz="2400" dirty="0"/>
              <a:t> </a:t>
            </a:r>
            <a:r>
              <a:rPr lang="en-US" sz="2400" dirty="0" err="1"/>
              <a:t>yola</a:t>
            </a:r>
            <a:r>
              <a:rPr lang="en-US" sz="2400" dirty="0"/>
              <a:t> </a:t>
            </a:r>
            <a:r>
              <a:rPr lang="en-US" sz="2400" dirty="0" err="1"/>
              <a:t>çıkarsak</a:t>
            </a:r>
            <a:r>
              <a:rPr lang="en-US" sz="2400" dirty="0"/>
              <a:t>, </a:t>
            </a:r>
            <a:r>
              <a:rPr lang="en-US" sz="2400" dirty="0" err="1"/>
              <a:t>kullanıcı</a:t>
            </a:r>
            <a:r>
              <a:rPr lang="en-US" sz="2400" dirty="0"/>
              <a:t> </a:t>
            </a:r>
            <a:r>
              <a:rPr lang="en-US" sz="2400" dirty="0" err="1"/>
              <a:t>arayüzünün</a:t>
            </a:r>
            <a:r>
              <a:rPr lang="en-US" sz="2400" dirty="0"/>
              <a:t> </a:t>
            </a:r>
            <a:r>
              <a:rPr lang="en-US" sz="2400" dirty="0" err="1"/>
              <a:t>zaman</a:t>
            </a:r>
            <a:r>
              <a:rPr lang="en-US" sz="2400" dirty="0"/>
              <a:t> </a:t>
            </a:r>
            <a:r>
              <a:rPr lang="en-US" sz="2400" dirty="0" err="1"/>
              <a:t>içerisinde</a:t>
            </a:r>
            <a:r>
              <a:rPr lang="en-US" sz="2400" dirty="0"/>
              <a:t> </a:t>
            </a:r>
            <a:r>
              <a:rPr lang="en-US" sz="2400" dirty="0" err="1"/>
              <a:t>nasıl</a:t>
            </a:r>
            <a:r>
              <a:rPr lang="en-US" sz="2400" dirty="0"/>
              <a:t> </a:t>
            </a:r>
            <a:r>
              <a:rPr lang="en-US" sz="2400" dirty="0" err="1"/>
              <a:t>değiştirileceğinden</a:t>
            </a:r>
            <a:r>
              <a:rPr lang="en-US" sz="2400" dirty="0"/>
              <a:t> </a:t>
            </a:r>
            <a:r>
              <a:rPr lang="en-US" sz="2400" dirty="0" err="1"/>
              <a:t>ziyade</a:t>
            </a:r>
            <a:r>
              <a:rPr lang="en-US" sz="2400" dirty="0"/>
              <a:t> </a:t>
            </a:r>
            <a:r>
              <a:rPr lang="en-US" sz="2400" dirty="0" err="1"/>
              <a:t>herhangi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nasıl</a:t>
            </a:r>
            <a:r>
              <a:rPr lang="en-US" sz="2400" dirty="0"/>
              <a:t> </a:t>
            </a:r>
            <a:r>
              <a:rPr lang="en-US" sz="2400" dirty="0" err="1"/>
              <a:t>görünmesi</a:t>
            </a:r>
            <a:r>
              <a:rPr lang="en-US" sz="2400" dirty="0"/>
              <a:t> </a:t>
            </a:r>
            <a:r>
              <a:rPr lang="en-US" sz="2400" dirty="0" err="1"/>
              <a:t>gerektiğini</a:t>
            </a:r>
            <a:r>
              <a:rPr lang="en-US" sz="2400" dirty="0"/>
              <a:t> </a:t>
            </a:r>
            <a:r>
              <a:rPr lang="en-US" sz="2400" dirty="0" err="1"/>
              <a:t>düşünmek</a:t>
            </a:r>
            <a:r>
              <a:rPr lang="en-US" sz="2400" dirty="0"/>
              <a:t> </a:t>
            </a:r>
            <a:r>
              <a:rPr lang="en-US" sz="2400" dirty="0" err="1"/>
              <a:t>birçok</a:t>
            </a:r>
            <a:r>
              <a:rPr lang="en-US" sz="2400" dirty="0"/>
              <a:t> </a:t>
            </a:r>
            <a:r>
              <a:rPr lang="en-US" sz="2400" dirty="0" err="1"/>
              <a:t>hatanın</a:t>
            </a:r>
            <a:r>
              <a:rPr lang="en-US" sz="2400" dirty="0"/>
              <a:t> </a:t>
            </a:r>
            <a:r>
              <a:rPr lang="en-US" sz="2400" dirty="0" err="1"/>
              <a:t>oluşmasını</a:t>
            </a:r>
            <a:r>
              <a:rPr lang="en-US" sz="2400" dirty="0"/>
              <a:t> </a:t>
            </a:r>
            <a:r>
              <a:rPr lang="en-US" sz="2400" dirty="0" err="1"/>
              <a:t>engellemektedir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7" y="121186"/>
            <a:ext cx="383387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6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21186"/>
            <a:ext cx="11589743" cy="6599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tanımını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alalım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b="1" dirty="0" err="1" smtClean="0"/>
              <a:t>const</a:t>
            </a:r>
            <a:r>
              <a:rPr lang="en-US" b="1" dirty="0" smtClean="0"/>
              <a:t> element = &lt;h1&gt;Hello, world!&lt;/h1&gt;;</a:t>
            </a:r>
            <a:endParaRPr lang="tr-TR" b="1" dirty="0" smtClean="0"/>
          </a:p>
          <a:p>
            <a:pPr marL="0" indent="0">
              <a:buNone/>
            </a:pP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tr-TR" dirty="0" smtClean="0"/>
              <a:t>farkli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dizimi</a:t>
            </a:r>
            <a:r>
              <a:rPr lang="en-US" dirty="0"/>
              <a:t> ne </a:t>
            </a:r>
            <a:r>
              <a:rPr lang="en-US" dirty="0" err="1"/>
              <a:t>bir</a:t>
            </a:r>
            <a:r>
              <a:rPr lang="en-US" dirty="0"/>
              <a:t> string ne de </a:t>
            </a:r>
            <a:r>
              <a:rPr lang="en-US" dirty="0" err="1"/>
              <a:t>HTML’e</a:t>
            </a:r>
            <a:r>
              <a:rPr lang="en-US" dirty="0"/>
              <a:t> </a:t>
            </a:r>
            <a:r>
              <a:rPr lang="en-US" dirty="0" err="1"/>
              <a:t>aittir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dizimi</a:t>
            </a:r>
            <a:r>
              <a:rPr lang="en-US" dirty="0"/>
              <a:t> </a:t>
            </a:r>
            <a:r>
              <a:rPr lang="en-US" b="1" dirty="0"/>
              <a:t>JSX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JavaScript’in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dizimi</a:t>
            </a:r>
            <a:r>
              <a:rPr lang="en-US" dirty="0"/>
              <a:t> </a:t>
            </a:r>
            <a:r>
              <a:rPr lang="en-US" dirty="0" err="1"/>
              <a:t>uzantısıdır</a:t>
            </a:r>
            <a:r>
              <a:rPr lang="en-US" dirty="0"/>
              <a:t>. </a:t>
            </a:r>
            <a:r>
              <a:rPr lang="en-US" dirty="0" err="1"/>
              <a:t>Arayüzün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görünmesi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b="1" dirty="0" err="1"/>
              <a:t>JSX’i</a:t>
            </a:r>
            <a:r>
              <a:rPr lang="en-US" dirty="0"/>
              <a:t> </a:t>
            </a:r>
            <a:r>
              <a:rPr lang="en-US" dirty="0" err="1"/>
              <a:t>kullanmanızı</a:t>
            </a:r>
            <a:r>
              <a:rPr lang="en-US" dirty="0"/>
              <a:t> </a:t>
            </a:r>
            <a:r>
              <a:rPr lang="en-US" dirty="0" err="1"/>
              <a:t>tavsiye</a:t>
            </a:r>
            <a:r>
              <a:rPr lang="en-US" dirty="0"/>
              <a:t> </a:t>
            </a:r>
            <a:r>
              <a:rPr lang="tr-TR" dirty="0" smtClean="0"/>
              <a:t>ediliyor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JSX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bağlamda</a:t>
            </a:r>
            <a:r>
              <a:rPr lang="en-US" dirty="0"/>
              <a:t> size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oluşturmayı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şablon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görünebilir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b="1" dirty="0" err="1"/>
              <a:t>JavaScript’i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gücüyle</a:t>
            </a:r>
            <a:r>
              <a:rPr lang="en-US" dirty="0"/>
              <a:t> </a:t>
            </a:r>
            <a:r>
              <a:rPr lang="en-US" dirty="0" err="1"/>
              <a:t>kullanmanızı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yeteneklerle</a:t>
            </a:r>
            <a:r>
              <a:rPr lang="en-US" dirty="0"/>
              <a:t> </a:t>
            </a:r>
            <a:r>
              <a:rPr lang="en-US" dirty="0" err="1"/>
              <a:t>donatılmıştır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JSX</a:t>
            </a:r>
            <a:r>
              <a:rPr lang="en-US" dirty="0"/>
              <a:t>, React </a:t>
            </a:r>
            <a:r>
              <a:rPr lang="en-US" dirty="0" err="1"/>
              <a:t>elementleri</a:t>
            </a:r>
            <a:r>
              <a:rPr lang="en-US" dirty="0"/>
              <a:t> </a:t>
            </a:r>
            <a:r>
              <a:rPr lang="en-US" dirty="0" err="1"/>
              <a:t>oluşturmanızı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 </a:t>
            </a:r>
            <a:r>
              <a:rPr lang="tr-TR" dirty="0"/>
              <a:t>B</a:t>
            </a:r>
            <a:r>
              <a:rPr lang="en-US" dirty="0" smtClean="0"/>
              <a:t>u </a:t>
            </a:r>
            <a:r>
              <a:rPr lang="en-US" dirty="0" err="1"/>
              <a:t>elementlerin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DOM’a</a:t>
            </a:r>
            <a:r>
              <a:rPr lang="en-US" dirty="0"/>
              <a:t> render </a:t>
            </a:r>
            <a:r>
              <a:rPr lang="en-US" dirty="0" err="1"/>
              <a:t>edileceğine</a:t>
            </a:r>
            <a:r>
              <a:rPr lang="en-US" dirty="0"/>
              <a:t> </a:t>
            </a:r>
            <a:r>
              <a:rPr lang="en-US" dirty="0" err="1"/>
              <a:t>değineceğiz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21186"/>
            <a:ext cx="11589743" cy="65991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Neden</a:t>
            </a:r>
            <a:r>
              <a:rPr lang="en-US" b="1" dirty="0" smtClean="0"/>
              <a:t> JSX?</a:t>
            </a:r>
          </a:p>
          <a:p>
            <a:pPr marL="0" indent="0">
              <a:buNone/>
            </a:pPr>
            <a:r>
              <a:rPr lang="en-US" b="1" dirty="0" smtClean="0"/>
              <a:t>React</a:t>
            </a:r>
            <a:r>
              <a:rPr lang="en-US" dirty="0" smtClean="0"/>
              <a:t>, render </a:t>
            </a:r>
            <a:r>
              <a:rPr lang="en-US" dirty="0" err="1" smtClean="0"/>
              <a:t>edilecek</a:t>
            </a:r>
            <a:r>
              <a:rPr lang="en-US" dirty="0" smtClean="0"/>
              <a:t> </a:t>
            </a:r>
            <a:r>
              <a:rPr lang="en-US" dirty="0" err="1" smtClean="0"/>
              <a:t>kısımların</a:t>
            </a:r>
            <a:r>
              <a:rPr lang="en-US" dirty="0" smtClean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aldığı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arayüz</a:t>
            </a:r>
            <a:r>
              <a:rPr lang="en-US" dirty="0" smtClean="0"/>
              <a:t> </a:t>
            </a:r>
            <a:r>
              <a:rPr lang="en-US" dirty="0" err="1" smtClean="0"/>
              <a:t>kodlarının</a:t>
            </a:r>
            <a:r>
              <a:rPr lang="en-US" dirty="0" smtClean="0"/>
              <a:t> </a:t>
            </a:r>
            <a:r>
              <a:rPr lang="en-US" dirty="0" err="1" smtClean="0"/>
              <a:t>birbirinden</a:t>
            </a:r>
            <a:r>
              <a:rPr lang="en-US" dirty="0" smtClean="0"/>
              <a:t> </a:t>
            </a:r>
            <a:r>
              <a:rPr lang="en-US" dirty="0" err="1" smtClean="0"/>
              <a:t>ayrılmasını</a:t>
            </a:r>
            <a:r>
              <a:rPr lang="en-US" dirty="0" smtClean="0"/>
              <a:t> </a:t>
            </a:r>
            <a:r>
              <a:rPr lang="en-US" dirty="0" err="1" smtClean="0"/>
              <a:t>teşvik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arayüz</a:t>
            </a:r>
            <a:r>
              <a:rPr lang="en-US" dirty="0" smtClean="0"/>
              <a:t> </a:t>
            </a:r>
            <a:r>
              <a:rPr lang="en-US" dirty="0" err="1" smtClean="0"/>
              <a:t>kodlarına</a:t>
            </a:r>
            <a:r>
              <a:rPr lang="en-US" dirty="0" smtClean="0"/>
              <a:t> </a:t>
            </a:r>
            <a:r>
              <a:rPr lang="en-US" dirty="0" err="1" smtClean="0"/>
              <a:t>örnek</a:t>
            </a:r>
            <a:r>
              <a:rPr lang="en-US" dirty="0" smtClean="0"/>
              <a:t> </a:t>
            </a:r>
            <a:r>
              <a:rPr lang="en-US" dirty="0" err="1" smtClean="0"/>
              <a:t>verecek</a:t>
            </a:r>
            <a:r>
              <a:rPr lang="en-US" dirty="0" smtClean="0"/>
              <a:t> </a:t>
            </a:r>
            <a:r>
              <a:rPr lang="en-US" dirty="0" err="1" smtClean="0"/>
              <a:t>olursak</a:t>
            </a:r>
            <a:r>
              <a:rPr lang="en-US" dirty="0" smtClean="0"/>
              <a:t>: </a:t>
            </a:r>
            <a:r>
              <a:rPr lang="en-US" b="1" dirty="0" err="1" smtClean="0"/>
              <a:t>onClick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olayların</a:t>
            </a:r>
            <a:r>
              <a:rPr lang="en-US" dirty="0" smtClean="0"/>
              <a:t> </a:t>
            </a:r>
            <a:r>
              <a:rPr lang="en-US" dirty="0" err="1" smtClean="0"/>
              <a:t>nasıl</a:t>
            </a:r>
            <a:r>
              <a:rPr lang="en-US" dirty="0" smtClean="0"/>
              <a:t> </a:t>
            </a:r>
            <a:r>
              <a:rPr lang="en-US" dirty="0" err="1" smtClean="0"/>
              <a:t>işleneceği</a:t>
            </a:r>
            <a:r>
              <a:rPr lang="en-US" dirty="0" smtClean="0"/>
              <a:t>, </a:t>
            </a:r>
            <a:r>
              <a:rPr lang="en-US" dirty="0" err="1" smtClean="0"/>
              <a:t>state’in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nasıl</a:t>
            </a:r>
            <a:r>
              <a:rPr lang="en-US" dirty="0" smtClean="0"/>
              <a:t> </a:t>
            </a:r>
            <a:r>
              <a:rPr lang="en-US" dirty="0" err="1" smtClean="0"/>
              <a:t>değiştirileceği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gösterim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verilerin</a:t>
            </a:r>
            <a:r>
              <a:rPr lang="en-US" dirty="0" smtClean="0"/>
              <a:t> </a:t>
            </a:r>
            <a:r>
              <a:rPr lang="en-US" dirty="0" err="1" smtClean="0"/>
              <a:t>nasıl</a:t>
            </a:r>
            <a:r>
              <a:rPr lang="en-US" dirty="0" smtClean="0"/>
              <a:t> </a:t>
            </a:r>
            <a:r>
              <a:rPr lang="en-US" dirty="0" err="1" smtClean="0"/>
              <a:t>hazırlanacağıdır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dirty="0" err="1"/>
              <a:t>kodlarının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dosyalarda</a:t>
            </a:r>
            <a:r>
              <a:rPr lang="en-US" dirty="0"/>
              <a:t> </a:t>
            </a:r>
            <a:r>
              <a:rPr lang="en-US" dirty="0" err="1"/>
              <a:t>tutularak</a:t>
            </a:r>
            <a:r>
              <a:rPr lang="en-US" dirty="0"/>
              <a:t> </a:t>
            </a:r>
            <a:r>
              <a:rPr lang="en-US" i="1" dirty="0" err="1"/>
              <a:t>teknolojilerin</a:t>
            </a:r>
            <a:r>
              <a:rPr lang="en-US" dirty="0"/>
              <a:t> 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ayrılması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React, hem HTML hem de JavaScript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barındıran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gevşek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(components)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 </a:t>
            </a:r>
            <a:r>
              <a:rPr lang="en-US" i="1" dirty="0" err="1">
                <a:hlinkClick r:id="rId2"/>
              </a:rPr>
              <a:t>işlerin</a:t>
            </a:r>
            <a:r>
              <a:rPr lang="en-US" dirty="0">
                <a:hlinkClick r:id="rId2"/>
              </a:rPr>
              <a:t> </a:t>
            </a:r>
            <a:r>
              <a:rPr lang="en-US" dirty="0" err="1">
                <a:hlinkClick r:id="rId2"/>
              </a:rPr>
              <a:t>ayrılmasını</a:t>
            </a:r>
            <a:r>
              <a:rPr lang="en-US" dirty="0"/>
              <a:t> </a:t>
            </a:r>
            <a:r>
              <a:rPr lang="en-US" dirty="0" err="1"/>
              <a:t>sağlar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b="1" dirty="0"/>
              <a:t>React</a:t>
            </a:r>
            <a:r>
              <a:rPr lang="en-US" dirty="0"/>
              <a:t>, </a:t>
            </a:r>
            <a:r>
              <a:rPr lang="en-US" b="1" dirty="0"/>
              <a:t>JSX</a:t>
            </a:r>
            <a:r>
              <a:rPr lang="en-US" dirty="0"/>
              <a:t> </a:t>
            </a:r>
            <a:r>
              <a:rPr lang="en-US" dirty="0" err="1"/>
              <a:t>kullanımını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zorunlu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tutmaz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geliştirici</a:t>
            </a:r>
            <a:r>
              <a:rPr lang="en-US" dirty="0"/>
              <a:t>, JavaScript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çalışırken</a:t>
            </a:r>
            <a:r>
              <a:rPr lang="en-US" dirty="0"/>
              <a:t> </a:t>
            </a:r>
            <a:r>
              <a:rPr lang="en-US" b="1" dirty="0" err="1"/>
              <a:t>JSX’in</a:t>
            </a:r>
            <a:r>
              <a:rPr lang="en-US" dirty="0"/>
              <a:t> </a:t>
            </a:r>
            <a:r>
              <a:rPr lang="en-US" dirty="0" err="1"/>
              <a:t>kullanılmasının</a:t>
            </a:r>
            <a:r>
              <a:rPr lang="en-US" dirty="0"/>
              <a:t>,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anlamda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düşünüyor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b="1" dirty="0"/>
              <a:t>JSX</a:t>
            </a:r>
            <a:r>
              <a:rPr lang="en-US" dirty="0"/>
              <a:t>,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anlaşılır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uyarı</a:t>
            </a:r>
            <a:r>
              <a:rPr lang="en-US" dirty="0"/>
              <a:t> </a:t>
            </a:r>
            <a:r>
              <a:rPr lang="en-US" dirty="0" err="1"/>
              <a:t>mesajlarının</a:t>
            </a:r>
            <a:r>
              <a:rPr lang="en-US" dirty="0"/>
              <a:t> </a:t>
            </a:r>
            <a:r>
              <a:rPr lang="en-US" dirty="0" err="1"/>
              <a:t>görüntülenmesini</a:t>
            </a:r>
            <a:r>
              <a:rPr lang="en-US" dirty="0"/>
              <a:t> </a:t>
            </a:r>
            <a:r>
              <a:rPr lang="en-US" dirty="0" err="1"/>
              <a:t>sağlıyor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5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21186"/>
            <a:ext cx="11589743" cy="65991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JSX </a:t>
            </a:r>
            <a:r>
              <a:rPr lang="en-US" b="1" dirty="0" err="1" smtClean="0"/>
              <a:t>İçerisinde</a:t>
            </a:r>
            <a:r>
              <a:rPr lang="en-US" b="1" dirty="0" smtClean="0"/>
              <a:t> JavaScript </a:t>
            </a:r>
            <a:r>
              <a:rPr lang="en-US" b="1" dirty="0" err="1" smtClean="0"/>
              <a:t>Kodlarının</a:t>
            </a:r>
            <a:r>
              <a:rPr lang="en-US" b="1" dirty="0" smtClean="0"/>
              <a:t> </a:t>
            </a:r>
            <a:r>
              <a:rPr lang="en-US" b="1" dirty="0" err="1" smtClean="0"/>
              <a:t>Kullanımı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örnekte</a:t>
            </a:r>
            <a:r>
              <a:rPr lang="en-US" dirty="0" smtClean="0"/>
              <a:t> ilk </a:t>
            </a:r>
            <a:r>
              <a:rPr lang="en-US" dirty="0" err="1" smtClean="0"/>
              <a:t>satırda</a:t>
            </a:r>
            <a:r>
              <a:rPr lang="en-US" dirty="0" smtClean="0"/>
              <a:t> name </a:t>
            </a:r>
            <a:r>
              <a:rPr lang="en-US" dirty="0" err="1" smtClean="0"/>
              <a:t>değişkenini</a:t>
            </a:r>
            <a:r>
              <a:rPr lang="en-US" dirty="0" smtClean="0"/>
              <a:t> </a:t>
            </a:r>
            <a:r>
              <a:rPr lang="en-US" dirty="0" err="1" smtClean="0"/>
              <a:t>tanımlıyoruz</a:t>
            </a:r>
            <a:r>
              <a:rPr lang="en-US" dirty="0" smtClean="0"/>
              <a:t>. </a:t>
            </a:r>
            <a:r>
              <a:rPr lang="en-US" dirty="0" err="1" smtClean="0"/>
              <a:t>Ardından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değişkeni</a:t>
            </a:r>
            <a:r>
              <a:rPr lang="en-US" dirty="0" smtClean="0"/>
              <a:t> </a:t>
            </a:r>
            <a:r>
              <a:rPr lang="en-US" dirty="0" err="1" smtClean="0"/>
              <a:t>süslü</a:t>
            </a:r>
            <a:r>
              <a:rPr lang="en-US" dirty="0" smtClean="0"/>
              <a:t> </a:t>
            </a:r>
            <a:r>
              <a:rPr lang="en-US" dirty="0" err="1" smtClean="0"/>
              <a:t>parantezler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sarmalayarak</a:t>
            </a:r>
            <a:r>
              <a:rPr lang="en-US" dirty="0" smtClean="0"/>
              <a:t> JSX </a:t>
            </a:r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kullanıyoruz</a:t>
            </a:r>
            <a:r>
              <a:rPr lang="en-US" dirty="0" smtClean="0"/>
              <a:t>:</a:t>
            </a:r>
            <a:endParaRPr lang="tr-TR" dirty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name = ‘</a:t>
            </a:r>
            <a:r>
              <a:rPr lang="tr-TR" dirty="0" smtClean="0"/>
              <a:t>İbrahim Gökyar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element = </a:t>
            </a:r>
            <a:r>
              <a:rPr lang="en-US" b="1" dirty="0" smtClean="0"/>
              <a:t>&lt;h1&gt;Hello, {name}&lt;/h1&gt;;</a:t>
            </a:r>
            <a:endParaRPr lang="tr-TR" b="1" dirty="0"/>
          </a:p>
          <a:p>
            <a:pPr marL="0" indent="0">
              <a:buNone/>
            </a:pPr>
            <a:r>
              <a:rPr lang="tr-TR" b="1" dirty="0" smtClean="0"/>
              <a:t>JSX’te</a:t>
            </a:r>
            <a:r>
              <a:rPr lang="tr-TR" dirty="0" smtClean="0"/>
              <a:t> süslü parantezler arasına dilediğiniz herhangi bir </a:t>
            </a:r>
            <a:r>
              <a:rPr lang="tr-TR" b="1" dirty="0" smtClean="0"/>
              <a:t>JavaScript</a:t>
            </a:r>
            <a:r>
              <a:rPr lang="tr-TR" dirty="0" smtClean="0"/>
              <a:t> ifadesini yazabilirsiniz. Örneğin, 2 + 2, user.firstName, veya formatName(user) gibi </a:t>
            </a:r>
            <a:r>
              <a:rPr lang="tr-TR" b="1" dirty="0" smtClean="0"/>
              <a:t>JavaScript</a:t>
            </a:r>
            <a:r>
              <a:rPr lang="tr-TR" dirty="0" smtClean="0"/>
              <a:t> ifadelerini kullanabilirsiniz.</a:t>
            </a:r>
          </a:p>
          <a:p>
            <a:pPr marL="0" indent="0">
              <a:buNone/>
            </a:pPr>
            <a:r>
              <a:rPr lang="tr-TR" dirty="0" smtClean="0"/>
              <a:t>Aşağıdaki örnekte, bir </a:t>
            </a:r>
            <a:r>
              <a:rPr lang="tr-TR" b="1" dirty="0" smtClean="0"/>
              <a:t>JavaScript</a:t>
            </a:r>
            <a:r>
              <a:rPr lang="tr-TR" dirty="0" smtClean="0"/>
              <a:t> fonksiyonun çağrısının sonucu JSX içerisine gömülmektedir. Yani </a:t>
            </a:r>
            <a:r>
              <a:rPr lang="tr-TR" b="1" dirty="0" smtClean="0"/>
              <a:t>formatName(user), </a:t>
            </a:r>
            <a:r>
              <a:rPr lang="tr-TR" dirty="0" smtClean="0"/>
              <a:t>&lt;h1&gt; elemanının içerisine konulmaktadır.</a:t>
            </a:r>
          </a:p>
          <a:p>
            <a:pPr marL="0" indent="0">
              <a:buNone/>
            </a:pPr>
            <a:r>
              <a:rPr lang="tr-TR" dirty="0" smtClean="0"/>
              <a:t>function formatName(user) {</a:t>
            </a:r>
          </a:p>
          <a:p>
            <a:pPr marL="0" indent="0">
              <a:buNone/>
            </a:pPr>
            <a:r>
              <a:rPr lang="tr-TR" dirty="0" smtClean="0"/>
              <a:t>  return user.firstName + ' ' + user.lastName;</a:t>
            </a:r>
          </a:p>
          <a:p>
            <a:pPr marL="0" indent="0">
              <a:buNone/>
            </a:pPr>
            <a:r>
              <a:rPr lang="tr-TR" dirty="0" smtClean="0"/>
              <a:t>}</a:t>
            </a:r>
          </a:p>
          <a:p>
            <a:pPr marL="0" indent="0">
              <a:buNone/>
            </a:pPr>
            <a:r>
              <a:rPr lang="tr-TR" dirty="0" smtClean="0"/>
              <a:t>const user = {</a:t>
            </a:r>
          </a:p>
          <a:p>
            <a:pPr marL="0" indent="0">
              <a:buNone/>
            </a:pPr>
            <a:r>
              <a:rPr lang="tr-TR" dirty="0" smtClean="0"/>
              <a:t>  firstName: ‘İbrahim',</a:t>
            </a:r>
          </a:p>
          <a:p>
            <a:pPr marL="0" indent="0">
              <a:buNone/>
            </a:pPr>
            <a:r>
              <a:rPr lang="tr-TR" dirty="0" smtClean="0"/>
              <a:t>  lastName: ‘Gökyar'</a:t>
            </a:r>
          </a:p>
          <a:p>
            <a:pPr marL="0" indent="0">
              <a:buNone/>
            </a:pPr>
            <a:r>
              <a:rPr lang="tr-TR" dirty="0" smtClean="0"/>
              <a:t>};</a:t>
            </a:r>
          </a:p>
          <a:p>
            <a:pPr marL="0" indent="0">
              <a:buNone/>
            </a:pPr>
            <a:r>
              <a:rPr lang="tr-TR" dirty="0" smtClean="0"/>
              <a:t>const element = (</a:t>
            </a:r>
          </a:p>
          <a:p>
            <a:pPr marL="0" indent="0">
              <a:buNone/>
            </a:pPr>
            <a:r>
              <a:rPr lang="tr-TR" dirty="0" smtClean="0"/>
              <a:t>  &lt;h1&gt;</a:t>
            </a:r>
          </a:p>
          <a:p>
            <a:pPr marL="0" indent="0">
              <a:buNone/>
            </a:pPr>
            <a:r>
              <a:rPr lang="tr-TR" dirty="0" smtClean="0"/>
              <a:t>    Hello, {formatName(user)}!</a:t>
            </a:r>
          </a:p>
          <a:p>
            <a:pPr marL="0" indent="0">
              <a:buNone/>
            </a:pPr>
            <a:r>
              <a:rPr lang="tr-TR" dirty="0" smtClean="0"/>
              <a:t>  &lt;/h1&gt;</a:t>
            </a:r>
          </a:p>
          <a:p>
            <a:pPr marL="0" indent="0">
              <a:buNone/>
            </a:pPr>
            <a:r>
              <a:rPr lang="tr-TR" dirty="0" smtClean="0"/>
              <a:t>);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4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21186"/>
            <a:ext cx="11589743" cy="6599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JSX de </a:t>
            </a:r>
            <a:r>
              <a:rPr lang="en-US" b="1" dirty="0" err="1" smtClean="0"/>
              <a:t>bir</a:t>
            </a:r>
            <a:r>
              <a:rPr lang="en-US" b="1" dirty="0" smtClean="0"/>
              <a:t> JavaScript </a:t>
            </a:r>
            <a:r>
              <a:rPr lang="en-US" b="1" dirty="0" err="1" smtClean="0"/>
              <a:t>İfadesidir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Oluşan</a:t>
            </a:r>
            <a:r>
              <a:rPr lang="en-US" dirty="0" smtClean="0"/>
              <a:t> </a:t>
            </a:r>
            <a:r>
              <a:rPr lang="en-US" dirty="0" err="1" smtClean="0"/>
              <a:t>derlemenin</a:t>
            </a:r>
            <a:r>
              <a:rPr lang="en-US" dirty="0" smtClean="0"/>
              <a:t> </a:t>
            </a:r>
            <a:r>
              <a:rPr lang="en-US" dirty="0" err="1" smtClean="0"/>
              <a:t>ardından</a:t>
            </a:r>
            <a:r>
              <a:rPr lang="en-US" dirty="0" smtClean="0"/>
              <a:t> </a:t>
            </a:r>
            <a:r>
              <a:rPr lang="en-US" b="1" dirty="0" smtClean="0"/>
              <a:t>JSX</a:t>
            </a:r>
            <a:r>
              <a:rPr lang="en-US" dirty="0" smtClean="0"/>
              <a:t> </a:t>
            </a:r>
            <a:r>
              <a:rPr lang="en-US" dirty="0" err="1" smtClean="0"/>
              <a:t>ifadeleri</a:t>
            </a:r>
            <a:r>
              <a:rPr lang="en-US" dirty="0" smtClean="0"/>
              <a:t>, </a:t>
            </a:r>
            <a:r>
              <a:rPr lang="en-US" dirty="0" err="1" smtClean="0"/>
              <a:t>sıradan</a:t>
            </a:r>
            <a:r>
              <a:rPr lang="en-US" dirty="0" smtClean="0"/>
              <a:t> JavaScript </a:t>
            </a:r>
            <a:r>
              <a:rPr lang="en-US" dirty="0" err="1" smtClean="0"/>
              <a:t>fonksiyon</a:t>
            </a:r>
            <a:r>
              <a:rPr lang="en-US" dirty="0" smtClean="0"/>
              <a:t> </a:t>
            </a:r>
            <a:r>
              <a:rPr lang="en-US" dirty="0" err="1" smtClean="0"/>
              <a:t>çağrılarına</a:t>
            </a:r>
            <a:r>
              <a:rPr lang="en-US" dirty="0" smtClean="0"/>
              <a:t> </a:t>
            </a:r>
            <a:r>
              <a:rPr lang="en-US" dirty="0" err="1" smtClean="0"/>
              <a:t>dönüşür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fonksiyonlar</a:t>
            </a:r>
            <a:r>
              <a:rPr lang="en-US" dirty="0" smtClean="0"/>
              <a:t> </a:t>
            </a:r>
            <a:r>
              <a:rPr lang="en-US" b="1" dirty="0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nesnelerini</a:t>
            </a:r>
            <a:r>
              <a:rPr lang="en-US" dirty="0" smtClean="0"/>
              <a:t> </a:t>
            </a:r>
            <a:r>
              <a:rPr lang="en-US" dirty="0" err="1" smtClean="0"/>
              <a:t>işleyecek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çalışırlar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sayede</a:t>
            </a:r>
            <a:r>
              <a:rPr lang="en-US" dirty="0" smtClean="0"/>
              <a:t> </a:t>
            </a:r>
            <a:r>
              <a:rPr lang="en-US" b="1" dirty="0" smtClean="0"/>
              <a:t>if </a:t>
            </a:r>
            <a:r>
              <a:rPr lang="en-US" b="1" dirty="0" err="1" smtClean="0"/>
              <a:t>ifadelerini</a:t>
            </a:r>
            <a:r>
              <a:rPr lang="en-US" b="1" dirty="0" smtClean="0"/>
              <a:t> </a:t>
            </a:r>
            <a:r>
              <a:rPr lang="en-US" b="1" dirty="0" err="1" smtClean="0"/>
              <a:t>ve</a:t>
            </a:r>
            <a:r>
              <a:rPr lang="en-US" b="1" dirty="0" smtClean="0"/>
              <a:t> for </a:t>
            </a:r>
            <a:r>
              <a:rPr lang="en-US" b="1" dirty="0" err="1" smtClean="0"/>
              <a:t>döngülerini</a:t>
            </a:r>
            <a:r>
              <a:rPr lang="en-US" b="1" dirty="0" smtClean="0"/>
              <a:t> JSX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kullanabilir</a:t>
            </a:r>
            <a:r>
              <a:rPr lang="en-US" dirty="0" smtClean="0"/>
              <a:t>, </a:t>
            </a:r>
            <a:r>
              <a:rPr lang="en-US" dirty="0" err="1" smtClean="0"/>
              <a:t>değişkenlere</a:t>
            </a:r>
            <a:r>
              <a:rPr lang="en-US" dirty="0" smtClean="0"/>
              <a:t> </a:t>
            </a:r>
            <a:r>
              <a:rPr lang="en-US" dirty="0" err="1" smtClean="0"/>
              <a:t>atama</a:t>
            </a:r>
            <a:r>
              <a:rPr lang="en-US" dirty="0" smtClean="0"/>
              <a:t> </a:t>
            </a:r>
            <a:r>
              <a:rPr lang="en-US" dirty="0" err="1" smtClean="0"/>
              <a:t>yapabilir</a:t>
            </a:r>
            <a:r>
              <a:rPr lang="en-US" dirty="0" smtClean="0"/>
              <a:t>, </a:t>
            </a:r>
            <a:r>
              <a:rPr lang="en-US" dirty="0" err="1" smtClean="0"/>
              <a:t>fonksiyona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geçebilir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fonksiyondan</a:t>
            </a:r>
            <a:r>
              <a:rPr lang="en-US" dirty="0" smtClean="0"/>
              <a:t> </a:t>
            </a:r>
            <a:r>
              <a:rPr lang="en-US" dirty="0" err="1" smtClean="0"/>
              <a:t>geri</a:t>
            </a:r>
            <a:r>
              <a:rPr lang="en-US" dirty="0" smtClean="0"/>
              <a:t> </a:t>
            </a:r>
            <a:r>
              <a:rPr lang="en-US" dirty="0" err="1" smtClean="0"/>
              <a:t>döndürebilirsiniz</a:t>
            </a:r>
            <a:r>
              <a:rPr lang="en-US" dirty="0" smtClean="0"/>
              <a:t>:</a:t>
            </a:r>
            <a:endParaRPr lang="tr-TR" dirty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b="1" dirty="0" err="1" smtClean="0"/>
              <a:t>getGreeting</a:t>
            </a:r>
            <a:r>
              <a:rPr lang="en-US" b="1" dirty="0" smtClean="0"/>
              <a:t>(user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if (user) {</a:t>
            </a:r>
          </a:p>
          <a:p>
            <a:pPr marL="0" indent="0">
              <a:buNone/>
            </a:pPr>
            <a:r>
              <a:rPr lang="en-US" dirty="0" smtClean="0"/>
              <a:t>    return &lt;h1&gt;Hello, {</a:t>
            </a:r>
            <a:r>
              <a:rPr lang="en-US" b="1" dirty="0" err="1" smtClean="0"/>
              <a:t>formatName</a:t>
            </a:r>
            <a:r>
              <a:rPr lang="en-US" b="1" dirty="0" smtClean="0"/>
              <a:t>(user</a:t>
            </a:r>
            <a:r>
              <a:rPr lang="en-US" dirty="0" smtClean="0"/>
              <a:t>)}!&lt;/h1&gt;;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  return &lt;h1&gt;Hello, Stranger.&lt;/h1&gt;;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1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21186"/>
            <a:ext cx="11589743" cy="65991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JSX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Özelliklerin</a:t>
            </a:r>
            <a:r>
              <a:rPr lang="en-US" b="1" dirty="0"/>
              <a:t> </a:t>
            </a:r>
            <a:r>
              <a:rPr lang="en-US" b="1" dirty="0" err="1"/>
              <a:t>Tanımlanması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Bir</a:t>
            </a:r>
            <a:r>
              <a:rPr lang="en-US" dirty="0"/>
              <a:t> HTML </a:t>
            </a:r>
            <a:r>
              <a:rPr lang="en-US" dirty="0" err="1"/>
              <a:t>elemanı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string </a:t>
            </a:r>
            <a:r>
              <a:rPr lang="en-US" dirty="0" err="1"/>
              <a:t>ifadelerini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tırnak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atayabilirsiniz</a:t>
            </a:r>
            <a:r>
              <a:rPr lang="en-US" dirty="0" smtClean="0"/>
              <a:t>:</a:t>
            </a:r>
            <a:endParaRPr lang="tr-TR" dirty="0"/>
          </a:p>
          <a:p>
            <a:pPr marL="0" indent="0">
              <a:buNone/>
            </a:pPr>
            <a:r>
              <a:rPr lang="en-US" b="1" dirty="0" err="1" smtClean="0"/>
              <a:t>const</a:t>
            </a:r>
            <a:r>
              <a:rPr lang="en-US" b="1" dirty="0" smtClean="0"/>
              <a:t> element = &lt;a </a:t>
            </a:r>
            <a:r>
              <a:rPr lang="en-US" b="1" dirty="0" err="1" smtClean="0"/>
              <a:t>href</a:t>
            </a:r>
            <a:r>
              <a:rPr lang="en-US" b="1" dirty="0" smtClean="0"/>
              <a:t>="https://www.reactjs.org"&gt; link &lt;/a&gt;;</a:t>
            </a:r>
            <a:endParaRPr lang="tr-TR" b="1" dirty="0"/>
          </a:p>
          <a:p>
            <a:pPr marL="0" indent="0">
              <a:buNone/>
            </a:pP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dirty="0" err="1"/>
              <a:t>ifadesini</a:t>
            </a:r>
            <a:r>
              <a:rPr lang="en-US" dirty="0"/>
              <a:t>, </a:t>
            </a:r>
            <a:r>
              <a:rPr lang="en-US" dirty="0" err="1"/>
              <a:t>elemanın</a:t>
            </a:r>
            <a:r>
              <a:rPr lang="en-US" dirty="0"/>
              <a:t>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süslü</a:t>
            </a:r>
            <a:r>
              <a:rPr lang="en-US" dirty="0"/>
              <a:t> </a:t>
            </a:r>
            <a:r>
              <a:rPr lang="en-US" dirty="0" err="1"/>
              <a:t>parantezler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sarmalayabilirsiniz</a:t>
            </a:r>
            <a:r>
              <a:rPr lang="en-US" dirty="0" smtClean="0"/>
              <a:t>:</a:t>
            </a:r>
            <a:endParaRPr lang="tr-TR" dirty="0"/>
          </a:p>
          <a:p>
            <a:pPr marL="0" indent="0">
              <a:buNone/>
            </a:pPr>
            <a:r>
              <a:rPr lang="en-US" b="1" dirty="0" err="1" smtClean="0"/>
              <a:t>const</a:t>
            </a:r>
            <a:r>
              <a:rPr lang="en-US" b="1" dirty="0" smtClean="0"/>
              <a:t> element = 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={</a:t>
            </a:r>
            <a:r>
              <a:rPr lang="en-US" b="1" dirty="0" err="1" smtClean="0"/>
              <a:t>user.avatarUrl</a:t>
            </a:r>
            <a:r>
              <a:rPr lang="en-US" b="1" dirty="0" smtClean="0"/>
              <a:t>}&gt;&lt;/</a:t>
            </a:r>
            <a:r>
              <a:rPr lang="en-US" b="1" dirty="0" err="1" smtClean="0"/>
              <a:t>img</a:t>
            </a:r>
            <a:r>
              <a:rPr lang="en-US" b="1" dirty="0" smtClean="0"/>
              <a:t>&gt;;</a:t>
            </a:r>
            <a:endParaRPr lang="tr-TR" b="1" dirty="0" smtClean="0"/>
          </a:p>
          <a:p>
            <a:pPr marL="0" indent="0">
              <a:buNone/>
            </a:pP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dirty="0" err="1"/>
              <a:t>ifadesini</a:t>
            </a:r>
            <a:r>
              <a:rPr lang="en-US" dirty="0"/>
              <a:t>,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yazarken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tırnak</a:t>
            </a:r>
            <a:r>
              <a:rPr lang="en-US" dirty="0"/>
              <a:t> </a:t>
            </a:r>
            <a:r>
              <a:rPr lang="en-US" dirty="0" err="1"/>
              <a:t>kullanmayınız</a:t>
            </a:r>
            <a:r>
              <a:rPr lang="en-US" dirty="0"/>
              <a:t>. String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tırnak</a:t>
            </a:r>
            <a:r>
              <a:rPr lang="en-US" dirty="0"/>
              <a:t>, JavaScript </a:t>
            </a:r>
            <a:r>
              <a:rPr lang="en-US" dirty="0" err="1"/>
              <a:t>ifadeleri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süslü</a:t>
            </a:r>
            <a:r>
              <a:rPr lang="en-US" dirty="0"/>
              <a:t> </a:t>
            </a:r>
            <a:r>
              <a:rPr lang="en-US" dirty="0" err="1"/>
              <a:t>parantezler</a:t>
            </a:r>
            <a:r>
              <a:rPr lang="en-US" dirty="0"/>
              <a:t> </a:t>
            </a:r>
            <a:r>
              <a:rPr lang="en-US" dirty="0" err="1"/>
              <a:t>kullanmalısınız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hem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tırnak</a:t>
            </a:r>
            <a:r>
              <a:rPr lang="en-US" dirty="0"/>
              <a:t> hem de </a:t>
            </a:r>
            <a:r>
              <a:rPr lang="en-US" dirty="0" err="1"/>
              <a:t>süslü</a:t>
            </a:r>
            <a:r>
              <a:rPr lang="en-US" dirty="0"/>
              <a:t> </a:t>
            </a:r>
            <a:r>
              <a:rPr lang="en-US" dirty="0" err="1"/>
              <a:t>parantez</a:t>
            </a:r>
            <a:r>
              <a:rPr lang="en-US" dirty="0"/>
              <a:t> </a:t>
            </a:r>
            <a:r>
              <a:rPr lang="en-US" b="1" dirty="0" err="1"/>
              <a:t>kullanmayınız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JSX </a:t>
            </a:r>
            <a:r>
              <a:rPr lang="en-US" b="1" dirty="0" err="1" smtClean="0"/>
              <a:t>ile</a:t>
            </a:r>
            <a:r>
              <a:rPr lang="en-US" b="1" dirty="0" smtClean="0"/>
              <a:t> Alt </a:t>
            </a:r>
            <a:r>
              <a:rPr lang="en-US" b="1" dirty="0" err="1" smtClean="0"/>
              <a:t>Elemanların</a:t>
            </a:r>
            <a:r>
              <a:rPr lang="en-US" b="1" dirty="0" smtClean="0"/>
              <a:t> </a:t>
            </a:r>
            <a:r>
              <a:rPr lang="en-US" b="1" dirty="0" err="1" smtClean="0"/>
              <a:t>Tanımlanması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HTML </a:t>
            </a:r>
            <a:r>
              <a:rPr lang="en-US" dirty="0" err="1" smtClean="0"/>
              <a:t>etiketinin</a:t>
            </a:r>
            <a:r>
              <a:rPr lang="en-US" dirty="0" smtClean="0"/>
              <a:t> </a:t>
            </a:r>
            <a:r>
              <a:rPr lang="en-US" dirty="0" err="1" smtClean="0"/>
              <a:t>içeriği</a:t>
            </a:r>
            <a:r>
              <a:rPr lang="en-US" dirty="0" smtClean="0"/>
              <a:t> </a:t>
            </a:r>
            <a:r>
              <a:rPr lang="en-US" dirty="0" err="1" smtClean="0"/>
              <a:t>boş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, </a:t>
            </a:r>
            <a:r>
              <a:rPr lang="en-US" dirty="0" err="1" smtClean="0"/>
              <a:t>XML’deki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/&gt; </a:t>
            </a:r>
            <a:r>
              <a:rPr lang="en-US" dirty="0" err="1" smtClean="0"/>
              <a:t>kullanarak</a:t>
            </a:r>
            <a:r>
              <a:rPr lang="en-US" dirty="0" smtClean="0"/>
              <a:t> </a:t>
            </a:r>
            <a:r>
              <a:rPr lang="en-US" dirty="0" err="1" smtClean="0"/>
              <a:t>etiketi</a:t>
            </a:r>
            <a:r>
              <a:rPr lang="en-US" dirty="0" smtClean="0"/>
              <a:t> </a:t>
            </a:r>
            <a:r>
              <a:rPr lang="en-US" dirty="0" err="1" smtClean="0"/>
              <a:t>kapatabilirsiniz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const</a:t>
            </a:r>
            <a:r>
              <a:rPr lang="en-US" b="1" dirty="0" smtClean="0"/>
              <a:t> element = 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={</a:t>
            </a:r>
            <a:r>
              <a:rPr lang="en-US" b="1" dirty="0" err="1" smtClean="0"/>
              <a:t>user.avatarUrl</a:t>
            </a:r>
            <a:r>
              <a:rPr lang="en-US" b="1" dirty="0" smtClean="0"/>
              <a:t>} /&gt;;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8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21186"/>
            <a:ext cx="11589743" cy="65991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JSX </a:t>
            </a:r>
            <a:r>
              <a:rPr lang="en-US" b="1" dirty="0" err="1"/>
              <a:t>etiketleri</a:t>
            </a:r>
            <a:r>
              <a:rPr lang="en-US" b="1" dirty="0"/>
              <a:t> alt </a:t>
            </a:r>
            <a:r>
              <a:rPr lang="en-US" b="1" dirty="0" err="1"/>
              <a:t>elemanlar</a:t>
            </a:r>
            <a:r>
              <a:rPr lang="en-US" b="1" dirty="0"/>
              <a:t> da </a:t>
            </a:r>
            <a:r>
              <a:rPr lang="en-US" b="1" dirty="0" err="1"/>
              <a:t>içerebilir</a:t>
            </a:r>
            <a:r>
              <a:rPr lang="en-US" b="1" dirty="0" smtClean="0"/>
              <a:t>:</a:t>
            </a:r>
            <a:endParaRPr lang="tr-TR" b="1" dirty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element = (</a:t>
            </a:r>
          </a:p>
          <a:p>
            <a:pPr marL="0" indent="0">
              <a:buNone/>
            </a:pPr>
            <a:r>
              <a:rPr lang="en-US" dirty="0" smtClean="0"/>
              <a:t>  &lt;div&gt;</a:t>
            </a:r>
          </a:p>
          <a:p>
            <a:pPr marL="0" indent="0">
              <a:buNone/>
            </a:pPr>
            <a:r>
              <a:rPr lang="en-US" dirty="0" smtClean="0"/>
              <a:t>    &lt;h1&gt;Hello!&lt;/h1&gt;</a:t>
            </a:r>
          </a:p>
          <a:p>
            <a:pPr marL="0" indent="0">
              <a:buNone/>
            </a:pPr>
            <a:r>
              <a:rPr lang="en-US" dirty="0" smtClean="0"/>
              <a:t>    &lt;h2&gt;Good to see you here.&lt;/h2&gt;</a:t>
            </a:r>
          </a:p>
          <a:p>
            <a:pPr marL="0" indent="0">
              <a:buNone/>
            </a:pPr>
            <a:r>
              <a:rPr lang="en-US" dirty="0" smtClean="0"/>
              <a:t>  &lt;/div&gt;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JSX, Injection </a:t>
            </a:r>
            <a:r>
              <a:rPr lang="en-US" b="1" dirty="0" err="1"/>
              <a:t>Saldırılarını</a:t>
            </a:r>
            <a:r>
              <a:rPr lang="en-US" b="1" dirty="0"/>
              <a:t> </a:t>
            </a:r>
            <a:r>
              <a:rPr lang="en-US" b="1" dirty="0" err="1"/>
              <a:t>Engeller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JSX’te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girdisini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gömmek</a:t>
            </a:r>
            <a:r>
              <a:rPr lang="en-US" dirty="0"/>
              <a:t> </a:t>
            </a:r>
            <a:r>
              <a:rPr lang="en-US" dirty="0" err="1"/>
              <a:t>güvenlidir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const</a:t>
            </a:r>
            <a:r>
              <a:rPr lang="en-US" b="1" dirty="0" smtClean="0"/>
              <a:t> title = </a:t>
            </a:r>
            <a:r>
              <a:rPr lang="en-US" b="1" dirty="0" err="1" smtClean="0"/>
              <a:t>response.potentiallyMaliciousInput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// Bu </a:t>
            </a:r>
            <a:r>
              <a:rPr lang="en-US" dirty="0" err="1" smtClean="0"/>
              <a:t>kullanım</a:t>
            </a:r>
            <a:r>
              <a:rPr lang="en-US" dirty="0" smtClean="0"/>
              <a:t> </a:t>
            </a:r>
            <a:r>
              <a:rPr lang="en-US" dirty="0" err="1" smtClean="0"/>
              <a:t>güvenlidir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element = &lt;h1&gt;{title}&lt;/h1&gt;;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Çünkü</a:t>
            </a:r>
            <a:r>
              <a:rPr lang="en-US" dirty="0" smtClean="0"/>
              <a:t> </a:t>
            </a:r>
            <a:r>
              <a:rPr lang="en-US" dirty="0" err="1" smtClean="0"/>
              <a:t>varsayılan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b="1" dirty="0" smtClean="0"/>
              <a:t>React</a:t>
            </a:r>
            <a:r>
              <a:rPr lang="en-US" dirty="0" smtClean="0"/>
              <a:t> </a:t>
            </a:r>
            <a:r>
              <a:rPr lang="en-US" b="1" dirty="0" smtClean="0"/>
              <a:t>DOM</a:t>
            </a:r>
            <a:r>
              <a:rPr lang="en-US" dirty="0" smtClean="0"/>
              <a:t>, render </a:t>
            </a:r>
            <a:r>
              <a:rPr lang="en-US" dirty="0" err="1" smtClean="0"/>
              <a:t>işlemi</a:t>
            </a:r>
            <a:r>
              <a:rPr lang="en-US" dirty="0" smtClean="0"/>
              <a:t> </a:t>
            </a:r>
            <a:r>
              <a:rPr lang="en-US" dirty="0" err="1" smtClean="0"/>
              <a:t>öncesinde</a:t>
            </a:r>
            <a:r>
              <a:rPr lang="en-US" dirty="0" smtClean="0"/>
              <a:t> </a:t>
            </a:r>
            <a:r>
              <a:rPr lang="en-US" dirty="0" err="1" smtClean="0"/>
              <a:t>gömülen</a:t>
            </a:r>
            <a:r>
              <a:rPr lang="en-US" dirty="0" smtClean="0"/>
              <a:t> </a:t>
            </a:r>
            <a:r>
              <a:rPr lang="en-US" dirty="0" err="1" smtClean="0"/>
              <a:t>değerlerdeki</a:t>
            </a:r>
            <a:r>
              <a:rPr lang="en-US" dirty="0" smtClean="0"/>
              <a:t> </a:t>
            </a:r>
            <a:r>
              <a:rPr lang="en-US" b="1" dirty="0" smtClean="0"/>
              <a:t>&lt;, &amp;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özel</a:t>
            </a:r>
            <a:r>
              <a:rPr lang="en-US" dirty="0" smtClean="0"/>
              <a:t> </a:t>
            </a:r>
            <a:r>
              <a:rPr lang="en-US" dirty="0" err="1" smtClean="0"/>
              <a:t>karakterleri</a:t>
            </a:r>
            <a:r>
              <a:rPr lang="en-US" dirty="0" smtClean="0"/>
              <a:t> </a:t>
            </a:r>
            <a:r>
              <a:rPr lang="en-US" b="1" dirty="0" smtClean="0"/>
              <a:t>&amp;</a:t>
            </a:r>
            <a:r>
              <a:rPr lang="en-US" b="1" dirty="0" err="1" smtClean="0"/>
              <a:t>lt</a:t>
            </a:r>
            <a:r>
              <a:rPr lang="en-US" b="1" dirty="0" smtClean="0"/>
              <a:t>; </a:t>
            </a:r>
            <a:r>
              <a:rPr lang="en-US" b="1" dirty="0" err="1" smtClean="0"/>
              <a:t>ve</a:t>
            </a:r>
            <a:r>
              <a:rPr lang="en-US" b="1" dirty="0" smtClean="0"/>
              <a:t> &amp;amp; </a:t>
            </a:r>
            <a:r>
              <a:rPr lang="en-US" dirty="0" err="1" smtClean="0"/>
              <a:t>olacak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dönüştürür</a:t>
            </a:r>
            <a:r>
              <a:rPr lang="en-US" dirty="0" smtClean="0"/>
              <a:t>. </a:t>
            </a:r>
            <a:r>
              <a:rPr lang="en-US" dirty="0" err="1" smtClean="0"/>
              <a:t>Böylece</a:t>
            </a:r>
            <a:r>
              <a:rPr lang="en-US" dirty="0" smtClean="0"/>
              <a:t> </a:t>
            </a:r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, </a:t>
            </a:r>
            <a:r>
              <a:rPr lang="en-US" dirty="0" err="1" smtClean="0"/>
              <a:t>kullanıcının</a:t>
            </a:r>
            <a:r>
              <a:rPr lang="en-US" dirty="0" smtClean="0"/>
              <a:t> </a:t>
            </a:r>
            <a:r>
              <a:rPr lang="en-US" dirty="0" err="1" smtClean="0"/>
              <a:t>yazabileceği</a:t>
            </a:r>
            <a:r>
              <a:rPr lang="en-US" dirty="0" smtClean="0"/>
              <a:t> </a:t>
            </a:r>
            <a:r>
              <a:rPr lang="en-US" dirty="0" err="1" smtClean="0"/>
              <a:t>kötü</a:t>
            </a:r>
            <a:r>
              <a:rPr lang="en-US" dirty="0" smtClean="0"/>
              <a:t> </a:t>
            </a:r>
            <a:r>
              <a:rPr lang="en-US" dirty="0" err="1" smtClean="0"/>
              <a:t>amaçlı</a:t>
            </a:r>
            <a:r>
              <a:rPr lang="en-US" dirty="0" smtClean="0"/>
              <a:t> </a:t>
            </a:r>
            <a:r>
              <a:rPr lang="en-US" dirty="0" err="1" smtClean="0"/>
              <a:t>kodların</a:t>
            </a:r>
            <a:r>
              <a:rPr lang="en-US" dirty="0" smtClean="0"/>
              <a:t> </a:t>
            </a:r>
            <a:r>
              <a:rPr lang="en-US" dirty="0" err="1" smtClean="0"/>
              <a:t>enjekte</a:t>
            </a:r>
            <a:r>
              <a:rPr lang="en-US" dirty="0" smtClean="0"/>
              <a:t> </a:t>
            </a:r>
            <a:r>
              <a:rPr lang="en-US" dirty="0" err="1" smtClean="0"/>
              <a:t>edilmesi</a:t>
            </a:r>
            <a:r>
              <a:rPr lang="en-US" dirty="0" smtClean="0"/>
              <a:t> </a:t>
            </a:r>
            <a:r>
              <a:rPr lang="en-US" dirty="0" err="1" smtClean="0"/>
              <a:t>engellenmiş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 Render </a:t>
            </a:r>
            <a:r>
              <a:rPr lang="en-US" dirty="0" err="1" smtClean="0"/>
              <a:t>işlemi</a:t>
            </a:r>
            <a:r>
              <a:rPr lang="en-US" dirty="0" smtClean="0"/>
              <a:t> </a:t>
            </a:r>
            <a:r>
              <a:rPr lang="en-US" dirty="0" err="1" smtClean="0"/>
              <a:t>öncesi</a:t>
            </a:r>
            <a:r>
              <a:rPr lang="en-US" dirty="0" smtClean="0"/>
              <a:t> her </a:t>
            </a:r>
            <a:r>
              <a:rPr lang="en-US" dirty="0" err="1" smtClean="0"/>
              <a:t>şey</a:t>
            </a:r>
            <a:r>
              <a:rPr lang="en-US" dirty="0" smtClean="0"/>
              <a:t> string </a:t>
            </a:r>
            <a:r>
              <a:rPr lang="en-US" dirty="0" err="1" smtClean="0"/>
              <a:t>ifadeye</a:t>
            </a:r>
            <a:r>
              <a:rPr lang="en-US" dirty="0" smtClean="0"/>
              <a:t> </a:t>
            </a:r>
            <a:r>
              <a:rPr lang="en-US" dirty="0" err="1" smtClean="0"/>
              <a:t>dönüştürüldüğünden</a:t>
            </a:r>
            <a:r>
              <a:rPr lang="en-US" dirty="0" smtClean="0"/>
              <a:t> </a:t>
            </a:r>
            <a:r>
              <a:rPr lang="en-US" dirty="0" err="1" smtClean="0"/>
              <a:t>dolayı</a:t>
            </a:r>
            <a:r>
              <a:rPr lang="en-US" dirty="0" smtClean="0"/>
              <a:t>, </a:t>
            </a:r>
            <a:r>
              <a:rPr lang="en-US" b="1" dirty="0" smtClean="0"/>
              <a:t>XSS</a:t>
            </a:r>
            <a:r>
              <a:rPr lang="en-US" dirty="0" smtClean="0"/>
              <a:t> </a:t>
            </a:r>
            <a:r>
              <a:rPr lang="en-US" dirty="0" err="1" smtClean="0"/>
              <a:t>saldırıları</a:t>
            </a:r>
            <a:r>
              <a:rPr lang="en-US" dirty="0" smtClean="0"/>
              <a:t> </a:t>
            </a:r>
            <a:r>
              <a:rPr lang="en-US" dirty="0" err="1" smtClean="0"/>
              <a:t>engellenmiş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0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21186"/>
            <a:ext cx="11589743" cy="6599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JSX, JavaScript </a:t>
            </a:r>
            <a:r>
              <a:rPr lang="en-US" b="1" dirty="0" err="1" smtClean="0"/>
              <a:t>Nesnelerini</a:t>
            </a:r>
            <a:r>
              <a:rPr lang="en-US" b="1" dirty="0" smtClean="0"/>
              <a:t> </a:t>
            </a:r>
            <a:r>
              <a:rPr lang="en-US" b="1" dirty="0" err="1" smtClean="0"/>
              <a:t>Temsil</a:t>
            </a:r>
            <a:r>
              <a:rPr lang="en-US" b="1" dirty="0" smtClean="0"/>
              <a:t> Eder</a:t>
            </a:r>
          </a:p>
          <a:p>
            <a:pPr marL="0" indent="0">
              <a:buNone/>
            </a:pPr>
            <a:r>
              <a:rPr lang="en-US" b="1" dirty="0" smtClean="0"/>
              <a:t>Babel </a:t>
            </a:r>
            <a:r>
              <a:rPr lang="en-US" b="1" dirty="0" err="1" smtClean="0"/>
              <a:t>derleyicisi</a:t>
            </a:r>
            <a:r>
              <a:rPr lang="en-US" dirty="0" smtClean="0"/>
              <a:t>, </a:t>
            </a:r>
            <a:r>
              <a:rPr lang="en-US" b="1" dirty="0" smtClean="0"/>
              <a:t>JSX</a:t>
            </a:r>
            <a:r>
              <a:rPr lang="en-US" dirty="0" smtClean="0"/>
              <a:t> </a:t>
            </a:r>
            <a:r>
              <a:rPr lang="en-US" dirty="0" err="1" smtClean="0"/>
              <a:t>kodlarını</a:t>
            </a:r>
            <a:r>
              <a:rPr lang="en-US" dirty="0" smtClean="0"/>
              <a:t> </a:t>
            </a:r>
            <a:r>
              <a:rPr lang="en-US" b="1" dirty="0" err="1" smtClean="0"/>
              <a:t>React.createElement</a:t>
            </a:r>
            <a:r>
              <a:rPr lang="en-US" b="1" dirty="0" smtClean="0"/>
              <a:t>() </a:t>
            </a:r>
            <a:r>
              <a:rPr lang="en-US" dirty="0" err="1" smtClean="0"/>
              <a:t>çağrılarına</a:t>
            </a:r>
            <a:r>
              <a:rPr lang="en-US" dirty="0" smtClean="0"/>
              <a:t> </a:t>
            </a:r>
            <a:r>
              <a:rPr lang="en-US" dirty="0" err="1" smtClean="0"/>
              <a:t>dönüştürür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nedenle</a:t>
            </a:r>
            <a:r>
              <a:rPr lang="en-US" dirty="0" smtClean="0"/>
              <a:t> </a:t>
            </a: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örneği</a:t>
            </a:r>
            <a:r>
              <a:rPr lang="en-US" dirty="0" smtClean="0"/>
              <a:t> de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işlemi</a:t>
            </a:r>
            <a:r>
              <a:rPr lang="en-US" dirty="0" smtClean="0"/>
              <a:t> </a:t>
            </a:r>
            <a:r>
              <a:rPr lang="en-US" dirty="0" err="1" smtClean="0"/>
              <a:t>gerçekleştirir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b="1" dirty="0" smtClean="0"/>
              <a:t>element</a:t>
            </a:r>
            <a:r>
              <a:rPr lang="en-US" dirty="0" smtClean="0"/>
              <a:t> = (</a:t>
            </a:r>
          </a:p>
          <a:p>
            <a:pPr marL="0" indent="0">
              <a:buNone/>
            </a:pPr>
            <a:r>
              <a:rPr lang="en-US" dirty="0" smtClean="0"/>
              <a:t>  &lt;h1 </a:t>
            </a:r>
            <a:r>
              <a:rPr lang="en-US" dirty="0" err="1" smtClean="0"/>
              <a:t>className</a:t>
            </a:r>
            <a:r>
              <a:rPr lang="en-US" dirty="0" smtClean="0"/>
              <a:t>="greeting"&gt;</a:t>
            </a:r>
          </a:p>
          <a:p>
            <a:pPr marL="0" indent="0">
              <a:buNone/>
            </a:pPr>
            <a:r>
              <a:rPr lang="en-US" dirty="0" smtClean="0"/>
              <a:t>    Hello, world!</a:t>
            </a:r>
          </a:p>
          <a:p>
            <a:pPr marL="0" indent="0">
              <a:buNone/>
            </a:pPr>
            <a:r>
              <a:rPr lang="en-US" dirty="0" smtClean="0"/>
              <a:t>  &lt;/h1&gt;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tr-TR" dirty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element = </a:t>
            </a:r>
            <a:r>
              <a:rPr lang="en-US" b="1" dirty="0" err="1" smtClean="0"/>
              <a:t>React.createElement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'h1',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  <a:r>
              <a:rPr lang="en-US" dirty="0" err="1" smtClean="0"/>
              <a:t>className</a:t>
            </a:r>
            <a:r>
              <a:rPr lang="en-US" dirty="0" smtClean="0"/>
              <a:t>: 'greeting'},</a:t>
            </a:r>
          </a:p>
          <a:p>
            <a:pPr marL="0" indent="0">
              <a:buNone/>
            </a:pPr>
            <a:r>
              <a:rPr lang="en-US" dirty="0" smtClean="0"/>
              <a:t>  'Hello, world!'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8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21186"/>
            <a:ext cx="11589743" cy="65991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React.createElement</a:t>
            </a:r>
            <a:r>
              <a:rPr lang="en-US" b="1" dirty="0" smtClean="0"/>
              <a:t>() </a:t>
            </a:r>
            <a:r>
              <a:rPr lang="en-US" dirty="0" err="1" smtClean="0"/>
              <a:t>çağrısı</a:t>
            </a:r>
            <a:r>
              <a:rPr lang="en-US" dirty="0" smtClean="0"/>
              <a:t>, </a:t>
            </a:r>
            <a:r>
              <a:rPr lang="en-US" dirty="0" err="1" smtClean="0"/>
              <a:t>hatasız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yazmanız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size </a:t>
            </a:r>
            <a:r>
              <a:rPr lang="en-US" dirty="0" err="1" smtClean="0"/>
              <a:t>yardımcı</a:t>
            </a:r>
            <a:r>
              <a:rPr lang="en-US" dirty="0" smtClean="0"/>
              <a:t> </a:t>
            </a:r>
            <a:r>
              <a:rPr lang="en-US" dirty="0" err="1" smtClean="0"/>
              <a:t>olacak</a:t>
            </a:r>
            <a:r>
              <a:rPr lang="en-US" dirty="0" smtClean="0"/>
              <a:t> </a:t>
            </a:r>
            <a:r>
              <a:rPr lang="en-US" dirty="0" err="1" smtClean="0"/>
              <a:t>birtakım</a:t>
            </a:r>
            <a:r>
              <a:rPr lang="en-US" dirty="0" smtClean="0"/>
              <a:t> </a:t>
            </a:r>
            <a:r>
              <a:rPr lang="en-US" dirty="0" err="1" smtClean="0"/>
              <a:t>kontrolleri</a:t>
            </a:r>
            <a:r>
              <a:rPr lang="en-US" dirty="0" smtClean="0"/>
              <a:t> </a:t>
            </a:r>
            <a:r>
              <a:rPr lang="en-US" dirty="0" err="1" smtClean="0"/>
              <a:t>gerçekleştirir</a:t>
            </a:r>
            <a:r>
              <a:rPr lang="en-US" dirty="0" smtClean="0"/>
              <a:t>. </a:t>
            </a:r>
            <a:r>
              <a:rPr lang="en-US" dirty="0" err="1" smtClean="0"/>
              <a:t>Aslında</a:t>
            </a:r>
            <a:r>
              <a:rPr lang="en-US" dirty="0" smtClean="0"/>
              <a:t> </a:t>
            </a:r>
            <a:r>
              <a:rPr lang="en-US" dirty="0" err="1" smtClean="0"/>
              <a:t>yaptığı</a:t>
            </a:r>
            <a:r>
              <a:rPr lang="en-US" dirty="0" smtClean="0"/>
              <a:t> </a:t>
            </a:r>
            <a:r>
              <a:rPr lang="en-US" dirty="0" err="1" smtClean="0"/>
              <a:t>şey</a:t>
            </a:r>
            <a:r>
              <a:rPr lang="en-US" dirty="0" smtClean="0"/>
              <a:t>, </a:t>
            </a: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nesne</a:t>
            </a:r>
            <a:r>
              <a:rPr lang="en-US" dirty="0" smtClean="0"/>
              <a:t> </a:t>
            </a:r>
            <a:r>
              <a:rPr lang="en-US" dirty="0" err="1" smtClean="0"/>
              <a:t>oluşturmaktadır</a:t>
            </a:r>
            <a:r>
              <a:rPr lang="en-US" dirty="0" smtClean="0"/>
              <a:t>:</a:t>
            </a:r>
            <a:endParaRPr lang="tr-TR" dirty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b="1" dirty="0" smtClean="0"/>
              <a:t>element</a:t>
            </a:r>
            <a:r>
              <a:rPr lang="en-US" dirty="0" smtClean="0"/>
              <a:t> = {</a:t>
            </a:r>
          </a:p>
          <a:p>
            <a:pPr marL="0" indent="0">
              <a:buNone/>
            </a:pPr>
            <a:r>
              <a:rPr lang="en-US" dirty="0" smtClean="0"/>
              <a:t>  type: 'h1',</a:t>
            </a:r>
          </a:p>
          <a:p>
            <a:pPr marL="0" indent="0">
              <a:buNone/>
            </a:pPr>
            <a:r>
              <a:rPr lang="en-US" dirty="0" smtClean="0"/>
              <a:t>  props: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className</a:t>
            </a:r>
            <a:r>
              <a:rPr lang="en-US" dirty="0" smtClean="0"/>
              <a:t>: 'greeting',</a:t>
            </a:r>
          </a:p>
          <a:p>
            <a:pPr marL="0" indent="0">
              <a:buNone/>
            </a:pPr>
            <a:r>
              <a:rPr lang="en-US" dirty="0" smtClean="0"/>
              <a:t>    children: 'Hello, world!'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nesnelere</a:t>
            </a:r>
            <a:r>
              <a:rPr lang="en-US" dirty="0"/>
              <a:t> “</a:t>
            </a:r>
            <a:r>
              <a:rPr lang="en-US" b="1" dirty="0"/>
              <a:t>React </a:t>
            </a:r>
            <a:r>
              <a:rPr lang="en-US" b="1" dirty="0" err="1"/>
              <a:t>elementleri</a:t>
            </a:r>
            <a:r>
              <a:rPr lang="en-US" b="1" dirty="0"/>
              <a:t>”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,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görmek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arayüzünün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tasvir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düşünebilirsiniz</a:t>
            </a:r>
            <a:r>
              <a:rPr lang="en-US" dirty="0"/>
              <a:t>. </a:t>
            </a:r>
            <a:r>
              <a:rPr lang="en-US" b="1" dirty="0"/>
              <a:t>React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okuyarak</a:t>
            </a:r>
            <a:r>
              <a:rPr lang="en-US" dirty="0"/>
              <a:t> </a:t>
            </a:r>
            <a:r>
              <a:rPr lang="en-US" b="1" dirty="0" err="1"/>
              <a:t>DOM’ı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günceller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30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1059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JSX'e Giriş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JSX'e Giriş</dc:title>
  <dc:creator>Microsoft account</dc:creator>
  <cp:lastModifiedBy>Microsoft account</cp:lastModifiedBy>
  <cp:revision>11</cp:revision>
  <dcterms:created xsi:type="dcterms:W3CDTF">2023-12-01T05:27:07Z</dcterms:created>
  <dcterms:modified xsi:type="dcterms:W3CDTF">2023-12-01T05:49:32Z</dcterms:modified>
</cp:coreProperties>
</file>