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5D27-A2FF-4022-9135-5890E3E34CF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9876-23B0-49D5-B433-AEDB26BD6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2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5D27-A2FF-4022-9135-5890E3E34CF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9876-23B0-49D5-B433-AEDB26BD6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6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5D27-A2FF-4022-9135-5890E3E34CF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9876-23B0-49D5-B433-AEDB26BD6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9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5D27-A2FF-4022-9135-5890E3E34CF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9876-23B0-49D5-B433-AEDB26BD6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47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5D27-A2FF-4022-9135-5890E3E34CF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9876-23B0-49D5-B433-AEDB26BD6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9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5D27-A2FF-4022-9135-5890E3E34CF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9876-23B0-49D5-B433-AEDB26BD6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30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5D27-A2FF-4022-9135-5890E3E34CF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9876-23B0-49D5-B433-AEDB26BD6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9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5D27-A2FF-4022-9135-5890E3E34CF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9876-23B0-49D5-B433-AEDB26BD6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1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5D27-A2FF-4022-9135-5890E3E34CF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9876-23B0-49D5-B433-AEDB26BD6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6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5D27-A2FF-4022-9135-5890E3E34CF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9876-23B0-49D5-B433-AEDB26BD6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4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5D27-A2FF-4022-9135-5890E3E34CF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9876-23B0-49D5-B433-AEDB26BD6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0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65D27-A2FF-4022-9135-5890E3E34CF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A9876-23B0-49D5-B433-AEDB26BD6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0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Code Splitting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8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176270"/>
            <a:ext cx="11699913" cy="64228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Web </a:t>
            </a:r>
            <a:r>
              <a:rPr lang="en-US" dirty="0" err="1"/>
              <a:t>uygulamaları</a:t>
            </a:r>
            <a:r>
              <a:rPr lang="en-US" dirty="0"/>
              <a:t> </a:t>
            </a:r>
            <a:r>
              <a:rPr lang="en-US" dirty="0" err="1"/>
              <a:t>gün</a:t>
            </a:r>
            <a:r>
              <a:rPr lang="en-US" dirty="0"/>
              <a:t> </a:t>
            </a:r>
            <a:r>
              <a:rPr lang="en-US" dirty="0" err="1"/>
              <a:t>geçtikçe</a:t>
            </a:r>
            <a:r>
              <a:rPr lang="en-US" dirty="0"/>
              <a:t> </a:t>
            </a:r>
            <a:r>
              <a:rPr lang="en-US" dirty="0" err="1"/>
              <a:t>karmaşıklaşmaya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büyümeye</a:t>
            </a:r>
            <a:r>
              <a:rPr lang="en-US" dirty="0"/>
              <a:t> </a:t>
            </a:r>
            <a:r>
              <a:rPr lang="en-US" dirty="0" err="1"/>
              <a:t>devam</a:t>
            </a:r>
            <a:r>
              <a:rPr lang="en-US" dirty="0"/>
              <a:t> </a:t>
            </a:r>
            <a:r>
              <a:rPr lang="en-US" dirty="0" err="1"/>
              <a:t>ediyor</a:t>
            </a:r>
            <a:r>
              <a:rPr lang="en-US" dirty="0"/>
              <a:t>. Bu durum </a:t>
            </a:r>
            <a:r>
              <a:rPr lang="en-US" dirty="0" err="1"/>
              <a:t>çoğu</a:t>
            </a:r>
            <a:r>
              <a:rPr lang="en-US" dirty="0"/>
              <a:t> </a:t>
            </a:r>
            <a:r>
              <a:rPr lang="en-US" dirty="0" err="1"/>
              <a:t>zaman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sorunlarını</a:t>
            </a:r>
            <a:r>
              <a:rPr lang="en-US" dirty="0"/>
              <a:t> da </a:t>
            </a:r>
            <a:r>
              <a:rPr lang="en-US" dirty="0" err="1"/>
              <a:t>beraberinde</a:t>
            </a:r>
            <a:r>
              <a:rPr lang="en-US" dirty="0"/>
              <a:t> </a:t>
            </a:r>
            <a:r>
              <a:rPr lang="en-US" dirty="0" err="1"/>
              <a:t>getiriyor</a:t>
            </a:r>
            <a:r>
              <a:rPr lang="en-US" dirty="0"/>
              <a:t>. </a:t>
            </a:r>
            <a:r>
              <a:rPr lang="en-US" dirty="0" err="1"/>
              <a:t>Fakat</a:t>
            </a:r>
            <a:r>
              <a:rPr lang="en-US" dirty="0"/>
              <a:t> biz </a:t>
            </a:r>
            <a:r>
              <a:rPr lang="en-US" dirty="0" err="1"/>
              <a:t>geliştiriciler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ne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büyürse</a:t>
            </a:r>
            <a:r>
              <a:rPr lang="en-US" dirty="0"/>
              <a:t> </a:t>
            </a:r>
            <a:r>
              <a:rPr lang="en-US" dirty="0" err="1"/>
              <a:t>büyüsün</a:t>
            </a:r>
            <a:r>
              <a:rPr lang="en-US" dirty="0"/>
              <a:t> son </a:t>
            </a:r>
            <a:r>
              <a:rPr lang="en-US" dirty="0" err="1"/>
              <a:t>kullanıcının</a:t>
            </a:r>
            <a:r>
              <a:rPr lang="en-US" dirty="0"/>
              <a:t> </a:t>
            </a:r>
            <a:r>
              <a:rPr lang="en-US" dirty="0" err="1"/>
              <a:t>ulaşabilirliğini</a:t>
            </a:r>
            <a:r>
              <a:rPr lang="en-US" dirty="0"/>
              <a:t> en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seviyede</a:t>
            </a:r>
            <a:r>
              <a:rPr lang="en-US" dirty="0"/>
              <a:t> </a:t>
            </a:r>
            <a:r>
              <a:rPr lang="en-US" dirty="0" err="1"/>
              <a:t>tutmak</a:t>
            </a:r>
            <a:r>
              <a:rPr lang="en-US" dirty="0"/>
              <a:t> </a:t>
            </a:r>
            <a:r>
              <a:rPr lang="en-US" dirty="0" err="1"/>
              <a:t>zorunda</a:t>
            </a:r>
            <a:r>
              <a:rPr lang="en-US" dirty="0"/>
              <a:t>. Bu </a:t>
            </a:r>
            <a:r>
              <a:rPr lang="en-US" dirty="0" err="1"/>
              <a:t>yüzden</a:t>
            </a:r>
            <a:r>
              <a:rPr lang="en-US" dirty="0"/>
              <a:t> </a:t>
            </a:r>
            <a:r>
              <a:rPr lang="en-US" dirty="0" err="1"/>
              <a:t>geliştirdiğimiz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genelinde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iyileştirmeler</a:t>
            </a:r>
            <a:r>
              <a:rPr lang="en-US" dirty="0"/>
              <a:t> </a:t>
            </a:r>
            <a:r>
              <a:rPr lang="en-US" dirty="0" err="1"/>
              <a:t>yapmalı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kaynakları</a:t>
            </a:r>
            <a:r>
              <a:rPr lang="en-US" dirty="0"/>
              <a:t> en </a:t>
            </a:r>
            <a:r>
              <a:rPr lang="en-US" dirty="0" err="1"/>
              <a:t>verimli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kullanmalıyız</a:t>
            </a:r>
            <a:r>
              <a:rPr lang="en-US" dirty="0"/>
              <a:t> 😕.</a:t>
            </a:r>
          </a:p>
          <a:p>
            <a:pPr marL="0" indent="0">
              <a:buNone/>
            </a:pPr>
            <a:r>
              <a:rPr lang="en-US" dirty="0" err="1"/>
              <a:t>Tüm</a:t>
            </a:r>
            <a:r>
              <a:rPr lang="en-US" dirty="0"/>
              <a:t> UI </a:t>
            </a:r>
            <a:r>
              <a:rPr lang="en-US" dirty="0" err="1"/>
              <a:t>işlemlerini</a:t>
            </a:r>
            <a:r>
              <a:rPr lang="en-US" dirty="0"/>
              <a:t> </a:t>
            </a:r>
            <a:r>
              <a:rPr lang="en-US" dirty="0" err="1"/>
              <a:t>javascript'in</a:t>
            </a:r>
            <a:r>
              <a:rPr lang="en-US" dirty="0"/>
              <a:t> </a:t>
            </a:r>
            <a:r>
              <a:rPr lang="en-US" dirty="0" err="1"/>
              <a:t>sırtına</a:t>
            </a:r>
            <a:r>
              <a:rPr lang="en-US" dirty="0"/>
              <a:t> </a:t>
            </a:r>
            <a:r>
              <a:rPr lang="en-US" dirty="0" err="1"/>
              <a:t>yüklediğimiz</a:t>
            </a:r>
            <a:r>
              <a:rPr lang="en-US" dirty="0"/>
              <a:t> </a:t>
            </a:r>
            <a:r>
              <a:rPr lang="en-US" dirty="0" err="1"/>
              <a:t>şu</a:t>
            </a:r>
            <a:r>
              <a:rPr lang="en-US" dirty="0"/>
              <a:t> </a:t>
            </a:r>
            <a:r>
              <a:rPr lang="en-US" dirty="0" err="1"/>
              <a:t>dönemlerde</a:t>
            </a:r>
            <a:r>
              <a:rPr lang="en-US" dirty="0"/>
              <a:t> de </a:t>
            </a:r>
            <a:r>
              <a:rPr lang="en-US" dirty="0" err="1"/>
              <a:t>bu</a:t>
            </a:r>
            <a:r>
              <a:rPr lang="en-US" dirty="0"/>
              <a:t> durum </a:t>
            </a:r>
            <a:r>
              <a:rPr lang="en-US" dirty="0" err="1"/>
              <a:t>fazlasıyla</a:t>
            </a:r>
            <a:r>
              <a:rPr lang="en-US" dirty="0"/>
              <a:t> </a:t>
            </a:r>
            <a:r>
              <a:rPr lang="en-US" dirty="0" err="1"/>
              <a:t>önem</a:t>
            </a:r>
            <a:r>
              <a:rPr lang="en-US" dirty="0"/>
              <a:t> </a:t>
            </a:r>
            <a:r>
              <a:rPr lang="en-US" dirty="0" err="1"/>
              <a:t>arz</a:t>
            </a:r>
            <a:r>
              <a:rPr lang="en-US" dirty="0"/>
              <a:t> </a:t>
            </a:r>
            <a:r>
              <a:rPr lang="en-US" dirty="0" err="1"/>
              <a:t>ediyor</a:t>
            </a:r>
            <a:r>
              <a:rPr lang="en-US" dirty="0"/>
              <a:t>. </a:t>
            </a:r>
            <a:r>
              <a:rPr lang="en-US" dirty="0" err="1"/>
              <a:t>Özellikle</a:t>
            </a:r>
            <a:r>
              <a:rPr lang="en-US" dirty="0"/>
              <a:t> </a:t>
            </a:r>
            <a:r>
              <a:rPr lang="en-US" b="1" dirty="0"/>
              <a:t>React, </a:t>
            </a:r>
            <a:r>
              <a:rPr lang="en-US" b="1" dirty="0" err="1"/>
              <a:t>Vue</a:t>
            </a:r>
            <a:r>
              <a:rPr lang="en-US" b="1" dirty="0"/>
              <a:t>, Angular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araçlar</a:t>
            </a:r>
            <a:r>
              <a:rPr lang="en-US" dirty="0"/>
              <a:t> </a:t>
            </a:r>
            <a:r>
              <a:rPr lang="en-US" dirty="0" err="1"/>
              <a:t>kullanıyorsak</a:t>
            </a:r>
            <a:r>
              <a:rPr lang="en-US" dirty="0"/>
              <a:t> </a:t>
            </a:r>
            <a:r>
              <a:rPr lang="en-US" dirty="0" err="1"/>
              <a:t>kodumuz</a:t>
            </a:r>
            <a:r>
              <a:rPr lang="en-US" dirty="0"/>
              <a:t> build </a:t>
            </a:r>
            <a:r>
              <a:rPr lang="en-US" dirty="0" err="1"/>
              <a:t>olduğunda</a:t>
            </a:r>
            <a:r>
              <a:rPr lang="en-US" dirty="0"/>
              <a:t> </a:t>
            </a: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boyutu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 </a:t>
            </a:r>
            <a:r>
              <a:rPr lang="en-US" b="1" dirty="0"/>
              <a:t>bundle</a:t>
            </a:r>
            <a:r>
              <a:rPr lang="en-US" dirty="0"/>
              <a:t> (</a:t>
            </a:r>
            <a:r>
              <a:rPr lang="en-US" dirty="0" err="1"/>
              <a:t>kodumuzun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dosyası</a:t>
            </a:r>
            <a:r>
              <a:rPr lang="en-US" dirty="0"/>
              <a:t> </a:t>
            </a:r>
            <a:r>
              <a:rPr lang="en-US" dirty="0" err="1"/>
              <a:t>haline</a:t>
            </a:r>
            <a:r>
              <a:rPr lang="en-US" dirty="0"/>
              <a:t> </a:t>
            </a:r>
            <a:r>
              <a:rPr lang="en-US" dirty="0" err="1"/>
              <a:t>gelmesi</a:t>
            </a:r>
            <a:r>
              <a:rPr lang="en-US" dirty="0"/>
              <a:t> 📦) </a:t>
            </a:r>
            <a:r>
              <a:rPr lang="en-US" dirty="0" err="1"/>
              <a:t>çıktısı</a:t>
            </a:r>
            <a:r>
              <a:rPr lang="en-US" dirty="0"/>
              <a:t> </a:t>
            </a:r>
            <a:r>
              <a:rPr lang="en-US" dirty="0" err="1"/>
              <a:t>alırız</a:t>
            </a:r>
            <a:r>
              <a:rPr lang="en-US" dirty="0"/>
              <a:t>. Bu bundle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kullanıcının</a:t>
            </a:r>
            <a:r>
              <a:rPr lang="en-US" dirty="0"/>
              <a:t> </a:t>
            </a:r>
            <a:r>
              <a:rPr lang="en-US" dirty="0" err="1"/>
              <a:t>uygulamada</a:t>
            </a:r>
            <a:r>
              <a:rPr lang="en-US" dirty="0"/>
              <a:t> </a:t>
            </a:r>
            <a:r>
              <a:rPr lang="en-US" dirty="0" err="1"/>
              <a:t>geçirdiği</a:t>
            </a:r>
            <a:r>
              <a:rPr lang="en-US" dirty="0"/>
              <a:t> </a:t>
            </a:r>
            <a:r>
              <a:rPr lang="en-US" dirty="0" err="1"/>
              <a:t>süre</a:t>
            </a:r>
            <a:r>
              <a:rPr lang="en-US" dirty="0"/>
              <a:t> </a:t>
            </a:r>
            <a:r>
              <a:rPr lang="en-US" dirty="0" err="1"/>
              <a:t>boyunca</a:t>
            </a:r>
            <a:r>
              <a:rPr lang="en-US" dirty="0"/>
              <a:t> </a:t>
            </a:r>
            <a:r>
              <a:rPr lang="en-US" dirty="0" err="1"/>
              <a:t>hiç</a:t>
            </a:r>
            <a:r>
              <a:rPr lang="en-US" dirty="0"/>
              <a:t> </a:t>
            </a:r>
            <a:r>
              <a:rPr lang="en-US" dirty="0" err="1"/>
              <a:t>etkileşime</a:t>
            </a:r>
            <a:r>
              <a:rPr lang="en-US" dirty="0"/>
              <a:t> </a:t>
            </a:r>
            <a:r>
              <a:rPr lang="en-US" dirty="0" err="1"/>
              <a:t>girmeyeceği</a:t>
            </a:r>
            <a:r>
              <a:rPr lang="en-US" dirty="0"/>
              <a:t> </a:t>
            </a:r>
            <a:r>
              <a:rPr lang="en-US" dirty="0" err="1"/>
              <a:t>kısımlarda</a:t>
            </a:r>
            <a:r>
              <a:rPr lang="en-US" dirty="0"/>
              <a:t> </a:t>
            </a:r>
            <a:r>
              <a:rPr lang="en-US" dirty="0" err="1"/>
              <a:t>bulunacaktır</a:t>
            </a:r>
            <a:r>
              <a:rPr lang="en-US" dirty="0"/>
              <a:t>.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Bu </a:t>
            </a:r>
            <a:r>
              <a:rPr lang="en-US" b="1" dirty="0"/>
              <a:t>bundle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kullanıcın</a:t>
            </a:r>
            <a:r>
              <a:rPr lang="en-US" dirty="0"/>
              <a:t> </a:t>
            </a:r>
            <a:r>
              <a:rPr lang="en-US" dirty="0" err="1"/>
              <a:t>etkileşime</a:t>
            </a:r>
            <a:r>
              <a:rPr lang="en-US" dirty="0"/>
              <a:t> </a:t>
            </a:r>
            <a:r>
              <a:rPr lang="en-US" dirty="0" err="1"/>
              <a:t>gireceği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uygulamamızın</a:t>
            </a:r>
            <a:r>
              <a:rPr lang="en-US" dirty="0"/>
              <a:t> </a:t>
            </a:r>
            <a:r>
              <a:rPr lang="en-US" dirty="0" err="1"/>
              <a:t>çalışması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kısımların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açısından</a:t>
            </a:r>
            <a:r>
              <a:rPr lang="en-US" dirty="0"/>
              <a:t> </a:t>
            </a:r>
            <a:r>
              <a:rPr lang="en-US" dirty="0" err="1"/>
              <a:t>uygulamamıza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fayda</a:t>
            </a:r>
            <a:r>
              <a:rPr lang="en-US" dirty="0"/>
              <a:t> </a:t>
            </a:r>
            <a:r>
              <a:rPr lang="en-US" dirty="0" err="1"/>
              <a:t>sağlayacaktır</a:t>
            </a:r>
            <a:r>
              <a:rPr lang="en-US" dirty="0"/>
              <a:t> 💡.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4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176270"/>
            <a:ext cx="11699913" cy="642283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Bir</a:t>
            </a:r>
            <a:r>
              <a:rPr lang="en-US" dirty="0"/>
              <a:t> React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sorunu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net </a:t>
            </a:r>
            <a:r>
              <a:rPr lang="en-US" dirty="0" err="1"/>
              <a:t>anlamaya</a:t>
            </a:r>
            <a:r>
              <a:rPr lang="en-US" dirty="0"/>
              <a:t> </a:t>
            </a:r>
            <a:r>
              <a:rPr lang="en-US" dirty="0" err="1"/>
              <a:t>çalışalım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b="1" dirty="0" smtClean="0"/>
              <a:t>import React from 'react'</a:t>
            </a:r>
          </a:p>
          <a:p>
            <a:pPr marL="0" indent="0">
              <a:buNone/>
            </a:pPr>
            <a:r>
              <a:rPr lang="en-US" dirty="0" smtClean="0"/>
              <a:t>// Components</a:t>
            </a:r>
          </a:p>
          <a:p>
            <a:pPr marL="0" indent="0">
              <a:buNone/>
            </a:pPr>
            <a:r>
              <a:rPr lang="en-US" dirty="0" smtClean="0"/>
              <a:t>import Header from './components/Header'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LoginModal</a:t>
            </a:r>
            <a:r>
              <a:rPr lang="en-US" dirty="0" smtClean="0"/>
              <a:t> from './components/</a:t>
            </a:r>
            <a:r>
              <a:rPr lang="en-US" dirty="0" err="1" smtClean="0"/>
              <a:t>LoginModal</a:t>
            </a:r>
            <a:r>
              <a:rPr lang="en-US" dirty="0" smtClean="0"/>
              <a:t>'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NotificationPopup</a:t>
            </a:r>
            <a:r>
              <a:rPr lang="en-US" dirty="0" smtClean="0"/>
              <a:t> from './components/</a:t>
            </a:r>
            <a:r>
              <a:rPr lang="en-US" dirty="0" err="1" smtClean="0"/>
              <a:t>NotificationBar</a:t>
            </a:r>
            <a:r>
              <a:rPr lang="en-US" dirty="0" smtClean="0"/>
              <a:t>'</a:t>
            </a:r>
          </a:p>
          <a:p>
            <a:pPr marL="0" indent="0">
              <a:buNone/>
            </a:pPr>
            <a:r>
              <a:rPr lang="en-US" dirty="0" smtClean="0"/>
              <a:t>import Product from './components/Product'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ProductReviews</a:t>
            </a:r>
            <a:r>
              <a:rPr lang="en-US" dirty="0" smtClean="0"/>
              <a:t> from './components/Product/Reviews'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SideMenu</a:t>
            </a:r>
            <a:r>
              <a:rPr lang="en-US" dirty="0" smtClean="0"/>
              <a:t> from './components/</a:t>
            </a:r>
            <a:r>
              <a:rPr lang="en-US" dirty="0" err="1" smtClean="0"/>
              <a:t>SideMenu</a:t>
            </a:r>
            <a:r>
              <a:rPr lang="en-US" dirty="0" smtClean="0"/>
              <a:t>'</a:t>
            </a:r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b="1" dirty="0" smtClean="0"/>
              <a:t>App</a:t>
            </a:r>
            <a:r>
              <a:rPr lang="en-US" dirty="0" smtClean="0"/>
              <a:t> = () =&gt; (</a:t>
            </a:r>
          </a:p>
          <a:p>
            <a:pPr marL="0" indent="0">
              <a:buNone/>
            </a:pPr>
            <a:r>
              <a:rPr lang="en-US" dirty="0" smtClean="0"/>
              <a:t>  &lt;&gt;</a:t>
            </a:r>
          </a:p>
          <a:p>
            <a:pPr marL="0" indent="0">
              <a:buNone/>
            </a:pPr>
            <a:r>
              <a:rPr lang="en-US" dirty="0" smtClean="0"/>
              <a:t>    &lt;Header /&gt;</a:t>
            </a:r>
          </a:p>
          <a:p>
            <a:pPr marL="0" indent="0"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SideMenu</a:t>
            </a:r>
            <a:r>
              <a:rPr lang="en-US" dirty="0" smtClean="0"/>
              <a:t> /&gt;</a:t>
            </a:r>
          </a:p>
          <a:p>
            <a:pPr marL="0" indent="0"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NotificationPopup</a:t>
            </a:r>
            <a:r>
              <a:rPr lang="en-US" dirty="0" smtClean="0"/>
              <a:t> /&gt;</a:t>
            </a:r>
          </a:p>
          <a:p>
            <a:pPr marL="0" indent="0">
              <a:buNone/>
            </a:pPr>
            <a:r>
              <a:rPr lang="en-US" dirty="0" smtClean="0"/>
              <a:t>    &lt;Product /&gt;</a:t>
            </a:r>
          </a:p>
          <a:p>
            <a:pPr marL="0" indent="0"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ProductReviews</a:t>
            </a:r>
            <a:r>
              <a:rPr lang="en-US" dirty="0" smtClean="0"/>
              <a:t> /&gt;</a:t>
            </a:r>
          </a:p>
          <a:p>
            <a:pPr marL="0" indent="0"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LoginModal</a:t>
            </a:r>
            <a:r>
              <a:rPr lang="en-US" dirty="0" smtClean="0"/>
              <a:t> /&gt;</a:t>
            </a:r>
          </a:p>
          <a:p>
            <a:pPr marL="0" indent="0">
              <a:buNone/>
            </a:pPr>
            <a:r>
              <a:rPr lang="en-US" dirty="0" smtClean="0"/>
              <a:t>  &lt;/&gt;</a:t>
            </a:r>
          </a:p>
          <a:p>
            <a:pPr marL="0" indent="0">
              <a:buNone/>
            </a:pP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export default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68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176270"/>
            <a:ext cx="11699913" cy="642283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Yukarıdaki</a:t>
            </a:r>
            <a:r>
              <a:rPr lang="en-US" dirty="0" smtClean="0"/>
              <a:t> </a:t>
            </a:r>
            <a:r>
              <a:rPr lang="en-US" b="1" dirty="0" smtClean="0"/>
              <a:t>React</a:t>
            </a:r>
            <a:r>
              <a:rPr lang="en-US" dirty="0" smtClean="0"/>
              <a:t> </a:t>
            </a:r>
            <a:r>
              <a:rPr lang="en-US" dirty="0" err="1" smtClean="0"/>
              <a:t>kodunu</a:t>
            </a:r>
            <a:r>
              <a:rPr lang="en-US" dirty="0" smtClean="0"/>
              <a:t> </a:t>
            </a:r>
            <a:r>
              <a:rPr lang="en-US" dirty="0" err="1" smtClean="0"/>
              <a:t>incelediğimiz</a:t>
            </a:r>
            <a:r>
              <a:rPr lang="en-US" dirty="0" smtClean="0"/>
              <a:t> </a:t>
            </a:r>
            <a:r>
              <a:rPr lang="en-US" dirty="0" err="1" smtClean="0"/>
              <a:t>bazı</a:t>
            </a:r>
            <a:r>
              <a:rPr lang="en-US" dirty="0" smtClean="0"/>
              <a:t> </a:t>
            </a:r>
            <a:r>
              <a:rPr lang="en-US" dirty="0" err="1" smtClean="0"/>
              <a:t>component'ların</a:t>
            </a:r>
            <a:r>
              <a:rPr lang="en-US" dirty="0" smtClean="0"/>
              <a:t> bundle </a:t>
            </a:r>
            <a:r>
              <a:rPr lang="en-US" dirty="0" err="1" smtClean="0"/>
              <a:t>dosyamızda</a:t>
            </a:r>
            <a:r>
              <a:rPr lang="en-US" dirty="0" smtClean="0"/>
              <a:t> </a:t>
            </a:r>
            <a:r>
              <a:rPr lang="en-US" dirty="0" err="1" smtClean="0"/>
              <a:t>bulunması</a:t>
            </a:r>
            <a:r>
              <a:rPr lang="en-US" dirty="0" smtClean="0"/>
              <a:t> </a:t>
            </a:r>
            <a:r>
              <a:rPr lang="en-US" dirty="0" err="1" smtClean="0"/>
              <a:t>çok</a:t>
            </a:r>
            <a:r>
              <a:rPr lang="en-US" dirty="0" smtClean="0"/>
              <a:t> da </a:t>
            </a:r>
            <a:r>
              <a:rPr lang="en-US" dirty="0" err="1" smtClean="0"/>
              <a:t>mantıklı</a:t>
            </a:r>
            <a:r>
              <a:rPr lang="en-US" dirty="0" smtClean="0"/>
              <a:t> </a:t>
            </a:r>
            <a:r>
              <a:rPr lang="en-US" dirty="0" err="1" smtClean="0"/>
              <a:t>değil</a:t>
            </a:r>
            <a:r>
              <a:rPr lang="en-US" dirty="0" smtClean="0"/>
              <a:t>. </a:t>
            </a:r>
            <a:endParaRPr lang="tr-TR" dirty="0" smtClean="0"/>
          </a:p>
          <a:p>
            <a:pPr marL="0" indent="0">
              <a:buNone/>
            </a:pPr>
            <a:r>
              <a:rPr lang="en-US" dirty="0" err="1" smtClean="0"/>
              <a:t>Örneğin</a:t>
            </a:r>
            <a:r>
              <a:rPr lang="en-US" dirty="0" smtClean="0"/>
              <a:t> </a:t>
            </a:r>
            <a:r>
              <a:rPr lang="en-US" b="1" dirty="0" smtClean="0"/>
              <a:t>&lt;</a:t>
            </a:r>
            <a:r>
              <a:rPr lang="en-US" b="1" dirty="0" err="1" smtClean="0"/>
              <a:t>LoginModal</a:t>
            </a:r>
            <a:r>
              <a:rPr lang="en-US" b="1" dirty="0" smtClean="0"/>
              <a:t> /&gt; </a:t>
            </a:r>
            <a:r>
              <a:rPr lang="en-US" dirty="0" err="1" smtClean="0"/>
              <a:t>component'ı</a:t>
            </a:r>
            <a:r>
              <a:rPr lang="en-US" dirty="0" smtClean="0"/>
              <a:t> </a:t>
            </a:r>
            <a:r>
              <a:rPr lang="en-US" dirty="0" err="1" smtClean="0"/>
              <a:t>kullanıcı</a:t>
            </a:r>
            <a:r>
              <a:rPr lang="en-US" dirty="0" smtClean="0"/>
              <a:t> </a:t>
            </a:r>
            <a:r>
              <a:rPr lang="en-US" dirty="0" err="1" smtClean="0"/>
              <a:t>giriş</a:t>
            </a:r>
            <a:r>
              <a:rPr lang="en-US" dirty="0" smtClean="0"/>
              <a:t> </a:t>
            </a:r>
            <a:r>
              <a:rPr lang="en-US" dirty="0" err="1" smtClean="0"/>
              <a:t>yapmak</a:t>
            </a:r>
            <a:r>
              <a:rPr lang="en-US" dirty="0" smtClean="0"/>
              <a:t> </a:t>
            </a:r>
            <a:r>
              <a:rPr lang="en-US" dirty="0" err="1" smtClean="0"/>
              <a:t>istemediği</a:t>
            </a:r>
            <a:r>
              <a:rPr lang="en-US" dirty="0" smtClean="0"/>
              <a:t> </a:t>
            </a:r>
            <a:r>
              <a:rPr lang="en-US" dirty="0" err="1" smtClean="0"/>
              <a:t>sürece</a:t>
            </a:r>
            <a:r>
              <a:rPr lang="en-US" dirty="0" smtClean="0"/>
              <a:t> </a:t>
            </a:r>
            <a:r>
              <a:rPr lang="en-US" dirty="0" err="1" smtClean="0"/>
              <a:t>kullanılmayacak</a:t>
            </a:r>
            <a:r>
              <a:rPr lang="en-US" dirty="0" smtClean="0"/>
              <a:t>. </a:t>
            </a:r>
            <a:r>
              <a:rPr lang="en-US" dirty="0" err="1" smtClean="0"/>
              <a:t>Aynı</a:t>
            </a:r>
            <a:r>
              <a:rPr lang="en-US" dirty="0" smtClean="0"/>
              <a:t> </a:t>
            </a:r>
            <a:r>
              <a:rPr lang="en-US" dirty="0" err="1" smtClean="0"/>
              <a:t>şekilde</a:t>
            </a:r>
            <a:r>
              <a:rPr lang="en-US" dirty="0" smtClean="0"/>
              <a:t> </a:t>
            </a:r>
            <a:r>
              <a:rPr lang="en-US" b="1" dirty="0" smtClean="0"/>
              <a:t>&lt;</a:t>
            </a:r>
            <a:r>
              <a:rPr lang="en-US" b="1" dirty="0" err="1" smtClean="0"/>
              <a:t>ProductReviews</a:t>
            </a:r>
            <a:r>
              <a:rPr lang="en-US" b="1" dirty="0" smtClean="0"/>
              <a:t> /&gt; </a:t>
            </a:r>
            <a:r>
              <a:rPr lang="en-US" dirty="0" err="1" smtClean="0"/>
              <a:t>component'ı</a:t>
            </a:r>
            <a:r>
              <a:rPr lang="en-US" dirty="0" smtClean="0"/>
              <a:t> </a:t>
            </a:r>
            <a:r>
              <a:rPr lang="en-US" dirty="0" err="1" smtClean="0"/>
              <a:t>kullanıcı</a:t>
            </a:r>
            <a:r>
              <a:rPr lang="en-US" dirty="0" smtClean="0"/>
              <a:t> </a:t>
            </a:r>
            <a:r>
              <a:rPr lang="en-US" dirty="0" err="1" smtClean="0"/>
              <a:t>ürün</a:t>
            </a:r>
            <a:r>
              <a:rPr lang="en-US" dirty="0" smtClean="0"/>
              <a:t> </a:t>
            </a:r>
            <a:r>
              <a:rPr lang="en-US" dirty="0" err="1" smtClean="0"/>
              <a:t>yorumları</a:t>
            </a:r>
            <a:r>
              <a:rPr lang="en-US" dirty="0" smtClean="0"/>
              <a:t> </a:t>
            </a:r>
            <a:r>
              <a:rPr lang="en-US" dirty="0" err="1" smtClean="0"/>
              <a:t>tab'ına</a:t>
            </a:r>
            <a:r>
              <a:rPr lang="en-US" dirty="0" smtClean="0"/>
              <a:t> </a:t>
            </a:r>
            <a:r>
              <a:rPr lang="en-US" dirty="0" err="1" smtClean="0"/>
              <a:t>tıklamadığı</a:t>
            </a:r>
            <a:r>
              <a:rPr lang="en-US" dirty="0" smtClean="0"/>
              <a:t> </a:t>
            </a:r>
            <a:r>
              <a:rPr lang="en-US" dirty="0" err="1" smtClean="0"/>
              <a:t>sürece</a:t>
            </a:r>
            <a:r>
              <a:rPr lang="en-US" dirty="0" smtClean="0"/>
              <a:t> </a:t>
            </a:r>
            <a:r>
              <a:rPr lang="en-US" dirty="0" err="1" smtClean="0"/>
              <a:t>devreye</a:t>
            </a:r>
            <a:r>
              <a:rPr lang="en-US" dirty="0" smtClean="0"/>
              <a:t> </a:t>
            </a:r>
            <a:r>
              <a:rPr lang="en-US" dirty="0" err="1" smtClean="0"/>
              <a:t>girmeyecek</a:t>
            </a:r>
            <a:r>
              <a:rPr lang="en-US" dirty="0" smtClean="0"/>
              <a:t>.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Bu </a:t>
            </a:r>
            <a:r>
              <a:rPr lang="en-US" dirty="0" err="1" smtClean="0"/>
              <a:t>componentları</a:t>
            </a:r>
            <a:r>
              <a:rPr lang="en-US" dirty="0" smtClean="0"/>
              <a:t> bundle </a:t>
            </a:r>
            <a:r>
              <a:rPr lang="en-US" dirty="0" err="1" smtClean="0"/>
              <a:t>dosyamızdan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şekilde</a:t>
            </a:r>
            <a:r>
              <a:rPr lang="en-US" dirty="0" smtClean="0"/>
              <a:t> </a:t>
            </a:r>
            <a:r>
              <a:rPr lang="en-US" dirty="0" err="1" smtClean="0"/>
              <a:t>kaldırmak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kullanıcı</a:t>
            </a:r>
            <a:r>
              <a:rPr lang="en-US" dirty="0" smtClean="0"/>
              <a:t> </a:t>
            </a:r>
            <a:r>
              <a:rPr lang="en-US" dirty="0" err="1" smtClean="0"/>
              <a:t>etkileşime</a:t>
            </a:r>
            <a:r>
              <a:rPr lang="en-US" dirty="0" smtClean="0"/>
              <a:t> </a:t>
            </a:r>
            <a:r>
              <a:rPr lang="en-US" dirty="0" err="1" smtClean="0"/>
              <a:t>gireceği</a:t>
            </a:r>
            <a:r>
              <a:rPr lang="en-US" dirty="0" smtClean="0"/>
              <a:t> </a:t>
            </a:r>
            <a:r>
              <a:rPr lang="en-US" dirty="0" err="1" smtClean="0"/>
              <a:t>zaman</a:t>
            </a:r>
            <a:r>
              <a:rPr lang="en-US" dirty="0" smtClean="0"/>
              <a:t> </a:t>
            </a:r>
            <a:r>
              <a:rPr lang="en-US" dirty="0" err="1" smtClean="0"/>
              <a:t>yüklemek</a:t>
            </a:r>
            <a:r>
              <a:rPr lang="en-US" dirty="0" smtClean="0"/>
              <a:t> </a:t>
            </a:r>
            <a:r>
              <a:rPr lang="en-US" dirty="0" err="1" smtClean="0"/>
              <a:t>uygulamamızın</a:t>
            </a:r>
            <a:r>
              <a:rPr lang="en-US" dirty="0" smtClean="0"/>
              <a:t> </a:t>
            </a:r>
            <a:r>
              <a:rPr lang="en-US" dirty="0" err="1" smtClean="0"/>
              <a:t>performansını</a:t>
            </a:r>
            <a:r>
              <a:rPr lang="en-US" dirty="0" smtClean="0"/>
              <a:t> </a:t>
            </a:r>
            <a:r>
              <a:rPr lang="en-US" dirty="0" err="1" smtClean="0"/>
              <a:t>büyük</a:t>
            </a:r>
            <a:r>
              <a:rPr lang="en-US" dirty="0" smtClean="0"/>
              <a:t> </a:t>
            </a:r>
            <a:r>
              <a:rPr lang="en-US" dirty="0" err="1" smtClean="0"/>
              <a:t>ölçüde</a:t>
            </a:r>
            <a:r>
              <a:rPr lang="en-US" dirty="0" smtClean="0"/>
              <a:t> </a:t>
            </a:r>
            <a:r>
              <a:rPr lang="en-US" dirty="0" err="1" smtClean="0"/>
              <a:t>arttıracaktır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b="1" dirty="0" smtClean="0"/>
              <a:t>Code Splitting</a:t>
            </a:r>
          </a:p>
          <a:p>
            <a:pPr marL="0" indent="0">
              <a:buNone/>
            </a:pPr>
            <a:r>
              <a:rPr lang="en-US" dirty="0" err="1" smtClean="0"/>
              <a:t>Kodumuzu</a:t>
            </a:r>
            <a:r>
              <a:rPr lang="en-US" dirty="0" smtClean="0"/>
              <a:t> </a:t>
            </a:r>
            <a:r>
              <a:rPr lang="en-US" dirty="0" err="1" smtClean="0"/>
              <a:t>ufak</a:t>
            </a:r>
            <a:r>
              <a:rPr lang="en-US" dirty="0" smtClean="0"/>
              <a:t> </a:t>
            </a:r>
            <a:r>
              <a:rPr lang="en-US" dirty="0" err="1" smtClean="0"/>
              <a:t>parçalara</a:t>
            </a:r>
            <a:r>
              <a:rPr lang="en-US" dirty="0" smtClean="0"/>
              <a:t> (</a:t>
            </a:r>
            <a:r>
              <a:rPr lang="en-US" b="1" dirty="0" smtClean="0"/>
              <a:t>chunk</a:t>
            </a:r>
            <a:r>
              <a:rPr lang="en-US" dirty="0" smtClean="0"/>
              <a:t>) </a:t>
            </a:r>
            <a:r>
              <a:rPr lang="en-US" dirty="0" err="1" smtClean="0"/>
              <a:t>bölüp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parçaların</a:t>
            </a:r>
            <a:r>
              <a:rPr lang="en-US" dirty="0" smtClean="0"/>
              <a:t> </a:t>
            </a:r>
            <a:r>
              <a:rPr lang="en-US" dirty="0" err="1" smtClean="0"/>
              <a:t>uygulamanın</a:t>
            </a:r>
            <a:r>
              <a:rPr lang="en-US" dirty="0" smtClean="0"/>
              <a:t> </a:t>
            </a:r>
            <a:r>
              <a:rPr lang="en-US" dirty="0" err="1" smtClean="0"/>
              <a:t>çalışma</a:t>
            </a:r>
            <a:r>
              <a:rPr lang="en-US" dirty="0" smtClean="0"/>
              <a:t> </a:t>
            </a:r>
            <a:r>
              <a:rPr lang="en-US" dirty="0" err="1" smtClean="0"/>
              <a:t>zamanında</a:t>
            </a:r>
            <a:r>
              <a:rPr lang="en-US" dirty="0" smtClean="0"/>
              <a:t> </a:t>
            </a:r>
            <a:r>
              <a:rPr lang="en-US" dirty="0" err="1" smtClean="0"/>
              <a:t>isteğe</a:t>
            </a:r>
            <a:r>
              <a:rPr lang="en-US" dirty="0" smtClean="0"/>
              <a:t> </a:t>
            </a:r>
            <a:r>
              <a:rPr lang="en-US" dirty="0" err="1" smtClean="0"/>
              <a:t>göre</a:t>
            </a:r>
            <a:r>
              <a:rPr lang="en-US" dirty="0" smtClean="0"/>
              <a:t> </a:t>
            </a:r>
            <a:r>
              <a:rPr lang="en-US" dirty="0" err="1" smtClean="0"/>
              <a:t>yüklenmesini</a:t>
            </a:r>
            <a:r>
              <a:rPr lang="en-US" dirty="0" smtClean="0"/>
              <a:t> </a:t>
            </a:r>
            <a:r>
              <a:rPr lang="en-US" dirty="0" err="1" smtClean="0"/>
              <a:t>sağlamaya</a:t>
            </a:r>
            <a:r>
              <a:rPr lang="en-US" dirty="0" smtClean="0"/>
              <a:t> code splitting </a:t>
            </a:r>
            <a:r>
              <a:rPr lang="en-US" dirty="0" err="1" smtClean="0"/>
              <a:t>yani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bölümleme</a:t>
            </a:r>
            <a:r>
              <a:rPr lang="en-US" dirty="0" smtClean="0"/>
              <a:t> </a:t>
            </a:r>
            <a:r>
              <a:rPr lang="en-US" dirty="0" err="1" smtClean="0"/>
              <a:t>diyoruz</a:t>
            </a:r>
            <a:r>
              <a:rPr lang="en-US" dirty="0" smtClean="0"/>
              <a:t>. </a:t>
            </a:r>
            <a:r>
              <a:rPr lang="en-US" b="1" dirty="0" err="1" smtClean="0"/>
              <a:t>Webpack</a:t>
            </a:r>
            <a:r>
              <a:rPr lang="en-US" b="1" dirty="0" smtClean="0"/>
              <a:t>, </a:t>
            </a:r>
            <a:r>
              <a:rPr lang="en-US" b="1" dirty="0" err="1" smtClean="0"/>
              <a:t>Browserify</a:t>
            </a:r>
            <a:r>
              <a:rPr lang="en-US" b="1" dirty="0" smtClean="0"/>
              <a:t>, Rollup </a:t>
            </a:r>
            <a:r>
              <a:rPr lang="en-US" dirty="0" err="1" smtClean="0"/>
              <a:t>gibi</a:t>
            </a:r>
            <a:r>
              <a:rPr lang="en-US" dirty="0" smtClean="0"/>
              <a:t> </a:t>
            </a:r>
            <a:r>
              <a:rPr lang="en-US" dirty="0" err="1" smtClean="0"/>
              <a:t>araçlar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konfigürasyonu</a:t>
            </a:r>
            <a:r>
              <a:rPr lang="en-US" dirty="0" smtClean="0"/>
              <a:t> </a:t>
            </a:r>
            <a:r>
              <a:rPr lang="en-US" dirty="0" err="1" smtClean="0"/>
              <a:t>yapmak</a:t>
            </a:r>
            <a:r>
              <a:rPr lang="en-US" dirty="0" smtClean="0"/>
              <a:t> </a:t>
            </a:r>
            <a:r>
              <a:rPr lang="en-US" dirty="0" err="1" smtClean="0"/>
              <a:t>mümkün</a:t>
            </a:r>
            <a:r>
              <a:rPr lang="en-US" dirty="0" smtClean="0"/>
              <a:t>. </a:t>
            </a:r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kolayı</a:t>
            </a:r>
            <a:r>
              <a:rPr lang="en-US" dirty="0" smtClean="0"/>
              <a:t> da var. </a:t>
            </a:r>
            <a:r>
              <a:rPr lang="en-US" dirty="0" err="1" smtClean="0"/>
              <a:t>Eğer</a:t>
            </a:r>
            <a:r>
              <a:rPr lang="en-US" dirty="0" smtClean="0"/>
              <a:t> </a:t>
            </a:r>
            <a:r>
              <a:rPr lang="en-US" b="1" dirty="0" smtClean="0"/>
              <a:t>Create React App, Gatsby </a:t>
            </a:r>
            <a:r>
              <a:rPr lang="en-US" b="1" dirty="0" err="1" smtClean="0"/>
              <a:t>veya</a:t>
            </a:r>
            <a:r>
              <a:rPr lang="en-US" b="1" dirty="0" smtClean="0"/>
              <a:t> Next.js</a:t>
            </a:r>
            <a:r>
              <a:rPr lang="en-US" dirty="0" smtClean="0"/>
              <a:t> </a:t>
            </a:r>
            <a:r>
              <a:rPr lang="en-US" dirty="0" err="1" smtClean="0"/>
              <a:t>gibi</a:t>
            </a:r>
            <a:r>
              <a:rPr lang="en-US" dirty="0" smtClean="0"/>
              <a:t> </a:t>
            </a:r>
            <a:r>
              <a:rPr lang="en-US" dirty="0" err="1" smtClean="0"/>
              <a:t>araçlar</a:t>
            </a:r>
            <a:r>
              <a:rPr lang="en-US" dirty="0" smtClean="0"/>
              <a:t> </a:t>
            </a:r>
            <a:r>
              <a:rPr lang="en-US" dirty="0" err="1" smtClean="0"/>
              <a:t>kullanıyorsanız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özellik</a:t>
            </a:r>
            <a:r>
              <a:rPr lang="en-US" dirty="0" smtClean="0"/>
              <a:t> built-in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geliyor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0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658" y="165253"/>
            <a:ext cx="12239739" cy="64228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Uygulamanızda</a:t>
            </a:r>
            <a:r>
              <a:rPr lang="en-US" dirty="0"/>
              <a:t> Client Side Routing </a:t>
            </a:r>
            <a:r>
              <a:rPr lang="en-US" dirty="0" err="1"/>
              <a:t>yapıyorsanız</a:t>
            </a:r>
            <a:r>
              <a:rPr lang="en-US" dirty="0"/>
              <a:t> </a:t>
            </a:r>
            <a:r>
              <a:rPr lang="en-US" dirty="0" err="1"/>
              <a:t>mutlaka</a:t>
            </a:r>
            <a:r>
              <a:rPr lang="en-US" dirty="0"/>
              <a:t> code splitting </a:t>
            </a:r>
            <a:r>
              <a:rPr lang="en-US" dirty="0" err="1"/>
              <a:t>yapmaya</a:t>
            </a:r>
            <a:r>
              <a:rPr lang="en-US" dirty="0"/>
              <a:t> </a:t>
            </a:r>
            <a:r>
              <a:rPr lang="en-US" dirty="0" err="1"/>
              <a:t>özen</a:t>
            </a:r>
            <a:r>
              <a:rPr lang="en-US" dirty="0"/>
              <a:t> </a:t>
            </a:r>
            <a:r>
              <a:rPr lang="en-US" dirty="0" err="1"/>
              <a:t>göstermelisiniz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Sorunu</a:t>
            </a:r>
            <a:r>
              <a:rPr lang="en-US" dirty="0"/>
              <a:t> </a:t>
            </a:r>
            <a:r>
              <a:rPr lang="en-US" dirty="0" err="1"/>
              <a:t>anladığımıza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kısaca</a:t>
            </a:r>
            <a:r>
              <a:rPr lang="en-US" dirty="0"/>
              <a:t> code </a:t>
            </a:r>
            <a:r>
              <a:rPr lang="en-US" dirty="0" err="1"/>
              <a:t>splitting'den</a:t>
            </a:r>
            <a:r>
              <a:rPr lang="en-US" dirty="0"/>
              <a:t> </a:t>
            </a:r>
            <a:r>
              <a:rPr lang="en-US" dirty="0" err="1"/>
              <a:t>bahsettiğimize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artık</a:t>
            </a:r>
            <a:r>
              <a:rPr lang="en-US" dirty="0"/>
              <a:t> React </a:t>
            </a:r>
            <a:r>
              <a:rPr lang="en-US" dirty="0" err="1"/>
              <a:t>tarafında</a:t>
            </a:r>
            <a:r>
              <a:rPr lang="en-US" dirty="0"/>
              <a:t> </a:t>
            </a:r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hallediyoruz</a:t>
            </a:r>
            <a:r>
              <a:rPr lang="en-US" dirty="0"/>
              <a:t> </a:t>
            </a:r>
            <a:r>
              <a:rPr lang="en-US" dirty="0" err="1"/>
              <a:t>kısmına</a:t>
            </a:r>
            <a:r>
              <a:rPr lang="en-US" dirty="0"/>
              <a:t> </a:t>
            </a:r>
            <a:r>
              <a:rPr lang="en-US" dirty="0" err="1"/>
              <a:t>geçebiliriz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b="1" dirty="0" err="1" smtClean="0"/>
              <a:t>React.lazy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Component'larımızı</a:t>
            </a:r>
            <a:r>
              <a:rPr lang="en-US" dirty="0" smtClean="0"/>
              <a:t> </a:t>
            </a:r>
            <a:r>
              <a:rPr lang="en-US" dirty="0" err="1" smtClean="0"/>
              <a:t>dinamik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yüklemeyi</a:t>
            </a:r>
            <a:r>
              <a:rPr lang="en-US" dirty="0" smtClean="0"/>
              <a:t> </a:t>
            </a:r>
            <a:r>
              <a:rPr lang="en-US" dirty="0" err="1" smtClean="0"/>
              <a:t>sağlayan</a:t>
            </a:r>
            <a:r>
              <a:rPr lang="en-US" dirty="0" smtClean="0"/>
              <a:t> </a:t>
            </a:r>
            <a:r>
              <a:rPr lang="en-US" dirty="0" err="1" smtClean="0"/>
              <a:t>metod</a:t>
            </a:r>
            <a:r>
              <a:rPr lang="en-US" dirty="0" smtClean="0"/>
              <a:t> </a:t>
            </a:r>
            <a:r>
              <a:rPr lang="en-US" b="1" dirty="0" err="1" smtClean="0"/>
              <a:t>React.lazy</a:t>
            </a:r>
            <a:r>
              <a:rPr lang="en-US" b="1" dirty="0" smtClean="0"/>
              <a:t>()</a:t>
            </a:r>
            <a:r>
              <a:rPr lang="en-US" dirty="0" smtClean="0"/>
              <a:t>'dir. Bu </a:t>
            </a:r>
            <a:r>
              <a:rPr lang="en-US" dirty="0" err="1" smtClean="0"/>
              <a:t>metod</a:t>
            </a:r>
            <a:r>
              <a:rPr lang="en-US" dirty="0" smtClean="0"/>
              <a:t> </a:t>
            </a:r>
            <a:r>
              <a:rPr lang="en-US" dirty="0" err="1" smtClean="0"/>
              <a:t>parametre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dinamik</a:t>
            </a:r>
            <a:r>
              <a:rPr lang="en-US" dirty="0" smtClean="0"/>
              <a:t> </a:t>
            </a:r>
            <a:r>
              <a:rPr lang="en-US" dirty="0" err="1" smtClean="0"/>
              <a:t>yüklediğimiz</a:t>
            </a:r>
            <a:r>
              <a:rPr lang="en-US" dirty="0" smtClean="0"/>
              <a:t> </a:t>
            </a:r>
            <a:r>
              <a:rPr lang="en-US" dirty="0" err="1" smtClean="0"/>
              <a:t>component'ı</a:t>
            </a:r>
            <a:r>
              <a:rPr lang="en-US" dirty="0" smtClean="0"/>
              <a:t> saran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fonksiyon</a:t>
            </a:r>
            <a:r>
              <a:rPr lang="en-US" dirty="0" smtClean="0"/>
              <a:t> </a:t>
            </a:r>
            <a:r>
              <a:rPr lang="en-US" dirty="0" err="1" smtClean="0"/>
              <a:t>olmalıdır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⚠️ </a:t>
            </a:r>
            <a:r>
              <a:rPr lang="en-US" b="1" dirty="0" err="1" smtClean="0"/>
              <a:t>React.lazy</a:t>
            </a:r>
            <a:r>
              <a:rPr lang="en-US" b="1" dirty="0" smtClean="0"/>
              <a:t>()</a:t>
            </a:r>
            <a:r>
              <a:rPr lang="en-US" dirty="0" smtClean="0"/>
              <a:t>'e </a:t>
            </a:r>
            <a:r>
              <a:rPr lang="en-US" dirty="0" err="1" smtClean="0"/>
              <a:t>verdiğimiz</a:t>
            </a:r>
            <a:r>
              <a:rPr lang="en-US" dirty="0" smtClean="0"/>
              <a:t> </a:t>
            </a:r>
            <a:r>
              <a:rPr lang="en-US" dirty="0" err="1" smtClean="0"/>
              <a:t>parametre</a:t>
            </a:r>
            <a:r>
              <a:rPr lang="en-US" dirty="0" smtClean="0"/>
              <a:t> promise </a:t>
            </a:r>
            <a:r>
              <a:rPr lang="en-US" dirty="0" err="1" smtClean="0"/>
              <a:t>dönmelidir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b="1" dirty="0" smtClean="0"/>
              <a:t>// </a:t>
            </a:r>
            <a:r>
              <a:rPr lang="en-US" b="1" dirty="0" err="1" smtClean="0"/>
              <a:t>Geleneksel</a:t>
            </a:r>
            <a:r>
              <a:rPr lang="en-US" b="1" dirty="0" smtClean="0"/>
              <a:t> </a:t>
            </a:r>
            <a:r>
              <a:rPr lang="en-US" b="1" dirty="0" err="1" smtClean="0"/>
              <a:t>yöntem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LoginModal</a:t>
            </a:r>
            <a:r>
              <a:rPr lang="en-US" dirty="0" smtClean="0"/>
              <a:t> from './components/</a:t>
            </a:r>
            <a:r>
              <a:rPr lang="en-US" dirty="0" err="1" smtClean="0"/>
              <a:t>LoginModal</a:t>
            </a:r>
            <a:r>
              <a:rPr lang="en-US" dirty="0" smtClean="0"/>
              <a:t>'</a:t>
            </a:r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 err="1" smtClean="0"/>
              <a:t>React.lazy</a:t>
            </a:r>
            <a:r>
              <a:rPr lang="en-US" dirty="0" smtClean="0"/>
              <a:t>() </a:t>
            </a:r>
            <a:r>
              <a:rPr lang="en-US" dirty="0" err="1" smtClean="0"/>
              <a:t>dinamik</a:t>
            </a:r>
            <a:r>
              <a:rPr lang="en-US" dirty="0" smtClean="0"/>
              <a:t> import </a:t>
            </a:r>
            <a:r>
              <a:rPr lang="en-US" dirty="0" err="1" smtClean="0"/>
              <a:t>yöntemi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LoginModal</a:t>
            </a:r>
            <a:r>
              <a:rPr lang="en-US" dirty="0" smtClean="0"/>
              <a:t> = </a:t>
            </a:r>
            <a:r>
              <a:rPr lang="en-US" dirty="0" err="1" smtClean="0"/>
              <a:t>React.lazy</a:t>
            </a:r>
            <a:r>
              <a:rPr lang="en-US" dirty="0" smtClean="0"/>
              <a:t>(() =&gt; import('./components/</a:t>
            </a:r>
            <a:r>
              <a:rPr lang="en-US" dirty="0" err="1" smtClean="0"/>
              <a:t>LoginModal</a:t>
            </a:r>
            <a:r>
              <a:rPr lang="en-US" dirty="0" smtClean="0"/>
              <a:t>'))</a:t>
            </a:r>
            <a:endParaRPr lang="tr-TR" dirty="0" smtClean="0"/>
          </a:p>
          <a:p>
            <a:pPr marL="0" indent="0">
              <a:buNone/>
            </a:pPr>
            <a:r>
              <a:rPr lang="en-US" dirty="0" err="1" smtClean="0"/>
              <a:t>Ufak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değişiklikle</a:t>
            </a:r>
            <a:r>
              <a:rPr lang="en-US" dirty="0" smtClean="0"/>
              <a:t> </a:t>
            </a:r>
            <a:r>
              <a:rPr lang="en-US" b="1" dirty="0" err="1" smtClean="0"/>
              <a:t>LoginModal</a:t>
            </a:r>
            <a:r>
              <a:rPr lang="en-US" dirty="0" smtClean="0"/>
              <a:t> </a:t>
            </a:r>
            <a:r>
              <a:rPr lang="en-US" dirty="0" err="1" smtClean="0"/>
              <a:t>component'ını</a:t>
            </a:r>
            <a:r>
              <a:rPr lang="en-US" dirty="0" smtClean="0"/>
              <a:t> </a:t>
            </a:r>
            <a:r>
              <a:rPr lang="en-US" dirty="0" err="1" smtClean="0"/>
              <a:t>dinamik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yüklemiş</a:t>
            </a:r>
            <a:r>
              <a:rPr lang="en-US" dirty="0" smtClean="0"/>
              <a:t> </a:t>
            </a:r>
            <a:r>
              <a:rPr lang="en-US" dirty="0" err="1" smtClean="0"/>
              <a:t>olduk</a:t>
            </a:r>
            <a:r>
              <a:rPr lang="en-US" dirty="0" smtClean="0"/>
              <a:t>. </a:t>
            </a:r>
            <a:r>
              <a:rPr lang="en-US" dirty="0" err="1" smtClean="0"/>
              <a:t>Şimdi</a:t>
            </a:r>
            <a:r>
              <a:rPr lang="en-US" dirty="0" smtClean="0"/>
              <a:t> de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component'ı</a:t>
            </a:r>
            <a:r>
              <a:rPr lang="en-US" dirty="0" smtClean="0"/>
              <a:t> render </a:t>
            </a:r>
            <a:r>
              <a:rPr lang="en-US" dirty="0" err="1" smtClean="0"/>
              <a:t>etme</a:t>
            </a:r>
            <a:r>
              <a:rPr lang="en-US" dirty="0" smtClean="0"/>
              <a:t> </a:t>
            </a:r>
            <a:r>
              <a:rPr lang="en-US" dirty="0" err="1" smtClean="0"/>
              <a:t>kısmına</a:t>
            </a:r>
            <a:r>
              <a:rPr lang="en-US" dirty="0" smtClean="0"/>
              <a:t> </a:t>
            </a:r>
            <a:r>
              <a:rPr lang="en-US" dirty="0" err="1" smtClean="0"/>
              <a:t>geçelim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3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176270"/>
            <a:ext cx="11699913" cy="6422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React Suspense</a:t>
            </a:r>
          </a:p>
          <a:p>
            <a:pPr marL="0" indent="0">
              <a:buNone/>
            </a:pPr>
            <a:r>
              <a:rPr lang="en-US" sz="2000" dirty="0" err="1" smtClean="0"/>
              <a:t>Dinamik</a:t>
            </a:r>
            <a:r>
              <a:rPr lang="en-US" sz="2000" dirty="0" smtClean="0"/>
              <a:t> </a:t>
            </a:r>
            <a:r>
              <a:rPr lang="en-US" sz="2000" dirty="0" err="1" smtClean="0"/>
              <a:t>olarak</a:t>
            </a:r>
            <a:r>
              <a:rPr lang="en-US" sz="2000" dirty="0" smtClean="0"/>
              <a:t> </a:t>
            </a:r>
            <a:r>
              <a:rPr lang="en-US" sz="2000" dirty="0" err="1" smtClean="0"/>
              <a:t>yüklediğimiz</a:t>
            </a:r>
            <a:r>
              <a:rPr lang="en-US" sz="2000" dirty="0" smtClean="0"/>
              <a:t> </a:t>
            </a:r>
            <a:r>
              <a:rPr lang="en-US" sz="2000" dirty="0" err="1" smtClean="0"/>
              <a:t>component'ı</a:t>
            </a:r>
            <a:r>
              <a:rPr lang="en-US" sz="2000" dirty="0" smtClean="0"/>
              <a:t> render </a:t>
            </a:r>
            <a:r>
              <a:rPr lang="en-US" sz="2000" dirty="0" err="1" smtClean="0"/>
              <a:t>edip</a:t>
            </a:r>
            <a:r>
              <a:rPr lang="en-US" sz="2000" dirty="0" smtClean="0"/>
              <a:t> </a:t>
            </a:r>
            <a:r>
              <a:rPr lang="en-US" sz="2000" dirty="0" err="1" smtClean="0"/>
              <a:t>ve</a:t>
            </a:r>
            <a:r>
              <a:rPr lang="en-US" sz="2000" dirty="0" smtClean="0"/>
              <a:t> </a:t>
            </a:r>
            <a:r>
              <a:rPr lang="en-US" sz="2000" dirty="0" err="1" smtClean="0"/>
              <a:t>bu</a:t>
            </a:r>
            <a:r>
              <a:rPr lang="en-US" sz="2000" dirty="0" smtClean="0"/>
              <a:t> component </a:t>
            </a:r>
            <a:r>
              <a:rPr lang="en-US" sz="2000" dirty="0" err="1" smtClean="0"/>
              <a:t>yüklenene</a:t>
            </a:r>
            <a:r>
              <a:rPr lang="en-US" sz="2000" dirty="0" smtClean="0"/>
              <a:t> </a:t>
            </a:r>
            <a:r>
              <a:rPr lang="en-US" sz="2000" dirty="0" err="1" smtClean="0"/>
              <a:t>kadar</a:t>
            </a:r>
            <a:r>
              <a:rPr lang="en-US" sz="2000" dirty="0" smtClean="0"/>
              <a:t> </a:t>
            </a:r>
            <a:r>
              <a:rPr lang="en-US" sz="2000" dirty="0" err="1" smtClean="0"/>
              <a:t>geçen</a:t>
            </a:r>
            <a:r>
              <a:rPr lang="en-US" sz="2000" dirty="0" smtClean="0"/>
              <a:t> </a:t>
            </a:r>
            <a:r>
              <a:rPr lang="en-US" sz="2000" dirty="0" err="1" smtClean="0"/>
              <a:t>zamanda</a:t>
            </a:r>
            <a:r>
              <a:rPr lang="en-US" sz="2000" dirty="0" smtClean="0"/>
              <a:t> </a:t>
            </a:r>
            <a:r>
              <a:rPr lang="en-US" sz="2000" dirty="0" err="1" smtClean="0"/>
              <a:t>yedek</a:t>
            </a:r>
            <a:r>
              <a:rPr lang="en-US" sz="2000" dirty="0" smtClean="0"/>
              <a:t> </a:t>
            </a:r>
            <a:r>
              <a:rPr lang="en-US" sz="2000" dirty="0" err="1" smtClean="0"/>
              <a:t>bir</a:t>
            </a:r>
            <a:r>
              <a:rPr lang="en-US" sz="2000" dirty="0" smtClean="0"/>
              <a:t> </a:t>
            </a:r>
            <a:r>
              <a:rPr lang="en-US" sz="2000" dirty="0" err="1" smtClean="0"/>
              <a:t>içerik</a:t>
            </a:r>
            <a:r>
              <a:rPr lang="en-US" sz="2000" dirty="0" smtClean="0"/>
              <a:t> </a:t>
            </a:r>
            <a:r>
              <a:rPr lang="en-US" sz="2000" dirty="0" err="1" smtClean="0"/>
              <a:t>gösterebilmemize</a:t>
            </a:r>
            <a:r>
              <a:rPr lang="en-US" sz="2000" dirty="0" smtClean="0"/>
              <a:t> </a:t>
            </a:r>
            <a:r>
              <a:rPr lang="en-US" sz="2000" dirty="0" err="1" smtClean="0"/>
              <a:t>yarayan</a:t>
            </a:r>
            <a:r>
              <a:rPr lang="en-US" sz="2000" dirty="0" smtClean="0"/>
              <a:t> </a:t>
            </a:r>
            <a:r>
              <a:rPr lang="en-US" sz="2000" dirty="0" err="1" smtClean="0"/>
              <a:t>React'ın</a:t>
            </a:r>
            <a:r>
              <a:rPr lang="en-US" sz="2000" dirty="0" smtClean="0"/>
              <a:t> </a:t>
            </a:r>
            <a:r>
              <a:rPr lang="en-US" sz="2000" dirty="0" err="1" smtClean="0"/>
              <a:t>özel</a:t>
            </a:r>
            <a:r>
              <a:rPr lang="en-US" sz="2000" dirty="0" smtClean="0"/>
              <a:t> </a:t>
            </a:r>
            <a:r>
              <a:rPr lang="en-US" sz="2000" dirty="0" err="1" smtClean="0"/>
              <a:t>component'ı</a:t>
            </a:r>
            <a:r>
              <a:rPr lang="en-US" sz="2000" dirty="0" smtClean="0"/>
              <a:t> </a:t>
            </a:r>
            <a:r>
              <a:rPr lang="en-US" sz="2000" dirty="0" err="1" smtClean="0"/>
              <a:t>Suspense'dir</a:t>
            </a:r>
            <a:r>
              <a:rPr lang="en-US" sz="2000" dirty="0" smtClean="0"/>
              <a:t>. Suspense </a:t>
            </a:r>
            <a:r>
              <a:rPr lang="en-US" sz="2000" dirty="0" err="1" smtClean="0"/>
              <a:t>component'ı</a:t>
            </a:r>
            <a:r>
              <a:rPr lang="en-US" sz="2000" dirty="0" smtClean="0"/>
              <a:t> fallback </a:t>
            </a:r>
            <a:r>
              <a:rPr lang="en-US" sz="2000" dirty="0" err="1" smtClean="0"/>
              <a:t>adında</a:t>
            </a:r>
            <a:r>
              <a:rPr lang="en-US" sz="2000" dirty="0" smtClean="0"/>
              <a:t> </a:t>
            </a:r>
            <a:r>
              <a:rPr lang="en-US" sz="2000" dirty="0" err="1" smtClean="0"/>
              <a:t>tek</a:t>
            </a:r>
            <a:r>
              <a:rPr lang="en-US" sz="2000" dirty="0" smtClean="0"/>
              <a:t> </a:t>
            </a:r>
            <a:r>
              <a:rPr lang="en-US" sz="2000" dirty="0" err="1" smtClean="0"/>
              <a:t>bir</a:t>
            </a:r>
            <a:r>
              <a:rPr lang="en-US" sz="2000" dirty="0" smtClean="0"/>
              <a:t> props </a:t>
            </a:r>
            <a:r>
              <a:rPr lang="en-US" sz="2000" dirty="0" err="1" smtClean="0"/>
              <a:t>alır</a:t>
            </a:r>
            <a:r>
              <a:rPr lang="en-US" sz="2000" dirty="0" smtClean="0"/>
              <a:t>.</a:t>
            </a:r>
            <a:endParaRPr lang="tr-TR" sz="2000" dirty="0"/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Ve</a:t>
            </a:r>
            <a:r>
              <a:rPr lang="en-US" sz="2000" dirty="0" smtClean="0"/>
              <a:t> </a:t>
            </a:r>
            <a:r>
              <a:rPr lang="en-US" sz="2000" dirty="0" err="1" smtClean="0"/>
              <a:t>bu</a:t>
            </a:r>
            <a:r>
              <a:rPr lang="en-US" sz="2000" dirty="0" smtClean="0"/>
              <a:t> </a:t>
            </a:r>
            <a:r>
              <a:rPr lang="en-US" sz="2000" b="1" dirty="0" smtClean="0"/>
              <a:t>fallback</a:t>
            </a:r>
            <a:r>
              <a:rPr lang="en-US" sz="2000" dirty="0" smtClean="0"/>
              <a:t> </a:t>
            </a:r>
            <a:r>
              <a:rPr lang="en-US" sz="2000" b="1" dirty="0" err="1" smtClean="0"/>
              <a:t>props'u</a:t>
            </a:r>
            <a:r>
              <a:rPr lang="en-US" sz="2000" dirty="0" smtClean="0"/>
              <a:t> </a:t>
            </a:r>
            <a:r>
              <a:rPr lang="en-US" sz="2000" dirty="0" err="1" smtClean="0"/>
              <a:t>dinamik</a:t>
            </a:r>
            <a:r>
              <a:rPr lang="en-US" sz="2000" dirty="0" smtClean="0"/>
              <a:t> </a:t>
            </a:r>
            <a:r>
              <a:rPr lang="en-US" sz="2000" dirty="0" err="1" smtClean="0"/>
              <a:t>component'ımız</a:t>
            </a:r>
            <a:r>
              <a:rPr lang="en-US" sz="2000" dirty="0" smtClean="0"/>
              <a:t> </a:t>
            </a:r>
            <a:r>
              <a:rPr lang="en-US" sz="2000" dirty="0" err="1" smtClean="0"/>
              <a:t>yüklenene</a:t>
            </a:r>
            <a:r>
              <a:rPr lang="en-US" sz="2000" dirty="0" smtClean="0"/>
              <a:t> </a:t>
            </a:r>
            <a:r>
              <a:rPr lang="en-US" sz="2000" dirty="0" err="1" smtClean="0"/>
              <a:t>kadar</a:t>
            </a:r>
            <a:r>
              <a:rPr lang="en-US" sz="2000" dirty="0" smtClean="0"/>
              <a:t> </a:t>
            </a:r>
            <a:r>
              <a:rPr lang="en-US" sz="2000" dirty="0" err="1" smtClean="0"/>
              <a:t>veya</a:t>
            </a:r>
            <a:r>
              <a:rPr lang="en-US" sz="2000" dirty="0" smtClean="0"/>
              <a:t> component </a:t>
            </a:r>
            <a:r>
              <a:rPr lang="en-US" sz="2000" dirty="0" err="1" smtClean="0"/>
              <a:t>yüklenmesinde</a:t>
            </a:r>
            <a:r>
              <a:rPr lang="en-US" sz="2000" dirty="0" smtClean="0"/>
              <a:t> </a:t>
            </a:r>
            <a:r>
              <a:rPr lang="en-US" sz="2000" dirty="0" err="1" smtClean="0"/>
              <a:t>herhangi</a:t>
            </a:r>
            <a:r>
              <a:rPr lang="en-US" sz="2000" dirty="0" smtClean="0"/>
              <a:t> </a:t>
            </a:r>
            <a:r>
              <a:rPr lang="en-US" sz="2000" dirty="0" err="1" smtClean="0"/>
              <a:t>bir</a:t>
            </a:r>
            <a:r>
              <a:rPr lang="en-US" sz="2000" dirty="0" smtClean="0"/>
              <a:t> </a:t>
            </a:r>
            <a:r>
              <a:rPr lang="en-US" sz="2000" dirty="0" err="1" smtClean="0"/>
              <a:t>sorun</a:t>
            </a:r>
            <a:r>
              <a:rPr lang="en-US" sz="2000" dirty="0" smtClean="0"/>
              <a:t> </a:t>
            </a:r>
            <a:r>
              <a:rPr lang="en-US" sz="2000" dirty="0" err="1" smtClean="0"/>
              <a:t>olduğu</a:t>
            </a:r>
            <a:r>
              <a:rPr lang="en-US" sz="2000" dirty="0" smtClean="0"/>
              <a:t> </a:t>
            </a:r>
            <a:r>
              <a:rPr lang="en-US" sz="2000" dirty="0" err="1" smtClean="0"/>
              <a:t>zaman</a:t>
            </a:r>
            <a:r>
              <a:rPr lang="en-US" sz="2000" dirty="0" smtClean="0"/>
              <a:t> render </a:t>
            </a:r>
            <a:r>
              <a:rPr lang="en-US" sz="2000" dirty="0" err="1" smtClean="0"/>
              <a:t>edilecek</a:t>
            </a:r>
            <a:r>
              <a:rPr lang="en-US" sz="2000" dirty="0" smtClean="0"/>
              <a:t> </a:t>
            </a:r>
            <a:r>
              <a:rPr lang="en-US" sz="2000" dirty="0" err="1" smtClean="0"/>
              <a:t>içeriği</a:t>
            </a:r>
            <a:r>
              <a:rPr lang="en-US" sz="2000" dirty="0" smtClean="0"/>
              <a:t> </a:t>
            </a:r>
            <a:r>
              <a:rPr lang="en-US" sz="2000" dirty="0" err="1" smtClean="0"/>
              <a:t>belirttiğimiz</a:t>
            </a:r>
            <a:r>
              <a:rPr lang="en-US" sz="2000" dirty="0" smtClean="0"/>
              <a:t> </a:t>
            </a:r>
            <a:r>
              <a:rPr lang="en-US" sz="2000" dirty="0" err="1" smtClean="0"/>
              <a:t>yerdir</a:t>
            </a:r>
            <a:r>
              <a:rPr lang="en-US" sz="2000" dirty="0" smtClean="0"/>
              <a:t>.</a:t>
            </a:r>
            <a:endParaRPr lang="tr-TR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98" y="2230916"/>
            <a:ext cx="10304953" cy="462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176270"/>
            <a:ext cx="11699913" cy="642283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Basitçe</a:t>
            </a:r>
            <a:r>
              <a:rPr lang="en-US" dirty="0" smtClean="0"/>
              <a:t> Suspense </a:t>
            </a:r>
            <a:r>
              <a:rPr lang="en-US" dirty="0" err="1" smtClean="0"/>
              <a:t>kullanımı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şekilde</a:t>
            </a:r>
            <a:r>
              <a:rPr lang="en-US" dirty="0" smtClean="0"/>
              <a:t>. </a:t>
            </a:r>
            <a:r>
              <a:rPr lang="en-US" dirty="0" err="1" smtClean="0"/>
              <a:t>Ayrıca</a:t>
            </a:r>
            <a:r>
              <a:rPr lang="en-US" dirty="0" smtClean="0"/>
              <a:t> fallback </a:t>
            </a:r>
            <a:r>
              <a:rPr lang="en-US" dirty="0" err="1" smtClean="0"/>
              <a:t>props'u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component da </a:t>
            </a:r>
            <a:r>
              <a:rPr lang="en-US" dirty="0" err="1" smtClean="0"/>
              <a:t>verebiliyoruz</a:t>
            </a:r>
            <a:r>
              <a:rPr lang="en-US" dirty="0" smtClean="0"/>
              <a:t>.</a:t>
            </a:r>
            <a:endParaRPr lang="tr-TR" dirty="0"/>
          </a:p>
          <a:p>
            <a:pPr marL="0" indent="0">
              <a:buNone/>
            </a:pPr>
            <a:r>
              <a:rPr lang="en-US" dirty="0" smtClean="0"/>
              <a:t>&lt;Suspense fallback={&lt;</a:t>
            </a:r>
            <a:r>
              <a:rPr lang="en-US" dirty="0" err="1" smtClean="0"/>
              <a:t>LoadingOverlay</a:t>
            </a:r>
            <a:r>
              <a:rPr lang="en-US" dirty="0" smtClean="0"/>
              <a:t> /&gt;}&gt;</a:t>
            </a:r>
          </a:p>
          <a:p>
            <a:pPr marL="0" indent="0"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LoginModal</a:t>
            </a:r>
            <a:r>
              <a:rPr lang="en-US" dirty="0" smtClean="0"/>
              <a:t> /&gt;</a:t>
            </a:r>
          </a:p>
          <a:p>
            <a:pPr marL="0" indent="0">
              <a:buNone/>
            </a:pPr>
            <a:r>
              <a:rPr lang="en-US" dirty="0" smtClean="0"/>
              <a:t>&lt;/Suspense&gt;</a:t>
            </a:r>
            <a:endParaRPr lang="tr-TR" dirty="0" smtClean="0"/>
          </a:p>
          <a:p>
            <a:pPr marL="0" indent="0">
              <a:buNone/>
            </a:pP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örneğin</a:t>
            </a:r>
            <a:r>
              <a:rPr lang="en-US" dirty="0" smtClean="0"/>
              <a:t> </a:t>
            </a:r>
            <a:r>
              <a:rPr lang="en-US" dirty="0" err="1" smtClean="0"/>
              <a:t>sonuçlarını</a:t>
            </a:r>
            <a:r>
              <a:rPr lang="en-US" dirty="0" smtClean="0"/>
              <a:t> </a:t>
            </a:r>
            <a:r>
              <a:rPr lang="tr-TR" dirty="0" smtClean="0"/>
              <a:t>görmek için</a:t>
            </a:r>
            <a:r>
              <a:rPr lang="en-US" dirty="0" smtClean="0"/>
              <a:t>.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api'den</a:t>
            </a:r>
            <a:r>
              <a:rPr lang="en-US" dirty="0" smtClean="0"/>
              <a:t> </a:t>
            </a:r>
            <a:r>
              <a:rPr lang="en-US" dirty="0" err="1" smtClean="0"/>
              <a:t>kullanıcıları</a:t>
            </a:r>
            <a:r>
              <a:rPr lang="en-US" dirty="0" smtClean="0"/>
              <a:t> </a:t>
            </a:r>
            <a:r>
              <a:rPr lang="en-US" dirty="0" err="1" smtClean="0"/>
              <a:t>listeleyen</a:t>
            </a:r>
            <a:r>
              <a:rPr lang="en-US" dirty="0" smtClean="0"/>
              <a:t> </a:t>
            </a:r>
            <a:r>
              <a:rPr lang="en-US" dirty="0" err="1" smtClean="0"/>
              <a:t>küçük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react </a:t>
            </a:r>
            <a:r>
              <a:rPr lang="en-US" dirty="0" err="1" smtClean="0"/>
              <a:t>uygulaması</a:t>
            </a:r>
            <a:r>
              <a:rPr lang="en-US" dirty="0" smtClean="0"/>
              <a:t> </a:t>
            </a:r>
            <a:r>
              <a:rPr lang="en-US" dirty="0" err="1" smtClean="0"/>
              <a:t>yapacağız</a:t>
            </a:r>
            <a:r>
              <a:rPr lang="en-US" dirty="0" smtClean="0"/>
              <a:t>. </a:t>
            </a:r>
            <a:r>
              <a:rPr lang="en-US" dirty="0" err="1" smtClean="0"/>
              <a:t>Kullanıcı</a:t>
            </a:r>
            <a:r>
              <a:rPr lang="en-US" dirty="0" smtClean="0"/>
              <a:t> </a:t>
            </a:r>
            <a:r>
              <a:rPr lang="en-US" dirty="0" err="1" smtClean="0"/>
              <a:t>kişileri</a:t>
            </a:r>
            <a:r>
              <a:rPr lang="en-US" dirty="0" smtClean="0"/>
              <a:t> </a:t>
            </a:r>
            <a:r>
              <a:rPr lang="en-US" dirty="0" err="1" smtClean="0"/>
              <a:t>göster</a:t>
            </a:r>
            <a:r>
              <a:rPr lang="en-US" dirty="0" smtClean="0"/>
              <a:t> </a:t>
            </a:r>
            <a:r>
              <a:rPr lang="en-US" dirty="0" err="1" smtClean="0"/>
              <a:t>butonuna</a:t>
            </a:r>
            <a:r>
              <a:rPr lang="en-US" dirty="0" smtClean="0"/>
              <a:t> </a:t>
            </a:r>
            <a:r>
              <a:rPr lang="en-US" dirty="0" err="1" smtClean="0"/>
              <a:t>tıkladığında</a:t>
            </a:r>
            <a:r>
              <a:rPr lang="en-US" dirty="0" smtClean="0"/>
              <a:t> </a:t>
            </a:r>
            <a:r>
              <a:rPr lang="en-US" dirty="0" err="1" smtClean="0"/>
              <a:t>api'ye</a:t>
            </a:r>
            <a:r>
              <a:rPr lang="en-US" dirty="0" smtClean="0"/>
              <a:t> </a:t>
            </a:r>
            <a:r>
              <a:rPr lang="en-US" dirty="0" err="1" smtClean="0"/>
              <a:t>istek</a:t>
            </a:r>
            <a:r>
              <a:rPr lang="en-US" dirty="0" smtClean="0"/>
              <a:t> </a:t>
            </a:r>
            <a:r>
              <a:rPr lang="en-US" dirty="0" err="1" smtClean="0"/>
              <a:t>atıp</a:t>
            </a:r>
            <a:r>
              <a:rPr lang="en-US" dirty="0" smtClean="0"/>
              <a:t> </a:t>
            </a:r>
            <a:r>
              <a:rPr lang="en-US" dirty="0" err="1" smtClean="0"/>
              <a:t>dönen</a:t>
            </a:r>
            <a:r>
              <a:rPr lang="en-US" dirty="0" smtClean="0"/>
              <a:t> </a:t>
            </a:r>
            <a:r>
              <a:rPr lang="en-US" dirty="0" err="1" smtClean="0"/>
              <a:t>isteğin</a:t>
            </a:r>
            <a:r>
              <a:rPr lang="en-US" dirty="0" smtClean="0"/>
              <a:t> </a:t>
            </a:r>
            <a:r>
              <a:rPr lang="en-US" dirty="0" err="1" smtClean="0"/>
              <a:t>cevabında</a:t>
            </a:r>
            <a:r>
              <a:rPr lang="en-US" dirty="0" smtClean="0"/>
              <a:t> </a:t>
            </a:r>
            <a:r>
              <a:rPr lang="en-US" dirty="0" err="1" smtClean="0"/>
              <a:t>dinamik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oluşturduğumuz</a:t>
            </a:r>
            <a:r>
              <a:rPr lang="en-US" dirty="0" smtClean="0"/>
              <a:t> </a:t>
            </a:r>
            <a:r>
              <a:rPr lang="en-US" b="1" dirty="0" err="1" smtClean="0"/>
              <a:t>UserList</a:t>
            </a:r>
            <a:r>
              <a:rPr lang="en-US" dirty="0" smtClean="0"/>
              <a:t> </a:t>
            </a:r>
            <a:r>
              <a:rPr lang="en-US" dirty="0" err="1" smtClean="0"/>
              <a:t>component'ını</a:t>
            </a:r>
            <a:r>
              <a:rPr lang="en-US" dirty="0" smtClean="0"/>
              <a:t> render </a:t>
            </a:r>
            <a:r>
              <a:rPr lang="en-US" dirty="0" err="1" smtClean="0"/>
              <a:t>edeceğiz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https://codesandbox.io/s/react-lazy-and-react-suspense-fomrq?from-embed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68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176270"/>
            <a:ext cx="11699913" cy="642283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Yukarıdaki</a:t>
            </a:r>
            <a:r>
              <a:rPr lang="en-US" dirty="0"/>
              <a:t> </a:t>
            </a:r>
            <a:r>
              <a:rPr lang="en-US" dirty="0" err="1"/>
              <a:t>iframe'den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yazı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geliştirdiğimiz</a:t>
            </a:r>
            <a:r>
              <a:rPr lang="en-US" dirty="0"/>
              <a:t> </a:t>
            </a:r>
            <a:r>
              <a:rPr lang="en-US" dirty="0" err="1"/>
              <a:t>minik</a:t>
            </a:r>
            <a:r>
              <a:rPr lang="en-US" dirty="0"/>
              <a:t> </a:t>
            </a:r>
            <a:r>
              <a:rPr lang="en-US" dirty="0" err="1"/>
              <a:t>uygulamayı</a:t>
            </a:r>
            <a:r>
              <a:rPr lang="en-US" dirty="0"/>
              <a:t> </a:t>
            </a:r>
            <a:r>
              <a:rPr lang="en-US" dirty="0" err="1"/>
              <a:t>görebilirsiniz</a:t>
            </a:r>
            <a:r>
              <a:rPr lang="en-US" dirty="0"/>
              <a:t>. Son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yaptıklarımız</a:t>
            </a:r>
            <a:r>
              <a:rPr lang="en-US" dirty="0"/>
              <a:t> </a:t>
            </a:r>
            <a:r>
              <a:rPr lang="en-US" dirty="0" err="1"/>
              <a:t>işe</a:t>
            </a:r>
            <a:r>
              <a:rPr lang="en-US" dirty="0"/>
              <a:t> </a:t>
            </a:r>
            <a:r>
              <a:rPr lang="en-US" dirty="0" err="1"/>
              <a:t>yaradı</a:t>
            </a:r>
            <a:r>
              <a:rPr lang="en-US" dirty="0"/>
              <a:t> </a:t>
            </a:r>
            <a:r>
              <a:rPr lang="en-US" dirty="0" err="1"/>
              <a:t>mı</a:t>
            </a:r>
            <a:r>
              <a:rPr lang="en-US" dirty="0"/>
              <a:t> </a:t>
            </a:r>
            <a:r>
              <a:rPr lang="en-US" dirty="0" err="1"/>
              <a:t>gerçekten</a:t>
            </a:r>
            <a:r>
              <a:rPr lang="en-US" dirty="0"/>
              <a:t> de code splitting </a:t>
            </a:r>
            <a:r>
              <a:rPr lang="en-US" dirty="0" err="1"/>
              <a:t>yapabildik</a:t>
            </a:r>
            <a:r>
              <a:rPr lang="en-US" dirty="0"/>
              <a:t> mi </a:t>
            </a:r>
            <a:r>
              <a:rPr lang="en-US" dirty="0" err="1"/>
              <a:t>inceleyelim</a:t>
            </a:r>
            <a:r>
              <a:rPr lang="en-US" dirty="0"/>
              <a:t>. </a:t>
            </a:r>
            <a:r>
              <a:rPr lang="en-US" dirty="0" err="1"/>
              <a:t>Tarayıcımızdan</a:t>
            </a:r>
            <a:r>
              <a:rPr lang="en-US" dirty="0"/>
              <a:t> </a:t>
            </a:r>
            <a:r>
              <a:rPr lang="en-US" b="1" dirty="0"/>
              <a:t>developer </a:t>
            </a:r>
            <a:r>
              <a:rPr lang="en-US" b="1" dirty="0" err="1"/>
              <a:t>tools</a:t>
            </a:r>
            <a:r>
              <a:rPr lang="en-US" dirty="0" err="1"/>
              <a:t>'u</a:t>
            </a:r>
            <a:r>
              <a:rPr lang="en-US" dirty="0"/>
              <a:t> </a:t>
            </a:r>
            <a:r>
              <a:rPr lang="en-US" dirty="0" err="1"/>
              <a:t>açalım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 </a:t>
            </a:r>
            <a:r>
              <a:rPr lang="en-US" b="1" dirty="0"/>
              <a:t>network</a:t>
            </a:r>
            <a:r>
              <a:rPr lang="en-US" dirty="0"/>
              <a:t> </a:t>
            </a:r>
            <a:r>
              <a:rPr lang="en-US" dirty="0" err="1"/>
              <a:t>tab'ına</a:t>
            </a:r>
            <a:r>
              <a:rPr lang="en-US" dirty="0"/>
              <a:t> </a:t>
            </a:r>
            <a:r>
              <a:rPr lang="en-US" dirty="0" err="1"/>
              <a:t>tıklayalım</a:t>
            </a:r>
            <a:r>
              <a:rPr lang="en-US" dirty="0"/>
              <a:t> </a:t>
            </a:r>
            <a:r>
              <a:rPr lang="en-US" dirty="0" err="1"/>
              <a:t>sayfayı</a:t>
            </a:r>
            <a:r>
              <a:rPr lang="en-US" dirty="0"/>
              <a:t> </a:t>
            </a:r>
            <a:r>
              <a:rPr lang="en-US" dirty="0" err="1"/>
              <a:t>yenileyelim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Kullanıcıları</a:t>
            </a:r>
            <a:r>
              <a:rPr lang="en-US" dirty="0"/>
              <a:t> </a:t>
            </a:r>
            <a:r>
              <a:rPr lang="en-US" dirty="0" err="1"/>
              <a:t>göster</a:t>
            </a:r>
            <a:r>
              <a:rPr lang="en-US" dirty="0"/>
              <a:t> </a:t>
            </a:r>
            <a:r>
              <a:rPr lang="en-US" dirty="0" err="1"/>
              <a:t>butonuna</a:t>
            </a:r>
            <a:r>
              <a:rPr lang="en-US" dirty="0"/>
              <a:t> </a:t>
            </a:r>
            <a:r>
              <a:rPr lang="en-US" dirty="0" err="1"/>
              <a:t>basmadan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82" y="2500369"/>
            <a:ext cx="10213016" cy="383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03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176270"/>
            <a:ext cx="11699913" cy="642283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Kullanıcıları</a:t>
            </a:r>
            <a:r>
              <a:rPr lang="en-US" dirty="0"/>
              <a:t> </a:t>
            </a:r>
            <a:r>
              <a:rPr lang="en-US" dirty="0" err="1"/>
              <a:t>göster</a:t>
            </a:r>
            <a:r>
              <a:rPr lang="en-US" dirty="0"/>
              <a:t> </a:t>
            </a:r>
            <a:r>
              <a:rPr lang="en-US" dirty="0" err="1"/>
              <a:t>butonuna</a:t>
            </a:r>
            <a:r>
              <a:rPr lang="en-US" dirty="0"/>
              <a:t> </a:t>
            </a:r>
            <a:r>
              <a:rPr lang="en-US" dirty="0" err="1"/>
              <a:t>bastıktan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 smtClean="0"/>
              <a:t>: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err="1" smtClean="0"/>
              <a:t>Ekran</a:t>
            </a:r>
            <a:r>
              <a:rPr lang="en-US" dirty="0" smtClean="0"/>
              <a:t> </a:t>
            </a:r>
            <a:r>
              <a:rPr lang="en-US" dirty="0" err="1" smtClean="0"/>
              <a:t>görüntüleri</a:t>
            </a:r>
            <a:r>
              <a:rPr lang="en-US" dirty="0" smtClean="0"/>
              <a:t> de </a:t>
            </a:r>
            <a:r>
              <a:rPr lang="en-US" dirty="0" err="1" smtClean="0"/>
              <a:t>gösteriyor</a:t>
            </a:r>
            <a:r>
              <a:rPr lang="en-US" dirty="0" smtClean="0"/>
              <a:t> </a:t>
            </a:r>
            <a:r>
              <a:rPr lang="en-US" dirty="0" err="1" smtClean="0"/>
              <a:t>ki</a:t>
            </a:r>
            <a:r>
              <a:rPr lang="en-US" dirty="0" smtClean="0"/>
              <a:t> Suspense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React.lazy</a:t>
            </a:r>
            <a:r>
              <a:rPr lang="en-US" dirty="0" smtClean="0"/>
              <a:t>() </a:t>
            </a:r>
            <a:r>
              <a:rPr lang="en-US" dirty="0" err="1" smtClean="0"/>
              <a:t>gayet</a:t>
            </a:r>
            <a:r>
              <a:rPr lang="en-US" dirty="0" smtClean="0"/>
              <a:t> </a:t>
            </a:r>
            <a:r>
              <a:rPr lang="en-US" dirty="0" err="1" smtClean="0"/>
              <a:t>güzel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şekilde</a:t>
            </a:r>
            <a:r>
              <a:rPr lang="en-US" dirty="0" smtClean="0"/>
              <a:t> </a:t>
            </a:r>
            <a:r>
              <a:rPr lang="en-US" dirty="0" err="1" smtClean="0"/>
              <a:t>çalışıyor</a:t>
            </a:r>
            <a:r>
              <a:rPr lang="en-US" dirty="0" smtClean="0"/>
              <a:t> 🥳. </a:t>
            </a:r>
            <a:r>
              <a:rPr lang="en-US" dirty="0" err="1" smtClean="0"/>
              <a:t>UserList</a:t>
            </a:r>
            <a:r>
              <a:rPr lang="en-US" dirty="0" smtClean="0"/>
              <a:t> </a:t>
            </a:r>
            <a:r>
              <a:rPr lang="en-US" dirty="0" err="1" smtClean="0"/>
              <a:t>component'ını</a:t>
            </a:r>
            <a:r>
              <a:rPr lang="en-US" dirty="0" smtClean="0"/>
              <a:t> </a:t>
            </a:r>
            <a:r>
              <a:rPr lang="en-US" dirty="0" err="1" smtClean="0"/>
              <a:t>isteğe</a:t>
            </a:r>
            <a:r>
              <a:rPr lang="en-US" dirty="0" smtClean="0"/>
              <a:t> </a:t>
            </a:r>
            <a:r>
              <a:rPr lang="en-US" dirty="0" err="1" smtClean="0"/>
              <a:t>bağlı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sadece</a:t>
            </a:r>
            <a:r>
              <a:rPr lang="en-US" dirty="0" smtClean="0"/>
              <a:t> </a:t>
            </a:r>
            <a:r>
              <a:rPr lang="en-US" dirty="0" err="1" smtClean="0"/>
              <a:t>etkileşime</a:t>
            </a:r>
            <a:r>
              <a:rPr lang="en-US" dirty="0" smtClean="0"/>
              <a:t> </a:t>
            </a:r>
            <a:r>
              <a:rPr lang="en-US" dirty="0" err="1" smtClean="0"/>
              <a:t>geçileceği</a:t>
            </a:r>
            <a:r>
              <a:rPr lang="en-US" dirty="0" smtClean="0"/>
              <a:t> </a:t>
            </a:r>
            <a:r>
              <a:rPr lang="en-US" dirty="0" err="1" smtClean="0"/>
              <a:t>zaman</a:t>
            </a:r>
            <a:r>
              <a:rPr lang="en-US" dirty="0" smtClean="0"/>
              <a:t> </a:t>
            </a:r>
            <a:r>
              <a:rPr lang="en-US" dirty="0" err="1" smtClean="0"/>
              <a:t>yüklemiş</a:t>
            </a:r>
            <a:r>
              <a:rPr lang="en-US" dirty="0" smtClean="0"/>
              <a:t> </a:t>
            </a:r>
            <a:r>
              <a:rPr lang="en-US" dirty="0" err="1" smtClean="0"/>
              <a:t>olduk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30" y="920712"/>
            <a:ext cx="9977622" cy="336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94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591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Code Splitting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Splitting</dc:title>
  <dc:creator>Microsoft account</dc:creator>
  <cp:lastModifiedBy>Microsoft account</cp:lastModifiedBy>
  <cp:revision>4</cp:revision>
  <dcterms:created xsi:type="dcterms:W3CDTF">2023-11-12T06:07:07Z</dcterms:created>
  <dcterms:modified xsi:type="dcterms:W3CDTF">2023-11-12T12:45:01Z</dcterms:modified>
</cp:coreProperties>
</file>