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5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65D27-A2FF-4022-9135-5890E3E34CFB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A9876-23B0-49D5-B433-AEDB26BD6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223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65D27-A2FF-4022-9135-5890E3E34CFB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A9876-23B0-49D5-B433-AEDB26BD6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766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65D27-A2FF-4022-9135-5890E3E34CFB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A9876-23B0-49D5-B433-AEDB26BD6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190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65D27-A2FF-4022-9135-5890E3E34CFB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A9876-23B0-49D5-B433-AEDB26BD6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247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65D27-A2FF-4022-9135-5890E3E34CFB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A9876-23B0-49D5-B433-AEDB26BD6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590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65D27-A2FF-4022-9135-5890E3E34CFB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A9876-23B0-49D5-B433-AEDB26BD6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830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65D27-A2FF-4022-9135-5890E3E34CFB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A9876-23B0-49D5-B433-AEDB26BD6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890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65D27-A2FF-4022-9135-5890E3E34CFB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A9876-23B0-49D5-B433-AEDB26BD6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415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65D27-A2FF-4022-9135-5890E3E34CFB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A9876-23B0-49D5-B433-AEDB26BD6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169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65D27-A2FF-4022-9135-5890E3E34CFB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A9876-23B0-49D5-B433-AEDB26BD6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745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65D27-A2FF-4022-9135-5890E3E34CFB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A9876-23B0-49D5-B433-AEDB26BD6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004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765D27-A2FF-4022-9135-5890E3E34CFB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1A9876-23B0-49D5-B433-AEDB26BD6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504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/>
              <a:t>Code Splitting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680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439" y="176270"/>
            <a:ext cx="11699913" cy="642283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Web </a:t>
            </a:r>
            <a:r>
              <a:rPr lang="en-US" dirty="0" err="1"/>
              <a:t>uygulamaları</a:t>
            </a:r>
            <a:r>
              <a:rPr lang="en-US" dirty="0"/>
              <a:t> </a:t>
            </a:r>
            <a:r>
              <a:rPr lang="en-US" dirty="0" err="1"/>
              <a:t>gün</a:t>
            </a:r>
            <a:r>
              <a:rPr lang="en-US" dirty="0"/>
              <a:t> </a:t>
            </a:r>
            <a:r>
              <a:rPr lang="en-US" dirty="0" err="1"/>
              <a:t>geçtikçe</a:t>
            </a:r>
            <a:r>
              <a:rPr lang="en-US" dirty="0"/>
              <a:t> </a:t>
            </a:r>
            <a:r>
              <a:rPr lang="en-US" dirty="0" err="1"/>
              <a:t>karmaşıklaşmaya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büyümeye</a:t>
            </a:r>
            <a:r>
              <a:rPr lang="en-US" dirty="0"/>
              <a:t> </a:t>
            </a:r>
            <a:r>
              <a:rPr lang="en-US" dirty="0" err="1"/>
              <a:t>devam</a:t>
            </a:r>
            <a:r>
              <a:rPr lang="en-US" dirty="0"/>
              <a:t> </a:t>
            </a:r>
            <a:r>
              <a:rPr lang="en-US" dirty="0" err="1"/>
              <a:t>ediyor</a:t>
            </a:r>
            <a:r>
              <a:rPr lang="en-US" dirty="0"/>
              <a:t>. Bu durum </a:t>
            </a:r>
            <a:r>
              <a:rPr lang="en-US" dirty="0" err="1"/>
              <a:t>çoğu</a:t>
            </a:r>
            <a:r>
              <a:rPr lang="en-US" dirty="0"/>
              <a:t> </a:t>
            </a:r>
            <a:r>
              <a:rPr lang="en-US" dirty="0" err="1"/>
              <a:t>zaman</a:t>
            </a:r>
            <a:r>
              <a:rPr lang="en-US" dirty="0"/>
              <a:t> </a:t>
            </a:r>
            <a:r>
              <a:rPr lang="en-US" dirty="0" err="1"/>
              <a:t>performans</a:t>
            </a:r>
            <a:r>
              <a:rPr lang="en-US" dirty="0"/>
              <a:t> </a:t>
            </a:r>
            <a:r>
              <a:rPr lang="en-US" dirty="0" err="1"/>
              <a:t>sorunlarını</a:t>
            </a:r>
            <a:r>
              <a:rPr lang="en-US" dirty="0"/>
              <a:t> da </a:t>
            </a:r>
            <a:r>
              <a:rPr lang="en-US" dirty="0" err="1"/>
              <a:t>beraberinde</a:t>
            </a:r>
            <a:r>
              <a:rPr lang="en-US" dirty="0"/>
              <a:t> </a:t>
            </a:r>
            <a:r>
              <a:rPr lang="en-US" dirty="0" err="1"/>
              <a:t>getiriyor</a:t>
            </a:r>
            <a:r>
              <a:rPr lang="en-US" dirty="0"/>
              <a:t>. </a:t>
            </a:r>
            <a:r>
              <a:rPr lang="en-US" dirty="0" err="1"/>
              <a:t>Fakat</a:t>
            </a:r>
            <a:r>
              <a:rPr lang="en-US" dirty="0"/>
              <a:t> biz </a:t>
            </a:r>
            <a:r>
              <a:rPr lang="en-US" dirty="0" err="1"/>
              <a:t>geliştiriciler</a:t>
            </a:r>
            <a:r>
              <a:rPr lang="en-US" dirty="0"/>
              <a:t> </a:t>
            </a:r>
            <a:r>
              <a:rPr lang="en-US" dirty="0" err="1"/>
              <a:t>uygulama</a:t>
            </a:r>
            <a:r>
              <a:rPr lang="en-US" dirty="0"/>
              <a:t> ne </a:t>
            </a:r>
            <a:r>
              <a:rPr lang="en-US" dirty="0" err="1"/>
              <a:t>kadar</a:t>
            </a:r>
            <a:r>
              <a:rPr lang="en-US" dirty="0"/>
              <a:t> </a:t>
            </a:r>
            <a:r>
              <a:rPr lang="en-US" dirty="0" err="1"/>
              <a:t>büyürse</a:t>
            </a:r>
            <a:r>
              <a:rPr lang="en-US" dirty="0"/>
              <a:t> </a:t>
            </a:r>
            <a:r>
              <a:rPr lang="en-US" dirty="0" err="1"/>
              <a:t>büyüsün</a:t>
            </a:r>
            <a:r>
              <a:rPr lang="en-US" dirty="0"/>
              <a:t> son </a:t>
            </a:r>
            <a:r>
              <a:rPr lang="en-US" dirty="0" err="1"/>
              <a:t>kullanıcının</a:t>
            </a:r>
            <a:r>
              <a:rPr lang="en-US" dirty="0"/>
              <a:t> </a:t>
            </a:r>
            <a:r>
              <a:rPr lang="en-US" dirty="0" err="1"/>
              <a:t>ulaşabilirliğini</a:t>
            </a:r>
            <a:r>
              <a:rPr lang="en-US" dirty="0"/>
              <a:t> en </a:t>
            </a:r>
            <a:r>
              <a:rPr lang="en-US" dirty="0" err="1"/>
              <a:t>yüksek</a:t>
            </a:r>
            <a:r>
              <a:rPr lang="en-US" dirty="0"/>
              <a:t> </a:t>
            </a:r>
            <a:r>
              <a:rPr lang="en-US" dirty="0" err="1"/>
              <a:t>seviyede</a:t>
            </a:r>
            <a:r>
              <a:rPr lang="en-US" dirty="0"/>
              <a:t> </a:t>
            </a:r>
            <a:r>
              <a:rPr lang="en-US" dirty="0" err="1"/>
              <a:t>tutmak</a:t>
            </a:r>
            <a:r>
              <a:rPr lang="en-US" dirty="0"/>
              <a:t> </a:t>
            </a:r>
            <a:r>
              <a:rPr lang="en-US" dirty="0" err="1"/>
              <a:t>zorunda</a:t>
            </a:r>
            <a:r>
              <a:rPr lang="en-US" dirty="0"/>
              <a:t>. Bu </a:t>
            </a:r>
            <a:r>
              <a:rPr lang="en-US" dirty="0" err="1"/>
              <a:t>yüzden</a:t>
            </a:r>
            <a:r>
              <a:rPr lang="en-US" dirty="0"/>
              <a:t> </a:t>
            </a:r>
            <a:r>
              <a:rPr lang="en-US" dirty="0" err="1"/>
              <a:t>geliştirdiğimiz</a:t>
            </a:r>
            <a:r>
              <a:rPr lang="en-US" dirty="0"/>
              <a:t> </a:t>
            </a:r>
            <a:r>
              <a:rPr lang="en-US" dirty="0" err="1"/>
              <a:t>uygulama</a:t>
            </a:r>
            <a:r>
              <a:rPr lang="en-US" dirty="0"/>
              <a:t> </a:t>
            </a:r>
            <a:r>
              <a:rPr lang="en-US" dirty="0" err="1"/>
              <a:t>genelinde</a:t>
            </a:r>
            <a:r>
              <a:rPr lang="en-US" dirty="0"/>
              <a:t> </a:t>
            </a:r>
            <a:r>
              <a:rPr lang="en-US" dirty="0" err="1"/>
              <a:t>performans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ilgili</a:t>
            </a:r>
            <a:r>
              <a:rPr lang="en-US" dirty="0"/>
              <a:t> </a:t>
            </a:r>
            <a:r>
              <a:rPr lang="en-US" dirty="0" err="1"/>
              <a:t>iyileştirmeler</a:t>
            </a:r>
            <a:r>
              <a:rPr lang="en-US" dirty="0"/>
              <a:t> </a:t>
            </a:r>
            <a:r>
              <a:rPr lang="en-US" dirty="0" err="1"/>
              <a:t>yapmalı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kaynakları</a:t>
            </a:r>
            <a:r>
              <a:rPr lang="en-US" dirty="0"/>
              <a:t> en </a:t>
            </a:r>
            <a:r>
              <a:rPr lang="en-US" dirty="0" err="1"/>
              <a:t>verimli</a:t>
            </a:r>
            <a:r>
              <a:rPr lang="en-US" dirty="0"/>
              <a:t> </a:t>
            </a:r>
            <a:r>
              <a:rPr lang="en-US" dirty="0" err="1"/>
              <a:t>şekilde</a:t>
            </a:r>
            <a:r>
              <a:rPr lang="en-US" dirty="0"/>
              <a:t> </a:t>
            </a:r>
            <a:r>
              <a:rPr lang="en-US" dirty="0" err="1"/>
              <a:t>kullanmalıyız</a:t>
            </a:r>
            <a:r>
              <a:rPr lang="en-US" dirty="0"/>
              <a:t> 😕.</a:t>
            </a:r>
          </a:p>
          <a:p>
            <a:pPr marL="0" indent="0">
              <a:buNone/>
            </a:pPr>
            <a:r>
              <a:rPr lang="en-US" dirty="0" err="1"/>
              <a:t>Tüm</a:t>
            </a:r>
            <a:r>
              <a:rPr lang="en-US" dirty="0"/>
              <a:t> UI </a:t>
            </a:r>
            <a:r>
              <a:rPr lang="en-US" dirty="0" err="1"/>
              <a:t>işlemlerini</a:t>
            </a:r>
            <a:r>
              <a:rPr lang="en-US" dirty="0"/>
              <a:t> </a:t>
            </a:r>
            <a:r>
              <a:rPr lang="en-US" dirty="0" err="1"/>
              <a:t>javascript'in</a:t>
            </a:r>
            <a:r>
              <a:rPr lang="en-US" dirty="0"/>
              <a:t> </a:t>
            </a:r>
            <a:r>
              <a:rPr lang="en-US" dirty="0" err="1"/>
              <a:t>sırtına</a:t>
            </a:r>
            <a:r>
              <a:rPr lang="en-US" dirty="0"/>
              <a:t> </a:t>
            </a:r>
            <a:r>
              <a:rPr lang="en-US" dirty="0" err="1"/>
              <a:t>yüklediğimiz</a:t>
            </a:r>
            <a:r>
              <a:rPr lang="en-US" dirty="0"/>
              <a:t> </a:t>
            </a:r>
            <a:r>
              <a:rPr lang="en-US" dirty="0" err="1"/>
              <a:t>şu</a:t>
            </a:r>
            <a:r>
              <a:rPr lang="en-US" dirty="0"/>
              <a:t> </a:t>
            </a:r>
            <a:r>
              <a:rPr lang="en-US" dirty="0" err="1"/>
              <a:t>dönemlerde</a:t>
            </a:r>
            <a:r>
              <a:rPr lang="en-US" dirty="0"/>
              <a:t> de </a:t>
            </a:r>
            <a:r>
              <a:rPr lang="en-US" dirty="0" err="1"/>
              <a:t>bu</a:t>
            </a:r>
            <a:r>
              <a:rPr lang="en-US" dirty="0"/>
              <a:t> durum </a:t>
            </a:r>
            <a:r>
              <a:rPr lang="en-US" dirty="0" err="1"/>
              <a:t>fazlasıyla</a:t>
            </a:r>
            <a:r>
              <a:rPr lang="en-US" dirty="0"/>
              <a:t> </a:t>
            </a:r>
            <a:r>
              <a:rPr lang="en-US" dirty="0" err="1"/>
              <a:t>önem</a:t>
            </a:r>
            <a:r>
              <a:rPr lang="en-US" dirty="0"/>
              <a:t> </a:t>
            </a:r>
            <a:r>
              <a:rPr lang="en-US" dirty="0" err="1"/>
              <a:t>arz</a:t>
            </a:r>
            <a:r>
              <a:rPr lang="en-US" dirty="0"/>
              <a:t> </a:t>
            </a:r>
            <a:r>
              <a:rPr lang="en-US" dirty="0" err="1"/>
              <a:t>ediyor</a:t>
            </a:r>
            <a:r>
              <a:rPr lang="en-US" dirty="0"/>
              <a:t>. </a:t>
            </a:r>
            <a:r>
              <a:rPr lang="en-US" dirty="0" err="1"/>
              <a:t>Özellikle</a:t>
            </a:r>
            <a:r>
              <a:rPr lang="en-US" dirty="0"/>
              <a:t> </a:t>
            </a:r>
            <a:r>
              <a:rPr lang="en-US" b="1" dirty="0"/>
              <a:t>React, </a:t>
            </a:r>
            <a:r>
              <a:rPr lang="en-US" b="1" dirty="0" err="1"/>
              <a:t>Vue</a:t>
            </a:r>
            <a:r>
              <a:rPr lang="en-US" b="1" dirty="0"/>
              <a:t>, Angular </a:t>
            </a:r>
            <a:r>
              <a:rPr lang="en-US" dirty="0" err="1"/>
              <a:t>gibi</a:t>
            </a:r>
            <a:r>
              <a:rPr lang="en-US" dirty="0"/>
              <a:t> </a:t>
            </a:r>
            <a:r>
              <a:rPr lang="en-US" dirty="0" err="1"/>
              <a:t>araçlar</a:t>
            </a:r>
            <a:r>
              <a:rPr lang="en-US" dirty="0"/>
              <a:t> </a:t>
            </a:r>
            <a:r>
              <a:rPr lang="en-US" dirty="0" err="1"/>
              <a:t>kullanıyorsak</a:t>
            </a:r>
            <a:r>
              <a:rPr lang="en-US" dirty="0"/>
              <a:t> </a:t>
            </a:r>
            <a:r>
              <a:rPr lang="en-US" dirty="0" err="1"/>
              <a:t>kodumuz</a:t>
            </a:r>
            <a:r>
              <a:rPr lang="en-US" dirty="0"/>
              <a:t> build </a:t>
            </a:r>
            <a:r>
              <a:rPr lang="en-US" dirty="0" err="1"/>
              <a:t>olduğunda</a:t>
            </a:r>
            <a:r>
              <a:rPr lang="en-US" dirty="0"/>
              <a:t> </a:t>
            </a:r>
            <a:r>
              <a:rPr lang="en-US" dirty="0" err="1"/>
              <a:t>dosya</a:t>
            </a:r>
            <a:r>
              <a:rPr lang="en-US" dirty="0"/>
              <a:t> </a:t>
            </a:r>
            <a:r>
              <a:rPr lang="en-US" dirty="0" err="1"/>
              <a:t>boyutu</a:t>
            </a:r>
            <a:r>
              <a:rPr lang="en-US" dirty="0"/>
              <a:t> </a:t>
            </a:r>
            <a:r>
              <a:rPr lang="en-US" dirty="0" err="1"/>
              <a:t>büyük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 </a:t>
            </a:r>
            <a:r>
              <a:rPr lang="en-US" b="1" dirty="0"/>
              <a:t>bundle</a:t>
            </a:r>
            <a:r>
              <a:rPr lang="en-US" dirty="0"/>
              <a:t> (</a:t>
            </a:r>
            <a:r>
              <a:rPr lang="en-US" dirty="0" err="1"/>
              <a:t>kodumuzun</a:t>
            </a:r>
            <a:r>
              <a:rPr lang="en-US" dirty="0"/>
              <a:t> </a:t>
            </a:r>
            <a:r>
              <a:rPr lang="en-US" dirty="0" err="1"/>
              <a:t>tek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javascript</a:t>
            </a:r>
            <a:r>
              <a:rPr lang="en-US" dirty="0"/>
              <a:t> </a:t>
            </a:r>
            <a:r>
              <a:rPr lang="en-US" dirty="0" err="1"/>
              <a:t>dosyası</a:t>
            </a:r>
            <a:r>
              <a:rPr lang="en-US" dirty="0"/>
              <a:t> </a:t>
            </a:r>
            <a:r>
              <a:rPr lang="en-US" dirty="0" err="1"/>
              <a:t>haline</a:t>
            </a:r>
            <a:r>
              <a:rPr lang="en-US" dirty="0"/>
              <a:t> </a:t>
            </a:r>
            <a:r>
              <a:rPr lang="en-US" dirty="0" err="1"/>
              <a:t>gelmesi</a:t>
            </a:r>
            <a:r>
              <a:rPr lang="en-US" dirty="0"/>
              <a:t> 📦) </a:t>
            </a:r>
            <a:r>
              <a:rPr lang="en-US" dirty="0" err="1"/>
              <a:t>çıktısı</a:t>
            </a:r>
            <a:r>
              <a:rPr lang="en-US" dirty="0"/>
              <a:t> </a:t>
            </a:r>
            <a:r>
              <a:rPr lang="en-US" dirty="0" err="1"/>
              <a:t>alırız</a:t>
            </a:r>
            <a:r>
              <a:rPr lang="en-US" dirty="0"/>
              <a:t>. Bu bundle </a:t>
            </a:r>
            <a:r>
              <a:rPr lang="en-US" dirty="0" err="1"/>
              <a:t>içinde</a:t>
            </a:r>
            <a:r>
              <a:rPr lang="en-US" dirty="0"/>
              <a:t> </a:t>
            </a:r>
            <a:r>
              <a:rPr lang="en-US" dirty="0" err="1"/>
              <a:t>kullanıcının</a:t>
            </a:r>
            <a:r>
              <a:rPr lang="en-US" dirty="0"/>
              <a:t> </a:t>
            </a:r>
            <a:r>
              <a:rPr lang="en-US" dirty="0" err="1"/>
              <a:t>uygulamada</a:t>
            </a:r>
            <a:r>
              <a:rPr lang="en-US" dirty="0"/>
              <a:t> </a:t>
            </a:r>
            <a:r>
              <a:rPr lang="en-US" dirty="0" err="1"/>
              <a:t>geçirdiği</a:t>
            </a:r>
            <a:r>
              <a:rPr lang="en-US" dirty="0"/>
              <a:t> </a:t>
            </a:r>
            <a:r>
              <a:rPr lang="en-US" dirty="0" err="1"/>
              <a:t>süre</a:t>
            </a:r>
            <a:r>
              <a:rPr lang="en-US" dirty="0"/>
              <a:t> </a:t>
            </a:r>
            <a:r>
              <a:rPr lang="en-US" dirty="0" err="1"/>
              <a:t>boyunca</a:t>
            </a:r>
            <a:r>
              <a:rPr lang="en-US" dirty="0"/>
              <a:t> </a:t>
            </a:r>
            <a:r>
              <a:rPr lang="en-US" dirty="0" err="1"/>
              <a:t>hiç</a:t>
            </a:r>
            <a:r>
              <a:rPr lang="en-US" dirty="0"/>
              <a:t> </a:t>
            </a:r>
            <a:r>
              <a:rPr lang="en-US" dirty="0" err="1"/>
              <a:t>etkileşime</a:t>
            </a:r>
            <a:r>
              <a:rPr lang="en-US" dirty="0"/>
              <a:t> </a:t>
            </a:r>
            <a:r>
              <a:rPr lang="en-US" dirty="0" err="1"/>
              <a:t>girmeyeceği</a:t>
            </a:r>
            <a:r>
              <a:rPr lang="en-US" dirty="0"/>
              <a:t> </a:t>
            </a:r>
            <a:r>
              <a:rPr lang="en-US" dirty="0" err="1"/>
              <a:t>kısımlarda</a:t>
            </a:r>
            <a:r>
              <a:rPr lang="en-US" dirty="0"/>
              <a:t> </a:t>
            </a:r>
            <a:r>
              <a:rPr lang="en-US" dirty="0" err="1"/>
              <a:t>bulunacaktır</a:t>
            </a:r>
            <a:r>
              <a:rPr lang="en-US" dirty="0"/>
              <a:t>. </a:t>
            </a:r>
            <a:endParaRPr lang="tr-TR" dirty="0" smtClean="0"/>
          </a:p>
          <a:p>
            <a:pPr marL="0" indent="0">
              <a:buNone/>
            </a:pPr>
            <a:r>
              <a:rPr lang="en-US" dirty="0" smtClean="0"/>
              <a:t>Bu </a:t>
            </a:r>
            <a:r>
              <a:rPr lang="en-US" b="1" dirty="0"/>
              <a:t>bundle</a:t>
            </a:r>
            <a:r>
              <a:rPr lang="en-US" dirty="0"/>
              <a:t> </a:t>
            </a:r>
            <a:r>
              <a:rPr lang="en-US" dirty="0" err="1"/>
              <a:t>içinde</a:t>
            </a:r>
            <a:r>
              <a:rPr lang="en-US" dirty="0"/>
              <a:t> </a:t>
            </a:r>
            <a:r>
              <a:rPr lang="en-US" dirty="0" err="1"/>
              <a:t>sadece</a:t>
            </a:r>
            <a:r>
              <a:rPr lang="en-US" dirty="0"/>
              <a:t> </a:t>
            </a:r>
            <a:r>
              <a:rPr lang="en-US" dirty="0" err="1"/>
              <a:t>kullanıcın</a:t>
            </a:r>
            <a:r>
              <a:rPr lang="en-US" dirty="0"/>
              <a:t> </a:t>
            </a:r>
            <a:r>
              <a:rPr lang="en-US" dirty="0" err="1"/>
              <a:t>etkileşime</a:t>
            </a:r>
            <a:r>
              <a:rPr lang="en-US" dirty="0"/>
              <a:t> </a:t>
            </a:r>
            <a:r>
              <a:rPr lang="en-US" dirty="0" err="1"/>
              <a:t>gireceği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uygulamamızın</a:t>
            </a:r>
            <a:r>
              <a:rPr lang="en-US" dirty="0"/>
              <a:t> </a:t>
            </a:r>
            <a:r>
              <a:rPr lang="en-US" dirty="0" err="1"/>
              <a:t>çalışması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gereken</a:t>
            </a:r>
            <a:r>
              <a:rPr lang="en-US" dirty="0"/>
              <a:t> </a:t>
            </a:r>
            <a:r>
              <a:rPr lang="en-US" dirty="0" err="1"/>
              <a:t>kısımların</a:t>
            </a:r>
            <a:r>
              <a:rPr lang="en-US" dirty="0"/>
              <a:t> </a:t>
            </a:r>
            <a:r>
              <a:rPr lang="en-US" dirty="0" err="1"/>
              <a:t>olması</a:t>
            </a:r>
            <a:r>
              <a:rPr lang="en-US" dirty="0"/>
              <a:t> </a:t>
            </a:r>
            <a:r>
              <a:rPr lang="en-US" dirty="0" err="1"/>
              <a:t>performans</a:t>
            </a:r>
            <a:r>
              <a:rPr lang="en-US" dirty="0"/>
              <a:t> </a:t>
            </a:r>
            <a:r>
              <a:rPr lang="en-US" dirty="0" err="1"/>
              <a:t>açısından</a:t>
            </a:r>
            <a:r>
              <a:rPr lang="en-US" dirty="0"/>
              <a:t> </a:t>
            </a:r>
            <a:r>
              <a:rPr lang="en-US" dirty="0" err="1"/>
              <a:t>uygulamamıza</a:t>
            </a:r>
            <a:r>
              <a:rPr lang="en-US" dirty="0"/>
              <a:t> </a:t>
            </a:r>
            <a:r>
              <a:rPr lang="en-US" dirty="0" err="1"/>
              <a:t>büyük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fayda</a:t>
            </a:r>
            <a:r>
              <a:rPr lang="en-US" dirty="0"/>
              <a:t> </a:t>
            </a:r>
            <a:r>
              <a:rPr lang="en-US" dirty="0" err="1"/>
              <a:t>sağlayacaktır</a:t>
            </a:r>
            <a:r>
              <a:rPr lang="en-US" dirty="0"/>
              <a:t> 💡.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94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439" y="176270"/>
            <a:ext cx="11699913" cy="6422834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err="1"/>
              <a:t>Bir</a:t>
            </a:r>
            <a:r>
              <a:rPr lang="en-US" dirty="0"/>
              <a:t> React </a:t>
            </a:r>
            <a:r>
              <a:rPr lang="en-US" dirty="0" err="1"/>
              <a:t>kodu</a:t>
            </a:r>
            <a:r>
              <a:rPr lang="en-US" dirty="0"/>
              <a:t> </a:t>
            </a:r>
            <a:r>
              <a:rPr lang="en-US" dirty="0" err="1"/>
              <a:t>üzerinde</a:t>
            </a:r>
            <a:r>
              <a:rPr lang="en-US" dirty="0"/>
              <a:t> </a:t>
            </a:r>
            <a:r>
              <a:rPr lang="en-US" dirty="0" err="1"/>
              <a:t>sorunu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net </a:t>
            </a:r>
            <a:r>
              <a:rPr lang="en-US" dirty="0" err="1"/>
              <a:t>anlamaya</a:t>
            </a:r>
            <a:r>
              <a:rPr lang="en-US" dirty="0"/>
              <a:t> </a:t>
            </a:r>
            <a:r>
              <a:rPr lang="en-US" dirty="0" err="1"/>
              <a:t>çalışalım</a:t>
            </a:r>
            <a:r>
              <a:rPr lang="en-US" dirty="0" smtClean="0"/>
              <a:t>.</a:t>
            </a:r>
            <a:endParaRPr lang="tr-TR" dirty="0" smtClean="0"/>
          </a:p>
          <a:p>
            <a:pPr marL="0" indent="0">
              <a:buNone/>
            </a:pPr>
            <a:r>
              <a:rPr lang="en-US" b="1" dirty="0" smtClean="0"/>
              <a:t>import React from 'react'</a:t>
            </a:r>
          </a:p>
          <a:p>
            <a:pPr marL="0" indent="0">
              <a:buNone/>
            </a:pPr>
            <a:r>
              <a:rPr lang="en-US" dirty="0" smtClean="0"/>
              <a:t>// Components</a:t>
            </a:r>
          </a:p>
          <a:p>
            <a:pPr marL="0" indent="0">
              <a:buNone/>
            </a:pPr>
            <a:r>
              <a:rPr lang="en-US" dirty="0" smtClean="0"/>
              <a:t>import Header from './components/Header'</a:t>
            </a:r>
          </a:p>
          <a:p>
            <a:pPr marL="0" indent="0">
              <a:buNone/>
            </a:pPr>
            <a:r>
              <a:rPr lang="en-US" dirty="0" smtClean="0"/>
              <a:t>import </a:t>
            </a:r>
            <a:r>
              <a:rPr lang="en-US" dirty="0" err="1" smtClean="0"/>
              <a:t>LoginModal</a:t>
            </a:r>
            <a:r>
              <a:rPr lang="en-US" dirty="0" smtClean="0"/>
              <a:t> from './components/</a:t>
            </a:r>
            <a:r>
              <a:rPr lang="en-US" dirty="0" err="1" smtClean="0"/>
              <a:t>LoginModal</a:t>
            </a:r>
            <a:r>
              <a:rPr lang="en-US" dirty="0" smtClean="0"/>
              <a:t>'</a:t>
            </a:r>
          </a:p>
          <a:p>
            <a:pPr marL="0" indent="0">
              <a:buNone/>
            </a:pPr>
            <a:r>
              <a:rPr lang="en-US" dirty="0" smtClean="0"/>
              <a:t>import </a:t>
            </a:r>
            <a:r>
              <a:rPr lang="en-US" dirty="0" err="1" smtClean="0"/>
              <a:t>NotificationPopup</a:t>
            </a:r>
            <a:r>
              <a:rPr lang="en-US" dirty="0" smtClean="0"/>
              <a:t> from './components/</a:t>
            </a:r>
            <a:r>
              <a:rPr lang="en-US" dirty="0" err="1" smtClean="0"/>
              <a:t>NotificationBar</a:t>
            </a:r>
            <a:r>
              <a:rPr lang="en-US" dirty="0" smtClean="0"/>
              <a:t>'</a:t>
            </a:r>
          </a:p>
          <a:p>
            <a:pPr marL="0" indent="0">
              <a:buNone/>
            </a:pPr>
            <a:r>
              <a:rPr lang="en-US" dirty="0" smtClean="0"/>
              <a:t>import Product from './components/Product'</a:t>
            </a:r>
          </a:p>
          <a:p>
            <a:pPr marL="0" indent="0">
              <a:buNone/>
            </a:pPr>
            <a:r>
              <a:rPr lang="en-US" dirty="0" smtClean="0"/>
              <a:t>import </a:t>
            </a:r>
            <a:r>
              <a:rPr lang="en-US" dirty="0" err="1" smtClean="0"/>
              <a:t>ProductReviews</a:t>
            </a:r>
            <a:r>
              <a:rPr lang="en-US" dirty="0" smtClean="0"/>
              <a:t> from './components/Product/Reviews'</a:t>
            </a:r>
          </a:p>
          <a:p>
            <a:pPr marL="0" indent="0">
              <a:buNone/>
            </a:pPr>
            <a:r>
              <a:rPr lang="en-US" dirty="0" smtClean="0"/>
              <a:t>import </a:t>
            </a:r>
            <a:r>
              <a:rPr lang="en-US" dirty="0" err="1" smtClean="0"/>
              <a:t>SideMenu</a:t>
            </a:r>
            <a:r>
              <a:rPr lang="en-US" dirty="0" smtClean="0"/>
              <a:t> from './components/</a:t>
            </a:r>
            <a:r>
              <a:rPr lang="en-US" dirty="0" err="1" smtClean="0"/>
              <a:t>SideMenu</a:t>
            </a:r>
            <a:r>
              <a:rPr lang="en-US" dirty="0" smtClean="0"/>
              <a:t>'</a:t>
            </a:r>
          </a:p>
          <a:p>
            <a:pPr marL="0" indent="0">
              <a:buNone/>
            </a:pPr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b="1" dirty="0" smtClean="0"/>
              <a:t>App</a:t>
            </a:r>
            <a:r>
              <a:rPr lang="en-US" dirty="0" smtClean="0"/>
              <a:t> = () =&gt; (</a:t>
            </a:r>
          </a:p>
          <a:p>
            <a:pPr marL="0" indent="0">
              <a:buNone/>
            </a:pPr>
            <a:r>
              <a:rPr lang="en-US" dirty="0" smtClean="0"/>
              <a:t>  &lt;&gt;</a:t>
            </a:r>
          </a:p>
          <a:p>
            <a:pPr marL="0" indent="0">
              <a:buNone/>
            </a:pPr>
            <a:r>
              <a:rPr lang="en-US" dirty="0" smtClean="0"/>
              <a:t>    &lt;Header /&gt;</a:t>
            </a:r>
          </a:p>
          <a:p>
            <a:pPr marL="0" indent="0">
              <a:buNone/>
            </a:pPr>
            <a:r>
              <a:rPr lang="en-US" dirty="0" smtClean="0"/>
              <a:t>    &lt;</a:t>
            </a:r>
            <a:r>
              <a:rPr lang="en-US" dirty="0" err="1" smtClean="0"/>
              <a:t>SideMenu</a:t>
            </a:r>
            <a:r>
              <a:rPr lang="en-US" dirty="0" smtClean="0"/>
              <a:t> /&gt;</a:t>
            </a:r>
          </a:p>
          <a:p>
            <a:pPr marL="0" indent="0">
              <a:buNone/>
            </a:pPr>
            <a:r>
              <a:rPr lang="en-US" dirty="0" smtClean="0"/>
              <a:t>    &lt;</a:t>
            </a:r>
            <a:r>
              <a:rPr lang="en-US" dirty="0" err="1" smtClean="0"/>
              <a:t>NotificationPopup</a:t>
            </a:r>
            <a:r>
              <a:rPr lang="en-US" dirty="0" smtClean="0"/>
              <a:t> /&gt;</a:t>
            </a:r>
          </a:p>
          <a:p>
            <a:pPr marL="0" indent="0">
              <a:buNone/>
            </a:pPr>
            <a:r>
              <a:rPr lang="en-US" dirty="0" smtClean="0"/>
              <a:t>    &lt;Product /&gt;</a:t>
            </a:r>
          </a:p>
          <a:p>
            <a:pPr marL="0" indent="0">
              <a:buNone/>
            </a:pPr>
            <a:r>
              <a:rPr lang="en-US" dirty="0" smtClean="0"/>
              <a:t>    &lt;</a:t>
            </a:r>
            <a:r>
              <a:rPr lang="en-US" dirty="0" err="1" smtClean="0"/>
              <a:t>ProductReviews</a:t>
            </a:r>
            <a:r>
              <a:rPr lang="en-US" dirty="0" smtClean="0"/>
              <a:t> /&gt;</a:t>
            </a:r>
          </a:p>
          <a:p>
            <a:pPr marL="0" indent="0">
              <a:buNone/>
            </a:pPr>
            <a:r>
              <a:rPr lang="en-US" dirty="0" smtClean="0"/>
              <a:t>    &lt;</a:t>
            </a:r>
            <a:r>
              <a:rPr lang="en-US" dirty="0" err="1" smtClean="0"/>
              <a:t>LoginModal</a:t>
            </a:r>
            <a:r>
              <a:rPr lang="en-US" dirty="0" smtClean="0"/>
              <a:t> /&gt;</a:t>
            </a:r>
          </a:p>
          <a:p>
            <a:pPr marL="0" indent="0">
              <a:buNone/>
            </a:pPr>
            <a:r>
              <a:rPr lang="en-US" dirty="0" smtClean="0"/>
              <a:t>  &lt;/&gt;</a:t>
            </a:r>
          </a:p>
          <a:p>
            <a:pPr marL="0" indent="0">
              <a:buNone/>
            </a:pP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export default App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368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439" y="176270"/>
            <a:ext cx="11699913" cy="6422834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Yukarıdaki</a:t>
            </a:r>
            <a:r>
              <a:rPr lang="en-US" dirty="0" smtClean="0"/>
              <a:t> </a:t>
            </a:r>
            <a:r>
              <a:rPr lang="en-US" b="1" dirty="0" smtClean="0"/>
              <a:t>React</a:t>
            </a:r>
            <a:r>
              <a:rPr lang="en-US" dirty="0" smtClean="0"/>
              <a:t> </a:t>
            </a:r>
            <a:r>
              <a:rPr lang="en-US" dirty="0" err="1" smtClean="0"/>
              <a:t>kodunu</a:t>
            </a:r>
            <a:r>
              <a:rPr lang="en-US" dirty="0" smtClean="0"/>
              <a:t> </a:t>
            </a:r>
            <a:r>
              <a:rPr lang="en-US" dirty="0" err="1" smtClean="0"/>
              <a:t>incelediğimiz</a:t>
            </a:r>
            <a:r>
              <a:rPr lang="en-US" dirty="0" smtClean="0"/>
              <a:t> </a:t>
            </a:r>
            <a:r>
              <a:rPr lang="en-US" dirty="0" err="1" smtClean="0"/>
              <a:t>bazı</a:t>
            </a:r>
            <a:r>
              <a:rPr lang="en-US" dirty="0" smtClean="0"/>
              <a:t> </a:t>
            </a:r>
            <a:r>
              <a:rPr lang="en-US" dirty="0" err="1" smtClean="0"/>
              <a:t>component'ların</a:t>
            </a:r>
            <a:r>
              <a:rPr lang="en-US" dirty="0" smtClean="0"/>
              <a:t> bundle </a:t>
            </a:r>
            <a:r>
              <a:rPr lang="en-US" dirty="0" err="1" smtClean="0"/>
              <a:t>dosyamızda</a:t>
            </a:r>
            <a:r>
              <a:rPr lang="en-US" dirty="0" smtClean="0"/>
              <a:t> </a:t>
            </a:r>
            <a:r>
              <a:rPr lang="en-US" dirty="0" err="1" smtClean="0"/>
              <a:t>bulunması</a:t>
            </a:r>
            <a:r>
              <a:rPr lang="en-US" dirty="0" smtClean="0"/>
              <a:t> </a:t>
            </a:r>
            <a:r>
              <a:rPr lang="en-US" dirty="0" err="1" smtClean="0"/>
              <a:t>çok</a:t>
            </a:r>
            <a:r>
              <a:rPr lang="en-US" dirty="0" smtClean="0"/>
              <a:t> da </a:t>
            </a:r>
            <a:r>
              <a:rPr lang="en-US" dirty="0" err="1" smtClean="0"/>
              <a:t>mantıklı</a:t>
            </a:r>
            <a:r>
              <a:rPr lang="en-US" dirty="0" smtClean="0"/>
              <a:t> </a:t>
            </a:r>
            <a:r>
              <a:rPr lang="en-US" dirty="0" err="1" smtClean="0"/>
              <a:t>değil</a:t>
            </a:r>
            <a:r>
              <a:rPr lang="en-US" dirty="0" smtClean="0"/>
              <a:t>. </a:t>
            </a:r>
            <a:endParaRPr lang="tr-TR" dirty="0" smtClean="0"/>
          </a:p>
          <a:p>
            <a:pPr marL="0" indent="0">
              <a:buNone/>
            </a:pPr>
            <a:r>
              <a:rPr lang="en-US" dirty="0" err="1" smtClean="0"/>
              <a:t>Örneğin</a:t>
            </a:r>
            <a:r>
              <a:rPr lang="en-US" dirty="0" smtClean="0"/>
              <a:t> </a:t>
            </a:r>
            <a:r>
              <a:rPr lang="en-US" b="1" dirty="0" smtClean="0"/>
              <a:t>&lt;</a:t>
            </a:r>
            <a:r>
              <a:rPr lang="en-US" b="1" dirty="0" err="1" smtClean="0"/>
              <a:t>LoginModal</a:t>
            </a:r>
            <a:r>
              <a:rPr lang="en-US" b="1" dirty="0" smtClean="0"/>
              <a:t> /&gt; </a:t>
            </a:r>
            <a:r>
              <a:rPr lang="en-US" dirty="0" err="1" smtClean="0"/>
              <a:t>component'ı</a:t>
            </a:r>
            <a:r>
              <a:rPr lang="en-US" dirty="0" smtClean="0"/>
              <a:t> </a:t>
            </a:r>
            <a:r>
              <a:rPr lang="en-US" dirty="0" err="1" smtClean="0"/>
              <a:t>kullanıcı</a:t>
            </a:r>
            <a:r>
              <a:rPr lang="en-US" dirty="0" smtClean="0"/>
              <a:t> </a:t>
            </a:r>
            <a:r>
              <a:rPr lang="en-US" dirty="0" err="1" smtClean="0"/>
              <a:t>giriş</a:t>
            </a:r>
            <a:r>
              <a:rPr lang="en-US" dirty="0" smtClean="0"/>
              <a:t> </a:t>
            </a:r>
            <a:r>
              <a:rPr lang="en-US" dirty="0" err="1" smtClean="0"/>
              <a:t>yapmak</a:t>
            </a:r>
            <a:r>
              <a:rPr lang="en-US" dirty="0" smtClean="0"/>
              <a:t> </a:t>
            </a:r>
            <a:r>
              <a:rPr lang="en-US" dirty="0" err="1" smtClean="0"/>
              <a:t>istemediği</a:t>
            </a:r>
            <a:r>
              <a:rPr lang="en-US" dirty="0" smtClean="0"/>
              <a:t> </a:t>
            </a:r>
            <a:r>
              <a:rPr lang="en-US" dirty="0" err="1" smtClean="0"/>
              <a:t>sürece</a:t>
            </a:r>
            <a:r>
              <a:rPr lang="en-US" dirty="0" smtClean="0"/>
              <a:t> </a:t>
            </a:r>
            <a:r>
              <a:rPr lang="en-US" dirty="0" err="1" smtClean="0"/>
              <a:t>kullanılmayacak</a:t>
            </a:r>
            <a:r>
              <a:rPr lang="en-US" dirty="0" smtClean="0"/>
              <a:t>. </a:t>
            </a:r>
            <a:r>
              <a:rPr lang="en-US" dirty="0" err="1" smtClean="0"/>
              <a:t>Aynı</a:t>
            </a:r>
            <a:r>
              <a:rPr lang="en-US" dirty="0" smtClean="0"/>
              <a:t> </a:t>
            </a:r>
            <a:r>
              <a:rPr lang="en-US" dirty="0" err="1" smtClean="0"/>
              <a:t>şekilde</a:t>
            </a:r>
            <a:r>
              <a:rPr lang="en-US" dirty="0" smtClean="0"/>
              <a:t> </a:t>
            </a:r>
            <a:r>
              <a:rPr lang="en-US" b="1" dirty="0" smtClean="0"/>
              <a:t>&lt;</a:t>
            </a:r>
            <a:r>
              <a:rPr lang="en-US" b="1" dirty="0" err="1" smtClean="0"/>
              <a:t>ProductReviews</a:t>
            </a:r>
            <a:r>
              <a:rPr lang="en-US" b="1" dirty="0" smtClean="0"/>
              <a:t> /&gt; </a:t>
            </a:r>
            <a:r>
              <a:rPr lang="en-US" dirty="0" err="1" smtClean="0"/>
              <a:t>component'ı</a:t>
            </a:r>
            <a:r>
              <a:rPr lang="en-US" dirty="0" smtClean="0"/>
              <a:t> </a:t>
            </a:r>
            <a:r>
              <a:rPr lang="en-US" dirty="0" err="1" smtClean="0"/>
              <a:t>kullanıcı</a:t>
            </a:r>
            <a:r>
              <a:rPr lang="en-US" dirty="0" smtClean="0"/>
              <a:t> </a:t>
            </a:r>
            <a:r>
              <a:rPr lang="en-US" dirty="0" err="1" smtClean="0"/>
              <a:t>ürün</a:t>
            </a:r>
            <a:r>
              <a:rPr lang="en-US" dirty="0" smtClean="0"/>
              <a:t> </a:t>
            </a:r>
            <a:r>
              <a:rPr lang="en-US" dirty="0" err="1" smtClean="0"/>
              <a:t>yorumları</a:t>
            </a:r>
            <a:r>
              <a:rPr lang="en-US" dirty="0" smtClean="0"/>
              <a:t> </a:t>
            </a:r>
            <a:r>
              <a:rPr lang="en-US" dirty="0" err="1" smtClean="0"/>
              <a:t>tab'ına</a:t>
            </a:r>
            <a:r>
              <a:rPr lang="en-US" dirty="0" smtClean="0"/>
              <a:t> </a:t>
            </a:r>
            <a:r>
              <a:rPr lang="en-US" dirty="0" err="1" smtClean="0"/>
              <a:t>tıklamadığı</a:t>
            </a:r>
            <a:r>
              <a:rPr lang="en-US" dirty="0" smtClean="0"/>
              <a:t> </a:t>
            </a:r>
            <a:r>
              <a:rPr lang="en-US" dirty="0" err="1" smtClean="0"/>
              <a:t>sürece</a:t>
            </a:r>
            <a:r>
              <a:rPr lang="en-US" dirty="0" smtClean="0"/>
              <a:t> </a:t>
            </a:r>
            <a:r>
              <a:rPr lang="en-US" dirty="0" err="1" smtClean="0"/>
              <a:t>devreye</a:t>
            </a:r>
            <a:r>
              <a:rPr lang="en-US" dirty="0" smtClean="0"/>
              <a:t> </a:t>
            </a:r>
            <a:r>
              <a:rPr lang="en-US" dirty="0" err="1" smtClean="0"/>
              <a:t>girmeyecek</a:t>
            </a:r>
            <a:r>
              <a:rPr lang="en-US" dirty="0" smtClean="0"/>
              <a:t>. </a:t>
            </a:r>
            <a:endParaRPr lang="tr-TR" dirty="0" smtClean="0"/>
          </a:p>
          <a:p>
            <a:pPr marL="0" indent="0">
              <a:buNone/>
            </a:pPr>
            <a:r>
              <a:rPr lang="en-US" dirty="0" smtClean="0"/>
              <a:t>Bu </a:t>
            </a:r>
            <a:r>
              <a:rPr lang="en-US" dirty="0" err="1" smtClean="0"/>
              <a:t>componentları</a:t>
            </a:r>
            <a:r>
              <a:rPr lang="en-US" dirty="0" smtClean="0"/>
              <a:t> bundle </a:t>
            </a:r>
            <a:r>
              <a:rPr lang="en-US" dirty="0" err="1" smtClean="0"/>
              <a:t>dosyamızdan</a:t>
            </a:r>
            <a:r>
              <a:rPr lang="en-US" dirty="0" smtClean="0"/>
              <a:t> </a:t>
            </a:r>
            <a:r>
              <a:rPr lang="en-US" dirty="0" err="1" smtClean="0"/>
              <a:t>bir</a:t>
            </a:r>
            <a:r>
              <a:rPr lang="en-US" dirty="0" smtClean="0"/>
              <a:t> </a:t>
            </a:r>
            <a:r>
              <a:rPr lang="en-US" dirty="0" err="1" smtClean="0"/>
              <a:t>şekilde</a:t>
            </a:r>
            <a:r>
              <a:rPr lang="en-US" dirty="0" smtClean="0"/>
              <a:t> </a:t>
            </a:r>
            <a:r>
              <a:rPr lang="en-US" dirty="0" err="1" smtClean="0"/>
              <a:t>kaldırmak</a:t>
            </a:r>
            <a:r>
              <a:rPr lang="en-US" dirty="0" smtClean="0"/>
              <a:t> </a:t>
            </a:r>
            <a:r>
              <a:rPr lang="en-US" dirty="0" err="1" smtClean="0"/>
              <a:t>ve</a:t>
            </a:r>
            <a:r>
              <a:rPr lang="en-US" dirty="0" smtClean="0"/>
              <a:t> </a:t>
            </a:r>
            <a:r>
              <a:rPr lang="en-US" dirty="0" err="1" smtClean="0"/>
              <a:t>kullanıcı</a:t>
            </a:r>
            <a:r>
              <a:rPr lang="en-US" dirty="0" smtClean="0"/>
              <a:t> </a:t>
            </a:r>
            <a:r>
              <a:rPr lang="en-US" dirty="0" err="1" smtClean="0"/>
              <a:t>etkileşime</a:t>
            </a:r>
            <a:r>
              <a:rPr lang="en-US" dirty="0" smtClean="0"/>
              <a:t> </a:t>
            </a:r>
            <a:r>
              <a:rPr lang="en-US" dirty="0" err="1" smtClean="0"/>
              <a:t>gireceği</a:t>
            </a:r>
            <a:r>
              <a:rPr lang="en-US" dirty="0" smtClean="0"/>
              <a:t> </a:t>
            </a:r>
            <a:r>
              <a:rPr lang="en-US" dirty="0" err="1" smtClean="0"/>
              <a:t>zaman</a:t>
            </a:r>
            <a:r>
              <a:rPr lang="en-US" dirty="0" smtClean="0"/>
              <a:t> </a:t>
            </a:r>
            <a:r>
              <a:rPr lang="en-US" dirty="0" err="1" smtClean="0"/>
              <a:t>yüklemek</a:t>
            </a:r>
            <a:r>
              <a:rPr lang="en-US" dirty="0" smtClean="0"/>
              <a:t> </a:t>
            </a:r>
            <a:r>
              <a:rPr lang="en-US" dirty="0" err="1" smtClean="0"/>
              <a:t>uygulamamızın</a:t>
            </a:r>
            <a:r>
              <a:rPr lang="en-US" dirty="0" smtClean="0"/>
              <a:t> </a:t>
            </a:r>
            <a:r>
              <a:rPr lang="en-US" dirty="0" err="1" smtClean="0"/>
              <a:t>performansını</a:t>
            </a:r>
            <a:r>
              <a:rPr lang="en-US" dirty="0" smtClean="0"/>
              <a:t> </a:t>
            </a:r>
            <a:r>
              <a:rPr lang="en-US" dirty="0" err="1" smtClean="0"/>
              <a:t>büyük</a:t>
            </a:r>
            <a:r>
              <a:rPr lang="en-US" dirty="0" smtClean="0"/>
              <a:t> </a:t>
            </a:r>
            <a:r>
              <a:rPr lang="en-US" dirty="0" err="1" smtClean="0"/>
              <a:t>ölçüde</a:t>
            </a:r>
            <a:r>
              <a:rPr lang="en-US" dirty="0" smtClean="0"/>
              <a:t> </a:t>
            </a:r>
            <a:r>
              <a:rPr lang="en-US" dirty="0" err="1" smtClean="0"/>
              <a:t>arttıracaktır</a:t>
            </a:r>
            <a:r>
              <a:rPr lang="en-US" dirty="0" smtClean="0"/>
              <a:t>.</a:t>
            </a:r>
            <a:endParaRPr lang="tr-TR" dirty="0" smtClean="0"/>
          </a:p>
          <a:p>
            <a:pPr marL="0" indent="0">
              <a:buNone/>
            </a:pPr>
            <a:r>
              <a:rPr lang="en-US" b="1" dirty="0" smtClean="0"/>
              <a:t>Code Splitting</a:t>
            </a:r>
          </a:p>
          <a:p>
            <a:pPr marL="0" indent="0">
              <a:buNone/>
            </a:pPr>
            <a:r>
              <a:rPr lang="en-US" dirty="0" err="1" smtClean="0"/>
              <a:t>Kodumuzu</a:t>
            </a:r>
            <a:r>
              <a:rPr lang="en-US" dirty="0" smtClean="0"/>
              <a:t> </a:t>
            </a:r>
            <a:r>
              <a:rPr lang="en-US" dirty="0" err="1" smtClean="0"/>
              <a:t>ufak</a:t>
            </a:r>
            <a:r>
              <a:rPr lang="en-US" dirty="0" smtClean="0"/>
              <a:t> </a:t>
            </a:r>
            <a:r>
              <a:rPr lang="en-US" dirty="0" err="1" smtClean="0"/>
              <a:t>parçalara</a:t>
            </a:r>
            <a:r>
              <a:rPr lang="en-US" dirty="0" smtClean="0"/>
              <a:t> (</a:t>
            </a:r>
            <a:r>
              <a:rPr lang="en-US" b="1" dirty="0" smtClean="0"/>
              <a:t>chunk</a:t>
            </a:r>
            <a:r>
              <a:rPr lang="en-US" dirty="0" smtClean="0"/>
              <a:t>) </a:t>
            </a:r>
            <a:r>
              <a:rPr lang="en-US" dirty="0" err="1" smtClean="0"/>
              <a:t>bölüp</a:t>
            </a:r>
            <a:r>
              <a:rPr lang="en-US" dirty="0" smtClean="0"/>
              <a:t> </a:t>
            </a:r>
            <a:r>
              <a:rPr lang="en-US" dirty="0" err="1" smtClean="0"/>
              <a:t>ve</a:t>
            </a:r>
            <a:r>
              <a:rPr lang="en-US" dirty="0" smtClean="0"/>
              <a:t> </a:t>
            </a:r>
            <a:r>
              <a:rPr lang="en-US" dirty="0" err="1" smtClean="0"/>
              <a:t>bu</a:t>
            </a:r>
            <a:r>
              <a:rPr lang="en-US" dirty="0" smtClean="0"/>
              <a:t> </a:t>
            </a:r>
            <a:r>
              <a:rPr lang="en-US" dirty="0" err="1" smtClean="0"/>
              <a:t>parçaların</a:t>
            </a:r>
            <a:r>
              <a:rPr lang="en-US" dirty="0" smtClean="0"/>
              <a:t> </a:t>
            </a:r>
            <a:r>
              <a:rPr lang="en-US" dirty="0" err="1" smtClean="0"/>
              <a:t>uygulamanın</a:t>
            </a:r>
            <a:r>
              <a:rPr lang="en-US" dirty="0" smtClean="0"/>
              <a:t> </a:t>
            </a:r>
            <a:r>
              <a:rPr lang="en-US" dirty="0" err="1" smtClean="0"/>
              <a:t>çalışma</a:t>
            </a:r>
            <a:r>
              <a:rPr lang="en-US" dirty="0" smtClean="0"/>
              <a:t> </a:t>
            </a:r>
            <a:r>
              <a:rPr lang="en-US" dirty="0" err="1" smtClean="0"/>
              <a:t>zamanında</a:t>
            </a:r>
            <a:r>
              <a:rPr lang="en-US" dirty="0" smtClean="0"/>
              <a:t> </a:t>
            </a:r>
            <a:r>
              <a:rPr lang="en-US" dirty="0" err="1" smtClean="0"/>
              <a:t>isteğe</a:t>
            </a:r>
            <a:r>
              <a:rPr lang="en-US" dirty="0" smtClean="0"/>
              <a:t> </a:t>
            </a:r>
            <a:r>
              <a:rPr lang="en-US" dirty="0" err="1" smtClean="0"/>
              <a:t>göre</a:t>
            </a:r>
            <a:r>
              <a:rPr lang="en-US" dirty="0" smtClean="0"/>
              <a:t> </a:t>
            </a:r>
            <a:r>
              <a:rPr lang="en-US" dirty="0" err="1" smtClean="0"/>
              <a:t>yüklenmesini</a:t>
            </a:r>
            <a:r>
              <a:rPr lang="en-US" dirty="0" smtClean="0"/>
              <a:t> </a:t>
            </a:r>
            <a:r>
              <a:rPr lang="en-US" dirty="0" err="1" smtClean="0"/>
              <a:t>sağlamaya</a:t>
            </a:r>
            <a:r>
              <a:rPr lang="en-US" dirty="0" smtClean="0"/>
              <a:t> code splitting </a:t>
            </a:r>
            <a:r>
              <a:rPr lang="en-US" dirty="0" err="1" smtClean="0"/>
              <a:t>yani</a:t>
            </a:r>
            <a:r>
              <a:rPr lang="en-US" dirty="0" smtClean="0"/>
              <a:t> </a:t>
            </a:r>
            <a:r>
              <a:rPr lang="en-US" dirty="0" err="1" smtClean="0"/>
              <a:t>kod</a:t>
            </a:r>
            <a:r>
              <a:rPr lang="en-US" dirty="0" smtClean="0"/>
              <a:t> </a:t>
            </a:r>
            <a:r>
              <a:rPr lang="en-US" dirty="0" err="1" smtClean="0"/>
              <a:t>bölümleme</a:t>
            </a:r>
            <a:r>
              <a:rPr lang="en-US" dirty="0" smtClean="0"/>
              <a:t> </a:t>
            </a:r>
            <a:r>
              <a:rPr lang="en-US" dirty="0" err="1" smtClean="0"/>
              <a:t>diyoruz</a:t>
            </a:r>
            <a:r>
              <a:rPr lang="en-US" dirty="0" smtClean="0"/>
              <a:t>. </a:t>
            </a:r>
            <a:r>
              <a:rPr lang="en-US" b="1" dirty="0" err="1" smtClean="0"/>
              <a:t>Webpack</a:t>
            </a:r>
            <a:r>
              <a:rPr lang="en-US" b="1" dirty="0" smtClean="0"/>
              <a:t>, </a:t>
            </a:r>
            <a:r>
              <a:rPr lang="en-US" b="1" dirty="0" err="1" smtClean="0"/>
              <a:t>Browserify</a:t>
            </a:r>
            <a:r>
              <a:rPr lang="en-US" b="1" dirty="0" smtClean="0"/>
              <a:t>, Rollup </a:t>
            </a:r>
            <a:r>
              <a:rPr lang="en-US" dirty="0" err="1" smtClean="0"/>
              <a:t>gibi</a:t>
            </a:r>
            <a:r>
              <a:rPr lang="en-US" dirty="0" smtClean="0"/>
              <a:t> </a:t>
            </a:r>
            <a:r>
              <a:rPr lang="en-US" dirty="0" err="1" smtClean="0"/>
              <a:t>araçlar</a:t>
            </a:r>
            <a:r>
              <a:rPr lang="en-US" dirty="0" smtClean="0"/>
              <a:t> </a:t>
            </a:r>
            <a:r>
              <a:rPr lang="en-US" dirty="0" err="1" smtClean="0"/>
              <a:t>ile</a:t>
            </a:r>
            <a:r>
              <a:rPr lang="en-US" dirty="0" smtClean="0"/>
              <a:t> </a:t>
            </a:r>
            <a:r>
              <a:rPr lang="en-US" dirty="0" err="1" smtClean="0"/>
              <a:t>bu</a:t>
            </a:r>
            <a:r>
              <a:rPr lang="en-US" dirty="0" smtClean="0"/>
              <a:t> </a:t>
            </a:r>
            <a:r>
              <a:rPr lang="en-US" dirty="0" err="1" smtClean="0"/>
              <a:t>konfigürasyonu</a:t>
            </a:r>
            <a:r>
              <a:rPr lang="en-US" dirty="0" smtClean="0"/>
              <a:t> </a:t>
            </a:r>
            <a:r>
              <a:rPr lang="en-US" dirty="0" err="1" smtClean="0"/>
              <a:t>yapmak</a:t>
            </a:r>
            <a:r>
              <a:rPr lang="en-US" dirty="0" smtClean="0"/>
              <a:t> </a:t>
            </a:r>
            <a:r>
              <a:rPr lang="en-US" dirty="0" err="1" smtClean="0"/>
              <a:t>mümkün</a:t>
            </a:r>
            <a:r>
              <a:rPr lang="en-US" dirty="0" smtClean="0"/>
              <a:t>. </a:t>
            </a:r>
            <a:r>
              <a:rPr lang="en-US" dirty="0" err="1" smtClean="0"/>
              <a:t>Daha</a:t>
            </a:r>
            <a:r>
              <a:rPr lang="en-US" dirty="0" smtClean="0"/>
              <a:t> </a:t>
            </a:r>
            <a:r>
              <a:rPr lang="en-US" dirty="0" err="1" smtClean="0"/>
              <a:t>kolayı</a:t>
            </a:r>
            <a:r>
              <a:rPr lang="en-US" dirty="0" smtClean="0"/>
              <a:t> da var. </a:t>
            </a:r>
            <a:r>
              <a:rPr lang="en-US" dirty="0" err="1" smtClean="0"/>
              <a:t>Eğer</a:t>
            </a:r>
            <a:r>
              <a:rPr lang="en-US" dirty="0" smtClean="0"/>
              <a:t> </a:t>
            </a:r>
            <a:r>
              <a:rPr lang="en-US" b="1" dirty="0" smtClean="0"/>
              <a:t>Create React App, Gatsby </a:t>
            </a:r>
            <a:r>
              <a:rPr lang="en-US" b="1" dirty="0" err="1" smtClean="0"/>
              <a:t>veya</a:t>
            </a:r>
            <a:r>
              <a:rPr lang="en-US" b="1" dirty="0" smtClean="0"/>
              <a:t> Next.js</a:t>
            </a:r>
            <a:r>
              <a:rPr lang="en-US" dirty="0" smtClean="0"/>
              <a:t> </a:t>
            </a:r>
            <a:r>
              <a:rPr lang="en-US" dirty="0" err="1" smtClean="0"/>
              <a:t>gibi</a:t>
            </a:r>
            <a:r>
              <a:rPr lang="en-US" dirty="0" smtClean="0"/>
              <a:t> </a:t>
            </a:r>
            <a:r>
              <a:rPr lang="en-US" dirty="0" err="1" smtClean="0"/>
              <a:t>araçlar</a:t>
            </a:r>
            <a:r>
              <a:rPr lang="en-US" dirty="0" smtClean="0"/>
              <a:t> </a:t>
            </a:r>
            <a:r>
              <a:rPr lang="en-US" dirty="0" err="1" smtClean="0"/>
              <a:t>kullanıyorsanız</a:t>
            </a:r>
            <a:r>
              <a:rPr lang="en-US" dirty="0" smtClean="0"/>
              <a:t> </a:t>
            </a:r>
            <a:r>
              <a:rPr lang="en-US" dirty="0" err="1" smtClean="0"/>
              <a:t>bu</a:t>
            </a:r>
            <a:r>
              <a:rPr lang="en-US" dirty="0" smtClean="0"/>
              <a:t> </a:t>
            </a:r>
            <a:r>
              <a:rPr lang="en-US" dirty="0" err="1" smtClean="0"/>
              <a:t>özellik</a:t>
            </a:r>
            <a:r>
              <a:rPr lang="en-US" dirty="0" smtClean="0"/>
              <a:t> built-in </a:t>
            </a:r>
            <a:r>
              <a:rPr lang="en-US" dirty="0" err="1" smtClean="0"/>
              <a:t>olarak</a:t>
            </a:r>
            <a:r>
              <a:rPr lang="en-US" dirty="0" smtClean="0"/>
              <a:t> </a:t>
            </a:r>
            <a:r>
              <a:rPr lang="en-US" dirty="0" err="1" smtClean="0"/>
              <a:t>geliyor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200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9658" y="165253"/>
            <a:ext cx="12239739" cy="642283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/>
              <a:t>Uygulamanızda</a:t>
            </a:r>
            <a:r>
              <a:rPr lang="en-US" dirty="0"/>
              <a:t> Client Side Routing </a:t>
            </a:r>
            <a:r>
              <a:rPr lang="en-US" dirty="0" err="1"/>
              <a:t>yapıyorsanız</a:t>
            </a:r>
            <a:r>
              <a:rPr lang="en-US" dirty="0"/>
              <a:t> </a:t>
            </a:r>
            <a:r>
              <a:rPr lang="en-US" dirty="0" err="1"/>
              <a:t>mutlaka</a:t>
            </a:r>
            <a:r>
              <a:rPr lang="en-US" dirty="0"/>
              <a:t> code splitting </a:t>
            </a:r>
            <a:r>
              <a:rPr lang="en-US" dirty="0" err="1"/>
              <a:t>yapmaya</a:t>
            </a:r>
            <a:r>
              <a:rPr lang="en-US" dirty="0"/>
              <a:t> </a:t>
            </a:r>
            <a:r>
              <a:rPr lang="en-US" dirty="0" err="1"/>
              <a:t>özen</a:t>
            </a:r>
            <a:r>
              <a:rPr lang="en-US" dirty="0"/>
              <a:t> </a:t>
            </a:r>
            <a:r>
              <a:rPr lang="en-US" dirty="0" err="1"/>
              <a:t>göstermelisiniz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 err="1"/>
              <a:t>Sorunu</a:t>
            </a:r>
            <a:r>
              <a:rPr lang="en-US" dirty="0"/>
              <a:t> </a:t>
            </a:r>
            <a:r>
              <a:rPr lang="en-US" dirty="0" err="1"/>
              <a:t>anladığımıza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kısaca</a:t>
            </a:r>
            <a:r>
              <a:rPr lang="en-US" dirty="0"/>
              <a:t> code </a:t>
            </a:r>
            <a:r>
              <a:rPr lang="en-US" dirty="0" err="1"/>
              <a:t>splitting'den</a:t>
            </a:r>
            <a:r>
              <a:rPr lang="en-US" dirty="0"/>
              <a:t> </a:t>
            </a:r>
            <a:r>
              <a:rPr lang="en-US" dirty="0" err="1"/>
              <a:t>bahsettiğimize</a:t>
            </a:r>
            <a:r>
              <a:rPr lang="en-US" dirty="0"/>
              <a:t> </a:t>
            </a:r>
            <a:r>
              <a:rPr lang="en-US" dirty="0" err="1"/>
              <a:t>göre</a:t>
            </a:r>
            <a:r>
              <a:rPr lang="en-US" dirty="0"/>
              <a:t> </a:t>
            </a:r>
            <a:r>
              <a:rPr lang="en-US" dirty="0" err="1"/>
              <a:t>artık</a:t>
            </a:r>
            <a:r>
              <a:rPr lang="en-US" dirty="0"/>
              <a:t> React </a:t>
            </a:r>
            <a:r>
              <a:rPr lang="en-US" dirty="0" err="1"/>
              <a:t>tarafında</a:t>
            </a:r>
            <a:r>
              <a:rPr lang="en-US" dirty="0"/>
              <a:t> </a:t>
            </a:r>
            <a:r>
              <a:rPr lang="en-US" dirty="0" err="1"/>
              <a:t>bunu</a:t>
            </a:r>
            <a:r>
              <a:rPr lang="en-US" dirty="0"/>
              <a:t> </a:t>
            </a:r>
            <a:r>
              <a:rPr lang="en-US" dirty="0" err="1"/>
              <a:t>hallediyoruz</a:t>
            </a:r>
            <a:r>
              <a:rPr lang="en-US" dirty="0"/>
              <a:t> </a:t>
            </a:r>
            <a:r>
              <a:rPr lang="en-US" dirty="0" err="1"/>
              <a:t>kısmına</a:t>
            </a:r>
            <a:r>
              <a:rPr lang="en-US" dirty="0"/>
              <a:t> </a:t>
            </a:r>
            <a:r>
              <a:rPr lang="en-US" dirty="0" err="1"/>
              <a:t>geçebiliriz</a:t>
            </a:r>
            <a:r>
              <a:rPr lang="en-US" dirty="0" smtClean="0"/>
              <a:t>.</a:t>
            </a:r>
            <a:endParaRPr lang="tr-TR" dirty="0" smtClean="0"/>
          </a:p>
          <a:p>
            <a:pPr marL="0" indent="0">
              <a:buNone/>
            </a:pPr>
            <a:r>
              <a:rPr lang="en-US" b="1" dirty="0" err="1" smtClean="0"/>
              <a:t>React.lazy</a:t>
            </a:r>
            <a:r>
              <a:rPr lang="en-US" b="1" dirty="0" smtClean="0"/>
              <a:t>()</a:t>
            </a:r>
          </a:p>
          <a:p>
            <a:pPr marL="0" indent="0">
              <a:buNone/>
            </a:pPr>
            <a:r>
              <a:rPr lang="en-US" dirty="0" err="1" smtClean="0"/>
              <a:t>Component'larımızı</a:t>
            </a:r>
            <a:r>
              <a:rPr lang="en-US" dirty="0" smtClean="0"/>
              <a:t> </a:t>
            </a:r>
            <a:r>
              <a:rPr lang="en-US" dirty="0" err="1" smtClean="0"/>
              <a:t>dinamik</a:t>
            </a:r>
            <a:r>
              <a:rPr lang="en-US" dirty="0" smtClean="0"/>
              <a:t> </a:t>
            </a:r>
            <a:r>
              <a:rPr lang="en-US" dirty="0" err="1" smtClean="0"/>
              <a:t>olarak</a:t>
            </a:r>
            <a:r>
              <a:rPr lang="en-US" dirty="0" smtClean="0"/>
              <a:t> </a:t>
            </a:r>
            <a:r>
              <a:rPr lang="en-US" dirty="0" err="1" smtClean="0"/>
              <a:t>yüklemeyi</a:t>
            </a:r>
            <a:r>
              <a:rPr lang="en-US" dirty="0" smtClean="0"/>
              <a:t> </a:t>
            </a:r>
            <a:r>
              <a:rPr lang="en-US" dirty="0" err="1" smtClean="0"/>
              <a:t>sağlayan</a:t>
            </a:r>
            <a:r>
              <a:rPr lang="en-US" dirty="0" smtClean="0"/>
              <a:t> </a:t>
            </a:r>
            <a:r>
              <a:rPr lang="en-US" dirty="0" err="1" smtClean="0"/>
              <a:t>metod</a:t>
            </a:r>
            <a:r>
              <a:rPr lang="en-US" dirty="0" smtClean="0"/>
              <a:t> </a:t>
            </a:r>
            <a:r>
              <a:rPr lang="en-US" b="1" dirty="0" err="1" smtClean="0"/>
              <a:t>React.lazy</a:t>
            </a:r>
            <a:r>
              <a:rPr lang="en-US" b="1" dirty="0" smtClean="0"/>
              <a:t>()</a:t>
            </a:r>
            <a:r>
              <a:rPr lang="en-US" dirty="0" smtClean="0"/>
              <a:t>'dir. Bu </a:t>
            </a:r>
            <a:r>
              <a:rPr lang="en-US" dirty="0" err="1" smtClean="0"/>
              <a:t>metod</a:t>
            </a:r>
            <a:r>
              <a:rPr lang="en-US" dirty="0" smtClean="0"/>
              <a:t> </a:t>
            </a:r>
            <a:r>
              <a:rPr lang="en-US" dirty="0" err="1" smtClean="0"/>
              <a:t>parametre</a:t>
            </a:r>
            <a:r>
              <a:rPr lang="en-US" dirty="0" smtClean="0"/>
              <a:t> </a:t>
            </a:r>
            <a:r>
              <a:rPr lang="en-US" dirty="0" err="1" smtClean="0"/>
              <a:t>olarak</a:t>
            </a:r>
            <a:r>
              <a:rPr lang="en-US" dirty="0" smtClean="0"/>
              <a:t> </a:t>
            </a:r>
            <a:r>
              <a:rPr lang="en-US" dirty="0" err="1" smtClean="0"/>
              <a:t>dinamik</a:t>
            </a:r>
            <a:r>
              <a:rPr lang="en-US" dirty="0" smtClean="0"/>
              <a:t> </a:t>
            </a:r>
            <a:r>
              <a:rPr lang="en-US" dirty="0" err="1" smtClean="0"/>
              <a:t>yüklediğimiz</a:t>
            </a:r>
            <a:r>
              <a:rPr lang="en-US" dirty="0" smtClean="0"/>
              <a:t> </a:t>
            </a:r>
            <a:r>
              <a:rPr lang="en-US" dirty="0" err="1" smtClean="0"/>
              <a:t>component'ı</a:t>
            </a:r>
            <a:r>
              <a:rPr lang="en-US" dirty="0" smtClean="0"/>
              <a:t> saran </a:t>
            </a:r>
            <a:r>
              <a:rPr lang="en-US" dirty="0" err="1" smtClean="0"/>
              <a:t>bir</a:t>
            </a:r>
            <a:r>
              <a:rPr lang="en-US" dirty="0" smtClean="0"/>
              <a:t> </a:t>
            </a:r>
            <a:r>
              <a:rPr lang="en-US" dirty="0" err="1" smtClean="0"/>
              <a:t>fonksiyon</a:t>
            </a:r>
            <a:r>
              <a:rPr lang="en-US" dirty="0" smtClean="0"/>
              <a:t> </a:t>
            </a:r>
            <a:r>
              <a:rPr lang="en-US" dirty="0" err="1" smtClean="0"/>
              <a:t>olmalıdır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⚠️ </a:t>
            </a:r>
            <a:r>
              <a:rPr lang="en-US" b="1" dirty="0" err="1" smtClean="0"/>
              <a:t>React.lazy</a:t>
            </a:r>
            <a:r>
              <a:rPr lang="en-US" b="1" dirty="0" smtClean="0"/>
              <a:t>()</a:t>
            </a:r>
            <a:r>
              <a:rPr lang="en-US" dirty="0" smtClean="0"/>
              <a:t>'e </a:t>
            </a:r>
            <a:r>
              <a:rPr lang="en-US" dirty="0" err="1" smtClean="0"/>
              <a:t>verdiğimiz</a:t>
            </a:r>
            <a:r>
              <a:rPr lang="en-US" dirty="0" smtClean="0"/>
              <a:t> </a:t>
            </a:r>
            <a:r>
              <a:rPr lang="en-US" dirty="0" err="1" smtClean="0"/>
              <a:t>parametre</a:t>
            </a:r>
            <a:r>
              <a:rPr lang="en-US" dirty="0" smtClean="0"/>
              <a:t> promise </a:t>
            </a:r>
            <a:r>
              <a:rPr lang="en-US" dirty="0" err="1" smtClean="0"/>
              <a:t>dönmelidir</a:t>
            </a:r>
            <a:r>
              <a:rPr lang="en-US" dirty="0" smtClean="0"/>
              <a:t>.</a:t>
            </a:r>
            <a:endParaRPr lang="tr-TR" dirty="0" smtClean="0"/>
          </a:p>
          <a:p>
            <a:pPr marL="0" indent="0">
              <a:buNone/>
            </a:pPr>
            <a:r>
              <a:rPr lang="en-US" b="1" dirty="0" smtClean="0"/>
              <a:t>// </a:t>
            </a:r>
            <a:r>
              <a:rPr lang="en-US" b="1" dirty="0" err="1" smtClean="0"/>
              <a:t>Geleneksel</a:t>
            </a:r>
            <a:r>
              <a:rPr lang="en-US" b="1" dirty="0" smtClean="0"/>
              <a:t> </a:t>
            </a:r>
            <a:r>
              <a:rPr lang="en-US" b="1" dirty="0" err="1" smtClean="0"/>
              <a:t>yöntem</a:t>
            </a:r>
            <a:r>
              <a:rPr lang="en-US" b="1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import </a:t>
            </a:r>
            <a:r>
              <a:rPr lang="en-US" dirty="0" err="1" smtClean="0"/>
              <a:t>LoginModal</a:t>
            </a:r>
            <a:r>
              <a:rPr lang="en-US" dirty="0" smtClean="0"/>
              <a:t> from './components/</a:t>
            </a:r>
            <a:r>
              <a:rPr lang="en-US" dirty="0" err="1" smtClean="0"/>
              <a:t>LoginModal</a:t>
            </a:r>
            <a:r>
              <a:rPr lang="en-US" dirty="0" smtClean="0"/>
              <a:t>'</a:t>
            </a:r>
          </a:p>
          <a:p>
            <a:pPr marL="0" indent="0">
              <a:buNone/>
            </a:pPr>
            <a:r>
              <a:rPr lang="en-US" dirty="0" smtClean="0"/>
              <a:t>// </a:t>
            </a:r>
            <a:r>
              <a:rPr lang="en-US" dirty="0" err="1" smtClean="0"/>
              <a:t>React.lazy</a:t>
            </a:r>
            <a:r>
              <a:rPr lang="en-US" dirty="0" smtClean="0"/>
              <a:t>() </a:t>
            </a:r>
            <a:r>
              <a:rPr lang="en-US" dirty="0" err="1" smtClean="0"/>
              <a:t>dinamik</a:t>
            </a:r>
            <a:r>
              <a:rPr lang="en-US" dirty="0" smtClean="0"/>
              <a:t> import </a:t>
            </a:r>
            <a:r>
              <a:rPr lang="en-US" dirty="0" err="1" smtClean="0"/>
              <a:t>yöntemi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 err="1" smtClean="0"/>
              <a:t>LoginModal</a:t>
            </a:r>
            <a:r>
              <a:rPr lang="en-US" dirty="0" smtClean="0"/>
              <a:t> = </a:t>
            </a:r>
            <a:r>
              <a:rPr lang="en-US" dirty="0" err="1" smtClean="0"/>
              <a:t>React.lazy</a:t>
            </a:r>
            <a:r>
              <a:rPr lang="en-US" dirty="0" smtClean="0"/>
              <a:t>(() =&gt; import('./components/</a:t>
            </a:r>
            <a:r>
              <a:rPr lang="en-US" dirty="0" err="1" smtClean="0"/>
              <a:t>LoginModal</a:t>
            </a:r>
            <a:r>
              <a:rPr lang="en-US" dirty="0" smtClean="0"/>
              <a:t>'))</a:t>
            </a:r>
            <a:endParaRPr lang="tr-TR" dirty="0" smtClean="0"/>
          </a:p>
          <a:p>
            <a:pPr marL="0" indent="0">
              <a:buNone/>
            </a:pPr>
            <a:r>
              <a:rPr lang="en-US" dirty="0" err="1" smtClean="0"/>
              <a:t>Ufak</a:t>
            </a:r>
            <a:r>
              <a:rPr lang="en-US" dirty="0" smtClean="0"/>
              <a:t> </a:t>
            </a:r>
            <a:r>
              <a:rPr lang="en-US" dirty="0" err="1" smtClean="0"/>
              <a:t>bir</a:t>
            </a:r>
            <a:r>
              <a:rPr lang="en-US" dirty="0" smtClean="0"/>
              <a:t> </a:t>
            </a:r>
            <a:r>
              <a:rPr lang="en-US" dirty="0" err="1" smtClean="0"/>
              <a:t>değişiklikle</a:t>
            </a:r>
            <a:r>
              <a:rPr lang="en-US" dirty="0" smtClean="0"/>
              <a:t> </a:t>
            </a:r>
            <a:r>
              <a:rPr lang="en-US" b="1" dirty="0" err="1" smtClean="0"/>
              <a:t>LoginModal</a:t>
            </a:r>
            <a:r>
              <a:rPr lang="en-US" dirty="0" smtClean="0"/>
              <a:t> </a:t>
            </a:r>
            <a:r>
              <a:rPr lang="en-US" dirty="0" err="1" smtClean="0"/>
              <a:t>component'ını</a:t>
            </a:r>
            <a:r>
              <a:rPr lang="en-US" dirty="0" smtClean="0"/>
              <a:t> </a:t>
            </a:r>
            <a:r>
              <a:rPr lang="en-US" dirty="0" err="1" smtClean="0"/>
              <a:t>dinamik</a:t>
            </a:r>
            <a:r>
              <a:rPr lang="en-US" dirty="0" smtClean="0"/>
              <a:t> </a:t>
            </a:r>
            <a:r>
              <a:rPr lang="en-US" dirty="0" err="1" smtClean="0"/>
              <a:t>olarak</a:t>
            </a:r>
            <a:r>
              <a:rPr lang="en-US" dirty="0" smtClean="0"/>
              <a:t> </a:t>
            </a:r>
            <a:r>
              <a:rPr lang="en-US" dirty="0" err="1" smtClean="0"/>
              <a:t>yüklemiş</a:t>
            </a:r>
            <a:r>
              <a:rPr lang="en-US" dirty="0" smtClean="0"/>
              <a:t> </a:t>
            </a:r>
            <a:r>
              <a:rPr lang="en-US" dirty="0" err="1" smtClean="0"/>
              <a:t>olduk</a:t>
            </a:r>
            <a:r>
              <a:rPr lang="en-US" dirty="0" smtClean="0"/>
              <a:t>. </a:t>
            </a:r>
            <a:r>
              <a:rPr lang="en-US" dirty="0" err="1" smtClean="0"/>
              <a:t>Şimdi</a:t>
            </a:r>
            <a:r>
              <a:rPr lang="en-US" dirty="0" smtClean="0"/>
              <a:t> de </a:t>
            </a:r>
            <a:r>
              <a:rPr lang="en-US" dirty="0" err="1" smtClean="0"/>
              <a:t>bu</a:t>
            </a:r>
            <a:r>
              <a:rPr lang="en-US" dirty="0" smtClean="0"/>
              <a:t> </a:t>
            </a:r>
            <a:r>
              <a:rPr lang="en-US" dirty="0" err="1" smtClean="0"/>
              <a:t>component'ı</a:t>
            </a:r>
            <a:r>
              <a:rPr lang="en-US" dirty="0" smtClean="0"/>
              <a:t> render </a:t>
            </a:r>
            <a:r>
              <a:rPr lang="en-US" dirty="0" err="1" smtClean="0"/>
              <a:t>etme</a:t>
            </a:r>
            <a:r>
              <a:rPr lang="en-US" dirty="0" smtClean="0"/>
              <a:t> </a:t>
            </a:r>
            <a:r>
              <a:rPr lang="en-US" dirty="0" err="1" smtClean="0"/>
              <a:t>kısmına</a:t>
            </a:r>
            <a:r>
              <a:rPr lang="en-US" dirty="0" smtClean="0"/>
              <a:t> </a:t>
            </a:r>
            <a:r>
              <a:rPr lang="en-US" dirty="0" err="1" smtClean="0"/>
              <a:t>geçelim</a:t>
            </a:r>
            <a:r>
              <a:rPr lang="en-US" dirty="0" smtClean="0"/>
              <a:t>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330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439" y="176270"/>
            <a:ext cx="11699913" cy="64228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/>
              <a:t>React Suspense</a:t>
            </a:r>
          </a:p>
          <a:p>
            <a:pPr marL="0" indent="0">
              <a:buNone/>
            </a:pPr>
            <a:r>
              <a:rPr lang="en-US" sz="2000" dirty="0" err="1" smtClean="0"/>
              <a:t>Dinamik</a:t>
            </a:r>
            <a:r>
              <a:rPr lang="en-US" sz="2000" dirty="0" smtClean="0"/>
              <a:t> </a:t>
            </a:r>
            <a:r>
              <a:rPr lang="en-US" sz="2000" dirty="0" err="1" smtClean="0"/>
              <a:t>olarak</a:t>
            </a:r>
            <a:r>
              <a:rPr lang="en-US" sz="2000" dirty="0" smtClean="0"/>
              <a:t> </a:t>
            </a:r>
            <a:r>
              <a:rPr lang="en-US" sz="2000" dirty="0" err="1" smtClean="0"/>
              <a:t>yüklediğimiz</a:t>
            </a:r>
            <a:r>
              <a:rPr lang="en-US" sz="2000" dirty="0" smtClean="0"/>
              <a:t> </a:t>
            </a:r>
            <a:r>
              <a:rPr lang="en-US" sz="2000" dirty="0" err="1" smtClean="0"/>
              <a:t>component'ı</a:t>
            </a:r>
            <a:r>
              <a:rPr lang="en-US" sz="2000" dirty="0" smtClean="0"/>
              <a:t> render </a:t>
            </a:r>
            <a:r>
              <a:rPr lang="en-US" sz="2000" dirty="0" err="1" smtClean="0"/>
              <a:t>edip</a:t>
            </a:r>
            <a:r>
              <a:rPr lang="en-US" sz="2000" dirty="0" smtClean="0"/>
              <a:t> </a:t>
            </a:r>
            <a:r>
              <a:rPr lang="en-US" sz="2000" dirty="0" err="1" smtClean="0"/>
              <a:t>ve</a:t>
            </a:r>
            <a:r>
              <a:rPr lang="en-US" sz="2000" dirty="0" smtClean="0"/>
              <a:t> </a:t>
            </a:r>
            <a:r>
              <a:rPr lang="en-US" sz="2000" dirty="0" err="1" smtClean="0"/>
              <a:t>bu</a:t>
            </a:r>
            <a:r>
              <a:rPr lang="en-US" sz="2000" dirty="0" smtClean="0"/>
              <a:t> component </a:t>
            </a:r>
            <a:r>
              <a:rPr lang="en-US" sz="2000" dirty="0" err="1" smtClean="0"/>
              <a:t>yüklenene</a:t>
            </a:r>
            <a:r>
              <a:rPr lang="en-US" sz="2000" dirty="0" smtClean="0"/>
              <a:t> </a:t>
            </a:r>
            <a:r>
              <a:rPr lang="en-US" sz="2000" dirty="0" err="1" smtClean="0"/>
              <a:t>kadar</a:t>
            </a:r>
            <a:r>
              <a:rPr lang="en-US" sz="2000" dirty="0" smtClean="0"/>
              <a:t> </a:t>
            </a:r>
            <a:r>
              <a:rPr lang="en-US" sz="2000" dirty="0" err="1" smtClean="0"/>
              <a:t>geçen</a:t>
            </a:r>
            <a:r>
              <a:rPr lang="en-US" sz="2000" dirty="0" smtClean="0"/>
              <a:t> </a:t>
            </a:r>
            <a:r>
              <a:rPr lang="en-US" sz="2000" dirty="0" err="1" smtClean="0"/>
              <a:t>zamanda</a:t>
            </a:r>
            <a:r>
              <a:rPr lang="en-US" sz="2000" dirty="0" smtClean="0"/>
              <a:t> </a:t>
            </a:r>
            <a:r>
              <a:rPr lang="en-US" sz="2000" dirty="0" err="1" smtClean="0"/>
              <a:t>yedek</a:t>
            </a:r>
            <a:r>
              <a:rPr lang="en-US" sz="2000" dirty="0" smtClean="0"/>
              <a:t> </a:t>
            </a:r>
            <a:r>
              <a:rPr lang="en-US" sz="2000" dirty="0" err="1" smtClean="0"/>
              <a:t>bir</a:t>
            </a:r>
            <a:r>
              <a:rPr lang="en-US" sz="2000" dirty="0" smtClean="0"/>
              <a:t> </a:t>
            </a:r>
            <a:r>
              <a:rPr lang="en-US" sz="2000" dirty="0" err="1" smtClean="0"/>
              <a:t>içerik</a:t>
            </a:r>
            <a:r>
              <a:rPr lang="en-US" sz="2000" dirty="0" smtClean="0"/>
              <a:t> </a:t>
            </a:r>
            <a:r>
              <a:rPr lang="en-US" sz="2000" dirty="0" err="1" smtClean="0"/>
              <a:t>gösterebilmemize</a:t>
            </a:r>
            <a:r>
              <a:rPr lang="en-US" sz="2000" dirty="0" smtClean="0"/>
              <a:t> </a:t>
            </a:r>
            <a:r>
              <a:rPr lang="en-US" sz="2000" dirty="0" err="1" smtClean="0"/>
              <a:t>yarayan</a:t>
            </a:r>
            <a:r>
              <a:rPr lang="en-US" sz="2000" dirty="0" smtClean="0"/>
              <a:t> </a:t>
            </a:r>
            <a:r>
              <a:rPr lang="en-US" sz="2000" dirty="0" err="1" smtClean="0"/>
              <a:t>React'ın</a:t>
            </a:r>
            <a:r>
              <a:rPr lang="en-US" sz="2000" dirty="0" smtClean="0"/>
              <a:t> </a:t>
            </a:r>
            <a:r>
              <a:rPr lang="en-US" sz="2000" dirty="0" err="1" smtClean="0"/>
              <a:t>özel</a:t>
            </a:r>
            <a:r>
              <a:rPr lang="en-US" sz="2000" dirty="0" smtClean="0"/>
              <a:t> </a:t>
            </a:r>
            <a:r>
              <a:rPr lang="en-US" sz="2000" dirty="0" err="1" smtClean="0"/>
              <a:t>component'ı</a:t>
            </a:r>
            <a:r>
              <a:rPr lang="en-US" sz="2000" dirty="0" smtClean="0"/>
              <a:t> </a:t>
            </a:r>
            <a:r>
              <a:rPr lang="en-US" sz="2000" dirty="0" err="1" smtClean="0"/>
              <a:t>Suspense'dir</a:t>
            </a:r>
            <a:r>
              <a:rPr lang="en-US" sz="2000" dirty="0" smtClean="0"/>
              <a:t>. Suspense </a:t>
            </a:r>
            <a:r>
              <a:rPr lang="en-US" sz="2000" dirty="0" err="1" smtClean="0"/>
              <a:t>component'ı</a:t>
            </a:r>
            <a:r>
              <a:rPr lang="en-US" sz="2000" dirty="0" smtClean="0"/>
              <a:t> fallback </a:t>
            </a:r>
            <a:r>
              <a:rPr lang="en-US" sz="2000" dirty="0" err="1" smtClean="0"/>
              <a:t>adında</a:t>
            </a:r>
            <a:r>
              <a:rPr lang="en-US" sz="2000" dirty="0" smtClean="0"/>
              <a:t> </a:t>
            </a:r>
            <a:r>
              <a:rPr lang="en-US" sz="2000" dirty="0" err="1" smtClean="0"/>
              <a:t>tek</a:t>
            </a:r>
            <a:r>
              <a:rPr lang="en-US" sz="2000" dirty="0" smtClean="0"/>
              <a:t> </a:t>
            </a:r>
            <a:r>
              <a:rPr lang="en-US" sz="2000" dirty="0" err="1" smtClean="0"/>
              <a:t>bir</a:t>
            </a:r>
            <a:r>
              <a:rPr lang="en-US" sz="2000" dirty="0" smtClean="0"/>
              <a:t> props </a:t>
            </a:r>
            <a:r>
              <a:rPr lang="en-US" sz="2000" dirty="0" err="1" smtClean="0"/>
              <a:t>alır</a:t>
            </a:r>
            <a:r>
              <a:rPr lang="en-US" sz="2000" dirty="0" smtClean="0"/>
              <a:t>.</a:t>
            </a:r>
            <a:endParaRPr lang="tr-TR" sz="2000" dirty="0"/>
          </a:p>
          <a:p>
            <a:pPr marL="0" indent="0">
              <a:buNone/>
            </a:pPr>
            <a:r>
              <a:rPr lang="en-US" sz="2000" dirty="0" smtClean="0"/>
              <a:t> </a:t>
            </a:r>
            <a:r>
              <a:rPr lang="en-US" sz="2000" dirty="0" err="1" smtClean="0"/>
              <a:t>Ve</a:t>
            </a:r>
            <a:r>
              <a:rPr lang="en-US" sz="2000" dirty="0" smtClean="0"/>
              <a:t> </a:t>
            </a:r>
            <a:r>
              <a:rPr lang="en-US" sz="2000" dirty="0" err="1" smtClean="0"/>
              <a:t>bu</a:t>
            </a:r>
            <a:r>
              <a:rPr lang="en-US" sz="2000" dirty="0" smtClean="0"/>
              <a:t> </a:t>
            </a:r>
            <a:r>
              <a:rPr lang="en-US" sz="2000" b="1" dirty="0" smtClean="0"/>
              <a:t>fallback</a:t>
            </a:r>
            <a:r>
              <a:rPr lang="en-US" sz="2000" dirty="0" smtClean="0"/>
              <a:t> </a:t>
            </a:r>
            <a:r>
              <a:rPr lang="en-US" sz="2000" b="1" dirty="0" err="1" smtClean="0"/>
              <a:t>props'u</a:t>
            </a:r>
            <a:r>
              <a:rPr lang="en-US" sz="2000" dirty="0" smtClean="0"/>
              <a:t> </a:t>
            </a:r>
            <a:r>
              <a:rPr lang="en-US" sz="2000" dirty="0" err="1" smtClean="0"/>
              <a:t>dinamik</a:t>
            </a:r>
            <a:r>
              <a:rPr lang="en-US" sz="2000" dirty="0" smtClean="0"/>
              <a:t> </a:t>
            </a:r>
            <a:r>
              <a:rPr lang="en-US" sz="2000" dirty="0" err="1" smtClean="0"/>
              <a:t>component'ımız</a:t>
            </a:r>
            <a:r>
              <a:rPr lang="en-US" sz="2000" dirty="0" smtClean="0"/>
              <a:t> </a:t>
            </a:r>
            <a:r>
              <a:rPr lang="en-US" sz="2000" dirty="0" err="1" smtClean="0"/>
              <a:t>yüklenene</a:t>
            </a:r>
            <a:r>
              <a:rPr lang="en-US" sz="2000" dirty="0" smtClean="0"/>
              <a:t> </a:t>
            </a:r>
            <a:r>
              <a:rPr lang="en-US" sz="2000" dirty="0" err="1" smtClean="0"/>
              <a:t>kadar</a:t>
            </a:r>
            <a:r>
              <a:rPr lang="en-US" sz="2000" dirty="0" smtClean="0"/>
              <a:t> </a:t>
            </a:r>
            <a:r>
              <a:rPr lang="en-US" sz="2000" dirty="0" err="1" smtClean="0"/>
              <a:t>veya</a:t>
            </a:r>
            <a:r>
              <a:rPr lang="en-US" sz="2000" dirty="0" smtClean="0"/>
              <a:t> component </a:t>
            </a:r>
            <a:r>
              <a:rPr lang="en-US" sz="2000" dirty="0" err="1" smtClean="0"/>
              <a:t>yüklenmesinde</a:t>
            </a:r>
            <a:r>
              <a:rPr lang="en-US" sz="2000" dirty="0" smtClean="0"/>
              <a:t> </a:t>
            </a:r>
            <a:r>
              <a:rPr lang="en-US" sz="2000" dirty="0" err="1" smtClean="0"/>
              <a:t>herhangi</a:t>
            </a:r>
            <a:r>
              <a:rPr lang="en-US" sz="2000" dirty="0" smtClean="0"/>
              <a:t> </a:t>
            </a:r>
            <a:r>
              <a:rPr lang="en-US" sz="2000" dirty="0" err="1" smtClean="0"/>
              <a:t>bir</a:t>
            </a:r>
            <a:r>
              <a:rPr lang="en-US" sz="2000" dirty="0" smtClean="0"/>
              <a:t> </a:t>
            </a:r>
            <a:r>
              <a:rPr lang="en-US" sz="2000" dirty="0" err="1" smtClean="0"/>
              <a:t>sorun</a:t>
            </a:r>
            <a:r>
              <a:rPr lang="en-US" sz="2000" dirty="0" smtClean="0"/>
              <a:t> </a:t>
            </a:r>
            <a:r>
              <a:rPr lang="en-US" sz="2000" dirty="0" err="1" smtClean="0"/>
              <a:t>olduğu</a:t>
            </a:r>
            <a:r>
              <a:rPr lang="en-US" sz="2000" dirty="0" smtClean="0"/>
              <a:t> </a:t>
            </a:r>
            <a:r>
              <a:rPr lang="en-US" sz="2000" dirty="0" err="1" smtClean="0"/>
              <a:t>zaman</a:t>
            </a:r>
            <a:r>
              <a:rPr lang="en-US" sz="2000" dirty="0" smtClean="0"/>
              <a:t> render </a:t>
            </a:r>
            <a:r>
              <a:rPr lang="en-US" sz="2000" dirty="0" err="1" smtClean="0"/>
              <a:t>edilecek</a:t>
            </a:r>
            <a:r>
              <a:rPr lang="en-US" sz="2000" dirty="0" smtClean="0"/>
              <a:t> </a:t>
            </a:r>
            <a:r>
              <a:rPr lang="en-US" sz="2000" dirty="0" err="1" smtClean="0"/>
              <a:t>içeriği</a:t>
            </a:r>
            <a:r>
              <a:rPr lang="en-US" sz="2000" dirty="0" smtClean="0"/>
              <a:t> </a:t>
            </a:r>
            <a:r>
              <a:rPr lang="en-US" sz="2000" dirty="0" err="1" smtClean="0"/>
              <a:t>belirttiğimiz</a:t>
            </a:r>
            <a:r>
              <a:rPr lang="en-US" sz="2000" dirty="0" smtClean="0"/>
              <a:t> </a:t>
            </a:r>
            <a:r>
              <a:rPr lang="en-US" sz="2000" dirty="0" err="1" smtClean="0"/>
              <a:t>yerdir</a:t>
            </a:r>
            <a:r>
              <a:rPr lang="en-US" sz="2000" dirty="0" smtClean="0"/>
              <a:t>.</a:t>
            </a:r>
            <a:endParaRPr lang="tr-TR" sz="2000" dirty="0" smtClean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798" y="2230916"/>
            <a:ext cx="10304953" cy="4627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38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439" y="176270"/>
            <a:ext cx="11699913" cy="6422834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Basitçe</a:t>
            </a:r>
            <a:r>
              <a:rPr lang="en-US" dirty="0" smtClean="0"/>
              <a:t> Suspense </a:t>
            </a:r>
            <a:r>
              <a:rPr lang="en-US" dirty="0" err="1" smtClean="0"/>
              <a:t>kullanımı</a:t>
            </a:r>
            <a:r>
              <a:rPr lang="en-US" dirty="0" smtClean="0"/>
              <a:t> </a:t>
            </a:r>
            <a:r>
              <a:rPr lang="en-US" dirty="0" err="1" smtClean="0"/>
              <a:t>bu</a:t>
            </a:r>
            <a:r>
              <a:rPr lang="en-US" dirty="0" smtClean="0"/>
              <a:t> </a:t>
            </a:r>
            <a:r>
              <a:rPr lang="en-US" dirty="0" err="1" smtClean="0"/>
              <a:t>şekilde</a:t>
            </a:r>
            <a:r>
              <a:rPr lang="en-US" dirty="0" smtClean="0"/>
              <a:t>. </a:t>
            </a:r>
            <a:r>
              <a:rPr lang="en-US" dirty="0" err="1" smtClean="0"/>
              <a:t>Ayrıca</a:t>
            </a:r>
            <a:r>
              <a:rPr lang="en-US" dirty="0" smtClean="0"/>
              <a:t> fallback </a:t>
            </a:r>
            <a:r>
              <a:rPr lang="en-US" dirty="0" err="1" smtClean="0"/>
              <a:t>props'u</a:t>
            </a:r>
            <a:r>
              <a:rPr lang="en-US" dirty="0" smtClean="0"/>
              <a:t> </a:t>
            </a:r>
            <a:r>
              <a:rPr lang="en-US" dirty="0" err="1" smtClean="0"/>
              <a:t>olarak</a:t>
            </a:r>
            <a:r>
              <a:rPr lang="en-US" dirty="0" smtClean="0"/>
              <a:t> </a:t>
            </a:r>
            <a:r>
              <a:rPr lang="en-US" dirty="0" err="1" smtClean="0"/>
              <a:t>bir</a:t>
            </a:r>
            <a:r>
              <a:rPr lang="en-US" dirty="0" smtClean="0"/>
              <a:t> component da </a:t>
            </a:r>
            <a:r>
              <a:rPr lang="en-US" dirty="0" err="1" smtClean="0"/>
              <a:t>verebiliyoruz</a:t>
            </a:r>
            <a:r>
              <a:rPr lang="en-US" dirty="0" smtClean="0"/>
              <a:t>.</a:t>
            </a:r>
            <a:endParaRPr lang="tr-TR" dirty="0"/>
          </a:p>
          <a:p>
            <a:pPr marL="0" indent="0">
              <a:buNone/>
            </a:pPr>
            <a:r>
              <a:rPr lang="en-US" dirty="0" smtClean="0"/>
              <a:t>&lt;Suspense fallback={&lt;</a:t>
            </a:r>
            <a:r>
              <a:rPr lang="en-US" dirty="0" err="1" smtClean="0"/>
              <a:t>LoadingOverlay</a:t>
            </a:r>
            <a:r>
              <a:rPr lang="en-US" dirty="0" smtClean="0"/>
              <a:t> /&gt;}&gt;</a:t>
            </a:r>
          </a:p>
          <a:p>
            <a:pPr marL="0" indent="0">
              <a:buNone/>
            </a:pPr>
            <a:r>
              <a:rPr lang="en-US" dirty="0" smtClean="0"/>
              <a:t>  &lt;</a:t>
            </a:r>
            <a:r>
              <a:rPr lang="en-US" dirty="0" err="1" smtClean="0"/>
              <a:t>LoginModal</a:t>
            </a:r>
            <a:r>
              <a:rPr lang="en-US" dirty="0" smtClean="0"/>
              <a:t> /&gt;</a:t>
            </a:r>
          </a:p>
          <a:p>
            <a:pPr marL="0" indent="0">
              <a:buNone/>
            </a:pPr>
            <a:r>
              <a:rPr lang="en-US" dirty="0" smtClean="0"/>
              <a:t>&lt;/Suspense&gt;</a:t>
            </a:r>
            <a:endParaRPr lang="tr-TR" dirty="0" smtClean="0"/>
          </a:p>
          <a:p>
            <a:pPr marL="0" indent="0">
              <a:buNone/>
            </a:pPr>
            <a:r>
              <a:rPr lang="en-US" dirty="0" err="1" smtClean="0"/>
              <a:t>bu</a:t>
            </a:r>
            <a:r>
              <a:rPr lang="en-US" dirty="0" smtClean="0"/>
              <a:t> </a:t>
            </a:r>
            <a:r>
              <a:rPr lang="en-US" dirty="0" err="1" smtClean="0"/>
              <a:t>örneğin</a:t>
            </a:r>
            <a:r>
              <a:rPr lang="en-US" dirty="0" smtClean="0"/>
              <a:t> </a:t>
            </a:r>
            <a:r>
              <a:rPr lang="en-US" dirty="0" err="1" smtClean="0"/>
              <a:t>sonuçlarını</a:t>
            </a:r>
            <a:r>
              <a:rPr lang="en-US" dirty="0" smtClean="0"/>
              <a:t> </a:t>
            </a:r>
            <a:r>
              <a:rPr lang="tr-TR" dirty="0" smtClean="0"/>
              <a:t>görmek için</a:t>
            </a:r>
            <a:r>
              <a:rPr lang="en-US" dirty="0" smtClean="0"/>
              <a:t>. </a:t>
            </a:r>
            <a:endParaRPr lang="tr-TR" dirty="0" smtClean="0"/>
          </a:p>
          <a:p>
            <a:pPr marL="0" indent="0">
              <a:buNone/>
            </a:pPr>
            <a:r>
              <a:rPr lang="en-US" dirty="0" smtClean="0"/>
              <a:t>Public </a:t>
            </a:r>
            <a:r>
              <a:rPr lang="en-US" dirty="0" err="1" smtClean="0"/>
              <a:t>bir</a:t>
            </a:r>
            <a:r>
              <a:rPr lang="en-US" dirty="0" smtClean="0"/>
              <a:t> </a:t>
            </a:r>
            <a:r>
              <a:rPr lang="en-US" dirty="0" err="1" smtClean="0"/>
              <a:t>api'den</a:t>
            </a:r>
            <a:r>
              <a:rPr lang="en-US" dirty="0" smtClean="0"/>
              <a:t> </a:t>
            </a:r>
            <a:r>
              <a:rPr lang="en-US" dirty="0" err="1" smtClean="0"/>
              <a:t>kullanıcıları</a:t>
            </a:r>
            <a:r>
              <a:rPr lang="en-US" dirty="0" smtClean="0"/>
              <a:t> </a:t>
            </a:r>
            <a:r>
              <a:rPr lang="en-US" dirty="0" err="1" smtClean="0"/>
              <a:t>listeleyen</a:t>
            </a:r>
            <a:r>
              <a:rPr lang="en-US" dirty="0" smtClean="0"/>
              <a:t> </a:t>
            </a:r>
            <a:r>
              <a:rPr lang="en-US" dirty="0" err="1" smtClean="0"/>
              <a:t>küçük</a:t>
            </a:r>
            <a:r>
              <a:rPr lang="en-US" dirty="0" smtClean="0"/>
              <a:t> </a:t>
            </a:r>
            <a:r>
              <a:rPr lang="en-US" dirty="0" err="1" smtClean="0"/>
              <a:t>bir</a:t>
            </a:r>
            <a:r>
              <a:rPr lang="en-US" dirty="0" smtClean="0"/>
              <a:t> react </a:t>
            </a:r>
            <a:r>
              <a:rPr lang="en-US" dirty="0" err="1" smtClean="0"/>
              <a:t>uygulaması</a:t>
            </a:r>
            <a:r>
              <a:rPr lang="en-US" dirty="0" smtClean="0"/>
              <a:t> </a:t>
            </a:r>
            <a:r>
              <a:rPr lang="en-US" dirty="0" err="1" smtClean="0"/>
              <a:t>yapacağız</a:t>
            </a:r>
            <a:r>
              <a:rPr lang="en-US" dirty="0" smtClean="0"/>
              <a:t>. </a:t>
            </a:r>
            <a:r>
              <a:rPr lang="en-US" dirty="0" err="1" smtClean="0"/>
              <a:t>Kullanıcı</a:t>
            </a:r>
            <a:r>
              <a:rPr lang="en-US" dirty="0" smtClean="0"/>
              <a:t> </a:t>
            </a:r>
            <a:r>
              <a:rPr lang="en-US" dirty="0" err="1" smtClean="0"/>
              <a:t>kişileri</a:t>
            </a:r>
            <a:r>
              <a:rPr lang="en-US" dirty="0" smtClean="0"/>
              <a:t> </a:t>
            </a:r>
            <a:r>
              <a:rPr lang="en-US" dirty="0" err="1" smtClean="0"/>
              <a:t>göster</a:t>
            </a:r>
            <a:r>
              <a:rPr lang="en-US" dirty="0" smtClean="0"/>
              <a:t> </a:t>
            </a:r>
            <a:r>
              <a:rPr lang="en-US" dirty="0" err="1" smtClean="0"/>
              <a:t>butonuna</a:t>
            </a:r>
            <a:r>
              <a:rPr lang="en-US" dirty="0" smtClean="0"/>
              <a:t> </a:t>
            </a:r>
            <a:r>
              <a:rPr lang="en-US" dirty="0" err="1" smtClean="0"/>
              <a:t>tıkladığında</a:t>
            </a:r>
            <a:r>
              <a:rPr lang="en-US" dirty="0" smtClean="0"/>
              <a:t> </a:t>
            </a:r>
            <a:r>
              <a:rPr lang="en-US" dirty="0" err="1" smtClean="0"/>
              <a:t>api'ye</a:t>
            </a:r>
            <a:r>
              <a:rPr lang="en-US" dirty="0" smtClean="0"/>
              <a:t> </a:t>
            </a:r>
            <a:r>
              <a:rPr lang="en-US" dirty="0" err="1" smtClean="0"/>
              <a:t>istek</a:t>
            </a:r>
            <a:r>
              <a:rPr lang="en-US" dirty="0" smtClean="0"/>
              <a:t> </a:t>
            </a:r>
            <a:r>
              <a:rPr lang="en-US" dirty="0" err="1" smtClean="0"/>
              <a:t>atıp</a:t>
            </a:r>
            <a:r>
              <a:rPr lang="en-US" dirty="0" smtClean="0"/>
              <a:t> </a:t>
            </a:r>
            <a:r>
              <a:rPr lang="en-US" dirty="0" err="1" smtClean="0"/>
              <a:t>dönen</a:t>
            </a:r>
            <a:r>
              <a:rPr lang="en-US" dirty="0" smtClean="0"/>
              <a:t> </a:t>
            </a:r>
            <a:r>
              <a:rPr lang="en-US" dirty="0" err="1" smtClean="0"/>
              <a:t>isteğin</a:t>
            </a:r>
            <a:r>
              <a:rPr lang="en-US" dirty="0" smtClean="0"/>
              <a:t> </a:t>
            </a:r>
            <a:r>
              <a:rPr lang="en-US" dirty="0" err="1" smtClean="0"/>
              <a:t>cevabında</a:t>
            </a:r>
            <a:r>
              <a:rPr lang="en-US" dirty="0" smtClean="0"/>
              <a:t> </a:t>
            </a:r>
            <a:r>
              <a:rPr lang="en-US" dirty="0" err="1" smtClean="0"/>
              <a:t>dinamik</a:t>
            </a:r>
            <a:r>
              <a:rPr lang="en-US" dirty="0" smtClean="0"/>
              <a:t> </a:t>
            </a:r>
            <a:r>
              <a:rPr lang="en-US" dirty="0" err="1" smtClean="0"/>
              <a:t>olarak</a:t>
            </a:r>
            <a:r>
              <a:rPr lang="en-US" dirty="0" smtClean="0"/>
              <a:t> </a:t>
            </a:r>
            <a:r>
              <a:rPr lang="en-US" dirty="0" err="1" smtClean="0"/>
              <a:t>oluşturduğumuz</a:t>
            </a:r>
            <a:r>
              <a:rPr lang="en-US" dirty="0" smtClean="0"/>
              <a:t> </a:t>
            </a:r>
            <a:r>
              <a:rPr lang="en-US" b="1" dirty="0" err="1" smtClean="0"/>
              <a:t>UserList</a:t>
            </a:r>
            <a:r>
              <a:rPr lang="en-US" dirty="0" smtClean="0"/>
              <a:t> </a:t>
            </a:r>
            <a:r>
              <a:rPr lang="en-US" dirty="0" err="1" smtClean="0"/>
              <a:t>component'ını</a:t>
            </a:r>
            <a:r>
              <a:rPr lang="en-US" dirty="0" smtClean="0"/>
              <a:t> render </a:t>
            </a:r>
            <a:r>
              <a:rPr lang="en-US" dirty="0" err="1" smtClean="0"/>
              <a:t>edeceğiz</a:t>
            </a:r>
            <a:r>
              <a:rPr lang="en-US" dirty="0" smtClean="0"/>
              <a:t>.</a:t>
            </a:r>
            <a:endParaRPr lang="tr-TR" dirty="0" smtClean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en-US" dirty="0" smtClean="0"/>
              <a:t>https://codesandbox.io/s/react-lazy-and-react-suspense-fomrq?from-embed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468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439" y="176270"/>
            <a:ext cx="11699913" cy="6422834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Yukarıdaki</a:t>
            </a:r>
            <a:r>
              <a:rPr lang="en-US" dirty="0"/>
              <a:t> </a:t>
            </a:r>
            <a:r>
              <a:rPr lang="en-US" dirty="0" err="1"/>
              <a:t>iframe'den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yazı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geliştirdiğimiz</a:t>
            </a:r>
            <a:r>
              <a:rPr lang="en-US" dirty="0"/>
              <a:t> </a:t>
            </a:r>
            <a:r>
              <a:rPr lang="en-US" dirty="0" err="1"/>
              <a:t>minik</a:t>
            </a:r>
            <a:r>
              <a:rPr lang="en-US" dirty="0"/>
              <a:t> </a:t>
            </a:r>
            <a:r>
              <a:rPr lang="en-US" dirty="0" err="1"/>
              <a:t>uygulamayı</a:t>
            </a:r>
            <a:r>
              <a:rPr lang="en-US" dirty="0"/>
              <a:t> </a:t>
            </a:r>
            <a:r>
              <a:rPr lang="en-US" dirty="0" err="1"/>
              <a:t>görebilirsiniz</a:t>
            </a:r>
            <a:r>
              <a:rPr lang="en-US" dirty="0"/>
              <a:t>. Son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yaptıklarımız</a:t>
            </a:r>
            <a:r>
              <a:rPr lang="en-US" dirty="0"/>
              <a:t> </a:t>
            </a:r>
            <a:r>
              <a:rPr lang="en-US" dirty="0" err="1"/>
              <a:t>işe</a:t>
            </a:r>
            <a:r>
              <a:rPr lang="en-US" dirty="0"/>
              <a:t> </a:t>
            </a:r>
            <a:r>
              <a:rPr lang="en-US" dirty="0" err="1"/>
              <a:t>yaradı</a:t>
            </a:r>
            <a:r>
              <a:rPr lang="en-US" dirty="0"/>
              <a:t> </a:t>
            </a:r>
            <a:r>
              <a:rPr lang="en-US" dirty="0" err="1"/>
              <a:t>mı</a:t>
            </a:r>
            <a:r>
              <a:rPr lang="en-US" dirty="0"/>
              <a:t> </a:t>
            </a:r>
            <a:r>
              <a:rPr lang="en-US" dirty="0" err="1"/>
              <a:t>gerçekten</a:t>
            </a:r>
            <a:r>
              <a:rPr lang="en-US" dirty="0"/>
              <a:t> de code splitting </a:t>
            </a:r>
            <a:r>
              <a:rPr lang="en-US" dirty="0" err="1"/>
              <a:t>yapabildik</a:t>
            </a:r>
            <a:r>
              <a:rPr lang="en-US" dirty="0"/>
              <a:t> mi </a:t>
            </a:r>
            <a:r>
              <a:rPr lang="en-US" dirty="0" err="1"/>
              <a:t>inceleyelim</a:t>
            </a:r>
            <a:r>
              <a:rPr lang="en-US" dirty="0"/>
              <a:t>. </a:t>
            </a:r>
            <a:r>
              <a:rPr lang="en-US" dirty="0" err="1"/>
              <a:t>Tarayıcımızdan</a:t>
            </a:r>
            <a:r>
              <a:rPr lang="en-US" dirty="0"/>
              <a:t> </a:t>
            </a:r>
            <a:r>
              <a:rPr lang="en-US" b="1" dirty="0"/>
              <a:t>developer </a:t>
            </a:r>
            <a:r>
              <a:rPr lang="en-US" b="1" dirty="0" err="1"/>
              <a:t>tools</a:t>
            </a:r>
            <a:r>
              <a:rPr lang="en-US" dirty="0" err="1"/>
              <a:t>'u</a:t>
            </a:r>
            <a:r>
              <a:rPr lang="en-US" dirty="0"/>
              <a:t> </a:t>
            </a:r>
            <a:r>
              <a:rPr lang="en-US" dirty="0" err="1"/>
              <a:t>açalım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 </a:t>
            </a:r>
            <a:r>
              <a:rPr lang="en-US" b="1" dirty="0"/>
              <a:t>network</a:t>
            </a:r>
            <a:r>
              <a:rPr lang="en-US" dirty="0"/>
              <a:t> </a:t>
            </a:r>
            <a:r>
              <a:rPr lang="en-US" dirty="0" err="1"/>
              <a:t>tab'ına</a:t>
            </a:r>
            <a:r>
              <a:rPr lang="en-US" dirty="0"/>
              <a:t> </a:t>
            </a:r>
            <a:r>
              <a:rPr lang="en-US" dirty="0" err="1"/>
              <a:t>tıklayalım</a:t>
            </a:r>
            <a:r>
              <a:rPr lang="en-US" dirty="0"/>
              <a:t> </a:t>
            </a:r>
            <a:r>
              <a:rPr lang="en-US" dirty="0" err="1"/>
              <a:t>sayfayı</a:t>
            </a:r>
            <a:r>
              <a:rPr lang="en-US" dirty="0"/>
              <a:t> </a:t>
            </a:r>
            <a:r>
              <a:rPr lang="en-US" dirty="0" err="1"/>
              <a:t>yenileyelim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 err="1"/>
              <a:t>Kullanıcıları</a:t>
            </a:r>
            <a:r>
              <a:rPr lang="en-US" dirty="0"/>
              <a:t> </a:t>
            </a:r>
            <a:r>
              <a:rPr lang="en-US" dirty="0" err="1"/>
              <a:t>göster</a:t>
            </a:r>
            <a:r>
              <a:rPr lang="en-US" dirty="0"/>
              <a:t> </a:t>
            </a:r>
            <a:r>
              <a:rPr lang="en-US" dirty="0" err="1"/>
              <a:t>butonuna</a:t>
            </a:r>
            <a:r>
              <a:rPr lang="en-US" dirty="0"/>
              <a:t> </a:t>
            </a:r>
            <a:r>
              <a:rPr lang="en-US" dirty="0" err="1"/>
              <a:t>basmadan</a:t>
            </a:r>
            <a:r>
              <a:rPr lang="en-US" dirty="0"/>
              <a:t> </a:t>
            </a:r>
            <a:r>
              <a:rPr lang="en-US" dirty="0" err="1"/>
              <a:t>önce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482" y="2500369"/>
            <a:ext cx="10213016" cy="3834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3035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439" y="176270"/>
            <a:ext cx="11699913" cy="6422834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Kullanıcıları</a:t>
            </a:r>
            <a:r>
              <a:rPr lang="en-US" dirty="0"/>
              <a:t> </a:t>
            </a:r>
            <a:r>
              <a:rPr lang="en-US" dirty="0" err="1"/>
              <a:t>göster</a:t>
            </a:r>
            <a:r>
              <a:rPr lang="en-US" dirty="0"/>
              <a:t> </a:t>
            </a:r>
            <a:r>
              <a:rPr lang="en-US" dirty="0" err="1"/>
              <a:t>butonuna</a:t>
            </a:r>
            <a:r>
              <a:rPr lang="en-US" dirty="0"/>
              <a:t> </a:t>
            </a:r>
            <a:r>
              <a:rPr lang="en-US" dirty="0" err="1"/>
              <a:t>bastıktan</a:t>
            </a:r>
            <a:r>
              <a:rPr lang="en-US" dirty="0"/>
              <a:t> </a:t>
            </a:r>
            <a:r>
              <a:rPr lang="en-US" dirty="0" err="1"/>
              <a:t>sonra</a:t>
            </a:r>
            <a:r>
              <a:rPr lang="en-US" dirty="0" smtClean="0"/>
              <a:t>:</a:t>
            </a:r>
            <a:endParaRPr lang="tr-TR" dirty="0" smtClean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r>
              <a:rPr lang="en-US" dirty="0" err="1" smtClean="0"/>
              <a:t>Ekran</a:t>
            </a:r>
            <a:r>
              <a:rPr lang="en-US" dirty="0" smtClean="0"/>
              <a:t> </a:t>
            </a:r>
            <a:r>
              <a:rPr lang="en-US" dirty="0" err="1" smtClean="0"/>
              <a:t>görüntüleri</a:t>
            </a:r>
            <a:r>
              <a:rPr lang="en-US" dirty="0" smtClean="0"/>
              <a:t> de </a:t>
            </a:r>
            <a:r>
              <a:rPr lang="en-US" dirty="0" err="1" smtClean="0"/>
              <a:t>gösteriyor</a:t>
            </a:r>
            <a:r>
              <a:rPr lang="en-US" dirty="0" smtClean="0"/>
              <a:t> </a:t>
            </a:r>
            <a:r>
              <a:rPr lang="en-US" dirty="0" err="1" smtClean="0"/>
              <a:t>ki</a:t>
            </a:r>
            <a:r>
              <a:rPr lang="en-US" dirty="0" smtClean="0"/>
              <a:t> Suspense </a:t>
            </a:r>
            <a:r>
              <a:rPr lang="en-US" dirty="0" err="1" smtClean="0"/>
              <a:t>ve</a:t>
            </a:r>
            <a:r>
              <a:rPr lang="en-US" dirty="0" smtClean="0"/>
              <a:t> </a:t>
            </a:r>
            <a:r>
              <a:rPr lang="en-US" dirty="0" err="1" smtClean="0"/>
              <a:t>React.lazy</a:t>
            </a:r>
            <a:r>
              <a:rPr lang="en-US" dirty="0" smtClean="0"/>
              <a:t>() </a:t>
            </a:r>
            <a:r>
              <a:rPr lang="en-US" dirty="0" err="1" smtClean="0"/>
              <a:t>gayet</a:t>
            </a:r>
            <a:r>
              <a:rPr lang="en-US" dirty="0" smtClean="0"/>
              <a:t> </a:t>
            </a:r>
            <a:r>
              <a:rPr lang="en-US" dirty="0" err="1" smtClean="0"/>
              <a:t>güzel</a:t>
            </a:r>
            <a:r>
              <a:rPr lang="en-US" dirty="0" smtClean="0"/>
              <a:t> </a:t>
            </a:r>
            <a:r>
              <a:rPr lang="en-US" dirty="0" err="1" smtClean="0"/>
              <a:t>bir</a:t>
            </a:r>
            <a:r>
              <a:rPr lang="en-US" dirty="0" smtClean="0"/>
              <a:t> </a:t>
            </a:r>
            <a:r>
              <a:rPr lang="en-US" dirty="0" err="1" smtClean="0"/>
              <a:t>şekilde</a:t>
            </a:r>
            <a:r>
              <a:rPr lang="en-US" dirty="0" smtClean="0"/>
              <a:t> </a:t>
            </a:r>
            <a:r>
              <a:rPr lang="en-US" dirty="0" err="1" smtClean="0"/>
              <a:t>çalışıyor</a:t>
            </a:r>
            <a:r>
              <a:rPr lang="en-US" dirty="0" smtClean="0"/>
              <a:t> 🥳. </a:t>
            </a:r>
            <a:r>
              <a:rPr lang="en-US" dirty="0" err="1" smtClean="0"/>
              <a:t>UserList</a:t>
            </a:r>
            <a:r>
              <a:rPr lang="en-US" dirty="0" smtClean="0"/>
              <a:t> </a:t>
            </a:r>
            <a:r>
              <a:rPr lang="en-US" dirty="0" err="1" smtClean="0"/>
              <a:t>component'ını</a:t>
            </a:r>
            <a:r>
              <a:rPr lang="en-US" dirty="0" smtClean="0"/>
              <a:t> </a:t>
            </a:r>
            <a:r>
              <a:rPr lang="en-US" dirty="0" err="1" smtClean="0"/>
              <a:t>isteğe</a:t>
            </a:r>
            <a:r>
              <a:rPr lang="en-US" dirty="0" smtClean="0"/>
              <a:t> </a:t>
            </a:r>
            <a:r>
              <a:rPr lang="en-US" dirty="0" err="1" smtClean="0"/>
              <a:t>bağlı</a:t>
            </a:r>
            <a:r>
              <a:rPr lang="en-US" dirty="0" smtClean="0"/>
              <a:t> </a:t>
            </a:r>
            <a:r>
              <a:rPr lang="en-US" dirty="0" err="1" smtClean="0"/>
              <a:t>olarak</a:t>
            </a:r>
            <a:r>
              <a:rPr lang="en-US" dirty="0" smtClean="0"/>
              <a:t> </a:t>
            </a:r>
            <a:r>
              <a:rPr lang="en-US" dirty="0" err="1" smtClean="0"/>
              <a:t>sadece</a:t>
            </a:r>
            <a:r>
              <a:rPr lang="en-US" dirty="0" smtClean="0"/>
              <a:t> </a:t>
            </a:r>
            <a:r>
              <a:rPr lang="en-US" dirty="0" err="1" smtClean="0"/>
              <a:t>etkileşime</a:t>
            </a:r>
            <a:r>
              <a:rPr lang="en-US" dirty="0" smtClean="0"/>
              <a:t> </a:t>
            </a:r>
            <a:r>
              <a:rPr lang="en-US" dirty="0" err="1" smtClean="0"/>
              <a:t>geçileceği</a:t>
            </a:r>
            <a:r>
              <a:rPr lang="en-US" dirty="0" smtClean="0"/>
              <a:t> </a:t>
            </a:r>
            <a:r>
              <a:rPr lang="en-US" dirty="0" err="1" smtClean="0"/>
              <a:t>zaman</a:t>
            </a:r>
            <a:r>
              <a:rPr lang="en-US" dirty="0" smtClean="0"/>
              <a:t> </a:t>
            </a:r>
            <a:r>
              <a:rPr lang="en-US" dirty="0" err="1" smtClean="0"/>
              <a:t>yüklemiş</a:t>
            </a:r>
            <a:r>
              <a:rPr lang="en-US" dirty="0" smtClean="0"/>
              <a:t> </a:t>
            </a:r>
            <a:r>
              <a:rPr lang="en-US" dirty="0" err="1" smtClean="0"/>
              <a:t>olduk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330" y="920712"/>
            <a:ext cx="9977622" cy="3364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2940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3823</TotalTime>
  <Words>591</Words>
  <Application>Microsoft Office PowerPoint</Application>
  <PresentationFormat>Widescreen</PresentationFormat>
  <Paragraphs>62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Code Splitting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Splitting</dc:title>
  <dc:creator>Microsoft account</dc:creator>
  <cp:lastModifiedBy>Microsoft account</cp:lastModifiedBy>
  <cp:revision>6</cp:revision>
  <dcterms:created xsi:type="dcterms:W3CDTF">2023-11-12T06:07:07Z</dcterms:created>
  <dcterms:modified xsi:type="dcterms:W3CDTF">2023-12-16T19:13:30Z</dcterms:modified>
</cp:coreProperties>
</file>