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E479-1F2F-4E24-A01C-09F2E3372BF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Redux’ın</a:t>
            </a:r>
            <a:r>
              <a:rPr lang="en-US" sz="2000" b="1" dirty="0"/>
              <a:t> </a:t>
            </a:r>
            <a:r>
              <a:rPr lang="en-US" sz="2000" b="1" dirty="0" err="1"/>
              <a:t>çalışma</a:t>
            </a:r>
            <a:r>
              <a:rPr lang="en-US" sz="2000" b="1" dirty="0"/>
              <a:t> </a:t>
            </a:r>
            <a:r>
              <a:rPr lang="en-US" sz="2000" b="1" dirty="0" err="1"/>
              <a:t>mantığı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r>
              <a:rPr lang="en-US" sz="2000" dirty="0" err="1"/>
              <a:t>Kullanıcı</a:t>
            </a:r>
            <a:r>
              <a:rPr lang="en-US" sz="2000" dirty="0"/>
              <a:t> </a:t>
            </a:r>
            <a:r>
              <a:rPr lang="en-US" sz="2000" dirty="0" err="1"/>
              <a:t>view’de</a:t>
            </a:r>
            <a:r>
              <a:rPr lang="en-US" sz="2000" dirty="0"/>
              <a:t> ,</a:t>
            </a:r>
            <a:r>
              <a:rPr lang="en-US" sz="2000" dirty="0" err="1"/>
              <a:t>action’u</a:t>
            </a:r>
            <a:r>
              <a:rPr lang="en-US" sz="2000" dirty="0"/>
              <a:t> </a:t>
            </a:r>
            <a:r>
              <a:rPr lang="en-US" sz="2000" dirty="0" err="1"/>
              <a:t>tetikleyecek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yapar</a:t>
            </a:r>
            <a:r>
              <a:rPr lang="en-US" sz="2000" dirty="0"/>
              <a:t>.</a:t>
            </a:r>
          </a:p>
          <a:p>
            <a:r>
              <a:rPr lang="en-US" sz="2000" dirty="0"/>
              <a:t>Dispatch,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dirty="0" err="1"/>
              <a:t>action’ı</a:t>
            </a:r>
            <a:r>
              <a:rPr lang="en-US" sz="2000" dirty="0"/>
              <a:t> </a:t>
            </a:r>
            <a:r>
              <a:rPr lang="en-US" sz="2000" dirty="0" err="1"/>
              <a:t>store’da</a:t>
            </a:r>
            <a:r>
              <a:rPr lang="en-US" sz="2000" dirty="0"/>
              <a:t> </a:t>
            </a:r>
            <a:r>
              <a:rPr lang="en-US" sz="2000" dirty="0" err="1"/>
              <a:t>mevcut</a:t>
            </a:r>
            <a:r>
              <a:rPr lang="en-US" sz="2000" dirty="0"/>
              <a:t> state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reducer’a</a:t>
            </a:r>
            <a:r>
              <a:rPr lang="en-US" sz="2000" dirty="0"/>
              <a:t> </a:t>
            </a:r>
            <a:r>
              <a:rPr lang="en-US" sz="2000" dirty="0" err="1"/>
              <a:t>parametre</a:t>
            </a:r>
            <a:r>
              <a:rPr lang="en-US" sz="2000" dirty="0"/>
              <a:t> </a:t>
            </a:r>
            <a:r>
              <a:rPr lang="en-US" sz="2000" dirty="0" err="1"/>
              <a:t>geçer</a:t>
            </a:r>
            <a:r>
              <a:rPr lang="en-US" sz="2000" dirty="0"/>
              <a:t>.</a:t>
            </a:r>
          </a:p>
          <a:p>
            <a:r>
              <a:rPr lang="en-US" sz="2000" dirty="0"/>
              <a:t>Bu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sonucunda</a:t>
            </a:r>
            <a:r>
              <a:rPr lang="en-US" sz="2000" dirty="0"/>
              <a:t> </a:t>
            </a:r>
            <a:r>
              <a:rPr lang="en-US" sz="2000" dirty="0" err="1"/>
              <a:t>state’in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kısımları</a:t>
            </a:r>
            <a:r>
              <a:rPr lang="en-US" sz="2000" dirty="0"/>
              <a:t> </a:t>
            </a:r>
            <a:r>
              <a:rPr lang="en-US" sz="2000" dirty="0" err="1"/>
              <a:t>değişir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state </a:t>
            </a:r>
            <a:r>
              <a:rPr lang="en-US" sz="2000" dirty="0" err="1"/>
              <a:t>oluşur</a:t>
            </a:r>
            <a:r>
              <a:rPr lang="en-US" sz="2000" dirty="0"/>
              <a:t>. </a:t>
            </a:r>
            <a:r>
              <a:rPr lang="en-US" sz="2000" dirty="0" err="1"/>
              <a:t>Burada</a:t>
            </a:r>
            <a:r>
              <a:rPr lang="en-US" sz="2000" dirty="0"/>
              <a:t> reducer </a:t>
            </a:r>
            <a:r>
              <a:rPr lang="en-US" sz="2000" dirty="0" err="1"/>
              <a:t>için</a:t>
            </a:r>
            <a:r>
              <a:rPr lang="en-US" sz="2000" dirty="0"/>
              <a:t> </a:t>
            </a:r>
            <a:r>
              <a:rPr lang="en-US" sz="2000" b="1" dirty="0" err="1"/>
              <a:t>Object.assign</a:t>
            </a:r>
            <a:r>
              <a:rPr lang="en-US" sz="2000" b="1" dirty="0"/>
              <a:t>()</a:t>
            </a:r>
            <a:r>
              <a:rPr lang="en-US" sz="2000" dirty="0"/>
              <a:t> </a:t>
            </a:r>
            <a:r>
              <a:rPr lang="en-US" sz="2000" dirty="0" err="1"/>
              <a:t>veya</a:t>
            </a:r>
            <a:r>
              <a:rPr lang="en-US" sz="2000" dirty="0"/>
              <a:t> </a:t>
            </a:r>
            <a:r>
              <a:rPr lang="en-US" sz="2000" b="1" dirty="0"/>
              <a:t>Object spread </a:t>
            </a:r>
            <a:r>
              <a:rPr lang="en-US" sz="2000" b="1" dirty="0" err="1"/>
              <a:t>opretaor</a:t>
            </a:r>
            <a:r>
              <a:rPr lang="en-US" sz="2000" b="1" dirty="0"/>
              <a:t> </a:t>
            </a:r>
            <a:r>
              <a:rPr lang="en-US" sz="2000" dirty="0" err="1"/>
              <a:t>yöntemlerinin</a:t>
            </a:r>
            <a:r>
              <a:rPr lang="en-US" sz="2000" dirty="0"/>
              <a:t> </a:t>
            </a:r>
            <a:r>
              <a:rPr lang="en-US" sz="2000" dirty="0" err="1"/>
              <a:t>önemi</a:t>
            </a:r>
            <a:r>
              <a:rPr lang="en-US" sz="2000" dirty="0"/>
              <a:t> </a:t>
            </a:r>
            <a:r>
              <a:rPr lang="en-US" sz="2000" dirty="0" err="1"/>
              <a:t>anlaşılıyor</a:t>
            </a:r>
            <a:r>
              <a:rPr lang="en-US" sz="2000" dirty="0"/>
              <a:t> ,</a:t>
            </a:r>
            <a:r>
              <a:rPr lang="en-US" sz="2000" dirty="0" err="1"/>
              <a:t>eğer</a:t>
            </a:r>
            <a:r>
              <a:rPr lang="en-US" sz="2000" dirty="0"/>
              <a:t> state </a:t>
            </a:r>
            <a:r>
              <a:rPr lang="en-US" sz="2000" dirty="0" err="1"/>
              <a:t>birden</a:t>
            </a:r>
            <a:r>
              <a:rPr lang="en-US" sz="2000" dirty="0"/>
              <a:t> </a:t>
            </a:r>
            <a:r>
              <a:rPr lang="en-US" sz="2000" dirty="0" err="1"/>
              <a:t>fazla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tutuyorsa</a:t>
            </a:r>
            <a:r>
              <a:rPr lang="en-US" sz="2000" dirty="0"/>
              <a:t>.</a:t>
            </a:r>
          </a:p>
          <a:p>
            <a:r>
              <a:rPr lang="en-US" sz="2000" dirty="0"/>
              <a:t>State </a:t>
            </a:r>
            <a:r>
              <a:rPr lang="en-US" sz="2000" dirty="0" err="1"/>
              <a:t>güncellendiği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abone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tüm</a:t>
            </a:r>
            <a:r>
              <a:rPr lang="en-US" sz="2000" dirty="0"/>
              <a:t> </a:t>
            </a:r>
            <a:r>
              <a:rPr lang="en-US" sz="2000" dirty="0" err="1"/>
              <a:t>component’ler</a:t>
            </a:r>
            <a:r>
              <a:rPr lang="en-US" sz="2000" dirty="0"/>
              <a:t> </a:t>
            </a:r>
            <a:r>
              <a:rPr lang="en-US" sz="2000" dirty="0" err="1"/>
              <a:t>tekrar</a:t>
            </a:r>
            <a:r>
              <a:rPr lang="en-US" sz="2000" dirty="0"/>
              <a:t> render </a:t>
            </a:r>
            <a:r>
              <a:rPr lang="en-US" sz="2000" dirty="0" err="1"/>
              <a:t>edilir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sonunda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state </a:t>
            </a:r>
            <a:r>
              <a:rPr lang="en-US" sz="2000" dirty="0" err="1"/>
              <a:t>tekrar</a:t>
            </a:r>
            <a:r>
              <a:rPr lang="en-US" sz="2000" dirty="0"/>
              <a:t> </a:t>
            </a:r>
            <a:r>
              <a:rPr lang="en-US" sz="2000" dirty="0" err="1"/>
              <a:t>view’e</a:t>
            </a:r>
            <a:r>
              <a:rPr lang="en-US" sz="2000" dirty="0"/>
              <a:t> </a:t>
            </a:r>
            <a:r>
              <a:rPr lang="en-US" sz="2000" dirty="0" err="1"/>
              <a:t>yansır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03" y="528810"/>
            <a:ext cx="6654648" cy="36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0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Redux </a:t>
            </a:r>
            <a:r>
              <a:rPr lang="en-US" b="1" dirty="0" err="1"/>
              <a:t>nedir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Redux</a:t>
            </a:r>
            <a:r>
              <a:rPr lang="en-US" dirty="0"/>
              <a:t> </a:t>
            </a:r>
            <a:r>
              <a:rPr lang="en-US" dirty="0" err="1"/>
              <a:t>özetle</a:t>
            </a:r>
            <a:r>
              <a:rPr lang="en-US" dirty="0"/>
              <a:t> state management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genelinde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bitenleri</a:t>
            </a:r>
            <a:r>
              <a:rPr lang="en-US" dirty="0"/>
              <a:t> </a:t>
            </a:r>
            <a:r>
              <a:rPr lang="en-US" dirty="0" err="1"/>
              <a:t>yönetebileceğimiz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kütüphanesidir</a:t>
            </a:r>
            <a:r>
              <a:rPr lang="en-US" dirty="0"/>
              <a:t>. </a:t>
            </a:r>
            <a:r>
              <a:rPr lang="en-US" dirty="0" err="1"/>
              <a:t>Uygulamamızdaki</a:t>
            </a:r>
            <a:r>
              <a:rPr lang="en-US" dirty="0"/>
              <a:t> </a:t>
            </a:r>
            <a:r>
              <a:rPr lang="en-US" dirty="0" err="1"/>
              <a:t>modalların</a:t>
            </a:r>
            <a:r>
              <a:rPr lang="en-US" dirty="0"/>
              <a:t> </a:t>
            </a:r>
            <a:r>
              <a:rPr lang="en-US" dirty="0" err="1"/>
              <a:t>yönetimden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çıkışına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b="1" dirty="0"/>
              <a:t>redux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State </a:t>
            </a:r>
            <a:r>
              <a:rPr lang="en-US" b="1" dirty="0" err="1"/>
              <a:t>Nedir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Redux</a:t>
            </a:r>
            <a:r>
              <a:rPr lang="en-US" dirty="0"/>
              <a:t> </a:t>
            </a:r>
            <a:r>
              <a:rPr lang="en-US" dirty="0" err="1"/>
              <a:t>kütüphanesini</a:t>
            </a:r>
            <a:r>
              <a:rPr lang="en-US" dirty="0"/>
              <a:t> </a:t>
            </a:r>
            <a:r>
              <a:rPr lang="en-US" dirty="0" err="1"/>
              <a:t>kavrayabilmek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state </a:t>
            </a:r>
            <a:r>
              <a:rPr lang="en-US" dirty="0" err="1"/>
              <a:t>kavramının</a:t>
            </a:r>
            <a:r>
              <a:rPr lang="en-US" dirty="0"/>
              <a:t> ne </a:t>
            </a:r>
            <a:r>
              <a:rPr lang="en-US" dirty="0" err="1"/>
              <a:t>olduğuna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bakmamız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 </a:t>
            </a:r>
            <a:r>
              <a:rPr lang="en-US" b="1" dirty="0"/>
              <a:t>State</a:t>
            </a:r>
            <a:r>
              <a:rPr lang="en-US" dirty="0"/>
              <a:t> 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b="1" dirty="0" err="1"/>
              <a:t>lifecycle'ı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değişebilen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objesidir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, </a:t>
            </a:r>
            <a:r>
              <a:rPr lang="en-US" dirty="0" err="1" smtClean="0"/>
              <a:t>uygulamalarımızdaki</a:t>
            </a:r>
            <a:r>
              <a:rPr lang="en-US" dirty="0" smtClean="0"/>
              <a:t> </a:t>
            </a:r>
            <a:r>
              <a:rPr lang="en-US" dirty="0" err="1" smtClean="0"/>
              <a:t>bileşenlerin</a:t>
            </a:r>
            <a:r>
              <a:rPr lang="en-US" dirty="0" smtClean="0"/>
              <a:t> her </a:t>
            </a:r>
            <a:r>
              <a:rPr lang="en-US" dirty="0" err="1" smtClean="0"/>
              <a:t>birinin</a:t>
            </a:r>
            <a:r>
              <a:rPr lang="en-US" dirty="0" smtClean="0"/>
              <a:t> o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özellikler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bilgilerdir</a:t>
            </a:r>
            <a:r>
              <a:rPr lang="en-US" dirty="0" smtClean="0"/>
              <a:t>. Bu </a:t>
            </a:r>
            <a:r>
              <a:rPr lang="en-US" dirty="0" err="1" smtClean="0"/>
              <a:t>özellik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bilgilerin</a:t>
            </a:r>
            <a:r>
              <a:rPr lang="en-US" dirty="0" smtClean="0"/>
              <a:t> </a:t>
            </a:r>
            <a:r>
              <a:rPr lang="en-US" dirty="0" err="1" smtClean="0"/>
              <a:t>değişkenlik</a:t>
            </a:r>
            <a:r>
              <a:rPr lang="en-US" dirty="0" smtClean="0"/>
              <a:t> </a:t>
            </a:r>
            <a:r>
              <a:rPr lang="en-US" dirty="0" err="1" smtClean="0"/>
              <a:t>göstermesi</a:t>
            </a:r>
            <a:r>
              <a:rPr lang="en-US" dirty="0" smtClean="0"/>
              <a:t> state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kavramı</a:t>
            </a:r>
            <a:r>
              <a:rPr lang="en-US" dirty="0" smtClean="0"/>
              <a:t>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 smtClean="0"/>
              <a:t>çıkarıyor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err="1" smtClean="0"/>
              <a:t>checkbox’ın</a:t>
            </a:r>
            <a:r>
              <a:rPr lang="en-US" dirty="0" smtClean="0"/>
              <a:t> </a:t>
            </a:r>
            <a:r>
              <a:rPr lang="en-US" dirty="0" err="1" smtClean="0"/>
              <a:t>işaretli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olmaması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durumdur,bir</a:t>
            </a:r>
            <a:r>
              <a:rPr lang="en-US" dirty="0" smtClean="0"/>
              <a:t> </a:t>
            </a:r>
            <a:r>
              <a:rPr lang="en-US" dirty="0" err="1" smtClean="0"/>
              <a:t>bilgidir</a:t>
            </a:r>
            <a:r>
              <a:rPr lang="en-US" dirty="0" smtClean="0"/>
              <a:t>. </a:t>
            </a:r>
            <a:r>
              <a:rPr lang="en-US" dirty="0"/>
              <a:t>Bu </a:t>
            </a:r>
            <a:r>
              <a:rPr lang="en-US" dirty="0" err="1"/>
              <a:t>bilgiyi</a:t>
            </a:r>
            <a:r>
              <a:rPr lang="en-US" dirty="0"/>
              <a:t> </a:t>
            </a:r>
            <a:r>
              <a:rPr lang="en-US" dirty="0" err="1"/>
              <a:t>uygulamamızda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ilerleyeceğimizi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</a:t>
            </a:r>
            <a:r>
              <a:rPr lang="en-US" dirty="0" err="1"/>
              <a:t>Öte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checkbox’ın</a:t>
            </a:r>
            <a:r>
              <a:rPr lang="en-US" dirty="0"/>
              <a:t> </a:t>
            </a:r>
            <a:r>
              <a:rPr lang="en-US" dirty="0" err="1"/>
              <a:t>konumu</a:t>
            </a:r>
            <a:r>
              <a:rPr lang="en-US" dirty="0"/>
              <a:t> ,</a:t>
            </a:r>
            <a:r>
              <a:rPr lang="en-US" dirty="0" err="1"/>
              <a:t>boyutu</a:t>
            </a:r>
            <a:r>
              <a:rPr lang="en-US" dirty="0"/>
              <a:t> ,</a:t>
            </a:r>
            <a:r>
              <a:rPr lang="en-US" dirty="0" err="1"/>
              <a:t>şekli</a:t>
            </a:r>
            <a:r>
              <a:rPr lang="en-US" dirty="0"/>
              <a:t> </a:t>
            </a:r>
            <a:r>
              <a:rPr lang="en-US" dirty="0" err="1"/>
              <a:t>v.b</a:t>
            </a:r>
            <a:r>
              <a:rPr lang="en-US" dirty="0"/>
              <a:t>.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belirtmemek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mantıklı</a:t>
            </a:r>
            <a:r>
              <a:rPr lang="en-US" dirty="0"/>
              <a:t> </a:t>
            </a:r>
            <a:r>
              <a:rPr lang="en-US" dirty="0" err="1" smtClean="0"/>
              <a:t>olur</a:t>
            </a:r>
            <a:r>
              <a:rPr lang="tr-TR" dirty="0" smtClean="0"/>
              <a:t>. </a:t>
            </a:r>
            <a:r>
              <a:rPr lang="en-US" b="1" dirty="0" smtClean="0"/>
              <a:t>State </a:t>
            </a:r>
            <a:r>
              <a:rPr lang="en-US" b="1" dirty="0"/>
              <a:t>management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her </a:t>
            </a:r>
            <a:r>
              <a:rPr lang="en-US" dirty="0" err="1"/>
              <a:t>birinin</a:t>
            </a:r>
            <a:r>
              <a:rPr lang="en-US" dirty="0"/>
              <a:t> </a:t>
            </a:r>
            <a:r>
              <a:rPr lang="en-US" dirty="0" err="1"/>
              <a:t>yönetimini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9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State management </a:t>
            </a:r>
            <a:r>
              <a:rPr lang="en-US" b="1" dirty="0" err="1"/>
              <a:t>problemleri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artıkça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artıyor</a:t>
            </a:r>
            <a:r>
              <a:rPr lang="en-US" dirty="0"/>
              <a:t>. </a:t>
            </a:r>
            <a:r>
              <a:rPr lang="en-US" dirty="0" err="1"/>
              <a:t>Haliyle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gittikçe</a:t>
            </a:r>
            <a:r>
              <a:rPr lang="en-US" dirty="0"/>
              <a:t> </a:t>
            </a:r>
            <a:r>
              <a:rPr lang="en-US" dirty="0" err="1"/>
              <a:t>içinden</a:t>
            </a:r>
            <a:r>
              <a:rPr lang="en-US" dirty="0"/>
              <a:t> </a:t>
            </a:r>
            <a:r>
              <a:rPr lang="en-US" dirty="0" err="1"/>
              <a:t>çıkılamaz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geçebilir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alakasız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bileşene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gösterilen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facebook’un</a:t>
            </a:r>
            <a:r>
              <a:rPr lang="en-US" dirty="0"/>
              <a:t> </a:t>
            </a:r>
            <a:r>
              <a:rPr lang="en-US" dirty="0" err="1"/>
              <a:t>mesajlar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bildirimleriyle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yaşadığı</a:t>
            </a:r>
            <a:r>
              <a:rPr lang="en-US" dirty="0"/>
              <a:t> </a:t>
            </a:r>
            <a:r>
              <a:rPr lang="en-US" dirty="0" err="1"/>
              <a:t>problemdir</a:t>
            </a:r>
            <a:r>
              <a:rPr lang="en-US" dirty="0"/>
              <a:t>. Bu problem </a:t>
            </a:r>
            <a:r>
              <a:rPr lang="en-US" dirty="0" err="1"/>
              <a:t>kontrolsüz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akışıdır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Redux </a:t>
            </a:r>
            <a:r>
              <a:rPr lang="en-US" b="1" dirty="0" err="1"/>
              <a:t>nedir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b="1" dirty="0"/>
              <a:t>management</a:t>
            </a:r>
            <a:r>
              <a:rPr lang="en-US" dirty="0"/>
              <a:t> </a:t>
            </a:r>
            <a:r>
              <a:rPr lang="en-US" dirty="0" err="1"/>
              <a:t>kütüphanesidir,neredeyse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kullanılanıdır</a:t>
            </a:r>
            <a:r>
              <a:rPr lang="en-US" dirty="0"/>
              <a:t>. State </a:t>
            </a:r>
            <a:r>
              <a:rPr lang="en-US" dirty="0" err="1"/>
              <a:t>management’ı</a:t>
            </a:r>
            <a:r>
              <a:rPr lang="en-US" dirty="0"/>
              <a:t> </a:t>
            </a:r>
            <a:r>
              <a:rPr lang="en-US" dirty="0" err="1"/>
              <a:t>anladıysak</a:t>
            </a:r>
            <a:r>
              <a:rPr lang="en-US" dirty="0"/>
              <a:t> </a:t>
            </a:r>
            <a:r>
              <a:rPr lang="en-US" b="1" dirty="0" err="1"/>
              <a:t>redux’ın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ne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yaradığını</a:t>
            </a:r>
            <a:r>
              <a:rPr lang="en-US" dirty="0"/>
              <a:t> da </a:t>
            </a:r>
            <a:r>
              <a:rPr lang="en-US" dirty="0" err="1" smtClean="0"/>
              <a:t>anla</a:t>
            </a:r>
            <a:r>
              <a:rPr lang="tr-TR" dirty="0" smtClean="0"/>
              <a:t>rız</a:t>
            </a:r>
            <a:r>
              <a:rPr lang="en-US" dirty="0" smtClean="0"/>
              <a:t>.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state’i</a:t>
            </a:r>
            <a:r>
              <a:rPr lang="en-US" dirty="0"/>
              <a:t> </a:t>
            </a:r>
            <a:r>
              <a:rPr lang="en-US" dirty="0" err="1"/>
              <a:t>merkezileştirip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karmaşıklığını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state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r>
              <a:rPr lang="en-US" b="1" dirty="0"/>
              <a:t>Redux</a:t>
            </a:r>
            <a:r>
              <a:rPr lang="en-US" dirty="0"/>
              <a:t>, </a:t>
            </a:r>
            <a:r>
              <a:rPr lang="en-US" dirty="0" err="1"/>
              <a:t>reactın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(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abramov</a:t>
            </a:r>
            <a:r>
              <a:rPr lang="en-US" dirty="0"/>
              <a:t>)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tr-TR" dirty="0" smtClean="0"/>
              <a:t>oluşturuldu</a:t>
            </a:r>
            <a:r>
              <a:rPr lang="en-US" dirty="0" smtClean="0"/>
              <a:t>.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kütüphanedir</a:t>
            </a:r>
            <a:r>
              <a:rPr lang="en-US" dirty="0"/>
              <a:t>.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anılmasının</a:t>
            </a:r>
            <a:r>
              <a:rPr lang="en-US" dirty="0"/>
              <a:t> </a:t>
            </a:r>
            <a:r>
              <a:rPr lang="en-US" dirty="0" err="1"/>
              <a:t>sebebi,react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 smtClean="0"/>
              <a:t>çalışmasıdır</a:t>
            </a:r>
            <a:r>
              <a:rPr lang="tr-TR" dirty="0" smtClean="0"/>
              <a:t>. </a:t>
            </a:r>
            <a:r>
              <a:rPr lang="en-US" dirty="0" smtClean="0"/>
              <a:t>Bu </a:t>
            </a:r>
            <a:r>
              <a:rPr lang="en-US" dirty="0" err="1"/>
              <a:t>kütüphaneyi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kütüphanelerinde</a:t>
            </a:r>
            <a:r>
              <a:rPr lang="en-US" dirty="0"/>
              <a:t> de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Redux’ta</a:t>
            </a:r>
            <a:r>
              <a:rPr lang="en-US" b="1" dirty="0"/>
              <a:t> </a:t>
            </a:r>
            <a:r>
              <a:rPr lang="en-US" b="1" dirty="0" err="1"/>
              <a:t>temel</a:t>
            </a:r>
            <a:r>
              <a:rPr lang="en-US" b="1" dirty="0"/>
              <a:t> </a:t>
            </a:r>
            <a:r>
              <a:rPr lang="en-US" b="1" dirty="0" err="1"/>
              <a:t>kavramlar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i="1" dirty="0"/>
              <a:t>Action</a:t>
            </a:r>
            <a:r>
              <a:rPr lang="en-US" b="1" dirty="0"/>
              <a:t>: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objesidir</a:t>
            </a:r>
            <a:r>
              <a:rPr lang="en-US" dirty="0"/>
              <a:t>. </a:t>
            </a:r>
            <a:r>
              <a:rPr lang="en-US" dirty="0" err="1"/>
              <a:t>Store’da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değişeceği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(</a:t>
            </a:r>
            <a:r>
              <a:rPr lang="en-US" b="1" dirty="0"/>
              <a:t>type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state </a:t>
            </a:r>
            <a:r>
              <a:rPr lang="en-US" dirty="0" err="1"/>
              <a:t>verisini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(</a:t>
            </a:r>
            <a:r>
              <a:rPr lang="en-US" b="1" dirty="0"/>
              <a:t>payload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Bir </a:t>
            </a:r>
            <a:r>
              <a:rPr lang="tr-TR" dirty="0"/>
              <a:t>action genellikle type ve payload olmak üzere iki adet property'den oluşur. type </a:t>
            </a:r>
            <a:r>
              <a:rPr lang="tr-TR" b="1" dirty="0"/>
              <a:t>action'un</a:t>
            </a:r>
            <a:r>
              <a:rPr lang="tr-TR" dirty="0"/>
              <a:t> belirteçi hangi işlemin yapıldığını belirtir. </a:t>
            </a:r>
            <a:r>
              <a:rPr lang="tr-TR" b="1" dirty="0"/>
              <a:t>payload</a:t>
            </a:r>
            <a:r>
              <a:rPr lang="tr-TR" dirty="0"/>
              <a:t> ise gönderilecek veriyi içeren property'dir. </a:t>
            </a:r>
            <a:r>
              <a:rPr lang="tr-TR" b="1" dirty="0"/>
              <a:t>payload</a:t>
            </a:r>
            <a:r>
              <a:rPr lang="tr-TR" dirty="0"/>
              <a:t> yerine gönderdiğiniz verinin adını da (movie, comment vs.) yazabilirsiniz fakat genel bir kural olarak payload property'sini kullanmaya özen göstermelisiniz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{ type: SIPARIS_ARTIR , payload: 1 </a:t>
            </a:r>
            <a:r>
              <a:rPr lang="en-US" b="1" dirty="0" smtClean="0"/>
              <a:t>}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/>
              <a:t>Action’ları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kullanışlı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zaman </a:t>
            </a:r>
            <a:r>
              <a:rPr lang="en-US" b="1" dirty="0"/>
              <a:t>Action </a:t>
            </a:r>
            <a:r>
              <a:rPr lang="en-US" b="1" dirty="0" err="1"/>
              <a:t>Creator</a:t>
            </a:r>
            <a:r>
              <a:rPr lang="en-US" dirty="0" err="1"/>
              <a:t>’lardan</a:t>
            </a:r>
            <a:r>
              <a:rPr lang="en-US" dirty="0"/>
              <a:t> </a:t>
            </a:r>
            <a:r>
              <a:rPr lang="en-US" dirty="0" err="1"/>
              <a:t>faydalanırız</a:t>
            </a:r>
            <a:r>
              <a:rPr lang="en-US" dirty="0"/>
              <a:t>. </a:t>
            </a:r>
            <a:r>
              <a:rPr lang="en-US" b="1" dirty="0"/>
              <a:t>Action </a:t>
            </a:r>
            <a:r>
              <a:rPr lang="en-US" b="1" dirty="0" err="1"/>
              <a:t>Creator’lar</a:t>
            </a:r>
            <a:r>
              <a:rPr lang="en-US" b="1" dirty="0"/>
              <a:t> </a:t>
            </a:r>
            <a:r>
              <a:rPr lang="en-US" dirty="0" err="1"/>
              <a:t>birer</a:t>
            </a:r>
            <a:r>
              <a:rPr lang="en-US" dirty="0"/>
              <a:t> arrow </a:t>
            </a:r>
            <a:r>
              <a:rPr lang="en-US" dirty="0" err="1"/>
              <a:t>function’lardır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payload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action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b="1" dirty="0" err="1"/>
              <a:t>Type’lar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değişmeyen</a:t>
            </a:r>
            <a:r>
              <a:rPr lang="en-US" dirty="0"/>
              <a:t> ,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yönlendirici</a:t>
            </a:r>
            <a:r>
              <a:rPr lang="en-US" dirty="0"/>
              <a:t> </a:t>
            </a:r>
            <a:r>
              <a:rPr lang="en-US" dirty="0" err="1"/>
              <a:t>sabitler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dosyada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(</a:t>
            </a:r>
            <a:r>
              <a:rPr lang="en-US" b="1" dirty="0" err="1"/>
              <a:t>actionTypes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//Action Creator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siparisArtirmaSuccess</a:t>
            </a:r>
            <a:r>
              <a:rPr lang="en-US" dirty="0"/>
              <a:t> = </a:t>
            </a:r>
            <a:r>
              <a:rPr lang="en-US" dirty="0" err="1"/>
              <a:t>adet</a:t>
            </a:r>
            <a:r>
              <a:rPr lang="en-US" dirty="0"/>
              <a:t> =&gt; ({ type: SIPARIS_ARTIR, payload: </a:t>
            </a:r>
            <a:r>
              <a:rPr lang="en-US" dirty="0" err="1"/>
              <a:t>adet</a:t>
            </a:r>
            <a:r>
              <a:rPr lang="en-US" dirty="0"/>
              <a:t> });</a:t>
            </a:r>
          </a:p>
          <a:p>
            <a:pPr marL="0" indent="0">
              <a:buNone/>
            </a:pPr>
            <a:r>
              <a:rPr lang="en-US" b="1" dirty="0"/>
              <a:t>//actionTypes.js</a:t>
            </a:r>
          </a:p>
          <a:p>
            <a:pPr marL="0" indent="0">
              <a:buNone/>
            </a:pPr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SIPARIS_ARTIR = ”SIPARIS_ARTIR”</a:t>
            </a:r>
          </a:p>
          <a:p>
            <a:pPr marL="0" indent="0">
              <a:buNone/>
            </a:pPr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SIPARIS_AZALT = ”SIPARIS_AZALT”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6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i="1" dirty="0"/>
              <a:t>Reducers</a:t>
            </a:r>
          </a:p>
          <a:p>
            <a:pPr marL="0" indent="0">
              <a:buNone/>
            </a:pPr>
            <a:r>
              <a:rPr lang="tr-TR" b="1" i="1" dirty="0"/>
              <a:t>Reducers</a:t>
            </a:r>
            <a:r>
              <a:rPr lang="tr-TR" i="1" dirty="0"/>
              <a:t> global state'in güncellendiği, kontrol edildiği ve güncellenmiş state'i return eden klasik bir javascript function'udur. </a:t>
            </a:r>
            <a:r>
              <a:rPr lang="tr-TR" i="1" dirty="0" smtClean="0"/>
              <a:t>iki </a:t>
            </a:r>
            <a:r>
              <a:rPr lang="tr-TR" i="1" dirty="0"/>
              <a:t>parametre alır</a:t>
            </a:r>
            <a:r>
              <a:rPr lang="tr-TR" i="1" dirty="0" smtClean="0"/>
              <a:t>:</a:t>
            </a:r>
            <a:endParaRPr lang="tr-TR" i="1" dirty="0"/>
          </a:p>
          <a:p>
            <a:pPr marL="0" indent="0">
              <a:buNone/>
            </a:pPr>
            <a:r>
              <a:rPr lang="tr-TR" b="1" i="1" dirty="0"/>
              <a:t>state</a:t>
            </a:r>
            <a:r>
              <a:rPr lang="tr-TR" i="1" dirty="0"/>
              <a:t>: uygulamanın geçerli state'i</a:t>
            </a:r>
          </a:p>
          <a:p>
            <a:pPr marL="0" indent="0">
              <a:buNone/>
            </a:pPr>
            <a:r>
              <a:rPr lang="tr-TR" b="1" i="1" dirty="0"/>
              <a:t>action</a:t>
            </a:r>
            <a:r>
              <a:rPr lang="tr-TR" i="1" dirty="0"/>
              <a:t>: global state'i güncellemek için gönderilen action</a:t>
            </a:r>
          </a:p>
          <a:p>
            <a:pPr marL="0" indent="0">
              <a:buNone/>
            </a:pPr>
            <a:r>
              <a:rPr lang="tr-TR" b="1" i="1" dirty="0"/>
              <a:t>Reducer</a:t>
            </a:r>
            <a:r>
              <a:rPr lang="tr-TR" i="1" dirty="0"/>
              <a:t> oluşturmak için aşağıdaki kurallara uymak zorundasınız</a:t>
            </a:r>
            <a:r>
              <a:rPr lang="tr-TR" i="1" dirty="0" smtClean="0"/>
              <a:t>.</a:t>
            </a:r>
            <a:endParaRPr lang="tr-TR" i="1" dirty="0"/>
          </a:p>
          <a:p>
            <a:pPr marL="0" indent="0">
              <a:buNone/>
            </a:pPr>
            <a:r>
              <a:rPr lang="tr-TR" b="1" i="1" dirty="0"/>
              <a:t>Reducer'ın state parametresini her zaman başlangıç state'ine eşitleyin.</a:t>
            </a:r>
          </a:p>
          <a:p>
            <a:pPr marL="0" indent="0">
              <a:buNone/>
            </a:pPr>
            <a:r>
              <a:rPr lang="en-US" b="1" i="1" dirty="0" smtClean="0"/>
              <a:t>Reducer</a:t>
            </a:r>
            <a:r>
              <a:rPr lang="en-US" b="1" dirty="0"/>
              <a:t>: </a:t>
            </a:r>
            <a:r>
              <a:rPr lang="en-US" dirty="0"/>
              <a:t>State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action’ı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pure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fonksiyondur</a:t>
            </a:r>
            <a:r>
              <a:rPr lang="en-US" dirty="0"/>
              <a:t>. </a:t>
            </a:r>
            <a:r>
              <a:rPr lang="en-US" dirty="0" err="1"/>
              <a:t>Action’ın</a:t>
            </a:r>
            <a:r>
              <a:rPr lang="en-US" dirty="0"/>
              <a:t> </a:t>
            </a:r>
            <a:r>
              <a:rPr lang="en-US" dirty="0" err="1"/>
              <a:t>type’ına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değiştirir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dönmesi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, </a:t>
            </a:r>
            <a:r>
              <a:rPr lang="en-US" dirty="0" err="1"/>
              <a:t>componentler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render </a:t>
            </a:r>
            <a:r>
              <a:rPr lang="en-US" dirty="0" err="1"/>
              <a:t>etmez.Bunu</a:t>
            </a:r>
            <a:r>
              <a:rPr lang="en-US" dirty="0"/>
              <a:t> </a:t>
            </a:r>
            <a:r>
              <a:rPr lang="en-US" dirty="0" err="1"/>
              <a:t>yapmaktaki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referansını</a:t>
            </a:r>
            <a:r>
              <a:rPr lang="en-US" dirty="0"/>
              <a:t> </a:t>
            </a:r>
            <a:r>
              <a:rPr lang="en-US" dirty="0" err="1"/>
              <a:t>değiştirmektir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Object.assign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err="1"/>
              <a:t>veya</a:t>
            </a:r>
            <a:r>
              <a:rPr lang="en-US" dirty="0"/>
              <a:t> </a:t>
            </a:r>
            <a:r>
              <a:rPr lang="en-US" b="1" dirty="0"/>
              <a:t>Object spread </a:t>
            </a:r>
            <a:r>
              <a:rPr lang="en-US" b="1" dirty="0" err="1"/>
              <a:t>opretaor</a:t>
            </a:r>
            <a:r>
              <a:rPr lang="en-US" b="1" dirty="0"/>
              <a:t> 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Program </a:t>
            </a:r>
            <a:r>
              <a:rPr lang="en-US" dirty="0" err="1"/>
              <a:t>başlangıcında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undifined</a:t>
            </a:r>
            <a:r>
              <a:rPr lang="en-US" dirty="0"/>
              <a:t> </a:t>
            </a:r>
            <a:r>
              <a:rPr lang="en-US" dirty="0" err="1"/>
              <a:t>olmaması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de </a:t>
            </a:r>
            <a:r>
              <a:rPr lang="en-US" dirty="0" err="1"/>
              <a:t>vermeyi</a:t>
            </a:r>
            <a:r>
              <a:rPr lang="en-US" dirty="0"/>
              <a:t> </a:t>
            </a:r>
            <a:r>
              <a:rPr lang="en-US" dirty="0" err="1"/>
              <a:t>unutmamalıyız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/>
              <a:t>reducer</a:t>
            </a:r>
            <a:r>
              <a:rPr lang="en-US" dirty="0"/>
              <a:t>=(state=0,action)=&gt;{</a:t>
            </a:r>
          </a:p>
          <a:p>
            <a:pPr marL="0" indent="0">
              <a:buNone/>
            </a:pPr>
            <a:r>
              <a:rPr lang="en-US" dirty="0"/>
              <a:t>     switch(</a:t>
            </a:r>
            <a:r>
              <a:rPr lang="en-US" dirty="0" err="1"/>
              <a:t>action.type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case 'SIPARIS_ARTIR':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state+action.payload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case 'SIPARIS_AZALT':</a:t>
            </a:r>
          </a:p>
          <a:p>
            <a:pPr marL="0" indent="0">
              <a:buNone/>
            </a:pPr>
            <a:r>
              <a:rPr lang="en-US" dirty="0"/>
              <a:t>                return state-</a:t>
            </a:r>
            <a:r>
              <a:rPr lang="en-US" dirty="0" err="1"/>
              <a:t>action.payload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Biz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reducer’ı</a:t>
            </a:r>
            <a:r>
              <a:rPr lang="en-US" dirty="0"/>
              <a:t> </a:t>
            </a:r>
            <a:r>
              <a:rPr lang="en-US" dirty="0" err="1"/>
              <a:t>kullanmayız</a:t>
            </a:r>
            <a:r>
              <a:rPr lang="en-US" dirty="0"/>
              <a:t>. </a:t>
            </a:r>
            <a:r>
              <a:rPr lang="en-US" b="1" dirty="0" err="1"/>
              <a:t>Reducer’ları</a:t>
            </a:r>
            <a:r>
              <a:rPr lang="en-US" dirty="0"/>
              <a:t> </a:t>
            </a:r>
            <a:r>
              <a:rPr lang="en-US" b="1" dirty="0" err="1"/>
              <a:t>store’a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gönderiyoruz</a:t>
            </a:r>
            <a:r>
              <a:rPr lang="en-US" dirty="0"/>
              <a:t>. </a:t>
            </a:r>
            <a:r>
              <a:rPr lang="en-US" b="1" dirty="0" err="1"/>
              <a:t>Store,dispatch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b="1" dirty="0" err="1"/>
              <a:t>action’ı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store’un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b="1" dirty="0" err="1"/>
              <a:t>state’i</a:t>
            </a:r>
            <a:r>
              <a:rPr lang="en-US" dirty="0"/>
              <a:t>, </a:t>
            </a:r>
            <a:r>
              <a:rPr lang="en-US" b="1" dirty="0" err="1"/>
              <a:t>store’u</a:t>
            </a:r>
            <a:r>
              <a:rPr lang="en-US" dirty="0"/>
              <a:t> </a:t>
            </a:r>
            <a:r>
              <a:rPr lang="en-US" dirty="0" err="1"/>
              <a:t>oluşturduğumuzda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b="1" dirty="0"/>
              <a:t>reducer</a:t>
            </a:r>
            <a:r>
              <a:rPr lang="en-US" dirty="0"/>
              <a:t> </a:t>
            </a:r>
            <a:r>
              <a:rPr lang="en-US" dirty="0" err="1"/>
              <a:t>fonksiyonuna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/>
              <a:t>. Bu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dönülen</a:t>
            </a:r>
            <a:r>
              <a:rPr lang="en-US" dirty="0"/>
              <a:t> </a:t>
            </a:r>
            <a:r>
              <a:rPr lang="en-US" b="1" dirty="0" err="1"/>
              <a:t>state,storun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b="1" dirty="0" err="1"/>
              <a:t>state’in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biz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/>
              <a:t>dispatch</a:t>
            </a:r>
            <a:r>
              <a:rPr lang="en-US" dirty="0"/>
              <a:t> </a:t>
            </a:r>
            <a:r>
              <a:rPr lang="en-US" dirty="0" err="1"/>
              <a:t>fonksiyonunu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değiştireceğimizi</a:t>
            </a:r>
            <a:r>
              <a:rPr lang="en-US" dirty="0"/>
              <a:t> </a:t>
            </a:r>
            <a:r>
              <a:rPr lang="en-US" dirty="0" err="1"/>
              <a:t>store’a</a:t>
            </a:r>
            <a:r>
              <a:rPr lang="en-US" dirty="0"/>
              <a:t> </a:t>
            </a:r>
            <a:r>
              <a:rPr lang="en-US" dirty="0" err="1"/>
              <a:t>bildiriyoruz</a:t>
            </a:r>
            <a:r>
              <a:rPr lang="en-US" dirty="0"/>
              <a:t>. </a:t>
            </a:r>
            <a:r>
              <a:rPr lang="en-US" b="1" dirty="0"/>
              <a:t>Reducer</a:t>
            </a:r>
            <a:r>
              <a:rPr lang="en-US" dirty="0"/>
              <a:t> </a:t>
            </a:r>
            <a:r>
              <a:rPr lang="en-US" dirty="0" err="1"/>
              <a:t>fonksiyonunu</a:t>
            </a:r>
            <a:r>
              <a:rPr lang="en-US" dirty="0"/>
              <a:t> store </a:t>
            </a:r>
            <a:r>
              <a:rPr lang="en-US" dirty="0" err="1"/>
              <a:t>çalıştırıyor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</a:t>
            </a:r>
            <a:r>
              <a:rPr lang="en-US" dirty="0"/>
              <a:t> </a:t>
            </a:r>
            <a:r>
              <a:rPr lang="tr-TR" dirty="0" smtClean="0"/>
              <a:t>sorulabilir</a:t>
            </a:r>
            <a:r>
              <a:rPr lang="en-US" dirty="0" smtClean="0"/>
              <a:t>. </a:t>
            </a:r>
            <a:r>
              <a:rPr lang="en-US" b="1" dirty="0"/>
              <a:t>“Store ,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action’ı</a:t>
            </a:r>
            <a:r>
              <a:rPr lang="en-US" b="1" dirty="0"/>
              <a:t> 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reducer’a</a:t>
            </a:r>
            <a:r>
              <a:rPr lang="en-US" b="1" dirty="0"/>
              <a:t> </a:t>
            </a:r>
            <a:r>
              <a:rPr lang="en-US" b="1" dirty="0" err="1"/>
              <a:t>parametre</a:t>
            </a:r>
            <a:r>
              <a:rPr lang="en-US" b="1" dirty="0"/>
              <a:t> </a:t>
            </a:r>
            <a:r>
              <a:rPr lang="en-US" b="1" dirty="0" err="1"/>
              <a:t>geçecek</a:t>
            </a:r>
            <a:r>
              <a:rPr lang="en-US" b="1" dirty="0"/>
              <a:t>? </a:t>
            </a:r>
            <a:r>
              <a:rPr lang="en-US" b="1" dirty="0" err="1"/>
              <a:t>Bunu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belirliyor</a:t>
            </a:r>
            <a:r>
              <a:rPr lang="en-US" b="1" dirty="0"/>
              <a:t>.” </a:t>
            </a:r>
            <a:r>
              <a:rPr lang="tr-TR" dirty="0"/>
              <a:t>T</a:t>
            </a:r>
            <a:r>
              <a:rPr lang="en-US" dirty="0" err="1" smtClean="0"/>
              <a:t>üm</a:t>
            </a:r>
            <a:r>
              <a:rPr lang="en-US" dirty="0" smtClean="0"/>
              <a:t> </a:t>
            </a:r>
            <a:r>
              <a:rPr lang="en-US" dirty="0" err="1"/>
              <a:t>reducer’larda</a:t>
            </a:r>
            <a:r>
              <a:rPr lang="en-US" dirty="0"/>
              <a:t> </a:t>
            </a:r>
            <a:r>
              <a:rPr lang="en-US" dirty="0" err="1"/>
              <a:t>actionu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geçerek</a:t>
            </a:r>
            <a:r>
              <a:rPr lang="en-US" dirty="0"/>
              <a:t> </a:t>
            </a:r>
            <a:r>
              <a:rPr lang="en-US" dirty="0" err="1"/>
              <a:t>yapıyor</a:t>
            </a:r>
            <a:r>
              <a:rPr lang="en-US" dirty="0"/>
              <a:t>.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switch’e</a:t>
            </a:r>
            <a:r>
              <a:rPr lang="en-US" dirty="0"/>
              <a:t> </a:t>
            </a:r>
            <a:r>
              <a:rPr lang="en-US" dirty="0" err="1"/>
              <a:t>yakalanırsa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yapıyor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b="1" i="1" dirty="0"/>
              <a:t>Store</a:t>
            </a:r>
            <a:r>
              <a:rPr lang="en-US" b="1" dirty="0"/>
              <a:t>: 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yerdir</a:t>
            </a:r>
            <a:r>
              <a:rPr lang="en-US" dirty="0"/>
              <a:t>. </a:t>
            </a:r>
            <a:r>
              <a:rPr lang="en-US" dirty="0" err="1"/>
              <a:t>Store’u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createStore</a:t>
            </a:r>
            <a:r>
              <a:rPr lang="en-US" b="1" dirty="0"/>
              <a:t> </a:t>
            </a:r>
            <a:r>
              <a:rPr lang="en-US" dirty="0" err="1"/>
              <a:t>fonksiyonunu</a:t>
            </a:r>
            <a:r>
              <a:rPr lang="en-US" b="1" dirty="0"/>
              <a:t> </a:t>
            </a:r>
            <a:r>
              <a:rPr lang="en-US" dirty="0" err="1"/>
              <a:t>kullanırız</a:t>
            </a:r>
            <a:r>
              <a:rPr lang="en-US" dirty="0"/>
              <a:t>.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reducer’ları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Reducer’lar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zaman ,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öyle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arada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combineReducer</a:t>
            </a:r>
            <a:r>
              <a:rPr lang="en-US" b="1" dirty="0"/>
              <a:t> </a:t>
            </a:r>
            <a:r>
              <a:rPr lang="en-US" dirty="0" err="1"/>
              <a:t>fonksiyonunu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Store  : this.state{}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G</a:t>
            </a:r>
            <a:r>
              <a:rPr lang="tr-TR" b="1" dirty="0" smtClean="0"/>
              <a:t>lobal</a:t>
            </a:r>
            <a:r>
              <a:rPr lang="tr-TR" dirty="0" smtClean="0"/>
              <a:t> </a:t>
            </a:r>
            <a:r>
              <a:rPr lang="tr-TR" b="1" dirty="0"/>
              <a:t>state'in</a:t>
            </a:r>
            <a:r>
              <a:rPr lang="tr-TR" dirty="0"/>
              <a:t> redux karşılığı store'dur. Tüm </a:t>
            </a:r>
            <a:r>
              <a:rPr lang="tr-TR" b="1" dirty="0"/>
              <a:t>reducer'ların</a:t>
            </a:r>
            <a:r>
              <a:rPr lang="tr-TR" dirty="0"/>
              <a:t> birleşimiyle oluşturulur. Redux store oluşturmak için redux içinde bulunan </a:t>
            </a:r>
            <a:r>
              <a:rPr lang="tr-TR" b="1" dirty="0"/>
              <a:t>createStore</a:t>
            </a:r>
            <a:r>
              <a:rPr lang="tr-TR" dirty="0"/>
              <a:t>() method'unu kullanırız.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Redux</a:t>
            </a:r>
            <a:r>
              <a:rPr lang="en-US" dirty="0" smtClean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b="1" dirty="0" err="1"/>
              <a:t>reducer’ları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objede</a:t>
            </a:r>
            <a:r>
              <a:rPr lang="en-US" dirty="0"/>
              <a:t> </a:t>
            </a:r>
            <a:r>
              <a:rPr lang="en-US" dirty="0" err="1"/>
              <a:t>tutarak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en-US" dirty="0"/>
              <a:t>Redux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store </a:t>
            </a:r>
            <a:r>
              <a:rPr lang="en-US" dirty="0" err="1"/>
              <a:t>objesinde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b="1" dirty="0" err="1"/>
              <a:t>üç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method </a:t>
            </a:r>
            <a:r>
              <a:rPr lang="en-US" dirty="0" err="1"/>
              <a:t>bulunur</a:t>
            </a:r>
            <a:r>
              <a:rPr lang="en-US" dirty="0"/>
              <a:t>.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dispatch</a:t>
            </a:r>
            <a:endParaRPr lang="en-US" dirty="0"/>
          </a:p>
          <a:p>
            <a:r>
              <a:rPr lang="en-US" b="1" dirty="0" err="1"/>
              <a:t>getState</a:t>
            </a:r>
            <a:endParaRPr lang="en-US" dirty="0"/>
          </a:p>
          <a:p>
            <a:r>
              <a:rPr lang="en-US" b="1" dirty="0"/>
              <a:t>subscribe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dispatch: </a:t>
            </a:r>
            <a:r>
              <a:rPr lang="en-US" b="1" dirty="0" err="1"/>
              <a:t>Action’ı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b="1" dirty="0" err="1"/>
              <a:t>reducer’ı</a:t>
            </a:r>
            <a:r>
              <a:rPr lang="en-US" dirty="0"/>
              <a:t> </a:t>
            </a:r>
            <a:r>
              <a:rPr lang="en-US" dirty="0" err="1"/>
              <a:t>tetikler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state </a:t>
            </a:r>
            <a:r>
              <a:rPr lang="en-US" dirty="0" err="1"/>
              <a:t>değiştirilir</a:t>
            </a:r>
            <a:r>
              <a:rPr lang="en-US" dirty="0"/>
              <a:t>. Bu </a:t>
            </a:r>
            <a:r>
              <a:rPr lang="en-US" dirty="0" err="1"/>
              <a:t>fonksiyon</a:t>
            </a:r>
            <a:r>
              <a:rPr lang="en-US" dirty="0"/>
              <a:t> her </a:t>
            </a:r>
            <a:r>
              <a:rPr lang="en-US" dirty="0" err="1"/>
              <a:t>çalıştırıldığında</a:t>
            </a:r>
            <a:r>
              <a:rPr lang="en-US" dirty="0"/>
              <a:t> </a:t>
            </a:r>
            <a:r>
              <a:rPr lang="en-US" dirty="0" err="1"/>
              <a:t>abone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b="1" dirty="0" err="1"/>
              <a:t>componen’tler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err="1" smtClean="0"/>
              <a:t>Tabii</a:t>
            </a:r>
            <a:r>
              <a:rPr lang="en-US" dirty="0" smtClean="0"/>
              <a:t> </a:t>
            </a:r>
            <a:r>
              <a:rPr lang="en-US" dirty="0" err="1"/>
              <a:t>ki</a:t>
            </a:r>
            <a:r>
              <a:rPr lang="en-US" dirty="0"/>
              <a:t> state </a:t>
            </a:r>
            <a:r>
              <a:rPr lang="en-US" dirty="0" err="1"/>
              <a:t>değiştikten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,render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b="1" dirty="0"/>
              <a:t>Dispatch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redux </a:t>
            </a:r>
            <a:r>
              <a:rPr lang="en-US" dirty="0" err="1"/>
              <a:t>method'udur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redux </a:t>
            </a:r>
            <a:r>
              <a:rPr lang="en-US" dirty="0" err="1"/>
              <a:t>state'ini</a:t>
            </a:r>
            <a:r>
              <a:rPr lang="en-US" dirty="0"/>
              <a:t> </a:t>
            </a:r>
            <a:r>
              <a:rPr lang="en-US" dirty="0" err="1"/>
              <a:t>güncellemek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Dispatch </a:t>
            </a:r>
            <a:r>
              <a:rPr lang="en-US" dirty="0" err="1"/>
              <a:t>method'u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bahsettiğimiz</a:t>
            </a:r>
            <a:r>
              <a:rPr lang="en-US" dirty="0"/>
              <a:t> action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5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getState</a:t>
            </a:r>
            <a:r>
              <a:rPr lang="en-US" b="1" dirty="0"/>
              <a:t>: 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subscribe: </a:t>
            </a:r>
            <a:r>
              <a:rPr lang="en-US" dirty="0" err="1"/>
              <a:t>Component’ler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Store’a</a:t>
            </a:r>
            <a:r>
              <a:rPr lang="en-US" dirty="0"/>
              <a:t> </a:t>
            </a:r>
            <a:r>
              <a:rPr lang="en-US" dirty="0" err="1"/>
              <a:t>abone</a:t>
            </a:r>
            <a:r>
              <a:rPr lang="en-US" dirty="0"/>
              <a:t> </a:t>
            </a:r>
            <a:r>
              <a:rPr lang="en-US" dirty="0" err="1"/>
              <a:t>olurlar</a:t>
            </a:r>
            <a:r>
              <a:rPr lang="en-US" dirty="0"/>
              <a:t>. </a:t>
            </a:r>
            <a:r>
              <a:rPr lang="en-US" b="1" dirty="0"/>
              <a:t>Store</a:t>
            </a:r>
            <a:r>
              <a:rPr lang="en-US" dirty="0"/>
              <a:t> ,</a:t>
            </a:r>
            <a:r>
              <a:rPr lang="en-US" dirty="0" err="1"/>
              <a:t>abone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componentleri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/>
              <a:t>olarak</a:t>
            </a:r>
            <a:r>
              <a:rPr lang="en-US" dirty="0"/>
              <a:t> ,</a:t>
            </a:r>
            <a:r>
              <a:rPr lang="en-US" dirty="0" err="1"/>
              <a:t>component’in</a:t>
            </a:r>
            <a:r>
              <a:rPr lang="en-US" dirty="0"/>
              <a:t> </a:t>
            </a:r>
            <a:r>
              <a:rPr lang="en-US" dirty="0" err="1"/>
              <a:t>state’e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, </a:t>
            </a:r>
            <a:r>
              <a:rPr lang="en-US" dirty="0" err="1"/>
              <a:t>yani</a:t>
            </a:r>
            <a:r>
              <a:rPr lang="en-US" dirty="0"/>
              <a:t> state her </a:t>
            </a:r>
            <a:r>
              <a:rPr lang="en-US" dirty="0" err="1"/>
              <a:t>değiştiğinde</a:t>
            </a:r>
            <a:r>
              <a:rPr lang="en-US" dirty="0"/>
              <a:t> render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 </a:t>
            </a:r>
            <a:r>
              <a:rPr lang="en-US" b="1" dirty="0" err="1"/>
              <a:t>getState</a:t>
            </a:r>
            <a:r>
              <a:rPr lang="en-US" dirty="0"/>
              <a:t> </a:t>
            </a:r>
            <a:r>
              <a:rPr lang="en-US" dirty="0" err="1"/>
              <a:t>fonksiyonunu</a:t>
            </a:r>
            <a:r>
              <a:rPr lang="en-US" dirty="0"/>
              <a:t> </a:t>
            </a:r>
            <a:r>
              <a:rPr lang="en-US" dirty="0" err="1"/>
              <a:t>kullanması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 </a:t>
            </a:r>
            <a:r>
              <a:rPr lang="en-US" b="1" dirty="0" err="1"/>
              <a:t>getState</a:t>
            </a:r>
            <a:r>
              <a:rPr lang="en-US" dirty="0"/>
              <a:t> </a:t>
            </a:r>
            <a:r>
              <a:rPr lang="en-US" dirty="0" err="1"/>
              <a:t>çalıştırmaktır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view’de</a:t>
            </a:r>
            <a:r>
              <a:rPr lang="en-US" dirty="0"/>
              <a:t>,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değiştiğini</a:t>
            </a:r>
            <a:r>
              <a:rPr lang="en-US" dirty="0"/>
              <a:t> </a:t>
            </a:r>
            <a:r>
              <a:rPr lang="en-US" dirty="0" err="1"/>
              <a:t>görebiliriz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 state </a:t>
            </a:r>
            <a:r>
              <a:rPr lang="en-US" dirty="0" err="1"/>
              <a:t>değişir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view’e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yansımaz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452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Windows User</dc:creator>
  <cp:lastModifiedBy>Windows User</cp:lastModifiedBy>
  <cp:revision>12</cp:revision>
  <dcterms:created xsi:type="dcterms:W3CDTF">2022-08-05T23:14:13Z</dcterms:created>
  <dcterms:modified xsi:type="dcterms:W3CDTF">2022-08-16T09:58:09Z</dcterms:modified>
</cp:coreProperties>
</file>