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61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6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0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5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7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4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1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2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1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F0E10-D2AB-4079-AF7C-FB8F81F92F57}" type="datetimeFigureOut">
              <a:rPr lang="en-US" smtClean="0"/>
              <a:t>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A498-F5B4-4105-A18A-F3867A87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2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Constraint Layout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41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54000"/>
            <a:ext cx="11290300" cy="62357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="@+id/button13"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="Button1"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="@+id/button14"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android:layout_marginStart</a:t>
            </a:r>
            <a:r>
              <a:rPr lang="en-US" dirty="0"/>
              <a:t>="8dp"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app:layout_goneMarginStart</a:t>
            </a:r>
            <a:r>
              <a:rPr lang="en-US" b="1" dirty="0"/>
              <a:t>="150dp"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app:layout_constraintStart_toEndOf</a:t>
            </a:r>
            <a:r>
              <a:rPr lang="en-US" dirty="0"/>
              <a:t>="@+id/button13"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93408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317500"/>
            <a:ext cx="11226800" cy="6134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Centering positioning and bias</a:t>
            </a:r>
          </a:p>
          <a:p>
            <a:pPr marL="0" indent="0">
              <a:buNone/>
            </a:pPr>
            <a:r>
              <a:rPr lang="en-US" dirty="0"/>
              <a:t>View </a:t>
            </a:r>
            <a:r>
              <a:rPr lang="en-US" dirty="0" err="1"/>
              <a:t>ları</a:t>
            </a:r>
            <a:r>
              <a:rPr lang="en-US" dirty="0"/>
              <a:t> center a </a:t>
            </a:r>
            <a:r>
              <a:rPr lang="en-US" dirty="0" err="1"/>
              <a:t>koyma</a:t>
            </a:r>
            <a:r>
              <a:rPr lang="en-US" dirty="0"/>
              <a:t> </a:t>
            </a:r>
            <a:r>
              <a:rPr lang="en-US" dirty="0" err="1"/>
              <a:t>diyince</a:t>
            </a:r>
            <a:r>
              <a:rPr lang="en-US" dirty="0"/>
              <a:t> </a:t>
            </a:r>
            <a:r>
              <a:rPr lang="en-US" dirty="0" err="1"/>
              <a:t>aklınıza</a:t>
            </a:r>
            <a:r>
              <a:rPr lang="en-US" dirty="0"/>
              <a:t> </a:t>
            </a:r>
            <a:r>
              <a:rPr lang="en-US" dirty="0" err="1"/>
              <a:t>muhtemelen</a:t>
            </a:r>
            <a:r>
              <a:rPr lang="en-US" dirty="0"/>
              <a:t> </a:t>
            </a: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linearLayoutun</a:t>
            </a:r>
            <a:r>
              <a:rPr lang="en-US" dirty="0"/>
              <a:t> </a:t>
            </a:r>
            <a:r>
              <a:rPr lang="en-US" b="1" dirty="0" err="1"/>
              <a:t>android:gravity</a:t>
            </a:r>
            <a:r>
              <a:rPr lang="en-US" b="1" dirty="0"/>
              <a:t>=”center</a:t>
            </a:r>
            <a:r>
              <a:rPr lang="en-US" dirty="0"/>
              <a:t>” attribute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geliyordur</a:t>
            </a:r>
            <a:r>
              <a:rPr lang="en-US" dirty="0"/>
              <a:t>. Constraint </a:t>
            </a:r>
            <a:r>
              <a:rPr lang="en-US" dirty="0" err="1"/>
              <a:t>layoutta</a:t>
            </a:r>
            <a:r>
              <a:rPr lang="en-US" dirty="0"/>
              <a:t> </a:t>
            </a:r>
            <a:r>
              <a:rPr lang="en-US" dirty="0" err="1"/>
              <a:t>isler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değişiyor</a:t>
            </a:r>
            <a:r>
              <a:rPr lang="en-US" dirty="0"/>
              <a:t> </a:t>
            </a:r>
            <a:r>
              <a:rPr lang="en-US" b="1" dirty="0"/>
              <a:t>start end bottom top </a:t>
            </a:r>
            <a:r>
              <a:rPr lang="en-US" dirty="0"/>
              <a:t>constraint </a:t>
            </a:r>
            <a:r>
              <a:rPr lang="en-US" dirty="0" err="1"/>
              <a:t>lerini</a:t>
            </a:r>
            <a:r>
              <a:rPr lang="en-US" dirty="0"/>
              <a:t> </a:t>
            </a:r>
            <a:r>
              <a:rPr lang="en-US" dirty="0" err="1"/>
              <a:t>belirleyip</a:t>
            </a:r>
            <a:r>
              <a:rPr lang="en-US" dirty="0"/>
              <a:t> width height </a:t>
            </a:r>
            <a:r>
              <a:rPr lang="en-US" dirty="0" err="1"/>
              <a:t>degeri</a:t>
            </a:r>
            <a:r>
              <a:rPr lang="en-US" dirty="0"/>
              <a:t> set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yönetmemiz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yatayda</a:t>
            </a:r>
            <a:r>
              <a:rPr lang="en-US" dirty="0"/>
              <a:t> bi </a:t>
            </a:r>
            <a:r>
              <a:rPr lang="en-US" dirty="0" err="1"/>
              <a:t>butonun</a:t>
            </a:r>
            <a:r>
              <a:rPr lang="en-US" dirty="0"/>
              <a:t> </a:t>
            </a:r>
            <a:r>
              <a:rPr lang="en-US" dirty="0" err="1"/>
              <a:t>ekranı</a:t>
            </a:r>
            <a:r>
              <a:rPr lang="en-US" dirty="0"/>
              <a:t> </a:t>
            </a:r>
            <a:r>
              <a:rPr lang="en-US" dirty="0" err="1"/>
              <a:t>ortalamasını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 </a:t>
            </a:r>
            <a:r>
              <a:rPr lang="en-US" b="1" dirty="0"/>
              <a:t>start end </a:t>
            </a:r>
            <a:r>
              <a:rPr lang="en-US" dirty="0"/>
              <a:t>constraint </a:t>
            </a:r>
            <a:r>
              <a:rPr lang="en-US" dirty="0" err="1"/>
              <a:t>lerini</a:t>
            </a:r>
            <a:r>
              <a:rPr lang="en-US" dirty="0"/>
              <a:t> (</a:t>
            </a: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ornekte</a:t>
            </a:r>
            <a:r>
              <a:rPr lang="en-US" dirty="0"/>
              <a:t> </a:t>
            </a:r>
            <a:r>
              <a:rPr lang="en-US" b="1" dirty="0"/>
              <a:t>parent)</a:t>
            </a:r>
            <a:r>
              <a:rPr lang="en-US" dirty="0"/>
              <a:t> set </a:t>
            </a:r>
            <a:r>
              <a:rPr lang="en-US" dirty="0" err="1"/>
              <a:t>edip</a:t>
            </a:r>
            <a:r>
              <a:rPr lang="en-US" b="1" dirty="0"/>
              <a:t> width </a:t>
            </a:r>
            <a:r>
              <a:rPr lang="en-US" b="1" dirty="0" err="1"/>
              <a:t>wrap_content</a:t>
            </a:r>
            <a:r>
              <a:rPr lang="en-US" dirty="0"/>
              <a:t> 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yeterli</a:t>
            </a:r>
            <a:r>
              <a:rPr lang="en-US" dirty="0"/>
              <a:t>. 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buttonumuz</a:t>
            </a:r>
            <a:r>
              <a:rPr lang="en-US" dirty="0"/>
              <a:t> </a:t>
            </a:r>
            <a:r>
              <a:rPr lang="en-US" dirty="0" err="1"/>
              <a:t>yatay</a:t>
            </a:r>
            <a:r>
              <a:rPr lang="en-US" dirty="0"/>
              <a:t> constraint </a:t>
            </a:r>
            <a:r>
              <a:rPr lang="en-US" dirty="0" err="1"/>
              <a:t>lerinin</a:t>
            </a:r>
            <a:r>
              <a:rPr lang="en-US" dirty="0"/>
              <a:t> </a:t>
            </a:r>
            <a:r>
              <a:rPr lang="en-US" dirty="0" err="1"/>
              <a:t>icinde</a:t>
            </a:r>
            <a:r>
              <a:rPr lang="en-US" dirty="0"/>
              <a:t> button width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ortalayacaktır</a:t>
            </a:r>
            <a:r>
              <a:rPr lang="en-US" dirty="0"/>
              <a:t>. View in width </a:t>
            </a:r>
            <a:r>
              <a:rPr lang="en-US" dirty="0" err="1"/>
              <a:t>ini</a:t>
            </a:r>
            <a:r>
              <a:rPr lang="en-US" dirty="0"/>
              <a:t> 0dp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matchparent</a:t>
            </a:r>
            <a:r>
              <a:rPr lang="en-US" dirty="0"/>
              <a:t> </a:t>
            </a:r>
            <a:r>
              <a:rPr lang="en-US" dirty="0" err="1"/>
              <a:t>verirsek</a:t>
            </a:r>
            <a:r>
              <a:rPr lang="en-US" dirty="0"/>
              <a:t> width </a:t>
            </a:r>
            <a:r>
              <a:rPr lang="en-US" dirty="0" err="1"/>
              <a:t>ini</a:t>
            </a:r>
            <a:r>
              <a:rPr lang="en-US" dirty="0"/>
              <a:t> constraint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yapacaktır</a:t>
            </a:r>
            <a:r>
              <a:rPr lang="en-US" dirty="0"/>
              <a:t>. </a:t>
            </a:r>
            <a:r>
              <a:rPr lang="en-US" dirty="0" err="1"/>
              <a:t>Ayni</a:t>
            </a:r>
            <a:r>
              <a:rPr lang="en-US" dirty="0"/>
              <a:t>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dikey</a:t>
            </a:r>
            <a:r>
              <a:rPr lang="en-US" dirty="0"/>
              <a:t> </a:t>
            </a:r>
            <a:r>
              <a:rPr lang="en-US" dirty="0" err="1"/>
              <a:t>ortalamayı</a:t>
            </a:r>
            <a:r>
              <a:rPr lang="en-US" dirty="0"/>
              <a:t> da</a:t>
            </a:r>
            <a:r>
              <a:rPr lang="en-US" b="1" dirty="0"/>
              <a:t> bottom top </a:t>
            </a:r>
            <a:r>
              <a:rPr lang="en-US" dirty="0"/>
              <a:t>constraint </a:t>
            </a:r>
            <a:r>
              <a:rPr lang="en-US" dirty="0" err="1"/>
              <a:t>lerini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b="1" dirty="0"/>
              <a:t>height </a:t>
            </a:r>
            <a:r>
              <a:rPr lang="en-US" dirty="0" err="1"/>
              <a:t>i</a:t>
            </a:r>
            <a:r>
              <a:rPr lang="en-US" dirty="0"/>
              <a:t> set </a:t>
            </a:r>
            <a:r>
              <a:rPr lang="en-US" dirty="0" err="1"/>
              <a:t>edilerek</a:t>
            </a:r>
            <a:r>
              <a:rPr lang="en-US" dirty="0"/>
              <a:t> </a:t>
            </a:r>
            <a:r>
              <a:rPr lang="en-US" dirty="0" err="1"/>
              <a:t>ayarlayabiliriz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0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17500"/>
            <a:ext cx="11595100" cy="6159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</a:t>
            </a:r>
            <a:r>
              <a:rPr lang="en-US" dirty="0" err="1"/>
              <a:t>ekranın</a:t>
            </a:r>
            <a:r>
              <a:rPr lang="en-US" dirty="0"/>
              <a:t> </a:t>
            </a:r>
            <a:r>
              <a:rPr lang="en-US" dirty="0" err="1"/>
              <a:t>ortasındaki</a:t>
            </a:r>
            <a:r>
              <a:rPr lang="en-US" dirty="0"/>
              <a:t> button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 smtClean="0"/>
              <a:t>görebilirisiniz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app:layout_constraintBottom_toBottomOf</a:t>
            </a:r>
            <a:r>
              <a:rPr lang="en-US" b="1" dirty="0"/>
              <a:t>="parent"</a:t>
            </a:r>
            <a:br>
              <a:rPr lang="en-US" b="1" dirty="0"/>
            </a:br>
            <a:r>
              <a:rPr lang="en-US" b="1" dirty="0" err="1"/>
              <a:t>app:layout_constraintEnd_toEndOf</a:t>
            </a:r>
            <a:r>
              <a:rPr lang="en-US" b="1" dirty="0"/>
              <a:t>="parent"</a:t>
            </a:r>
            <a:br>
              <a:rPr lang="en-US" b="1" dirty="0"/>
            </a:br>
            <a:r>
              <a:rPr lang="en-US" b="1" dirty="0" err="1"/>
              <a:t>app:layout_constraintStart_toStartOf</a:t>
            </a:r>
            <a:r>
              <a:rPr lang="en-US" b="1" dirty="0"/>
              <a:t>="parent"</a:t>
            </a:r>
            <a:br>
              <a:rPr lang="en-US" b="1" dirty="0"/>
            </a:br>
            <a:r>
              <a:rPr lang="en-US" b="1" dirty="0" err="1"/>
              <a:t>app:layout_constraintTop_toTopOf</a:t>
            </a:r>
            <a:r>
              <a:rPr lang="en-US" b="1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1679575"/>
            <a:ext cx="3860800" cy="47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45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317500"/>
            <a:ext cx="11252200" cy="6210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Bias</a:t>
            </a:r>
          </a:p>
          <a:p>
            <a:pPr marL="0" indent="0">
              <a:buNone/>
            </a:pPr>
            <a:r>
              <a:rPr lang="en-US" dirty="0"/>
              <a:t>Button </a:t>
            </a:r>
            <a:r>
              <a:rPr lang="en-US" dirty="0" err="1"/>
              <a:t>umuzu</a:t>
            </a:r>
            <a:r>
              <a:rPr lang="en-US" dirty="0"/>
              <a:t> center </a:t>
            </a:r>
            <a:r>
              <a:rPr lang="en-US" dirty="0" err="1"/>
              <a:t>lamak</a:t>
            </a:r>
            <a:r>
              <a:rPr lang="en-US" dirty="0"/>
              <a:t> her </a:t>
            </a:r>
            <a:r>
              <a:rPr lang="en-US" dirty="0" err="1"/>
              <a:t>zaman</a:t>
            </a:r>
            <a:r>
              <a:rPr lang="en-US" dirty="0"/>
              <a:t> </a:t>
            </a:r>
            <a:r>
              <a:rPr lang="en-US" dirty="0" err="1"/>
              <a:t>isteyeceğimiz</a:t>
            </a:r>
            <a:r>
              <a:rPr lang="en-US" dirty="0"/>
              <a:t> bi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, </a:t>
            </a:r>
            <a:r>
              <a:rPr lang="en-US" dirty="0" err="1"/>
              <a:t>Yatayda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sagda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solda</a:t>
            </a:r>
            <a:r>
              <a:rPr lang="en-US" dirty="0"/>
              <a:t>, </a:t>
            </a:r>
            <a:r>
              <a:rPr lang="en-US" dirty="0" err="1"/>
              <a:t>Dikeyde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yukarda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asağıda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isteyebiliriz</a:t>
            </a:r>
            <a:r>
              <a:rPr lang="en-US" dirty="0"/>
              <a:t>. </a:t>
            </a:r>
            <a:r>
              <a:rPr lang="en-US" dirty="0" err="1"/>
              <a:t>Burda</a:t>
            </a:r>
            <a:r>
              <a:rPr lang="en-US" dirty="0"/>
              <a:t> </a:t>
            </a:r>
            <a:r>
              <a:rPr lang="en-US" b="1" dirty="0"/>
              <a:t>bias </a:t>
            </a:r>
            <a:r>
              <a:rPr lang="en-US" dirty="0" err="1"/>
              <a:t>devreye</a:t>
            </a:r>
            <a:r>
              <a:rPr lang="en-US" dirty="0"/>
              <a:t> </a:t>
            </a:r>
            <a:r>
              <a:rPr lang="en-US" dirty="0" err="1"/>
              <a:t>giriyor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Bias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view in bi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boşluğun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tarafına</a:t>
            </a:r>
            <a:r>
              <a:rPr lang="en-US" dirty="0"/>
              <a:t> </a:t>
            </a:r>
            <a:r>
              <a:rPr lang="en-US" dirty="0" err="1"/>
              <a:t>oranını</a:t>
            </a:r>
            <a:r>
              <a:rPr lang="en-US" dirty="0"/>
              <a:t> </a:t>
            </a:r>
            <a:r>
              <a:rPr lang="en-US" dirty="0" err="1"/>
              <a:t>belirliyoruz</a:t>
            </a:r>
            <a:r>
              <a:rPr lang="en-US" dirty="0"/>
              <a:t>. </a:t>
            </a:r>
            <a:r>
              <a:rPr lang="en-US" dirty="0" err="1"/>
              <a:t>Yatayda</a:t>
            </a:r>
            <a:r>
              <a:rPr lang="en-US" dirty="0"/>
              <a:t> </a:t>
            </a:r>
            <a:r>
              <a:rPr lang="en-US" b="1" dirty="0"/>
              <a:t>0 </a:t>
            </a:r>
            <a:r>
              <a:rPr lang="en-US" dirty="0"/>
              <a:t>en sol </a:t>
            </a:r>
            <a:r>
              <a:rPr lang="en-US" b="1" dirty="0"/>
              <a:t>1</a:t>
            </a:r>
            <a:r>
              <a:rPr lang="en-US" dirty="0"/>
              <a:t> en sag, </a:t>
            </a:r>
            <a:r>
              <a:rPr lang="en-US" dirty="0" err="1"/>
              <a:t>dikeyde</a:t>
            </a:r>
            <a:r>
              <a:rPr lang="en-US" dirty="0"/>
              <a:t> </a:t>
            </a:r>
            <a:r>
              <a:rPr lang="en-US" b="1" dirty="0"/>
              <a:t>0</a:t>
            </a:r>
            <a:r>
              <a:rPr lang="en-US" dirty="0"/>
              <a:t> en </a:t>
            </a:r>
            <a:r>
              <a:rPr lang="en-US" dirty="0" err="1"/>
              <a:t>üst</a:t>
            </a:r>
            <a:r>
              <a:rPr lang="en-US" dirty="0"/>
              <a:t> </a:t>
            </a:r>
            <a:r>
              <a:rPr lang="en-US" b="1" dirty="0"/>
              <a:t>1</a:t>
            </a:r>
            <a:r>
              <a:rPr lang="en-US" dirty="0"/>
              <a:t> en alt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işlevini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getiriyor</a:t>
            </a:r>
            <a:r>
              <a:rPr lang="en-US" dirty="0"/>
              <a:t>, Default </a:t>
            </a:r>
            <a:r>
              <a:rPr lang="en-US" dirty="0" err="1"/>
              <a:t>olarak</a:t>
            </a:r>
            <a:r>
              <a:rPr lang="en-US" dirty="0"/>
              <a:t> </a:t>
            </a:r>
            <a:r>
              <a:rPr lang="en-US" b="1" dirty="0"/>
              <a:t>0.5 </a:t>
            </a:r>
            <a:r>
              <a:rPr lang="en-US" dirty="0" err="1"/>
              <a:t>geliyor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üstteki</a:t>
            </a:r>
            <a:r>
              <a:rPr lang="en-US" dirty="0"/>
              <a:t> </a:t>
            </a:r>
            <a:r>
              <a:rPr lang="en-US" b="1" dirty="0"/>
              <a:t>Centered Button</a:t>
            </a:r>
            <a:r>
              <a:rPr lang="en-US" dirty="0"/>
              <a:t> </a:t>
            </a:r>
            <a:r>
              <a:rPr lang="en-US" dirty="0" err="1"/>
              <a:t>orneginde</a:t>
            </a:r>
            <a:r>
              <a:rPr lang="en-US" dirty="0"/>
              <a:t>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hem </a:t>
            </a:r>
            <a:r>
              <a:rPr lang="en-US" dirty="0" err="1"/>
              <a:t>yatayda</a:t>
            </a:r>
            <a:r>
              <a:rPr lang="en-US" dirty="0"/>
              <a:t> hem </a:t>
            </a:r>
            <a:r>
              <a:rPr lang="en-US" dirty="0" err="1"/>
              <a:t>dikeyde</a:t>
            </a:r>
            <a:r>
              <a:rPr lang="en-US" dirty="0"/>
              <a:t> </a:t>
            </a:r>
            <a:r>
              <a:rPr lang="en-US" dirty="0" err="1"/>
              <a:t>ekranın</a:t>
            </a:r>
            <a:r>
              <a:rPr lang="en-US" dirty="0"/>
              <a:t> </a:t>
            </a:r>
            <a:r>
              <a:rPr lang="en-US" dirty="0" err="1"/>
              <a:t>ortasında.Aşağıdaki</a:t>
            </a:r>
            <a:r>
              <a:rPr lang="en-US" dirty="0"/>
              <a:t> attribute </a:t>
            </a:r>
            <a:r>
              <a:rPr lang="en-US" dirty="0" err="1"/>
              <a:t>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bias </a:t>
            </a:r>
            <a:r>
              <a:rPr lang="en-US" dirty="0" err="1"/>
              <a:t>degerini</a:t>
            </a:r>
            <a:r>
              <a:rPr lang="en-US" dirty="0"/>
              <a:t> set </a:t>
            </a:r>
            <a:r>
              <a:rPr lang="en-US" dirty="0" err="1"/>
              <a:t>edip</a:t>
            </a:r>
            <a:r>
              <a:rPr lang="en-US" dirty="0"/>
              <a:t> </a:t>
            </a:r>
            <a:r>
              <a:rPr lang="en-US" dirty="0" err="1"/>
              <a:t>butonu</a:t>
            </a:r>
            <a:r>
              <a:rPr lang="en-US" dirty="0"/>
              <a:t> saga sola </a:t>
            </a:r>
            <a:r>
              <a:rPr lang="en-US" dirty="0" err="1"/>
              <a:t>yukarı</a:t>
            </a:r>
            <a:r>
              <a:rPr lang="en-US" dirty="0"/>
              <a:t> </a:t>
            </a:r>
            <a:r>
              <a:rPr lang="en-US" dirty="0" err="1"/>
              <a:t>aşağı</a:t>
            </a:r>
            <a:r>
              <a:rPr lang="en-US" dirty="0"/>
              <a:t> </a:t>
            </a:r>
            <a:r>
              <a:rPr lang="en-US" dirty="0" err="1"/>
              <a:t>götürebiliriz</a:t>
            </a:r>
            <a:r>
              <a:rPr lang="en-US" dirty="0"/>
              <a:t> .</a:t>
            </a:r>
            <a:r>
              <a:rPr lang="en-US" dirty="0" err="1"/>
              <a:t>Ayrıca</a:t>
            </a:r>
            <a:r>
              <a:rPr lang="en-US" dirty="0"/>
              <a:t> design </a:t>
            </a:r>
            <a:r>
              <a:rPr lang="en-US" dirty="0" err="1"/>
              <a:t>editörden</a:t>
            </a:r>
            <a:r>
              <a:rPr lang="en-US" dirty="0"/>
              <a:t> properties </a:t>
            </a:r>
            <a:r>
              <a:rPr lang="en-US" dirty="0" err="1"/>
              <a:t>tabındaki</a:t>
            </a:r>
            <a:r>
              <a:rPr lang="en-US" dirty="0"/>
              <a:t> seek bar </a:t>
            </a:r>
            <a:r>
              <a:rPr lang="en-US" dirty="0" err="1"/>
              <a:t>dan</a:t>
            </a:r>
            <a:r>
              <a:rPr lang="en-US" dirty="0"/>
              <a:t> da set </a:t>
            </a:r>
            <a:r>
              <a:rPr lang="en-US" dirty="0" err="1" smtClean="0"/>
              <a:t>edebiliriz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layout_constraintHorizontal_bias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layout_constraintVertical_bias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520700"/>
            <a:ext cx="11417300" cy="58547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ornekte</a:t>
            </a:r>
            <a:r>
              <a:rPr lang="en-US" dirty="0"/>
              <a:t> horizontal bias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vertical bias </a:t>
            </a:r>
            <a:r>
              <a:rPr lang="en-US" dirty="0" err="1"/>
              <a:t>i</a:t>
            </a:r>
            <a:r>
              <a:rPr lang="en-US" dirty="0"/>
              <a:t> set </a:t>
            </a:r>
            <a:r>
              <a:rPr lang="en-US" dirty="0" err="1"/>
              <a:t>edilmiş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ornegini</a:t>
            </a:r>
            <a:r>
              <a:rPr lang="en-US" dirty="0"/>
              <a:t> </a:t>
            </a:r>
            <a:r>
              <a:rPr lang="en-US" dirty="0" err="1" smtClean="0"/>
              <a:t>görebilirsiniz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app:layout_constraintHorizontal_bias</a:t>
            </a:r>
            <a:r>
              <a:rPr lang="en-US" b="1" dirty="0"/>
              <a:t>="0.7"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app:layout_constraintVertical_bias</a:t>
            </a:r>
            <a:r>
              <a:rPr lang="en-US" b="1" dirty="0"/>
              <a:t>="0.2"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0" y="1716087"/>
            <a:ext cx="3200400" cy="465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2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82600"/>
            <a:ext cx="11290300" cy="59055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Circle positioning</a:t>
            </a:r>
          </a:p>
          <a:p>
            <a:pPr marL="0" indent="0">
              <a:buNone/>
            </a:pPr>
            <a:r>
              <a:rPr lang="en-US" sz="2400" dirty="0"/>
              <a:t>Constraint layout </a:t>
            </a:r>
            <a:r>
              <a:rPr lang="en-US" sz="2400" dirty="0" err="1"/>
              <a:t>ile</a:t>
            </a:r>
            <a:r>
              <a:rPr lang="en-US" sz="2400" dirty="0"/>
              <a:t> bi view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baska</a:t>
            </a:r>
            <a:r>
              <a:rPr lang="en-US" sz="2400" dirty="0"/>
              <a:t> view a belli bi </a:t>
            </a:r>
            <a:r>
              <a:rPr lang="en-US" sz="2400" dirty="0" err="1"/>
              <a:t>açıda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uzaklıkta</a:t>
            </a:r>
            <a:r>
              <a:rPr lang="en-US" sz="2400" dirty="0"/>
              <a:t> bi </a:t>
            </a:r>
            <a:r>
              <a:rPr lang="en-US" sz="2400" dirty="0" err="1"/>
              <a:t>yere</a:t>
            </a:r>
            <a:r>
              <a:rPr lang="en-US" sz="2400" dirty="0"/>
              <a:t> </a:t>
            </a:r>
            <a:r>
              <a:rPr lang="en-US" sz="2400" dirty="0" err="1"/>
              <a:t>koyabiliriz</a:t>
            </a:r>
            <a:r>
              <a:rPr lang="en-US" sz="2400" dirty="0"/>
              <a:t>. </a:t>
            </a:r>
            <a:r>
              <a:rPr lang="en-US" sz="2400" dirty="0" err="1"/>
              <a:t>Burda</a:t>
            </a:r>
            <a:r>
              <a:rPr lang="en-US" sz="2400" dirty="0"/>
              <a:t> </a:t>
            </a:r>
            <a:r>
              <a:rPr lang="en-US" sz="2400" dirty="0" err="1"/>
              <a:t>kullanacağımız</a:t>
            </a:r>
            <a:r>
              <a:rPr lang="en-US" sz="2400" dirty="0"/>
              <a:t> 3 attribute </a:t>
            </a:r>
            <a:r>
              <a:rPr lang="en-US" sz="2400" dirty="0" err="1" smtClean="0"/>
              <a:t>bulunmakta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 err="1" smtClean="0"/>
              <a:t>layout_constraintCircle</a:t>
            </a:r>
            <a:r>
              <a:rPr lang="en-US" sz="2400" dirty="0" smtClean="0"/>
              <a:t> : Constraint </a:t>
            </a:r>
            <a:r>
              <a:rPr lang="en-US" sz="2400" dirty="0" err="1" smtClean="0"/>
              <a:t>vereceğimiz</a:t>
            </a:r>
            <a:r>
              <a:rPr lang="en-US" sz="2400" dirty="0" smtClean="0"/>
              <a:t> widget id</a:t>
            </a:r>
          </a:p>
          <a:p>
            <a:pPr marL="0" indent="0">
              <a:buNone/>
            </a:pPr>
            <a:r>
              <a:rPr lang="en-US" sz="2400" dirty="0" err="1" smtClean="0"/>
              <a:t>layout_constraintCircleRadius</a:t>
            </a:r>
            <a:r>
              <a:rPr lang="en-US" sz="2400" dirty="0" smtClean="0"/>
              <a:t> :</a:t>
            </a:r>
            <a:r>
              <a:rPr lang="en-US" sz="2400" dirty="0" err="1" smtClean="0"/>
              <a:t>Diğer</a:t>
            </a:r>
            <a:r>
              <a:rPr lang="en-US" sz="2400" dirty="0" smtClean="0"/>
              <a:t> view a </a:t>
            </a:r>
            <a:r>
              <a:rPr lang="en-US" sz="2400" dirty="0" err="1" smtClean="0"/>
              <a:t>olan</a:t>
            </a:r>
            <a:r>
              <a:rPr lang="en-US" sz="2400" dirty="0" smtClean="0"/>
              <a:t> </a:t>
            </a:r>
            <a:r>
              <a:rPr lang="en-US" sz="2400" dirty="0" err="1" smtClean="0"/>
              <a:t>uzaklığı</a:t>
            </a:r>
            <a:r>
              <a:rPr lang="en-US" sz="2400" dirty="0" smtClean="0"/>
              <a:t>. </a:t>
            </a:r>
            <a:r>
              <a:rPr lang="en-US" sz="2400" dirty="0" err="1" smtClean="0"/>
              <a:t>Burda</a:t>
            </a:r>
            <a:r>
              <a:rPr lang="en-US" sz="2400" dirty="0" smtClean="0"/>
              <a:t> view </a:t>
            </a:r>
            <a:r>
              <a:rPr lang="en-US" sz="2400" dirty="0" err="1" smtClean="0"/>
              <a:t>imiz</a:t>
            </a:r>
            <a:r>
              <a:rPr lang="en-US" sz="2400" dirty="0" smtClean="0"/>
              <a:t> </a:t>
            </a:r>
            <a:r>
              <a:rPr lang="en-US" sz="2400" dirty="0" err="1" smtClean="0"/>
              <a:t>ile</a:t>
            </a:r>
            <a:r>
              <a:rPr lang="en-US" sz="2400" dirty="0" smtClean="0"/>
              <a:t> constraint </a:t>
            </a:r>
            <a:r>
              <a:rPr lang="en-US" sz="2400" dirty="0" err="1" smtClean="0"/>
              <a:t>verdigimiz</a:t>
            </a:r>
            <a:r>
              <a:rPr lang="en-US" sz="2400" dirty="0" smtClean="0"/>
              <a:t> view in center </a:t>
            </a:r>
            <a:r>
              <a:rPr lang="en-US" sz="2400" dirty="0" err="1" smtClean="0"/>
              <a:t>ları</a:t>
            </a:r>
            <a:r>
              <a:rPr lang="en-US" sz="2400" dirty="0" smtClean="0"/>
              <a:t> </a:t>
            </a:r>
            <a:r>
              <a:rPr lang="en-US" sz="2400" dirty="0" err="1" smtClean="0"/>
              <a:t>arası</a:t>
            </a:r>
            <a:r>
              <a:rPr lang="en-US" sz="2400" dirty="0" smtClean="0"/>
              <a:t> </a:t>
            </a:r>
            <a:r>
              <a:rPr lang="en-US" sz="2400" dirty="0" err="1" smtClean="0"/>
              <a:t>uzaklığı</a:t>
            </a:r>
            <a:r>
              <a:rPr lang="en-US" sz="2400" dirty="0" smtClean="0"/>
              <a:t> </a:t>
            </a:r>
            <a:r>
              <a:rPr lang="en-US" sz="2400" dirty="0" err="1" smtClean="0"/>
              <a:t>belirtiyoruz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layout_constraintCircleAngle</a:t>
            </a:r>
            <a:r>
              <a:rPr lang="en-US" sz="2400" dirty="0" smtClean="0"/>
              <a:t> : View </a:t>
            </a:r>
            <a:r>
              <a:rPr lang="en-US" sz="2400" dirty="0" err="1" smtClean="0"/>
              <a:t>imizin</a:t>
            </a:r>
            <a:r>
              <a:rPr lang="en-US" sz="2400" dirty="0" smtClean="0"/>
              <a:t> </a:t>
            </a:r>
            <a:r>
              <a:rPr lang="en-US" sz="2400" dirty="0" err="1" smtClean="0"/>
              <a:t>konulacağı</a:t>
            </a:r>
            <a:r>
              <a:rPr lang="en-US" sz="2400" dirty="0" smtClean="0"/>
              <a:t> </a:t>
            </a:r>
            <a:r>
              <a:rPr lang="en-US" sz="2400" dirty="0" err="1" smtClean="0"/>
              <a:t>açıyı</a:t>
            </a:r>
            <a:r>
              <a:rPr lang="en-US" sz="2400" dirty="0" smtClean="0"/>
              <a:t> </a:t>
            </a:r>
            <a:r>
              <a:rPr lang="en-US" sz="2400" dirty="0" err="1" smtClean="0"/>
              <a:t>veriyoruz</a:t>
            </a:r>
            <a:r>
              <a:rPr lang="en-US" sz="2400" dirty="0" smtClean="0"/>
              <a:t> ( 0-360 </a:t>
            </a:r>
            <a:r>
              <a:rPr lang="en-US" sz="2400" dirty="0" err="1" smtClean="0"/>
              <a:t>arasında</a:t>
            </a:r>
            <a:r>
              <a:rPr lang="en-US" sz="2400" dirty="0" smtClean="0"/>
              <a:t>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75" y="3435350"/>
            <a:ext cx="9886950" cy="32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11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19100"/>
            <a:ext cx="11328400" cy="60579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örnekte</a:t>
            </a:r>
            <a:r>
              <a:rPr lang="en-US" dirty="0"/>
              <a:t> de center </a:t>
            </a:r>
            <a:r>
              <a:rPr lang="en-US" dirty="0" err="1"/>
              <a:t>daki</a:t>
            </a:r>
            <a:r>
              <a:rPr lang="en-US" dirty="0"/>
              <a:t> </a:t>
            </a:r>
            <a:r>
              <a:rPr lang="en-US" dirty="0" err="1"/>
              <a:t>buttona</a:t>
            </a:r>
            <a:r>
              <a:rPr lang="en-US" dirty="0"/>
              <a:t> 45 </a:t>
            </a:r>
            <a:r>
              <a:rPr lang="en-US" dirty="0" err="1"/>
              <a:t>ve</a:t>
            </a:r>
            <a:r>
              <a:rPr lang="en-US" dirty="0"/>
              <a:t> 315 </a:t>
            </a:r>
            <a:r>
              <a:rPr lang="en-US" dirty="0" err="1"/>
              <a:t>derecelik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150dp </a:t>
            </a:r>
            <a:r>
              <a:rPr lang="en-US" dirty="0" err="1"/>
              <a:t>uzaklıkta</a:t>
            </a:r>
            <a:r>
              <a:rPr lang="en-US" dirty="0"/>
              <a:t> 2 button </a:t>
            </a:r>
            <a:r>
              <a:rPr lang="en-US" dirty="0" err="1"/>
              <a:t>örneğini</a:t>
            </a:r>
            <a:r>
              <a:rPr lang="en-US" dirty="0"/>
              <a:t> </a:t>
            </a:r>
            <a:r>
              <a:rPr lang="en-US" dirty="0" err="1" smtClean="0"/>
              <a:t>görebilirsiniz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228" y="1447800"/>
            <a:ext cx="385354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4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55600"/>
            <a:ext cx="11404600" cy="6096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="Angle 45"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app:layout_constraintCircle</a:t>
            </a:r>
            <a:r>
              <a:rPr lang="en-US" b="1" dirty="0"/>
              <a:t>="@id/button4"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app:layout_constraintCircleAngle</a:t>
            </a:r>
            <a:r>
              <a:rPr lang="en-US" b="1" dirty="0"/>
              <a:t>="45"</a:t>
            </a:r>
            <a:br>
              <a:rPr lang="en-US" b="1" dirty="0"/>
            </a:br>
            <a:r>
              <a:rPr lang="en-US" b="1" dirty="0" err="1"/>
              <a:t>app:layout_constraintCircleRadius</a:t>
            </a:r>
            <a:r>
              <a:rPr lang="en-US" b="1" dirty="0"/>
              <a:t>="150dp"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="Angle 315"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app:layout_constraintCircle</a:t>
            </a:r>
            <a:r>
              <a:rPr lang="en-US" b="1" dirty="0"/>
              <a:t>="@id/button4"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app:layout_constraintCircleAngle</a:t>
            </a:r>
            <a:r>
              <a:rPr lang="en-US" b="1" dirty="0"/>
              <a:t>="315"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app:layout_constraintCircleRadius</a:t>
            </a:r>
            <a:r>
              <a:rPr lang="en-US" b="1" dirty="0"/>
              <a:t>="150dp"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802930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000"/>
            <a:ext cx="11493500" cy="6286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Percent dimension</a:t>
            </a:r>
          </a:p>
          <a:p>
            <a:pPr marL="0" indent="0">
              <a:buNone/>
            </a:pPr>
            <a:r>
              <a:rPr lang="en-US" dirty="0" err="1"/>
              <a:t>Bir</a:t>
            </a:r>
            <a:r>
              <a:rPr lang="en-US" dirty="0"/>
              <a:t> view in width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height 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b="1" dirty="0"/>
              <a:t>fixed</a:t>
            </a:r>
            <a:r>
              <a:rPr lang="en-US" dirty="0"/>
              <a:t>, </a:t>
            </a:r>
            <a:r>
              <a:rPr lang="en-US" b="1" dirty="0"/>
              <a:t>wrap content</a:t>
            </a:r>
            <a:r>
              <a:rPr lang="en-US" dirty="0"/>
              <a:t> </a:t>
            </a:r>
            <a:r>
              <a:rPr lang="en-US" dirty="0" err="1"/>
              <a:t>yada</a:t>
            </a:r>
            <a:r>
              <a:rPr lang="en-US" dirty="0"/>
              <a:t> </a:t>
            </a:r>
            <a:r>
              <a:rPr lang="en-US" b="1" dirty="0"/>
              <a:t>match parent 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verebiliriz</a:t>
            </a:r>
            <a:r>
              <a:rPr lang="en-US" dirty="0"/>
              <a:t>. Constraint </a:t>
            </a:r>
            <a:r>
              <a:rPr lang="en-US" dirty="0" err="1"/>
              <a:t>layoutta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yüzde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da </a:t>
            </a:r>
            <a:r>
              <a:rPr lang="en-US" dirty="0" err="1"/>
              <a:t>verebiliyoruz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kullanabilmemiz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width </a:t>
            </a:r>
            <a:r>
              <a:rPr lang="en-US" dirty="0" err="1"/>
              <a:t>yada</a:t>
            </a:r>
            <a:r>
              <a:rPr lang="en-US" dirty="0"/>
              <a:t> height 0dp </a:t>
            </a:r>
            <a:r>
              <a:rPr lang="en-US" dirty="0" err="1"/>
              <a:t>yani</a:t>
            </a:r>
            <a:r>
              <a:rPr lang="en-US" dirty="0"/>
              <a:t> match constraint </a:t>
            </a:r>
            <a:r>
              <a:rPr lang="en-US" dirty="0" err="1"/>
              <a:t>olmalı</a:t>
            </a:r>
            <a:r>
              <a:rPr lang="en-US" dirty="0"/>
              <a:t> </a:t>
            </a:r>
            <a:r>
              <a:rPr lang="en-US" dirty="0" err="1"/>
              <a:t>burası</a:t>
            </a:r>
            <a:r>
              <a:rPr lang="en-US" dirty="0"/>
              <a:t> </a:t>
            </a:r>
            <a:r>
              <a:rPr lang="en-US" dirty="0" err="1" smtClean="0"/>
              <a:t>önemli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err="1"/>
              <a:t>attributel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yatay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dikey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</a:t>
            </a:r>
            <a:r>
              <a:rPr lang="en-US" dirty="0" err="1"/>
              <a:t>olanı</a:t>
            </a:r>
            <a:r>
              <a:rPr lang="en-US" dirty="0"/>
              <a:t> </a:t>
            </a:r>
            <a:r>
              <a:rPr lang="en-US" dirty="0" err="1"/>
              <a:t>seçerek</a:t>
            </a:r>
            <a:r>
              <a:rPr lang="en-US" dirty="0"/>
              <a:t> </a:t>
            </a:r>
            <a:r>
              <a:rPr lang="en-US" dirty="0" err="1" smtClean="0"/>
              <a:t>baslayabiliriz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app:layout_constraintHeight_percent</a:t>
            </a:r>
            <a:r>
              <a:rPr lang="en-US" dirty="0" smtClean="0"/>
              <a:t>="</a:t>
            </a:r>
            <a:r>
              <a:rPr lang="en-US" dirty="0" err="1" smtClean="0"/>
              <a:t>yüzdeOrani</a:t>
            </a:r>
            <a:r>
              <a:rPr lang="en-US" dirty="0" smtClean="0"/>
              <a:t>"</a:t>
            </a:r>
          </a:p>
          <a:p>
            <a:pPr marL="0" indent="0">
              <a:buNone/>
            </a:pPr>
            <a:r>
              <a:rPr lang="en-US" dirty="0" err="1" smtClean="0"/>
              <a:t>app:layout_constraintWidth_percent</a:t>
            </a:r>
            <a:r>
              <a:rPr lang="en-US" dirty="0" smtClean="0"/>
              <a:t>="</a:t>
            </a:r>
            <a:r>
              <a:rPr lang="en-US" dirty="0" err="1" smtClean="0"/>
              <a:t>yüzdeOrani</a:t>
            </a:r>
            <a:r>
              <a:rPr lang="en-US" dirty="0" smtClean="0"/>
              <a:t>"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731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30200"/>
            <a:ext cx="11404600" cy="615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Altta</a:t>
            </a:r>
            <a:r>
              <a:rPr lang="en-US" sz="2400" dirty="0"/>
              <a:t> width percent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sz="2400" b="1" dirty="0"/>
              <a:t>0.4 </a:t>
            </a:r>
            <a:r>
              <a:rPr lang="en-US" sz="2400" dirty="0"/>
              <a:t>height percent </a:t>
            </a:r>
            <a:r>
              <a:rPr lang="en-US" sz="2400" dirty="0" err="1"/>
              <a:t>i</a:t>
            </a:r>
            <a:r>
              <a:rPr lang="en-US" sz="2400" dirty="0"/>
              <a:t> </a:t>
            </a:r>
            <a:r>
              <a:rPr lang="en-US" sz="2400" b="1" dirty="0"/>
              <a:t>0.2</a:t>
            </a:r>
            <a:r>
              <a:rPr lang="en-US" sz="2400" dirty="0"/>
              <a:t> </a:t>
            </a:r>
            <a:r>
              <a:rPr lang="en-US" sz="2400" dirty="0" err="1"/>
              <a:t>olan</a:t>
            </a:r>
            <a:r>
              <a:rPr lang="en-US" sz="2400" dirty="0"/>
              <a:t> button </a:t>
            </a:r>
            <a:r>
              <a:rPr lang="en-US" sz="2400" dirty="0" err="1"/>
              <a:t>ornegini</a:t>
            </a:r>
            <a:r>
              <a:rPr lang="en-US" sz="2400" dirty="0"/>
              <a:t> </a:t>
            </a:r>
            <a:r>
              <a:rPr lang="en-US" sz="2400" dirty="0" err="1" smtClean="0"/>
              <a:t>bulabilirsiniz</a:t>
            </a:r>
            <a:endParaRPr lang="tr-TR" sz="2400" dirty="0" smtClean="0"/>
          </a:p>
          <a:p>
            <a:pPr marL="0" indent="0">
              <a:buNone/>
            </a:pPr>
            <a:r>
              <a:rPr lang="en-US" sz="2400" dirty="0"/>
              <a:t>&lt;Button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android:id</a:t>
            </a:r>
            <a:r>
              <a:rPr lang="en-US" sz="2400" dirty="0"/>
              <a:t>="@+id/button4"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android:layout_width</a:t>
            </a:r>
            <a:r>
              <a:rPr lang="en-US" sz="2400" dirty="0"/>
              <a:t>="0dp"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android:layout_height</a:t>
            </a:r>
            <a:r>
              <a:rPr lang="en-US" sz="2400" dirty="0"/>
              <a:t>="0dp"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android:text</a:t>
            </a:r>
            <a:r>
              <a:rPr lang="en-US" sz="2400" dirty="0"/>
              <a:t>="Button"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app:layout_constraintBottom_toBottomOf</a:t>
            </a:r>
            <a:r>
              <a:rPr lang="en-US" sz="2400" dirty="0"/>
              <a:t>="parent"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app:layout_constraintEnd_toEndOf</a:t>
            </a:r>
            <a:r>
              <a:rPr lang="en-US" sz="2400" dirty="0"/>
              <a:t>="parent"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/>
              <a:t>app:layout_constraintHeight_percent</a:t>
            </a:r>
            <a:r>
              <a:rPr lang="en-US" sz="2400" b="1" dirty="0"/>
              <a:t>="0.2"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app:layout_constraintStart_toStartOf</a:t>
            </a:r>
            <a:r>
              <a:rPr lang="en-US" sz="2400" dirty="0"/>
              <a:t>="parent"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/>
              <a:t>app:layout_constraintTop_toTopOf</a:t>
            </a:r>
            <a:r>
              <a:rPr lang="en-US" sz="2400" dirty="0"/>
              <a:t>="parent"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err="1"/>
              <a:t>app:layout_constraintWidth_percent</a:t>
            </a:r>
            <a:r>
              <a:rPr lang="en-US" sz="2400" b="1" dirty="0"/>
              <a:t>="0.4"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1295400"/>
            <a:ext cx="3810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06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0200"/>
            <a:ext cx="11417300" cy="6057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Constraint Layout </a:t>
            </a:r>
            <a:r>
              <a:rPr lang="en-US" dirty="0" smtClean="0"/>
              <a:t>I/O 2016 da </a:t>
            </a:r>
            <a:r>
              <a:rPr lang="en-US" dirty="0" err="1" smtClean="0"/>
              <a:t>birçok</a:t>
            </a:r>
            <a:r>
              <a:rPr lang="en-US" dirty="0" smtClean="0"/>
              <a:t> </a:t>
            </a:r>
            <a:r>
              <a:rPr lang="en-US" dirty="0" err="1" smtClean="0"/>
              <a:t>güzelliği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kolaylığı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hayatımıza</a:t>
            </a:r>
            <a:r>
              <a:rPr lang="en-US" dirty="0" smtClean="0"/>
              <a:t> </a:t>
            </a:r>
            <a:r>
              <a:rPr lang="en-US" dirty="0" err="1" smtClean="0"/>
              <a:t>girdi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Constraint layout complex </a:t>
            </a:r>
            <a:r>
              <a:rPr lang="en-US" b="1" dirty="0" err="1" smtClean="0"/>
              <a:t>layoutları</a:t>
            </a:r>
            <a:r>
              <a:rPr lang="en-US" b="1" dirty="0" smtClean="0"/>
              <a:t> android studio </a:t>
            </a:r>
            <a:r>
              <a:rPr lang="en-US" dirty="0" err="1" smtClean="0"/>
              <a:t>içerisindeki</a:t>
            </a:r>
            <a:r>
              <a:rPr lang="en-US" dirty="0" smtClean="0"/>
              <a:t> visual </a:t>
            </a:r>
            <a:r>
              <a:rPr lang="en-US" dirty="0" err="1" smtClean="0"/>
              <a:t>editörde</a:t>
            </a:r>
            <a:r>
              <a:rPr lang="en-US" dirty="0" smtClean="0"/>
              <a:t> </a:t>
            </a:r>
            <a:r>
              <a:rPr lang="en-US" dirty="0" err="1" smtClean="0"/>
              <a:t>yapmamızı</a:t>
            </a:r>
            <a:r>
              <a:rPr lang="en-US" dirty="0" smtClean="0"/>
              <a:t> </a:t>
            </a:r>
            <a:r>
              <a:rPr lang="en-US" dirty="0" err="1" smtClean="0"/>
              <a:t>olabildiğince</a:t>
            </a:r>
            <a:r>
              <a:rPr lang="en-US" dirty="0" smtClean="0"/>
              <a:t> </a:t>
            </a:r>
            <a:r>
              <a:rPr lang="en-US" dirty="0" err="1" smtClean="0"/>
              <a:t>kolaylaştırıyor</a:t>
            </a:r>
            <a:r>
              <a:rPr lang="en-US" dirty="0" smtClean="0"/>
              <a:t>. </a:t>
            </a:r>
            <a:r>
              <a:rPr lang="en-US" dirty="0" err="1" smtClean="0"/>
              <a:t>Çok</a:t>
            </a:r>
            <a:r>
              <a:rPr lang="en-US" dirty="0" smtClean="0"/>
              <a:t> </a:t>
            </a:r>
            <a:r>
              <a:rPr lang="en-US" dirty="0" err="1" smtClean="0"/>
              <a:t>sık</a:t>
            </a:r>
            <a:r>
              <a:rPr lang="en-US" dirty="0" smtClean="0"/>
              <a:t> </a:t>
            </a:r>
            <a:r>
              <a:rPr lang="en-US" dirty="0" err="1" smtClean="0"/>
              <a:t>kullanılan</a:t>
            </a:r>
            <a:r>
              <a:rPr lang="en-US" dirty="0" smtClean="0"/>
              <a:t> Relative </a:t>
            </a:r>
            <a:r>
              <a:rPr lang="en-US" dirty="0" err="1" smtClean="0"/>
              <a:t>ve</a:t>
            </a:r>
            <a:r>
              <a:rPr lang="en-US" dirty="0" smtClean="0"/>
              <a:t> Linear layout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içiçe</a:t>
            </a:r>
            <a:r>
              <a:rPr lang="en-US" dirty="0" smtClean="0"/>
              <a:t> </a:t>
            </a:r>
            <a:r>
              <a:rPr lang="en-US" dirty="0" err="1" smtClean="0"/>
              <a:t>viewlar</a:t>
            </a:r>
            <a:r>
              <a:rPr lang="en-US" dirty="0" smtClean="0"/>
              <a:t> la </a:t>
            </a:r>
            <a:r>
              <a:rPr lang="en-US" dirty="0" err="1" smtClean="0"/>
              <a:t>yapabileceğimiz</a:t>
            </a:r>
            <a:r>
              <a:rPr lang="en-US" dirty="0" smtClean="0"/>
              <a:t> </a:t>
            </a:r>
            <a:r>
              <a:rPr lang="en-US" dirty="0" err="1" smtClean="0"/>
              <a:t>layoutu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kucuk</a:t>
            </a:r>
            <a:r>
              <a:rPr lang="en-US" dirty="0" smtClean="0"/>
              <a:t> view hierarchy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performanslı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okunaklı</a:t>
            </a:r>
            <a:r>
              <a:rPr lang="en-US" dirty="0" smtClean="0"/>
              <a:t> </a:t>
            </a:r>
            <a:r>
              <a:rPr lang="en-US" dirty="0" err="1" smtClean="0"/>
              <a:t>yapmamızı</a:t>
            </a:r>
            <a:r>
              <a:rPr lang="en-US" dirty="0" smtClean="0"/>
              <a:t> </a:t>
            </a:r>
            <a:r>
              <a:rPr lang="en-US" dirty="0" err="1" smtClean="0"/>
              <a:t>sağlıyor</a:t>
            </a:r>
            <a:r>
              <a:rPr lang="en-US" dirty="0" smtClean="0"/>
              <a:t>. </a:t>
            </a:r>
            <a:r>
              <a:rPr lang="en-US" dirty="0" err="1" smtClean="0"/>
              <a:t>Performans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google ın nexus5x </a:t>
            </a:r>
            <a:r>
              <a:rPr lang="en-US" dirty="0" err="1" smtClean="0"/>
              <a:t>ve</a:t>
            </a:r>
            <a:r>
              <a:rPr lang="en-US" dirty="0" smtClean="0"/>
              <a:t> constraint layout 1.0.2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yaptığı</a:t>
            </a:r>
            <a:r>
              <a:rPr lang="en-US" dirty="0" smtClean="0"/>
              <a:t> </a:t>
            </a:r>
            <a:r>
              <a:rPr lang="en-US" dirty="0" err="1" smtClean="0"/>
              <a:t>testlerde</a:t>
            </a:r>
            <a:r>
              <a:rPr lang="en-US" dirty="0" smtClean="0"/>
              <a:t> </a:t>
            </a:r>
            <a:r>
              <a:rPr lang="en-US" dirty="0" err="1" smtClean="0"/>
              <a:t>viewın</a:t>
            </a:r>
            <a:r>
              <a:rPr lang="en-US" dirty="0" smtClean="0"/>
              <a:t> </a:t>
            </a:r>
            <a:r>
              <a:rPr lang="en-US" dirty="0" err="1" smtClean="0"/>
              <a:t>oluştururken</a:t>
            </a:r>
            <a:r>
              <a:rPr lang="en-US" dirty="0" smtClean="0"/>
              <a:t> measure/layout </a:t>
            </a:r>
            <a:r>
              <a:rPr lang="en-US" dirty="0" err="1" smtClean="0"/>
              <a:t>fazlarında</a:t>
            </a:r>
            <a:r>
              <a:rPr lang="en-US" dirty="0" smtClean="0"/>
              <a:t> %40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hızlı</a:t>
            </a:r>
            <a:r>
              <a:rPr lang="en-US" dirty="0" smtClean="0"/>
              <a:t> </a:t>
            </a:r>
            <a:r>
              <a:rPr lang="en-US" dirty="0" err="1" smtClean="0"/>
              <a:t>olduğunu</a:t>
            </a:r>
            <a:r>
              <a:rPr lang="en-US" dirty="0" smtClean="0"/>
              <a:t> </a:t>
            </a:r>
            <a:r>
              <a:rPr lang="en-US" dirty="0" err="1" smtClean="0"/>
              <a:t>ortaya</a:t>
            </a:r>
            <a:r>
              <a:rPr lang="en-US" dirty="0" smtClean="0"/>
              <a:t> </a:t>
            </a:r>
            <a:r>
              <a:rPr lang="en-US" dirty="0" err="1" smtClean="0"/>
              <a:t>koydu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Relative positioning</a:t>
            </a:r>
          </a:p>
          <a:p>
            <a:pPr marL="0" indent="0">
              <a:buNone/>
            </a:pPr>
            <a:r>
              <a:rPr lang="en-US" dirty="0" smtClean="0"/>
              <a:t>Gone margin</a:t>
            </a:r>
          </a:p>
          <a:p>
            <a:pPr marL="0" indent="0">
              <a:buNone/>
            </a:pPr>
            <a:r>
              <a:rPr lang="en-US" dirty="0" smtClean="0"/>
              <a:t>Centering positioning and bias</a:t>
            </a:r>
          </a:p>
          <a:p>
            <a:pPr marL="0" indent="0">
              <a:buNone/>
            </a:pPr>
            <a:r>
              <a:rPr lang="en-US" dirty="0" smtClean="0"/>
              <a:t>Circle positioning</a:t>
            </a:r>
          </a:p>
          <a:p>
            <a:pPr marL="0" indent="0">
              <a:buNone/>
            </a:pPr>
            <a:r>
              <a:rPr lang="en-US" dirty="0" smtClean="0"/>
              <a:t>Percent dimension</a:t>
            </a:r>
          </a:p>
          <a:p>
            <a:pPr marL="0" indent="0">
              <a:buNone/>
            </a:pPr>
            <a:r>
              <a:rPr lang="en-US" dirty="0" smtClean="0"/>
              <a:t>Ratio</a:t>
            </a:r>
          </a:p>
          <a:p>
            <a:pPr marL="0" indent="0">
              <a:buNone/>
            </a:pPr>
            <a:r>
              <a:rPr lang="en-US" dirty="0" smtClean="0"/>
              <a:t>Chains</a:t>
            </a:r>
          </a:p>
          <a:p>
            <a:pPr marL="0" indent="0">
              <a:buNone/>
            </a:pPr>
            <a:r>
              <a:rPr lang="en-US" dirty="0" smtClean="0"/>
              <a:t>Guideline</a:t>
            </a:r>
          </a:p>
          <a:p>
            <a:pPr marL="0" indent="0">
              <a:buNone/>
            </a:pPr>
            <a:r>
              <a:rPr lang="en-US" dirty="0" smtClean="0"/>
              <a:t>Barrier</a:t>
            </a:r>
          </a:p>
          <a:p>
            <a:pPr marL="0" indent="0">
              <a:buNone/>
            </a:pPr>
            <a:r>
              <a:rPr lang="en-US" dirty="0" smtClean="0"/>
              <a:t>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39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04800"/>
            <a:ext cx="11518900" cy="61341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Ratio</a:t>
            </a:r>
          </a:p>
          <a:p>
            <a:pPr marL="0" indent="0">
              <a:buNone/>
            </a:pPr>
            <a:r>
              <a:rPr lang="en-US" dirty="0"/>
              <a:t>Ratio </a:t>
            </a:r>
            <a:r>
              <a:rPr lang="en-US" dirty="0" err="1"/>
              <a:t>ile</a:t>
            </a:r>
            <a:r>
              <a:rPr lang="en-US" dirty="0"/>
              <a:t> view </a:t>
            </a:r>
            <a:r>
              <a:rPr lang="en-US" dirty="0" err="1"/>
              <a:t>mızın</a:t>
            </a:r>
            <a:r>
              <a:rPr lang="en-US" dirty="0"/>
              <a:t> bi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uzunluğunu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boyutuna</a:t>
            </a:r>
            <a:r>
              <a:rPr lang="en-US" dirty="0"/>
              <a:t> </a:t>
            </a:r>
            <a:r>
              <a:rPr lang="en-US" dirty="0" err="1"/>
              <a:t>oranlı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set </a:t>
            </a:r>
            <a:r>
              <a:rPr lang="en-US" dirty="0" err="1"/>
              <a:t>edebiliriz</a:t>
            </a:r>
            <a:r>
              <a:rPr lang="en-US" dirty="0"/>
              <a:t>. Bu </a:t>
            </a:r>
            <a:r>
              <a:rPr lang="en-US" dirty="0" err="1"/>
              <a:t>özellikle</a:t>
            </a:r>
            <a:r>
              <a:rPr lang="en-US" dirty="0"/>
              <a:t> image </a:t>
            </a:r>
            <a:r>
              <a:rPr lang="en-US" dirty="0" err="1"/>
              <a:t>larda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isinize</a:t>
            </a:r>
            <a:r>
              <a:rPr lang="en-US" dirty="0"/>
              <a:t> </a:t>
            </a:r>
            <a:r>
              <a:rPr lang="en-US" dirty="0" err="1"/>
              <a:t>yarayabilir</a:t>
            </a:r>
            <a:r>
              <a:rPr lang="en-US" dirty="0"/>
              <a:t>. </a:t>
            </a:r>
            <a:r>
              <a:rPr lang="en-US" dirty="0" err="1"/>
              <a:t>Çalıştığınız</a:t>
            </a:r>
            <a:r>
              <a:rPr lang="en-US" dirty="0"/>
              <a:t> </a:t>
            </a:r>
            <a:r>
              <a:rPr lang="en-US" dirty="0" err="1"/>
              <a:t>projelerde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image </a:t>
            </a:r>
            <a:r>
              <a:rPr lang="en-US" dirty="0" err="1"/>
              <a:t>lar</a:t>
            </a:r>
            <a:r>
              <a:rPr lang="en-US" dirty="0"/>
              <a:t> bi </a:t>
            </a:r>
            <a:r>
              <a:rPr lang="en-US" dirty="0" err="1"/>
              <a:t>oranla</a:t>
            </a:r>
            <a:r>
              <a:rPr lang="en-US" dirty="0"/>
              <a:t> </a:t>
            </a:r>
            <a:r>
              <a:rPr lang="en-US" dirty="0" err="1"/>
              <a:t>geliyordur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image </a:t>
            </a:r>
            <a:r>
              <a:rPr lang="en-US" dirty="0" err="1"/>
              <a:t>ların</a:t>
            </a:r>
            <a:r>
              <a:rPr lang="en-US" dirty="0"/>
              <a:t> her </a:t>
            </a:r>
            <a:r>
              <a:rPr lang="en-US" dirty="0" err="1"/>
              <a:t>cihazda</a:t>
            </a:r>
            <a:r>
              <a:rPr lang="en-US" dirty="0"/>
              <a:t> </a:t>
            </a:r>
            <a:r>
              <a:rPr lang="en-US" dirty="0" err="1"/>
              <a:t>düzgün</a:t>
            </a:r>
            <a:r>
              <a:rPr lang="en-US" dirty="0"/>
              <a:t> </a:t>
            </a:r>
            <a:r>
              <a:rPr lang="en-US" dirty="0" err="1"/>
              <a:t>görünmesini</a:t>
            </a:r>
            <a:r>
              <a:rPr lang="en-US" dirty="0"/>
              <a:t> </a:t>
            </a:r>
            <a:r>
              <a:rPr lang="en-US" dirty="0" err="1"/>
              <a:t>istersiniz</a:t>
            </a:r>
            <a:r>
              <a:rPr lang="en-US" dirty="0"/>
              <a:t>, ratio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kolaylıkla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 ratio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kullanacağımız</a:t>
            </a:r>
            <a:r>
              <a:rPr lang="en-US" dirty="0"/>
              <a:t> </a:t>
            </a:r>
            <a:r>
              <a:rPr lang="en-US" dirty="0" smtClean="0"/>
              <a:t>attribute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app:layout_constraintDimensionRatio</a:t>
            </a:r>
            <a:r>
              <a:rPr lang="en-US" b="1" dirty="0"/>
              <a:t>="</a:t>
            </a:r>
            <a:r>
              <a:rPr lang="en-US" b="1" dirty="0" smtClean="0"/>
              <a:t>1,1«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/>
              <a:t>Burda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bi </a:t>
            </a:r>
            <a:r>
              <a:rPr lang="en-US" dirty="0" err="1"/>
              <a:t>boyutun</a:t>
            </a:r>
            <a:r>
              <a:rPr lang="en-US" dirty="0"/>
              <a:t> </a:t>
            </a:r>
            <a:r>
              <a:rPr lang="en-US" dirty="0" err="1"/>
              <a:t>uzunluğunun</a:t>
            </a:r>
            <a:r>
              <a:rPr lang="en-US" dirty="0"/>
              <a:t> 0dp </a:t>
            </a:r>
            <a:r>
              <a:rPr lang="en-US" dirty="0" err="1"/>
              <a:t>yani</a:t>
            </a:r>
            <a:r>
              <a:rPr lang="en-US" dirty="0"/>
              <a:t> match constraint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. </a:t>
            </a:r>
            <a:r>
              <a:rPr lang="en-US" dirty="0" err="1"/>
              <a:t>Verdigimiz</a:t>
            </a:r>
            <a:r>
              <a:rPr lang="en-US" dirty="0"/>
              <a:t> ratio </a:t>
            </a:r>
            <a:r>
              <a:rPr lang="en-US" dirty="0" err="1"/>
              <a:t>ya</a:t>
            </a:r>
            <a:r>
              <a:rPr lang="en-US" dirty="0"/>
              <a:t> gore system </a:t>
            </a:r>
            <a:r>
              <a:rPr lang="en-US" dirty="0" err="1"/>
              <a:t>diger</a:t>
            </a:r>
            <a:r>
              <a:rPr lang="en-US" dirty="0"/>
              <a:t> </a:t>
            </a:r>
            <a:r>
              <a:rPr lang="en-US" dirty="0" err="1"/>
              <a:t>boyutunu</a:t>
            </a:r>
            <a:r>
              <a:rPr lang="en-US" dirty="0"/>
              <a:t> </a:t>
            </a:r>
            <a:r>
              <a:rPr lang="en-US" dirty="0" err="1"/>
              <a:t>hesaplayacak</a:t>
            </a:r>
            <a:r>
              <a:rPr lang="en-US" dirty="0"/>
              <a:t>. </a:t>
            </a:r>
            <a:r>
              <a:rPr lang="en-US" dirty="0" err="1"/>
              <a:t>Eğer</a:t>
            </a:r>
            <a:r>
              <a:rPr lang="en-US" dirty="0"/>
              <a:t> hem width hem de height </a:t>
            </a:r>
            <a:r>
              <a:rPr lang="en-US" dirty="0" err="1"/>
              <a:t>ini</a:t>
            </a:r>
            <a:r>
              <a:rPr lang="en-US" dirty="0"/>
              <a:t> 0 </a:t>
            </a:r>
            <a:r>
              <a:rPr lang="en-US" dirty="0" err="1"/>
              <a:t>girersek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sığabilecek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tarafı</a:t>
            </a:r>
            <a:r>
              <a:rPr lang="en-US" dirty="0"/>
              <a:t> </a:t>
            </a:r>
            <a:r>
              <a:rPr lang="en-US" dirty="0" err="1"/>
              <a:t>yerleştirip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boyutu</a:t>
            </a:r>
            <a:r>
              <a:rPr lang="en-US" dirty="0"/>
              <a:t> ratio </a:t>
            </a:r>
            <a:r>
              <a:rPr lang="en-US" dirty="0" err="1"/>
              <a:t>uya</a:t>
            </a:r>
            <a:r>
              <a:rPr lang="en-US" dirty="0"/>
              <a:t> gore </a:t>
            </a:r>
            <a:r>
              <a:rPr lang="en-US" dirty="0" err="1"/>
              <a:t>hesaplayacak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özellikle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boyutun</a:t>
            </a:r>
            <a:r>
              <a:rPr lang="en-US" dirty="0"/>
              <a:t> </a:t>
            </a:r>
            <a:r>
              <a:rPr lang="en-US" dirty="0" err="1"/>
              <a:t>oranlanmasını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, ratio </a:t>
            </a:r>
            <a:r>
              <a:rPr lang="en-US" dirty="0" err="1"/>
              <a:t>degerini</a:t>
            </a:r>
            <a:r>
              <a:rPr lang="en-US" dirty="0"/>
              <a:t> </a:t>
            </a:r>
            <a:r>
              <a:rPr lang="en-US" dirty="0" err="1"/>
              <a:t>hesaplanmasını</a:t>
            </a:r>
            <a:r>
              <a:rPr lang="en-US" dirty="0"/>
              <a:t> </a:t>
            </a:r>
            <a:r>
              <a:rPr lang="en-US" dirty="0" err="1"/>
              <a:t>istediğimizi</a:t>
            </a:r>
            <a:r>
              <a:rPr lang="en-US" dirty="0"/>
              <a:t> </a:t>
            </a:r>
            <a:r>
              <a:rPr lang="en-US" dirty="0" err="1"/>
              <a:t>boyuta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0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241300"/>
            <a:ext cx="11557000" cy="62230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Mesela</a:t>
            </a:r>
            <a:r>
              <a:rPr lang="en-US" dirty="0"/>
              <a:t> biz once width in </a:t>
            </a:r>
            <a:r>
              <a:rPr lang="en-US" dirty="0" err="1"/>
              <a:t>sonrasında</a:t>
            </a:r>
            <a:r>
              <a:rPr lang="en-US" dirty="0"/>
              <a:t> height in </a:t>
            </a:r>
            <a:r>
              <a:rPr lang="en-US" dirty="0" err="1"/>
              <a:t>hesaplanmasını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width </a:t>
            </a:r>
            <a:r>
              <a:rPr lang="en-US" dirty="0" err="1"/>
              <a:t>ve</a:t>
            </a:r>
            <a:r>
              <a:rPr lang="en-US" dirty="0"/>
              <a:t> height </a:t>
            </a:r>
            <a:r>
              <a:rPr lang="en-US" dirty="0" err="1"/>
              <a:t>degerini</a:t>
            </a:r>
            <a:r>
              <a:rPr lang="en-US" dirty="0"/>
              <a:t> 0 </a:t>
            </a:r>
            <a:r>
              <a:rPr lang="en-US" dirty="0" err="1"/>
              <a:t>verip</a:t>
            </a:r>
            <a:r>
              <a:rPr lang="en-US" dirty="0"/>
              <a:t> ratio </a:t>
            </a:r>
            <a:r>
              <a:rPr lang="en-US" dirty="0" err="1"/>
              <a:t>degerini</a:t>
            </a:r>
            <a:r>
              <a:rPr lang="en-US" dirty="0"/>
              <a:t> </a:t>
            </a:r>
            <a:r>
              <a:rPr lang="en-US" b="1" dirty="0"/>
              <a:t>H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 smtClean="0"/>
              <a:t>gerekiyor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app:layout_constraintDimensionRatio</a:t>
            </a:r>
            <a:r>
              <a:rPr lang="en-US" b="1" dirty="0"/>
              <a:t>=”</a:t>
            </a:r>
            <a:r>
              <a:rPr lang="en-US" b="1" dirty="0" smtClean="0"/>
              <a:t>H,4:3«</a:t>
            </a:r>
            <a:endParaRPr lang="tr-TR" b="1" dirty="0" smtClean="0"/>
          </a:p>
          <a:p>
            <a:pPr marL="0" indent="0">
              <a:buNone/>
            </a:pPr>
            <a:r>
              <a:rPr lang="en-US" dirty="0" err="1"/>
              <a:t>Sistem</a:t>
            </a:r>
            <a:r>
              <a:rPr lang="en-US" dirty="0"/>
              <a:t> once width </a:t>
            </a:r>
            <a:r>
              <a:rPr lang="en-US" dirty="0" err="1"/>
              <a:t>hesaplayıp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height </a:t>
            </a:r>
            <a:r>
              <a:rPr lang="en-US" dirty="0" err="1"/>
              <a:t>i</a:t>
            </a:r>
            <a:r>
              <a:rPr lang="en-US" dirty="0"/>
              <a:t> 4:3 </a:t>
            </a:r>
            <a:r>
              <a:rPr lang="en-US" dirty="0" err="1"/>
              <a:t>oranında</a:t>
            </a:r>
            <a:r>
              <a:rPr lang="en-US" dirty="0"/>
              <a:t> </a:t>
            </a:r>
            <a:r>
              <a:rPr lang="en-US" dirty="0" err="1"/>
              <a:t>büyütüyor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Tam </a:t>
            </a:r>
            <a:r>
              <a:rPr lang="en-US" dirty="0" err="1"/>
              <a:t>tersi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once height ın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width in </a:t>
            </a:r>
            <a:r>
              <a:rPr lang="en-US" dirty="0" err="1"/>
              <a:t>oranlanmasını</a:t>
            </a:r>
            <a:r>
              <a:rPr lang="en-US" dirty="0"/>
              <a:t> </a:t>
            </a:r>
            <a:r>
              <a:rPr lang="en-US" dirty="0" err="1"/>
              <a:t>istersek</a:t>
            </a:r>
            <a:r>
              <a:rPr lang="en-US" dirty="0"/>
              <a:t> width </a:t>
            </a:r>
            <a:r>
              <a:rPr lang="en-US" dirty="0" err="1"/>
              <a:t>ve</a:t>
            </a:r>
            <a:r>
              <a:rPr lang="en-US" dirty="0"/>
              <a:t> height </a:t>
            </a:r>
            <a:r>
              <a:rPr lang="en-US" dirty="0" err="1"/>
              <a:t>degerini</a:t>
            </a:r>
            <a:r>
              <a:rPr lang="en-US" dirty="0"/>
              <a:t> 0 </a:t>
            </a:r>
            <a:r>
              <a:rPr lang="en-US" dirty="0" err="1"/>
              <a:t>verip</a:t>
            </a:r>
            <a:r>
              <a:rPr lang="en-US" dirty="0"/>
              <a:t> ratio </a:t>
            </a:r>
            <a:r>
              <a:rPr lang="en-US" dirty="0" err="1"/>
              <a:t>degerini</a:t>
            </a:r>
            <a:r>
              <a:rPr lang="en-US" dirty="0"/>
              <a:t> </a:t>
            </a:r>
            <a:r>
              <a:rPr lang="en-US" b="1" dirty="0"/>
              <a:t>W</a:t>
            </a:r>
            <a:r>
              <a:rPr lang="en-US" dirty="0"/>
              <a:t> 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 smtClean="0"/>
              <a:t>gerekiyor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app:layout_constraintDimensionRatio</a:t>
            </a:r>
            <a:r>
              <a:rPr lang="en-US" b="1" dirty="0"/>
              <a:t>=”W,4:3" </a:t>
            </a:r>
            <a:endParaRPr lang="tr-TR" b="1" dirty="0" smtClean="0"/>
          </a:p>
          <a:p>
            <a:pPr marL="0" indent="0">
              <a:buNone/>
            </a:pPr>
            <a:r>
              <a:rPr lang="en-US" dirty="0"/>
              <a:t>Bu </a:t>
            </a:r>
            <a:r>
              <a:rPr lang="en-US" dirty="0" err="1"/>
              <a:t>sekilde</a:t>
            </a:r>
            <a:r>
              <a:rPr lang="en-US" dirty="0"/>
              <a:t> </a:t>
            </a:r>
            <a:r>
              <a:rPr lang="en-US" dirty="0" err="1"/>
              <a:t>kullanımda</a:t>
            </a:r>
            <a:r>
              <a:rPr lang="en-US" dirty="0"/>
              <a:t> once </a:t>
            </a:r>
            <a:r>
              <a:rPr lang="en-US" dirty="0" err="1"/>
              <a:t>sistem</a:t>
            </a:r>
            <a:r>
              <a:rPr lang="en-US" dirty="0"/>
              <a:t> height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hesaplayıp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4:3 </a:t>
            </a:r>
            <a:r>
              <a:rPr lang="en-US" dirty="0" err="1"/>
              <a:t>oranında</a:t>
            </a:r>
            <a:r>
              <a:rPr lang="en-US" dirty="0"/>
              <a:t> width </a:t>
            </a:r>
            <a:r>
              <a:rPr lang="en-US" dirty="0" err="1"/>
              <a:t>boyutunu</a:t>
            </a:r>
            <a:r>
              <a:rPr lang="en-US" dirty="0"/>
              <a:t> </a:t>
            </a:r>
            <a:r>
              <a:rPr lang="en-US" dirty="0" err="1"/>
              <a:t>belirliyor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0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241300"/>
            <a:ext cx="11595100" cy="63119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Aşağıda</a:t>
            </a:r>
            <a:r>
              <a:rPr lang="en-US" dirty="0"/>
              <a:t> 4:3 </a:t>
            </a:r>
            <a:r>
              <a:rPr lang="en-US" dirty="0" err="1"/>
              <a:t>oranında</a:t>
            </a:r>
            <a:r>
              <a:rPr lang="en-US" dirty="0"/>
              <a:t> image </a:t>
            </a:r>
            <a:r>
              <a:rPr lang="en-US" dirty="0" err="1"/>
              <a:t>kullandığım</a:t>
            </a:r>
            <a:r>
              <a:rPr lang="en-US" dirty="0"/>
              <a:t> </a:t>
            </a:r>
            <a:r>
              <a:rPr lang="en-US" dirty="0" err="1"/>
              <a:t>layoutu</a:t>
            </a:r>
            <a:r>
              <a:rPr lang="en-US" dirty="0"/>
              <a:t> </a:t>
            </a:r>
            <a:r>
              <a:rPr lang="en-US" dirty="0" err="1" smtClean="0"/>
              <a:t>görebilirsiniz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ImageView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imageView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="0dp"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="0dp"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app:layout_constraintDimensionRatio</a:t>
            </a:r>
            <a:r>
              <a:rPr lang="en-US" b="1" dirty="0"/>
              <a:t>="H,4:3"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app:srcCompat</a:t>
            </a:r>
            <a:r>
              <a:rPr lang="en-US" dirty="0"/>
              <a:t>="@</a:t>
            </a:r>
            <a:r>
              <a:rPr lang="en-US" dirty="0" err="1"/>
              <a:t>drawable</a:t>
            </a:r>
            <a:r>
              <a:rPr lang="en-US" dirty="0"/>
              <a:t>/</a:t>
            </a:r>
            <a:r>
              <a:rPr lang="en-US" dirty="0" err="1"/>
              <a:t>karagol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0" y="1447800"/>
            <a:ext cx="359092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93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228600"/>
            <a:ext cx="11049000" cy="62103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Chains</a:t>
            </a:r>
          </a:p>
          <a:p>
            <a:pPr marL="0" indent="0">
              <a:buNone/>
            </a:pPr>
            <a:r>
              <a:rPr lang="en-US" sz="2400" dirty="0"/>
              <a:t>Chain </a:t>
            </a:r>
            <a:r>
              <a:rPr lang="en-US" sz="2400" dirty="0" err="1"/>
              <a:t>ile</a:t>
            </a:r>
            <a:r>
              <a:rPr lang="en-US" sz="2400" dirty="0"/>
              <a:t> view </a:t>
            </a:r>
            <a:r>
              <a:rPr lang="en-US" sz="2400" dirty="0" err="1"/>
              <a:t>ları</a:t>
            </a:r>
            <a:r>
              <a:rPr lang="en-US" sz="2400" dirty="0"/>
              <a:t> </a:t>
            </a:r>
            <a:r>
              <a:rPr lang="en-US" sz="2400" dirty="0" err="1"/>
              <a:t>birbirine</a:t>
            </a:r>
            <a:r>
              <a:rPr lang="en-US" sz="2400" dirty="0"/>
              <a:t> </a:t>
            </a:r>
            <a:r>
              <a:rPr lang="en-US" sz="2400" dirty="0" err="1"/>
              <a:t>bağlayıp</a:t>
            </a:r>
            <a:r>
              <a:rPr lang="en-US" sz="2400" dirty="0"/>
              <a:t> </a:t>
            </a:r>
            <a:r>
              <a:rPr lang="en-US" sz="2400" dirty="0" err="1"/>
              <a:t>aralarındaki</a:t>
            </a:r>
            <a:r>
              <a:rPr lang="en-US" sz="2400" dirty="0"/>
              <a:t> </a:t>
            </a:r>
            <a:r>
              <a:rPr lang="en-US" sz="2400" dirty="0" err="1"/>
              <a:t>boşluğu</a:t>
            </a:r>
            <a:r>
              <a:rPr lang="en-US" sz="2400" dirty="0"/>
              <a:t> </a:t>
            </a:r>
            <a:r>
              <a:rPr lang="en-US" sz="2400" dirty="0" err="1"/>
              <a:t>rahatlıkla</a:t>
            </a:r>
            <a:r>
              <a:rPr lang="en-US" sz="2400" dirty="0"/>
              <a:t> </a:t>
            </a:r>
            <a:r>
              <a:rPr lang="en-US" sz="2400" dirty="0" err="1"/>
              <a:t>ayarlayabiliriz</a:t>
            </a:r>
            <a:r>
              <a:rPr lang="en-US" sz="2400" dirty="0"/>
              <a:t>. Hem </a:t>
            </a:r>
            <a:r>
              <a:rPr lang="en-US" sz="2400" dirty="0" err="1"/>
              <a:t>yatay</a:t>
            </a:r>
            <a:r>
              <a:rPr lang="en-US" sz="2400" dirty="0"/>
              <a:t> </a:t>
            </a:r>
            <a:r>
              <a:rPr lang="en-US" sz="2400" dirty="0" err="1"/>
              <a:t>hemde</a:t>
            </a:r>
            <a:r>
              <a:rPr lang="en-US" sz="2400" dirty="0"/>
              <a:t> </a:t>
            </a:r>
            <a:r>
              <a:rPr lang="en-US" sz="2400" dirty="0" err="1"/>
              <a:t>dikey</a:t>
            </a:r>
            <a:r>
              <a:rPr lang="en-US" sz="2400" dirty="0"/>
              <a:t> chain </a:t>
            </a:r>
            <a:r>
              <a:rPr lang="en-US" sz="2400" dirty="0" err="1"/>
              <a:t>oluşturulabilir</a:t>
            </a:r>
            <a:r>
              <a:rPr lang="en-US" sz="2400" dirty="0"/>
              <a:t>. Xml den chain </a:t>
            </a:r>
            <a:r>
              <a:rPr lang="en-US" sz="2400" dirty="0" err="1"/>
              <a:t>oluşturulabileceğimiz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design </a:t>
            </a:r>
            <a:r>
              <a:rPr lang="en-US" sz="2400" dirty="0" err="1"/>
              <a:t>editörden</a:t>
            </a:r>
            <a:r>
              <a:rPr lang="en-US" sz="2400" dirty="0"/>
              <a:t> </a:t>
            </a:r>
            <a:r>
              <a:rPr lang="en-US" sz="2400" dirty="0" err="1"/>
              <a:t>daha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bi </a:t>
            </a:r>
            <a:r>
              <a:rPr lang="en-US" sz="2400" dirty="0" err="1"/>
              <a:t>sekilde</a:t>
            </a:r>
            <a:r>
              <a:rPr lang="en-US" sz="2400" dirty="0"/>
              <a:t> chain </a:t>
            </a:r>
            <a:r>
              <a:rPr lang="en-US" sz="2400" dirty="0" err="1"/>
              <a:t>oluşturulabilir</a:t>
            </a:r>
            <a:r>
              <a:rPr lang="en-US" sz="2400" dirty="0"/>
              <a:t> </a:t>
            </a:r>
            <a:r>
              <a:rPr lang="en-US" sz="2400" dirty="0" err="1"/>
              <a:t>altta</a:t>
            </a:r>
            <a:r>
              <a:rPr lang="en-US" sz="2400" dirty="0"/>
              <a:t> </a:t>
            </a:r>
            <a:r>
              <a:rPr lang="en-US" sz="2400" dirty="0" err="1"/>
              <a:t>örneğini</a:t>
            </a:r>
            <a:r>
              <a:rPr lang="en-US" sz="2400" dirty="0"/>
              <a:t> </a:t>
            </a:r>
            <a:r>
              <a:rPr lang="en-US" sz="2400" dirty="0" err="1"/>
              <a:t>görebilirsiniz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816100"/>
            <a:ext cx="4762500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"/>
            <a:ext cx="11518900" cy="61849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Chainin</a:t>
            </a:r>
            <a:r>
              <a:rPr lang="en-US" dirty="0"/>
              <a:t> 3 style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, </a:t>
            </a:r>
            <a:r>
              <a:rPr lang="en-US" dirty="0" err="1"/>
              <a:t>burda</a:t>
            </a:r>
            <a:r>
              <a:rPr lang="en-US" dirty="0"/>
              <a:t> </a:t>
            </a:r>
            <a:r>
              <a:rPr lang="en-US" dirty="0" err="1"/>
              <a:t>kullanacagimiz</a:t>
            </a:r>
            <a:r>
              <a:rPr lang="en-US" dirty="0"/>
              <a:t> attribute</a:t>
            </a:r>
            <a:r>
              <a:rPr lang="en-US" dirty="0" smtClean="0"/>
              <a:t>: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/>
              <a:t>app:layout_constraintHorizontal_chainStyle</a:t>
            </a:r>
            <a:r>
              <a:rPr lang="en-US" b="1" dirty="0"/>
              <a:t>="</a:t>
            </a:r>
            <a:r>
              <a:rPr lang="en-US" b="1" dirty="0" err="1" smtClean="0"/>
              <a:t>spread_inside</a:t>
            </a:r>
            <a:r>
              <a:rPr lang="en-US" b="1" dirty="0" smtClean="0"/>
              <a:t>«</a:t>
            </a:r>
            <a:endParaRPr lang="tr-TR" b="1" dirty="0" smtClean="0"/>
          </a:p>
          <a:p>
            <a:r>
              <a:rPr lang="en-US" b="1" dirty="0"/>
              <a:t>CHAIN_SPREAD </a:t>
            </a:r>
            <a:r>
              <a:rPr lang="en-US" dirty="0"/>
              <a:t>Bu default style </a:t>
            </a:r>
            <a:r>
              <a:rPr lang="en-US" dirty="0" err="1"/>
              <a:t>i</a:t>
            </a:r>
            <a:r>
              <a:rPr lang="en-US" dirty="0"/>
              <a:t>. </a:t>
            </a:r>
            <a:r>
              <a:rPr lang="en-US" dirty="0" err="1"/>
              <a:t>ve</a:t>
            </a:r>
            <a:r>
              <a:rPr lang="en-US" dirty="0"/>
              <a:t> item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boşluklarlarla</a:t>
            </a:r>
            <a:r>
              <a:rPr lang="en-US" dirty="0"/>
              <a:t> </a:t>
            </a:r>
            <a:r>
              <a:rPr lang="en-US" dirty="0" err="1"/>
              <a:t>yayıyor</a:t>
            </a:r>
            <a:endParaRPr lang="en-US" dirty="0"/>
          </a:p>
          <a:p>
            <a:r>
              <a:rPr lang="en-US" b="1" dirty="0"/>
              <a:t>CHAIN_SPREAD_INSIDE . </a:t>
            </a:r>
            <a:r>
              <a:rPr lang="en-US" dirty="0"/>
              <a:t>Bu style da </a:t>
            </a:r>
            <a:r>
              <a:rPr lang="en-US" dirty="0" err="1"/>
              <a:t>köşelere</a:t>
            </a:r>
            <a:r>
              <a:rPr lang="en-US" dirty="0"/>
              <a:t> </a:t>
            </a:r>
            <a:r>
              <a:rPr lang="en-US" dirty="0" err="1"/>
              <a:t>birer</a:t>
            </a:r>
            <a:r>
              <a:rPr lang="en-US" dirty="0"/>
              <a:t> item </a:t>
            </a:r>
            <a:r>
              <a:rPr lang="en-US" dirty="0" err="1"/>
              <a:t>atıp</a:t>
            </a:r>
            <a:r>
              <a:rPr lang="en-US" dirty="0"/>
              <a:t> </a:t>
            </a:r>
            <a:r>
              <a:rPr lang="en-US" dirty="0" err="1"/>
              <a:t>kalanları</a:t>
            </a:r>
            <a:r>
              <a:rPr lang="en-US" dirty="0"/>
              <a:t> </a:t>
            </a:r>
            <a:r>
              <a:rPr lang="en-US" dirty="0" err="1"/>
              <a:t>eşit</a:t>
            </a:r>
            <a:r>
              <a:rPr lang="en-US" dirty="0"/>
              <a:t> </a:t>
            </a:r>
            <a:r>
              <a:rPr lang="en-US" dirty="0" err="1"/>
              <a:t>boşluklarla</a:t>
            </a:r>
            <a:r>
              <a:rPr lang="en-US" dirty="0"/>
              <a:t> </a:t>
            </a:r>
            <a:r>
              <a:rPr lang="en-US" dirty="0" err="1"/>
              <a:t>ortaya</a:t>
            </a:r>
            <a:r>
              <a:rPr lang="en-US" dirty="0"/>
              <a:t> </a:t>
            </a:r>
            <a:r>
              <a:rPr lang="en-US" dirty="0" err="1"/>
              <a:t>diziyor</a:t>
            </a:r>
            <a:endParaRPr lang="en-US" dirty="0"/>
          </a:p>
          <a:p>
            <a:r>
              <a:rPr lang="en-US" b="1" dirty="0"/>
              <a:t>CHAIN_PACKED </a:t>
            </a:r>
            <a:r>
              <a:rPr lang="en-US" dirty="0"/>
              <a:t>Bu style da item </a:t>
            </a:r>
            <a:r>
              <a:rPr lang="en-US" dirty="0" err="1"/>
              <a:t>lari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arkaya</a:t>
            </a:r>
            <a:r>
              <a:rPr lang="en-US" dirty="0"/>
              <a:t> </a:t>
            </a:r>
            <a:r>
              <a:rPr lang="en-US" dirty="0" err="1"/>
              <a:t>diziyor</a:t>
            </a:r>
            <a:endParaRPr lang="en-US" dirty="0"/>
          </a:p>
          <a:p>
            <a:r>
              <a:rPr lang="en-US" dirty="0"/>
              <a:t>style </a:t>
            </a:r>
            <a:r>
              <a:rPr lang="en-US" dirty="0" err="1"/>
              <a:t>olmasa</a:t>
            </a:r>
            <a:r>
              <a:rPr lang="en-US" dirty="0"/>
              <a:t> </a:t>
            </a:r>
            <a:r>
              <a:rPr lang="en-US" dirty="0" err="1"/>
              <a:t>itemların</a:t>
            </a:r>
            <a:r>
              <a:rPr lang="en-US" dirty="0"/>
              <a:t> width </a:t>
            </a:r>
            <a:r>
              <a:rPr lang="en-US" dirty="0" err="1"/>
              <a:t>ini</a:t>
            </a:r>
            <a:r>
              <a:rPr lang="en-US" dirty="0"/>
              <a:t> match constraint </a:t>
            </a:r>
            <a:r>
              <a:rPr lang="en-US" dirty="0" err="1"/>
              <a:t>verip</a:t>
            </a:r>
            <a:r>
              <a:rPr lang="en-US" dirty="0"/>
              <a:t> </a:t>
            </a:r>
            <a:r>
              <a:rPr lang="en-US" b="1" dirty="0"/>
              <a:t>weight</a:t>
            </a:r>
            <a:r>
              <a:rPr lang="en-US" dirty="0"/>
              <a:t> property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layouttaki</a:t>
            </a:r>
            <a:r>
              <a:rPr lang="en-US" dirty="0"/>
              <a:t> </a:t>
            </a:r>
            <a:r>
              <a:rPr lang="en-US" b="1" dirty="0"/>
              <a:t>weight</a:t>
            </a:r>
            <a:r>
              <a:rPr lang="en-US" dirty="0"/>
              <a:t> 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ayarlayabiliriz</a:t>
            </a:r>
            <a:r>
              <a:rPr lang="en-US" dirty="0"/>
              <a:t>. Bu </a:t>
            </a:r>
            <a:r>
              <a:rPr lang="en-US" dirty="0" err="1"/>
              <a:t>özellik</a:t>
            </a:r>
            <a:r>
              <a:rPr lang="en-US" dirty="0"/>
              <a:t> Linear </a:t>
            </a:r>
            <a:r>
              <a:rPr lang="en-US" dirty="0" err="1"/>
              <a:t>layoutun</a:t>
            </a:r>
            <a:r>
              <a:rPr lang="en-US" dirty="0"/>
              <a:t> weight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ayni</a:t>
            </a:r>
            <a:r>
              <a:rPr lang="en-US" dirty="0"/>
              <a:t> </a:t>
            </a:r>
            <a:r>
              <a:rPr lang="en-US" dirty="0" err="1" smtClean="0"/>
              <a:t>işlevde</a:t>
            </a:r>
            <a:endParaRPr lang="tr-TR" dirty="0" smtClean="0"/>
          </a:p>
          <a:p>
            <a:r>
              <a:rPr lang="en-US" dirty="0" err="1"/>
              <a:t>app:layout_constraintHorizontal_weight</a:t>
            </a:r>
            <a:r>
              <a:rPr lang="en-US" dirty="0"/>
              <a:t>="1"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130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292100"/>
            <a:ext cx="11493500" cy="612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Burda</a:t>
            </a:r>
            <a:r>
              <a:rPr lang="en-US" dirty="0"/>
              <a:t> </a:t>
            </a:r>
            <a:r>
              <a:rPr lang="en-US" dirty="0" err="1"/>
              <a:t>dikkat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chain in ilk </a:t>
            </a:r>
            <a:r>
              <a:rPr lang="en-US" dirty="0" err="1"/>
              <a:t>elemanı</a:t>
            </a:r>
            <a:r>
              <a:rPr lang="en-US" dirty="0"/>
              <a:t>. Chain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 </a:t>
            </a:r>
            <a:r>
              <a:rPr lang="en-US" b="1" dirty="0" err="1"/>
              <a:t>chainStyle</a:t>
            </a:r>
            <a:r>
              <a:rPr lang="en-US" b="1" dirty="0"/>
              <a:t> </a:t>
            </a:r>
            <a:r>
              <a:rPr lang="en-US" dirty="0" err="1"/>
              <a:t>olsun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chaine</a:t>
            </a:r>
            <a:r>
              <a:rPr lang="en-US" dirty="0"/>
              <a:t> </a:t>
            </a:r>
            <a:r>
              <a:rPr lang="en-US" b="1" dirty="0"/>
              <a:t>bias</a:t>
            </a:r>
            <a:r>
              <a:rPr lang="en-US" dirty="0"/>
              <a:t> </a:t>
            </a:r>
            <a:r>
              <a:rPr lang="en-US" dirty="0" err="1"/>
              <a:t>vereceksek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chainin</a:t>
            </a:r>
            <a:r>
              <a:rPr lang="en-US" dirty="0"/>
              <a:t> ilk </a:t>
            </a:r>
            <a:r>
              <a:rPr lang="en-US" dirty="0" err="1"/>
              <a:t>elemanına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 smtClean="0"/>
              <a:t>lazım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" y="1955800"/>
            <a:ext cx="10706100" cy="42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76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88900"/>
            <a:ext cx="11468100" cy="63881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Aşağıda</a:t>
            </a:r>
            <a:r>
              <a:rPr lang="en-US" dirty="0"/>
              <a:t> 0.2 </a:t>
            </a:r>
            <a:r>
              <a:rPr lang="en-US" dirty="0" err="1"/>
              <a:t>Horizontal_bias</a:t>
            </a:r>
            <a:r>
              <a:rPr lang="en-US" dirty="0"/>
              <a:t> li packed chain </a:t>
            </a:r>
            <a:r>
              <a:rPr lang="en-US" dirty="0" err="1"/>
              <a:t>ornegini</a:t>
            </a:r>
            <a:r>
              <a:rPr lang="en-US" dirty="0"/>
              <a:t> </a:t>
            </a:r>
            <a:r>
              <a:rPr lang="en-US" dirty="0" err="1" smtClean="0"/>
              <a:t>inceleyebilirsiniz</a:t>
            </a:r>
            <a:endParaRPr lang="tr-TR" dirty="0" smtClean="0"/>
          </a:p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="@+id/button15"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="Button1"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app:layout_constraintEnd_toStartOf</a:t>
            </a:r>
            <a:r>
              <a:rPr lang="en-US" dirty="0"/>
              <a:t>="@+id/button16"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app:layout_constraintHorizontal_bias</a:t>
            </a:r>
            <a:r>
              <a:rPr lang="en-US" b="1" dirty="0"/>
              <a:t>="0.2"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/>
              <a:t>app:layout_constraintHorizontal_chainStyle</a:t>
            </a:r>
            <a:r>
              <a:rPr lang="en-US" b="1" dirty="0"/>
              <a:t>="packed"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="@+id/button16"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app:layout_constraintEnd_toStartOf</a:t>
            </a:r>
            <a:r>
              <a:rPr lang="en-US" dirty="0"/>
              <a:t>="@+id/button17"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app:layout_constraintStart_toEndOf</a:t>
            </a:r>
            <a:r>
              <a:rPr lang="en-US" dirty="0"/>
              <a:t>="@+id/button15"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="@+id/button17"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="Button3"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app:layout_constraintBottom_toBottomOf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app:layout_constraintStart_toEndOf</a:t>
            </a:r>
            <a:r>
              <a:rPr lang="en-US" dirty="0"/>
              <a:t>="@+id/button16"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app:layout_constraintTop_toTopOf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75" y="500062"/>
            <a:ext cx="23812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20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317500"/>
            <a:ext cx="11468100" cy="62738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Virtual Helper objects</a:t>
            </a:r>
          </a:p>
          <a:p>
            <a:pPr marL="0" indent="0">
              <a:buNone/>
            </a:pPr>
            <a:r>
              <a:rPr lang="en-US" sz="2400" dirty="0"/>
              <a:t>Design </a:t>
            </a:r>
            <a:r>
              <a:rPr lang="en-US" sz="2400" dirty="0" err="1"/>
              <a:t>editorde</a:t>
            </a:r>
            <a:r>
              <a:rPr lang="en-US" sz="2400" dirty="0"/>
              <a:t> </a:t>
            </a:r>
            <a:r>
              <a:rPr lang="en-US" sz="2400" dirty="0" err="1"/>
              <a:t>layotu</a:t>
            </a:r>
            <a:r>
              <a:rPr lang="en-US" sz="2400" dirty="0"/>
              <a:t> design </a:t>
            </a:r>
            <a:r>
              <a:rPr lang="en-US" sz="2400" dirty="0" err="1"/>
              <a:t>etmemize</a:t>
            </a:r>
            <a:r>
              <a:rPr lang="en-US" sz="2400" dirty="0"/>
              <a:t> </a:t>
            </a:r>
            <a:r>
              <a:rPr lang="en-US" sz="2400" dirty="0" err="1"/>
              <a:t>yardimci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</a:t>
            </a:r>
            <a:r>
              <a:rPr lang="en-US" sz="2400" dirty="0" err="1"/>
              <a:t>ayni</a:t>
            </a:r>
            <a:r>
              <a:rPr lang="en-US" sz="2400" dirty="0"/>
              <a:t> </a:t>
            </a:r>
            <a:r>
              <a:rPr lang="en-US" sz="2400" dirty="0" err="1"/>
              <a:t>zamanda</a:t>
            </a:r>
            <a:r>
              <a:rPr lang="en-US" sz="2400" dirty="0"/>
              <a:t> </a:t>
            </a:r>
            <a:r>
              <a:rPr lang="en-US" sz="2400" dirty="0" err="1"/>
              <a:t>layoutta</a:t>
            </a:r>
            <a:r>
              <a:rPr lang="en-US" sz="2400" dirty="0"/>
              <a:t> </a:t>
            </a:r>
            <a:r>
              <a:rPr lang="en-US" sz="2400" dirty="0" err="1"/>
              <a:t>gorunmeyen</a:t>
            </a:r>
            <a:r>
              <a:rPr lang="en-US" sz="2400" dirty="0"/>
              <a:t> </a:t>
            </a:r>
            <a:r>
              <a:rPr lang="en-US" sz="2400" dirty="0" err="1"/>
              <a:t>yardimci</a:t>
            </a:r>
            <a:r>
              <a:rPr lang="en-US" sz="2400" dirty="0"/>
              <a:t> </a:t>
            </a:r>
            <a:r>
              <a:rPr lang="en-US" sz="2400" dirty="0" err="1"/>
              <a:t>objeler</a:t>
            </a:r>
            <a:r>
              <a:rPr lang="en-US" sz="2400" dirty="0"/>
              <a:t> </a:t>
            </a:r>
            <a:r>
              <a:rPr lang="en-US" sz="2400" dirty="0" err="1"/>
              <a:t>mevcut</a:t>
            </a:r>
            <a:r>
              <a:rPr lang="en-US" sz="2400" dirty="0"/>
              <a:t> . </a:t>
            </a:r>
            <a:r>
              <a:rPr lang="en-US" sz="2400" dirty="0" err="1"/>
              <a:t>Detayli</a:t>
            </a:r>
            <a:r>
              <a:rPr lang="en-US" sz="2400" dirty="0"/>
              <a:t> </a:t>
            </a:r>
            <a:r>
              <a:rPr lang="en-US" sz="2400" dirty="0" err="1"/>
              <a:t>inceleyelim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Guideline</a:t>
            </a:r>
          </a:p>
          <a:p>
            <a:pPr marL="0" indent="0">
              <a:buNone/>
            </a:pPr>
            <a:r>
              <a:rPr lang="en-US" sz="2400" dirty="0"/>
              <a:t>Guideline </a:t>
            </a:r>
            <a:r>
              <a:rPr lang="en-US" sz="2400" dirty="0" err="1"/>
              <a:t>tasarımcıların</a:t>
            </a:r>
            <a:r>
              <a:rPr lang="en-US" sz="2400" dirty="0"/>
              <a:t> </a:t>
            </a:r>
            <a:r>
              <a:rPr lang="en-US" sz="2400" dirty="0" err="1"/>
              <a:t>aşina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material design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tanıdığımız</a:t>
            </a:r>
            <a:r>
              <a:rPr lang="en-US" sz="2400" dirty="0"/>
              <a:t> </a:t>
            </a:r>
            <a:r>
              <a:rPr lang="en-US" sz="2400" dirty="0" err="1"/>
              <a:t>tasarımdaki</a:t>
            </a:r>
            <a:r>
              <a:rPr lang="en-US" sz="2400" dirty="0"/>
              <a:t> </a:t>
            </a:r>
            <a:r>
              <a:rPr lang="en-US" sz="2400" dirty="0" err="1"/>
              <a:t>keylines</a:t>
            </a:r>
            <a:r>
              <a:rPr lang="en-US" sz="2400" dirty="0"/>
              <a:t> in android e </a:t>
            </a:r>
            <a:r>
              <a:rPr lang="en-US" sz="2400" dirty="0" err="1"/>
              <a:t>taşınmış</a:t>
            </a:r>
            <a:r>
              <a:rPr lang="en-US" sz="2400" dirty="0"/>
              <a:t> </a:t>
            </a:r>
            <a:r>
              <a:rPr lang="en-US" sz="2400" dirty="0" err="1"/>
              <a:t>hali</a:t>
            </a:r>
            <a:r>
              <a:rPr lang="en-US" sz="2400" dirty="0"/>
              <a:t> </a:t>
            </a:r>
            <a:r>
              <a:rPr lang="en-US" sz="2400" dirty="0" err="1"/>
              <a:t>diyebiliriz</a:t>
            </a:r>
            <a:r>
              <a:rPr lang="en-US" sz="2400" dirty="0"/>
              <a:t>. </a:t>
            </a:r>
            <a:r>
              <a:rPr lang="en-US" sz="2400" dirty="0" err="1"/>
              <a:t>Layoutumuzu</a:t>
            </a:r>
            <a:r>
              <a:rPr lang="en-US" sz="2400" dirty="0"/>
              <a:t> </a:t>
            </a:r>
            <a:r>
              <a:rPr lang="en-US" sz="2400" dirty="0" err="1"/>
              <a:t>oluştururken</a:t>
            </a:r>
            <a:r>
              <a:rPr lang="en-US" sz="2400" dirty="0"/>
              <a:t> ilk </a:t>
            </a:r>
            <a:r>
              <a:rPr lang="en-US" sz="2400" dirty="0" err="1"/>
              <a:t>basta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guidelineları</a:t>
            </a:r>
            <a:r>
              <a:rPr lang="en-US" sz="2400" dirty="0"/>
              <a:t> </a:t>
            </a:r>
            <a:r>
              <a:rPr lang="en-US" sz="2400" dirty="0" err="1"/>
              <a:t>çekip</a:t>
            </a:r>
            <a:r>
              <a:rPr lang="en-US" sz="2400" dirty="0"/>
              <a:t> </a:t>
            </a:r>
            <a:r>
              <a:rPr lang="en-US" sz="2400" dirty="0" err="1"/>
              <a:t>diğer</a:t>
            </a:r>
            <a:r>
              <a:rPr lang="en-US" sz="2400" dirty="0"/>
              <a:t> view </a:t>
            </a:r>
            <a:r>
              <a:rPr lang="en-US" sz="2400" dirty="0" err="1"/>
              <a:t>ları</a:t>
            </a:r>
            <a:r>
              <a:rPr lang="en-US" sz="2400" dirty="0"/>
              <a:t> </a:t>
            </a:r>
            <a:r>
              <a:rPr lang="en-US" sz="2400" dirty="0" err="1"/>
              <a:t>ona</a:t>
            </a:r>
            <a:r>
              <a:rPr lang="en-US" sz="2400" dirty="0"/>
              <a:t> constraint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ekleyebiliriz</a:t>
            </a:r>
            <a:r>
              <a:rPr lang="en-US" sz="2400" dirty="0"/>
              <a:t>. Guideline </a:t>
            </a:r>
            <a:r>
              <a:rPr lang="en-US" sz="2400" dirty="0" err="1"/>
              <a:t>eklemek</a:t>
            </a:r>
            <a:r>
              <a:rPr lang="en-US" sz="2400" dirty="0"/>
              <a:t> </a:t>
            </a:r>
            <a:r>
              <a:rPr lang="en-US" sz="2400" dirty="0" err="1"/>
              <a:t>alttaki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oldukça</a:t>
            </a:r>
            <a:r>
              <a:rPr lang="en-US" sz="2400" dirty="0"/>
              <a:t> </a:t>
            </a:r>
            <a:r>
              <a:rPr lang="en-US" sz="2400" dirty="0" err="1"/>
              <a:t>kolay</a:t>
            </a:r>
            <a:r>
              <a:rPr lang="en-US" sz="2400" dirty="0"/>
              <a:t> </a:t>
            </a:r>
            <a:r>
              <a:rPr lang="en-US" sz="2400" dirty="0" smtClean="0"/>
              <a:t>,</a:t>
            </a:r>
            <a:endParaRPr lang="tr-TR" sz="24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0" y="3111500"/>
            <a:ext cx="5676900" cy="444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26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431800"/>
            <a:ext cx="11328400" cy="6057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Mesela</a:t>
            </a:r>
            <a:r>
              <a:rPr lang="en-US" sz="2400" dirty="0"/>
              <a:t> </a:t>
            </a:r>
            <a:r>
              <a:rPr lang="en-US" sz="2400" dirty="0" err="1"/>
              <a:t>muhtemelen</a:t>
            </a:r>
            <a:r>
              <a:rPr lang="en-US" sz="2400" dirty="0"/>
              <a:t> </a:t>
            </a:r>
            <a:r>
              <a:rPr lang="en-US" sz="2400" dirty="0" err="1"/>
              <a:t>ekranlarınızda</a:t>
            </a:r>
            <a:r>
              <a:rPr lang="en-US" sz="2400" dirty="0"/>
              <a:t> en dis </a:t>
            </a:r>
            <a:r>
              <a:rPr lang="en-US" sz="2400" dirty="0" err="1"/>
              <a:t>layoutta</a:t>
            </a:r>
            <a:r>
              <a:rPr lang="en-US" sz="2400" dirty="0"/>
              <a:t> padding </a:t>
            </a:r>
            <a:r>
              <a:rPr lang="en-US" sz="2400" dirty="0" err="1"/>
              <a:t>vardır</a:t>
            </a:r>
            <a:r>
              <a:rPr lang="en-US" sz="2400" dirty="0"/>
              <a:t> sag-sol da </a:t>
            </a:r>
            <a:r>
              <a:rPr lang="en-US" sz="2400" dirty="0" err="1"/>
              <a:t>yada</a:t>
            </a:r>
            <a:r>
              <a:rPr lang="en-US" sz="2400" dirty="0"/>
              <a:t> </a:t>
            </a:r>
            <a:r>
              <a:rPr lang="en-US" sz="2400" dirty="0" err="1"/>
              <a:t>üst</a:t>
            </a:r>
            <a:r>
              <a:rPr lang="en-US" sz="2400" dirty="0"/>
              <a:t>-alt ta. </a:t>
            </a:r>
            <a:r>
              <a:rPr lang="en-US" sz="2400" dirty="0" err="1"/>
              <a:t>Ama</a:t>
            </a:r>
            <a:r>
              <a:rPr lang="en-US" sz="2400" dirty="0"/>
              <a:t> </a:t>
            </a:r>
            <a:r>
              <a:rPr lang="en-US" sz="2400" dirty="0" err="1"/>
              <a:t>layoutumuzun</a:t>
            </a:r>
            <a:r>
              <a:rPr lang="en-US" sz="2400" dirty="0"/>
              <a:t> </a:t>
            </a:r>
            <a:r>
              <a:rPr lang="en-US" sz="2400" dirty="0" err="1"/>
              <a:t>icinde</a:t>
            </a:r>
            <a:r>
              <a:rPr lang="en-US" sz="2400" dirty="0"/>
              <a:t> bi view </a:t>
            </a:r>
            <a:r>
              <a:rPr lang="en-US" sz="2400" dirty="0" err="1"/>
              <a:t>yatayda</a:t>
            </a:r>
            <a:r>
              <a:rPr lang="en-US" sz="2400" dirty="0"/>
              <a:t> full </a:t>
            </a:r>
            <a:r>
              <a:rPr lang="en-US" sz="2400" dirty="0" err="1"/>
              <a:t>ekranı</a:t>
            </a:r>
            <a:r>
              <a:rPr lang="en-US" sz="2400" dirty="0"/>
              <a:t> </a:t>
            </a:r>
            <a:r>
              <a:rPr lang="en-US" sz="2400" dirty="0" err="1"/>
              <a:t>kaplıyor</a:t>
            </a:r>
            <a:r>
              <a:rPr lang="en-US" sz="2400" dirty="0"/>
              <a:t> </a:t>
            </a:r>
            <a:r>
              <a:rPr lang="en-US" sz="2400" dirty="0" err="1"/>
              <a:t>sagdan</a:t>
            </a:r>
            <a:r>
              <a:rPr lang="en-US" sz="2400" dirty="0"/>
              <a:t> </a:t>
            </a:r>
            <a:r>
              <a:rPr lang="en-US" sz="2400" dirty="0" err="1"/>
              <a:t>soldan</a:t>
            </a:r>
            <a:r>
              <a:rPr lang="en-US" sz="2400" dirty="0"/>
              <a:t> </a:t>
            </a:r>
            <a:r>
              <a:rPr lang="en-US" sz="2400" dirty="0" err="1"/>
              <a:t>marginsiz</a:t>
            </a:r>
            <a:r>
              <a:rPr lang="en-US" sz="2400" dirty="0"/>
              <a:t> </a:t>
            </a:r>
            <a:r>
              <a:rPr lang="en-US" sz="2400" dirty="0" err="1"/>
              <a:t>yani</a:t>
            </a:r>
            <a:r>
              <a:rPr lang="en-US" sz="2400" dirty="0"/>
              <a:t>. Boyle bi </a:t>
            </a:r>
            <a:r>
              <a:rPr lang="en-US" sz="2400" dirty="0" err="1"/>
              <a:t>ekranda</a:t>
            </a:r>
            <a:r>
              <a:rPr lang="en-US" sz="2400" dirty="0"/>
              <a:t> </a:t>
            </a:r>
            <a:r>
              <a:rPr lang="en-US" sz="2400" dirty="0" err="1"/>
              <a:t>muhtemelen</a:t>
            </a:r>
            <a:r>
              <a:rPr lang="en-US" sz="2400" dirty="0"/>
              <a:t> root </a:t>
            </a:r>
            <a:r>
              <a:rPr lang="en-US" sz="2400" dirty="0" err="1"/>
              <a:t>layouta</a:t>
            </a:r>
            <a:r>
              <a:rPr lang="en-US" sz="2400" dirty="0"/>
              <a:t> padding </a:t>
            </a:r>
            <a:r>
              <a:rPr lang="en-US" sz="2400" dirty="0" err="1"/>
              <a:t>verme</a:t>
            </a:r>
            <a:r>
              <a:rPr lang="en-US" sz="2400" dirty="0"/>
              <a:t> </a:t>
            </a:r>
            <a:r>
              <a:rPr lang="en-US" sz="2400" dirty="0" err="1"/>
              <a:t>yerine</a:t>
            </a:r>
            <a:r>
              <a:rPr lang="en-US" sz="2400" dirty="0"/>
              <a:t> </a:t>
            </a:r>
            <a:r>
              <a:rPr lang="en-US" sz="2400" dirty="0" err="1"/>
              <a:t>içteki</a:t>
            </a:r>
            <a:r>
              <a:rPr lang="en-US" sz="2400" dirty="0"/>
              <a:t> </a:t>
            </a:r>
            <a:r>
              <a:rPr lang="en-US" sz="2400" dirty="0" err="1"/>
              <a:t>layoutların</a:t>
            </a:r>
            <a:r>
              <a:rPr lang="en-US" sz="2400" dirty="0"/>
              <a:t> </a:t>
            </a:r>
            <a:r>
              <a:rPr lang="en-US" sz="2400" dirty="0" err="1"/>
              <a:t>hepsine</a:t>
            </a:r>
            <a:r>
              <a:rPr lang="en-US" sz="2400" dirty="0"/>
              <a:t> margin </a:t>
            </a:r>
            <a:r>
              <a:rPr lang="en-US" sz="2400" dirty="0" err="1"/>
              <a:t>veriyorsunuz</a:t>
            </a:r>
            <a:r>
              <a:rPr lang="en-US" sz="2400" dirty="0"/>
              <a:t>. Guideline </a:t>
            </a:r>
            <a:r>
              <a:rPr lang="en-US" sz="2400" dirty="0" err="1"/>
              <a:t>ile</a:t>
            </a:r>
            <a:r>
              <a:rPr lang="en-US" sz="2400" dirty="0"/>
              <a:t> padding li layout </a:t>
            </a:r>
            <a:r>
              <a:rPr lang="en-US" sz="2400" dirty="0" err="1"/>
              <a:t>ları</a:t>
            </a:r>
            <a:r>
              <a:rPr lang="en-US" sz="2400" dirty="0"/>
              <a:t> guideline a, paddings view </a:t>
            </a:r>
            <a:r>
              <a:rPr lang="en-US" sz="2400" dirty="0" err="1"/>
              <a:t>ları</a:t>
            </a:r>
            <a:r>
              <a:rPr lang="en-US" sz="2400" dirty="0"/>
              <a:t> parent a constraint </a:t>
            </a:r>
            <a:r>
              <a:rPr lang="en-US" sz="2400" dirty="0" err="1"/>
              <a:t>verirsek</a:t>
            </a:r>
            <a:r>
              <a:rPr lang="en-US" sz="2400" dirty="0"/>
              <a:t> </a:t>
            </a:r>
            <a:r>
              <a:rPr lang="en-US" sz="2400" dirty="0" err="1"/>
              <a:t>istediğimiz</a:t>
            </a:r>
            <a:r>
              <a:rPr lang="en-US" sz="2400" dirty="0"/>
              <a:t> </a:t>
            </a:r>
            <a:r>
              <a:rPr lang="en-US" sz="2400" dirty="0" err="1"/>
              <a:t>ekranı</a:t>
            </a:r>
            <a:r>
              <a:rPr lang="en-US" sz="2400" dirty="0"/>
              <a:t> </a:t>
            </a:r>
            <a:r>
              <a:rPr lang="en-US" sz="2400" dirty="0" err="1"/>
              <a:t>elde</a:t>
            </a:r>
            <a:r>
              <a:rPr lang="en-US" sz="2400" dirty="0"/>
              <a:t> </a:t>
            </a:r>
            <a:r>
              <a:rPr lang="en-US" sz="2400" dirty="0" err="1"/>
              <a:t>etmiş</a:t>
            </a:r>
            <a:r>
              <a:rPr lang="en-US" sz="2400" dirty="0"/>
              <a:t> </a:t>
            </a:r>
            <a:r>
              <a:rPr lang="en-US" sz="2400" dirty="0" err="1"/>
              <a:t>oluruz</a:t>
            </a:r>
            <a:r>
              <a:rPr lang="en-US" sz="2400" dirty="0"/>
              <a:t>. </a:t>
            </a:r>
            <a:r>
              <a:rPr lang="en-US" sz="2400" dirty="0" err="1"/>
              <a:t>Aşağıda</a:t>
            </a:r>
            <a:r>
              <a:rPr lang="en-US" sz="2400" dirty="0"/>
              <a:t> </a:t>
            </a:r>
            <a:r>
              <a:rPr lang="en-US" sz="2400" dirty="0" err="1"/>
              <a:t>bu</a:t>
            </a:r>
            <a:r>
              <a:rPr lang="en-US" sz="2400" dirty="0"/>
              <a:t> </a:t>
            </a:r>
            <a:r>
              <a:rPr lang="en-US" sz="2400" dirty="0" err="1"/>
              <a:t>durumun</a:t>
            </a:r>
            <a:r>
              <a:rPr lang="en-US" sz="2400" dirty="0"/>
              <a:t> </a:t>
            </a:r>
            <a:r>
              <a:rPr lang="en-US" sz="2400" dirty="0" err="1"/>
              <a:t>ornegini</a:t>
            </a:r>
            <a:r>
              <a:rPr lang="en-US" sz="2400" dirty="0"/>
              <a:t> </a:t>
            </a:r>
            <a:r>
              <a:rPr lang="en-US" sz="2400" dirty="0" err="1" smtClean="0"/>
              <a:t>görebilirsiniz</a:t>
            </a:r>
            <a:endParaRPr lang="tr-TR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0" y="2678112"/>
            <a:ext cx="38830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73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400"/>
            <a:ext cx="11341100" cy="6172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Barrier</a:t>
            </a:r>
          </a:p>
          <a:p>
            <a:pPr marL="0" indent="0">
              <a:buNone/>
            </a:pPr>
            <a:r>
              <a:rPr lang="en-US" dirty="0"/>
              <a:t>Barrier de guideline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virtual </a:t>
            </a:r>
            <a:r>
              <a:rPr lang="en-US" dirty="0" err="1"/>
              <a:t>yardimci</a:t>
            </a:r>
            <a:r>
              <a:rPr lang="en-US" dirty="0"/>
              <a:t> </a:t>
            </a:r>
            <a:r>
              <a:rPr lang="en-US" dirty="0" err="1"/>
              <a:t>obje</a:t>
            </a:r>
            <a:r>
              <a:rPr lang="en-US" dirty="0"/>
              <a:t>. Guideline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farki</a:t>
            </a:r>
            <a:r>
              <a:rPr lang="en-US" dirty="0"/>
              <a:t> runtime da </a:t>
            </a:r>
            <a:r>
              <a:rPr lang="en-US" dirty="0" err="1"/>
              <a:t>değişen</a:t>
            </a:r>
            <a:r>
              <a:rPr lang="en-US" dirty="0"/>
              <a:t> view width height </a:t>
            </a:r>
            <a:r>
              <a:rPr lang="en-US" dirty="0" err="1"/>
              <a:t>ina</a:t>
            </a:r>
            <a:r>
              <a:rPr lang="en-US" dirty="0"/>
              <a:t> gore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konumlanması</a:t>
            </a:r>
            <a:r>
              <a:rPr lang="en-US" dirty="0"/>
              <a:t>. En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örneği</a:t>
            </a:r>
            <a:r>
              <a:rPr lang="en-US" dirty="0"/>
              <a:t> </a:t>
            </a: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gifteki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, </a:t>
            </a:r>
            <a:r>
              <a:rPr lang="en-US" dirty="0" err="1"/>
              <a:t>solda</a:t>
            </a:r>
            <a:r>
              <a:rPr lang="en-US" dirty="0"/>
              <a:t> 3 </a:t>
            </a:r>
            <a:r>
              <a:rPr lang="en-US" dirty="0" err="1"/>
              <a:t>tane</a:t>
            </a:r>
            <a:r>
              <a:rPr lang="en-US" dirty="0"/>
              <a:t> view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sagda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bi view. ilk </a:t>
            </a:r>
            <a:r>
              <a:rPr lang="en-US" dirty="0" err="1"/>
              <a:t>bastaki</a:t>
            </a:r>
            <a:r>
              <a:rPr lang="en-US" dirty="0"/>
              <a:t> </a:t>
            </a:r>
            <a:r>
              <a:rPr lang="en-US" dirty="0" err="1"/>
              <a:t>duruma</a:t>
            </a:r>
            <a:r>
              <a:rPr lang="en-US" dirty="0"/>
              <a:t> gore </a:t>
            </a:r>
            <a:r>
              <a:rPr lang="en-US" dirty="0" err="1"/>
              <a:t>sagdaki</a:t>
            </a:r>
            <a:r>
              <a:rPr lang="en-US" dirty="0"/>
              <a:t> view ın constraint </a:t>
            </a:r>
            <a:r>
              <a:rPr lang="en-US" dirty="0" err="1"/>
              <a:t>ini</a:t>
            </a:r>
            <a:r>
              <a:rPr lang="en-US" dirty="0"/>
              <a:t> sol en </a:t>
            </a:r>
            <a:r>
              <a:rPr lang="en-US" dirty="0" err="1"/>
              <a:t>üstteki</a:t>
            </a:r>
            <a:r>
              <a:rPr lang="en-US" dirty="0"/>
              <a:t> view a </a:t>
            </a:r>
            <a:r>
              <a:rPr lang="en-US" dirty="0" err="1"/>
              <a:t>verdigini</a:t>
            </a:r>
            <a:r>
              <a:rPr lang="en-US" dirty="0"/>
              <a:t> </a:t>
            </a:r>
            <a:r>
              <a:rPr lang="en-US" dirty="0" err="1"/>
              <a:t>düşünürsek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runtime da sol en </a:t>
            </a:r>
            <a:r>
              <a:rPr lang="en-US" dirty="0" err="1"/>
              <a:t>alttaki</a:t>
            </a:r>
            <a:r>
              <a:rPr lang="en-US" dirty="0"/>
              <a:t> view in width </a:t>
            </a:r>
            <a:r>
              <a:rPr lang="en-US" dirty="0" err="1"/>
              <a:t>i</a:t>
            </a:r>
            <a:r>
              <a:rPr lang="en-US" dirty="0"/>
              <a:t> en </a:t>
            </a:r>
            <a:r>
              <a:rPr lang="en-US" dirty="0" err="1"/>
              <a:t>üstteki</a:t>
            </a:r>
            <a:r>
              <a:rPr lang="en-US" dirty="0"/>
              <a:t> view in width in den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</a:t>
            </a:r>
            <a:r>
              <a:rPr lang="en-US" dirty="0" err="1"/>
              <a:t>mesela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texti</a:t>
            </a:r>
            <a:r>
              <a:rPr lang="en-US" dirty="0"/>
              <a:t> </a:t>
            </a:r>
            <a:r>
              <a:rPr lang="en-US" dirty="0" err="1"/>
              <a:t>uzun</a:t>
            </a:r>
            <a:r>
              <a:rPr lang="en-US" dirty="0"/>
              <a:t> </a:t>
            </a:r>
            <a:r>
              <a:rPr lang="en-US" dirty="0" err="1"/>
              <a:t>olsa</a:t>
            </a:r>
            <a:r>
              <a:rPr lang="en-US" dirty="0"/>
              <a:t>, en </a:t>
            </a:r>
            <a:r>
              <a:rPr lang="en-US" dirty="0" err="1"/>
              <a:t>alttaki</a:t>
            </a:r>
            <a:r>
              <a:rPr lang="en-US" dirty="0"/>
              <a:t> view </a:t>
            </a:r>
            <a:r>
              <a:rPr lang="en-US" dirty="0" err="1"/>
              <a:t>sagdaki</a:t>
            </a:r>
            <a:r>
              <a:rPr lang="en-US" dirty="0"/>
              <a:t> view in </a:t>
            </a:r>
            <a:r>
              <a:rPr lang="en-US" dirty="0" err="1"/>
              <a:t>üstüne</a:t>
            </a:r>
            <a:r>
              <a:rPr lang="en-US" dirty="0"/>
              <a:t> </a:t>
            </a:r>
            <a:r>
              <a:rPr lang="en-US" dirty="0" err="1"/>
              <a:t>çıkabilir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bi durum </a:t>
            </a:r>
            <a:r>
              <a:rPr lang="en-US" dirty="0" err="1"/>
              <a:t>olmaz</a:t>
            </a:r>
            <a:r>
              <a:rPr lang="en-US" dirty="0"/>
              <a:t> </a:t>
            </a:r>
            <a:r>
              <a:rPr lang="en-US" dirty="0" err="1"/>
              <a:t>tabiki</a:t>
            </a:r>
            <a:r>
              <a:rPr lang="en-US" dirty="0"/>
              <a:t> de. Bu </a:t>
            </a:r>
            <a:r>
              <a:rPr lang="en-US" dirty="0" err="1"/>
              <a:t>sorun</a:t>
            </a:r>
            <a:r>
              <a:rPr lang="en-US" dirty="0"/>
              <a:t> </a:t>
            </a:r>
            <a:r>
              <a:rPr lang="en-US" dirty="0" err="1"/>
              <a:t>multilanguage</a:t>
            </a:r>
            <a:r>
              <a:rPr lang="en-US" dirty="0"/>
              <a:t> </a:t>
            </a:r>
            <a:r>
              <a:rPr lang="en-US" dirty="0" err="1"/>
              <a:t>applerde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dillerdeki</a:t>
            </a:r>
            <a:r>
              <a:rPr lang="en-US" dirty="0"/>
              <a:t> </a:t>
            </a:r>
            <a:r>
              <a:rPr lang="en-US" dirty="0" err="1"/>
              <a:t>textlerde</a:t>
            </a:r>
            <a:r>
              <a:rPr lang="en-US" dirty="0"/>
              <a:t> </a:t>
            </a:r>
            <a:r>
              <a:rPr lang="en-US" dirty="0" err="1"/>
              <a:t>başınıza</a:t>
            </a:r>
            <a:r>
              <a:rPr lang="en-US" dirty="0"/>
              <a:t> </a:t>
            </a:r>
            <a:r>
              <a:rPr lang="en-US" dirty="0" err="1"/>
              <a:t>gelebilir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Bu </a:t>
            </a:r>
            <a:r>
              <a:rPr lang="en-US" dirty="0" err="1"/>
              <a:t>sorunu</a:t>
            </a:r>
            <a:r>
              <a:rPr lang="en-US" dirty="0"/>
              <a:t> </a:t>
            </a:r>
            <a:r>
              <a:rPr lang="en-US" dirty="0" err="1"/>
              <a:t>çözmek</a:t>
            </a:r>
            <a:r>
              <a:rPr lang="en-US" dirty="0"/>
              <a:t> </a:t>
            </a:r>
            <a:r>
              <a:rPr lang="en-US" dirty="0" err="1"/>
              <a:t>icin</a:t>
            </a:r>
            <a:r>
              <a:rPr lang="en-US" dirty="0"/>
              <a:t> </a:t>
            </a:r>
            <a:r>
              <a:rPr lang="en-US" dirty="0" err="1"/>
              <a:t>sağdaki</a:t>
            </a:r>
            <a:r>
              <a:rPr lang="en-US" dirty="0"/>
              <a:t> </a:t>
            </a:r>
            <a:r>
              <a:rPr lang="en-US" dirty="0" err="1"/>
              <a:t>viewlar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soldaki</a:t>
            </a:r>
            <a:r>
              <a:rPr lang="en-US" dirty="0"/>
              <a:t> </a:t>
            </a:r>
            <a:r>
              <a:rPr lang="en-US" dirty="0" err="1"/>
              <a:t>viewlar</a:t>
            </a:r>
            <a:r>
              <a:rPr lang="en-US" dirty="0"/>
              <a:t> </a:t>
            </a:r>
            <a:r>
              <a:rPr lang="en-US" dirty="0" err="1"/>
              <a:t>arasına</a:t>
            </a:r>
            <a:r>
              <a:rPr lang="en-US" dirty="0"/>
              <a:t> </a:t>
            </a:r>
            <a:r>
              <a:rPr lang="en-US" b="1" dirty="0"/>
              <a:t>barrier </a:t>
            </a:r>
            <a:r>
              <a:rPr lang="en-US" b="1" dirty="0" err="1"/>
              <a:t>objesi</a:t>
            </a:r>
            <a:r>
              <a:rPr lang="en-US" b="1" dirty="0"/>
              <a:t> </a:t>
            </a:r>
            <a:r>
              <a:rPr lang="en-US" dirty="0" err="1"/>
              <a:t>koyup</a:t>
            </a:r>
            <a:r>
              <a:rPr lang="en-US" dirty="0"/>
              <a:t> </a:t>
            </a:r>
            <a:r>
              <a:rPr lang="en-US" dirty="0" err="1"/>
              <a:t>sağdaki</a:t>
            </a:r>
            <a:r>
              <a:rPr lang="en-US" dirty="0"/>
              <a:t> view </a:t>
            </a:r>
            <a:r>
              <a:rPr lang="en-US" dirty="0" err="1"/>
              <a:t>ların</a:t>
            </a:r>
            <a:r>
              <a:rPr lang="en-US" dirty="0"/>
              <a:t> left constraint </a:t>
            </a:r>
            <a:r>
              <a:rPr lang="en-US" dirty="0" err="1"/>
              <a:t>ini</a:t>
            </a:r>
            <a:r>
              <a:rPr lang="en-US" dirty="0"/>
              <a:t> barrier e </a:t>
            </a:r>
            <a:r>
              <a:rPr lang="en-US" dirty="0" err="1"/>
              <a:t>verip</a:t>
            </a:r>
            <a:r>
              <a:rPr lang="en-US" dirty="0"/>
              <a:t> barrier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soldaki</a:t>
            </a:r>
            <a:r>
              <a:rPr lang="en-US" dirty="0"/>
              <a:t> view </a:t>
            </a:r>
            <a:r>
              <a:rPr lang="en-US" dirty="0" err="1"/>
              <a:t>ların</a:t>
            </a:r>
            <a:r>
              <a:rPr lang="en-US" dirty="0"/>
              <a:t> </a:t>
            </a:r>
            <a:r>
              <a:rPr lang="en-US" dirty="0" err="1"/>
              <a:t>endine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gerekli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7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292100"/>
            <a:ext cx="11379200" cy="6108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Öncelikle</a:t>
            </a:r>
            <a:r>
              <a:rPr lang="en-US" dirty="0" smtClean="0"/>
              <a:t> </a:t>
            </a:r>
            <a:r>
              <a:rPr lang="en-US" b="1" dirty="0" smtClean="0"/>
              <a:t>constraint</a:t>
            </a:r>
            <a:r>
              <a:rPr lang="en-US" dirty="0" smtClean="0"/>
              <a:t> layout android </a:t>
            </a:r>
            <a:r>
              <a:rPr lang="en-US" dirty="0" err="1" smtClean="0"/>
              <a:t>sdk</a:t>
            </a:r>
            <a:r>
              <a:rPr lang="en-US" dirty="0" smtClean="0"/>
              <a:t> </a:t>
            </a:r>
            <a:r>
              <a:rPr lang="en-US" dirty="0" err="1" smtClean="0"/>
              <a:t>icinde</a:t>
            </a:r>
            <a:r>
              <a:rPr lang="en-US" dirty="0" smtClean="0"/>
              <a:t> </a:t>
            </a:r>
            <a:r>
              <a:rPr lang="en-US" dirty="0" err="1" smtClean="0"/>
              <a:t>gelmiyor</a:t>
            </a:r>
            <a:r>
              <a:rPr lang="en-US" dirty="0" smtClean="0"/>
              <a:t> dependency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eklememiz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. </a:t>
            </a:r>
            <a:r>
              <a:rPr lang="en-US" dirty="0" err="1" smtClean="0"/>
              <a:t>Api</a:t>
            </a:r>
            <a:r>
              <a:rPr lang="en-US" dirty="0" smtClean="0"/>
              <a:t> 9+ </a:t>
            </a:r>
            <a:r>
              <a:rPr lang="en-US" dirty="0" err="1" smtClean="0"/>
              <a:t>destegi</a:t>
            </a:r>
            <a:r>
              <a:rPr lang="en-US" dirty="0" smtClean="0"/>
              <a:t> </a:t>
            </a:r>
            <a:r>
              <a:rPr lang="en-US" dirty="0" err="1" smtClean="0"/>
              <a:t>olduğu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projenize</a:t>
            </a:r>
            <a:r>
              <a:rPr lang="en-US" dirty="0" smtClean="0"/>
              <a:t> </a:t>
            </a:r>
            <a:r>
              <a:rPr lang="en-US" dirty="0" err="1" smtClean="0"/>
              <a:t>eklemek</a:t>
            </a:r>
            <a:r>
              <a:rPr lang="en-US" dirty="0" smtClean="0"/>
              <a:t> </a:t>
            </a:r>
            <a:r>
              <a:rPr lang="en-US" dirty="0" err="1" smtClean="0"/>
              <a:t>sorun</a:t>
            </a:r>
            <a:r>
              <a:rPr lang="en-US" dirty="0" smtClean="0"/>
              <a:t> </a:t>
            </a:r>
            <a:r>
              <a:rPr lang="en-US" dirty="0" err="1" smtClean="0"/>
              <a:t>çıkartmayacak</a:t>
            </a:r>
            <a:r>
              <a:rPr lang="en-US" dirty="0" smtClean="0"/>
              <a:t> </a:t>
            </a:r>
            <a:r>
              <a:rPr lang="en-US" dirty="0" err="1" smtClean="0"/>
              <a:t>diye</a:t>
            </a:r>
            <a:r>
              <a:rPr lang="en-US" dirty="0" smtClean="0"/>
              <a:t> </a:t>
            </a:r>
            <a:r>
              <a:rPr lang="en-US" dirty="0" err="1" smtClean="0"/>
              <a:t>düşünüyorum</a:t>
            </a:r>
            <a:r>
              <a:rPr lang="en-US" dirty="0" smtClean="0"/>
              <a:t> .Su an </a:t>
            </a:r>
            <a:r>
              <a:rPr lang="en-US" dirty="0" err="1" smtClean="0"/>
              <a:t>icin</a:t>
            </a:r>
            <a:r>
              <a:rPr lang="en-US" dirty="0" smtClean="0"/>
              <a:t> son </a:t>
            </a:r>
            <a:r>
              <a:rPr lang="en-US" dirty="0" err="1" smtClean="0"/>
              <a:t>surum</a:t>
            </a:r>
            <a:r>
              <a:rPr lang="en-US" dirty="0" smtClean="0"/>
              <a:t> 1.1.3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projemize</a:t>
            </a:r>
            <a:r>
              <a:rPr lang="en-US" dirty="0" smtClean="0"/>
              <a:t> </a:t>
            </a:r>
            <a:r>
              <a:rPr lang="en-US" dirty="0" err="1" smtClean="0"/>
              <a:t>ekley</a:t>
            </a:r>
            <a:r>
              <a:rPr lang="tr-TR" dirty="0" smtClean="0"/>
              <a:t>iyoruz.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dependencies 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tr-TR" dirty="0" smtClean="0"/>
              <a:t>implement</a:t>
            </a:r>
            <a:r>
              <a:rPr lang="en-US" dirty="0" smtClean="0"/>
              <a:t> 'com.android.support.constraint:constraint-layout:1.1.3'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tr-TR" dirty="0" smtClean="0"/>
          </a:p>
          <a:p>
            <a:pPr marL="0" indent="0">
              <a:buNone/>
            </a:pPr>
            <a:r>
              <a:rPr lang="en-US" b="1" dirty="0" smtClean="0"/>
              <a:t>Relative positioning</a:t>
            </a:r>
          </a:p>
          <a:p>
            <a:pPr marL="0" indent="0">
              <a:buNone/>
            </a:pPr>
            <a:r>
              <a:rPr lang="en-US" b="1" dirty="0" smtClean="0"/>
              <a:t>Relative positioning constraint </a:t>
            </a:r>
            <a:r>
              <a:rPr lang="en-US" dirty="0" err="1" smtClean="0"/>
              <a:t>layoutun</a:t>
            </a:r>
            <a:r>
              <a:rPr lang="en-US" dirty="0" smtClean="0"/>
              <a:t> en </a:t>
            </a:r>
            <a:r>
              <a:rPr lang="en-US" dirty="0" err="1" smtClean="0"/>
              <a:t>temel</a:t>
            </a:r>
            <a:r>
              <a:rPr lang="en-US" dirty="0" smtClean="0"/>
              <a:t> </a:t>
            </a:r>
            <a:r>
              <a:rPr lang="en-US" dirty="0" err="1" smtClean="0"/>
              <a:t>özelliği</a:t>
            </a:r>
            <a:r>
              <a:rPr lang="en-US" dirty="0" smtClean="0"/>
              <a:t>. </a:t>
            </a:r>
            <a:r>
              <a:rPr lang="en-US" dirty="0" err="1" smtClean="0"/>
              <a:t>Viewlari</a:t>
            </a:r>
            <a:r>
              <a:rPr lang="en-US" dirty="0" smtClean="0"/>
              <a:t> </a:t>
            </a:r>
            <a:r>
              <a:rPr lang="en-US" dirty="0" err="1" smtClean="0"/>
              <a:t>birbirine</a:t>
            </a:r>
            <a:r>
              <a:rPr lang="en-US" dirty="0" smtClean="0"/>
              <a:t> gore </a:t>
            </a:r>
            <a:r>
              <a:rPr lang="en-US" dirty="0" err="1" smtClean="0"/>
              <a:t>yada</a:t>
            </a:r>
            <a:r>
              <a:rPr lang="en-US" dirty="0" smtClean="0"/>
              <a:t> parent </a:t>
            </a:r>
            <a:r>
              <a:rPr lang="en-US" dirty="0" err="1" smtClean="0"/>
              <a:t>ına</a:t>
            </a:r>
            <a:r>
              <a:rPr lang="en-US" dirty="0" smtClean="0"/>
              <a:t> gore </a:t>
            </a:r>
            <a:r>
              <a:rPr lang="en-US" dirty="0" err="1" smtClean="0"/>
              <a:t>yerleştirmemizi</a:t>
            </a:r>
            <a:r>
              <a:rPr lang="en-US" dirty="0" smtClean="0"/>
              <a:t> </a:t>
            </a:r>
            <a:r>
              <a:rPr lang="en-US" dirty="0" err="1" smtClean="0"/>
              <a:t>sağlıyor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Alttaki</a:t>
            </a:r>
            <a:r>
              <a:rPr lang="en-US" dirty="0" smtClean="0"/>
              <a:t> </a:t>
            </a:r>
            <a:r>
              <a:rPr lang="en-US" dirty="0" err="1" smtClean="0"/>
              <a:t>ornekte</a:t>
            </a:r>
            <a:r>
              <a:rPr lang="en-US" dirty="0" smtClean="0"/>
              <a:t> </a:t>
            </a:r>
            <a:r>
              <a:rPr lang="en-US" dirty="0" err="1" smtClean="0"/>
              <a:t>layout_constraintLeft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view ın en </a:t>
            </a:r>
            <a:r>
              <a:rPr lang="en-US" dirty="0" err="1" smtClean="0"/>
              <a:t>solu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constraint </a:t>
            </a:r>
            <a:r>
              <a:rPr lang="en-US" dirty="0" err="1" smtClean="0"/>
              <a:t>tanımlayacağızı</a:t>
            </a:r>
            <a:r>
              <a:rPr lang="en-US" dirty="0" smtClean="0"/>
              <a:t> </a:t>
            </a:r>
            <a:r>
              <a:rPr lang="en-US" dirty="0" err="1" smtClean="0"/>
              <a:t>söylüyoruz</a:t>
            </a:r>
            <a:r>
              <a:rPr lang="en-US" dirty="0" smtClean="0"/>
              <a:t> </a:t>
            </a:r>
            <a:r>
              <a:rPr lang="en-US" b="1" dirty="0" smtClean="0"/>
              <a:t>_</a:t>
            </a:r>
            <a:r>
              <a:rPr lang="en-US" b="1" dirty="0" err="1" smtClean="0"/>
              <a:t>toRightOf</a:t>
            </a:r>
            <a:r>
              <a:rPr lang="tr-TR" b="1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de constraint </a:t>
            </a:r>
            <a:r>
              <a:rPr lang="en-US" dirty="0" err="1" smtClean="0"/>
              <a:t>olacağı</a:t>
            </a:r>
            <a:r>
              <a:rPr lang="en-US" dirty="0" smtClean="0"/>
              <a:t> view ın </a:t>
            </a:r>
            <a:r>
              <a:rPr lang="en-US" dirty="0" err="1" smtClean="0"/>
              <a:t>yonunu</a:t>
            </a:r>
            <a:r>
              <a:rPr lang="en-US" dirty="0" smtClean="0"/>
              <a:t> </a:t>
            </a:r>
            <a:r>
              <a:rPr lang="en-US" dirty="0" err="1" smtClean="0"/>
              <a:t>belirliyoruz</a:t>
            </a:r>
            <a:r>
              <a:rPr lang="en-US" dirty="0" smtClean="0"/>
              <a:t> </a:t>
            </a:r>
            <a:r>
              <a:rPr lang="en-US" dirty="0" err="1" smtClean="0"/>
              <a:t>burda</a:t>
            </a:r>
            <a:r>
              <a:rPr lang="en-US" dirty="0" smtClean="0"/>
              <a:t>( </a:t>
            </a:r>
            <a:r>
              <a:rPr lang="en-US" dirty="0" err="1" smtClean="0"/>
              <a:t>sağında</a:t>
            </a:r>
            <a:r>
              <a:rPr lang="en-US" dirty="0" smtClean="0"/>
              <a:t> </a:t>
            </a:r>
            <a:r>
              <a:rPr lang="en-US" dirty="0" err="1" smtClean="0"/>
              <a:t>olacağını</a:t>
            </a:r>
            <a:r>
              <a:rPr lang="en-US" dirty="0" smtClean="0"/>
              <a:t> </a:t>
            </a:r>
            <a:r>
              <a:rPr lang="en-US" dirty="0" err="1" smtClean="0"/>
              <a:t>belirtiyoruz</a:t>
            </a:r>
            <a:r>
              <a:rPr lang="en-US" dirty="0" smtClean="0"/>
              <a:t> ) = in </a:t>
            </a:r>
            <a:r>
              <a:rPr lang="en-US" dirty="0" err="1" smtClean="0"/>
              <a:t>diğer</a:t>
            </a:r>
            <a:r>
              <a:rPr lang="en-US" dirty="0" smtClean="0"/>
              <a:t> </a:t>
            </a:r>
            <a:r>
              <a:rPr lang="en-US" dirty="0" err="1" smtClean="0"/>
              <a:t>tarafında</a:t>
            </a:r>
            <a:r>
              <a:rPr lang="en-US" dirty="0" smtClean="0"/>
              <a:t> da constraint </a:t>
            </a:r>
            <a:r>
              <a:rPr lang="en-US" dirty="0" err="1" smtClean="0"/>
              <a:t>olacağı</a:t>
            </a:r>
            <a:r>
              <a:rPr lang="en-US" dirty="0" smtClean="0"/>
              <a:t> view </a:t>
            </a:r>
            <a:r>
              <a:rPr lang="en-US" dirty="0" err="1" smtClean="0"/>
              <a:t>ı</a:t>
            </a:r>
            <a:r>
              <a:rPr lang="en-US" dirty="0" smtClean="0"/>
              <a:t> </a:t>
            </a:r>
            <a:r>
              <a:rPr lang="en-US" dirty="0" err="1" smtClean="0"/>
              <a:t>söylüyoruz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b="1" dirty="0" err="1" smtClean="0"/>
              <a:t>app:layout_constraintLeft_toRightOf</a:t>
            </a:r>
            <a:r>
              <a:rPr lang="en-US" b="1" dirty="0" smtClean="0"/>
              <a:t>="@+id/</a:t>
            </a:r>
            <a:r>
              <a:rPr lang="en-US" b="1" dirty="0" err="1" smtClean="0"/>
              <a:t>buttonA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173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"/>
            <a:ext cx="11188700" cy="60579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/>
              <a:t>Burda</a:t>
            </a:r>
            <a:r>
              <a:rPr lang="en-US" sz="2400" dirty="0"/>
              <a:t> </a:t>
            </a:r>
            <a:r>
              <a:rPr lang="en-US" sz="2400" dirty="0" err="1"/>
              <a:t>dikkat</a:t>
            </a:r>
            <a:r>
              <a:rPr lang="en-US" sz="2400" dirty="0"/>
              <a:t> </a:t>
            </a:r>
            <a:r>
              <a:rPr lang="en-US" sz="2400" dirty="0" err="1"/>
              <a:t>etmeniz</a:t>
            </a:r>
            <a:r>
              <a:rPr lang="en-US" sz="2400" dirty="0"/>
              <a:t> </a:t>
            </a:r>
            <a:r>
              <a:rPr lang="en-US" sz="2400" dirty="0" err="1"/>
              <a:t>gereken</a:t>
            </a:r>
            <a:r>
              <a:rPr lang="en-US" sz="2400" dirty="0"/>
              <a:t> </a:t>
            </a:r>
            <a:r>
              <a:rPr lang="en-US" sz="2400" b="1" dirty="0" err="1"/>
              <a:t>referenced_ids</a:t>
            </a:r>
            <a:r>
              <a:rPr lang="en-US" sz="2400" dirty="0"/>
              <a:t> </a:t>
            </a:r>
            <a:r>
              <a:rPr lang="en-US" sz="2400" dirty="0" err="1"/>
              <a:t>ve</a:t>
            </a:r>
            <a:r>
              <a:rPr lang="en-US" sz="2400" dirty="0"/>
              <a:t> </a:t>
            </a:r>
            <a:r>
              <a:rPr lang="en-US" sz="2400" b="1" dirty="0" err="1"/>
              <a:t>barrierDirection</a:t>
            </a:r>
            <a:r>
              <a:rPr lang="en-US" sz="2400" b="1" dirty="0"/>
              <a:t>. </a:t>
            </a:r>
            <a:r>
              <a:rPr lang="en-US" sz="2400" dirty="0" err="1"/>
              <a:t>Verdiginiz</a:t>
            </a:r>
            <a:r>
              <a:rPr lang="en-US" sz="2400" dirty="0"/>
              <a:t> </a:t>
            </a:r>
            <a:r>
              <a:rPr lang="en-US" sz="2400" dirty="0" err="1"/>
              <a:t>idlerin</a:t>
            </a:r>
            <a:r>
              <a:rPr lang="en-US" sz="2400" dirty="0"/>
              <a:t> direction </a:t>
            </a:r>
            <a:r>
              <a:rPr lang="en-US" sz="2400" dirty="0" err="1"/>
              <a:t>tarafına</a:t>
            </a:r>
            <a:r>
              <a:rPr lang="en-US" sz="2400" dirty="0"/>
              <a:t> barrier </a:t>
            </a:r>
            <a:r>
              <a:rPr lang="en-US" sz="2400" dirty="0" err="1"/>
              <a:t>çekiyorsunuz</a:t>
            </a:r>
            <a:r>
              <a:rPr lang="en-US" sz="2400" dirty="0"/>
              <a:t> </a:t>
            </a:r>
            <a:r>
              <a:rPr lang="en-US" sz="2400" dirty="0" err="1"/>
              <a:t>gibi</a:t>
            </a:r>
            <a:r>
              <a:rPr lang="en-US" sz="2400" dirty="0"/>
              <a:t> </a:t>
            </a:r>
            <a:r>
              <a:rPr lang="en-US" sz="2400" dirty="0" err="1"/>
              <a:t>düşünebilirsiniz</a:t>
            </a:r>
            <a:r>
              <a:rPr lang="en-US" sz="2400" dirty="0"/>
              <a:t>. </a:t>
            </a:r>
            <a:r>
              <a:rPr lang="en-US" sz="2400" dirty="0" err="1"/>
              <a:t>Yani</a:t>
            </a:r>
            <a:r>
              <a:rPr lang="en-US" sz="2400" dirty="0"/>
              <a:t> </a:t>
            </a:r>
            <a:r>
              <a:rPr lang="en-US" sz="2400" dirty="0" err="1"/>
              <a:t>alttaki</a:t>
            </a:r>
            <a:r>
              <a:rPr lang="en-US" sz="2400" dirty="0"/>
              <a:t> </a:t>
            </a:r>
            <a:r>
              <a:rPr lang="en-US" sz="2400" dirty="0" err="1"/>
              <a:t>ornekte</a:t>
            </a:r>
            <a:r>
              <a:rPr lang="en-US" sz="2400" dirty="0"/>
              <a:t> button10 </a:t>
            </a:r>
            <a:r>
              <a:rPr lang="en-US" sz="2400" dirty="0" err="1"/>
              <a:t>ve</a:t>
            </a:r>
            <a:r>
              <a:rPr lang="en-US" sz="2400" dirty="0"/>
              <a:t> button11 in </a:t>
            </a:r>
            <a:r>
              <a:rPr lang="en-US" sz="2400" dirty="0" err="1"/>
              <a:t>endine</a:t>
            </a:r>
            <a:r>
              <a:rPr lang="en-US" sz="2400" dirty="0"/>
              <a:t> barrier </a:t>
            </a:r>
            <a:r>
              <a:rPr lang="en-US" sz="2400" dirty="0" err="1"/>
              <a:t>çekilmiş</a:t>
            </a:r>
            <a:r>
              <a:rPr lang="en-US" sz="2400" dirty="0"/>
              <a:t>. </a:t>
            </a:r>
            <a:r>
              <a:rPr lang="en-US" sz="2400" dirty="0" err="1"/>
              <a:t>Sağdaki</a:t>
            </a:r>
            <a:r>
              <a:rPr lang="en-US" sz="2400" dirty="0"/>
              <a:t> button un </a:t>
            </a:r>
            <a:r>
              <a:rPr lang="en-US" sz="2400" dirty="0" err="1"/>
              <a:t>lefti</a:t>
            </a:r>
            <a:r>
              <a:rPr lang="en-US" sz="2400" dirty="0"/>
              <a:t> de barrier e constraint </a:t>
            </a:r>
            <a:r>
              <a:rPr lang="en-US" sz="2400" dirty="0" err="1" smtClean="0"/>
              <a:t>verilmiş</a:t>
            </a:r>
            <a:r>
              <a:rPr lang="tr-TR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 err="1"/>
              <a:t>app:barrierDirection</a:t>
            </a:r>
            <a:r>
              <a:rPr lang="en-US" sz="2400" b="1" dirty="0"/>
              <a:t>="end"</a:t>
            </a:r>
            <a:br>
              <a:rPr lang="en-US" sz="2400" b="1" dirty="0"/>
            </a:br>
            <a:r>
              <a:rPr lang="en-US" sz="2400" b="1" dirty="0" err="1"/>
              <a:t>app:constraint_referenced_ids</a:t>
            </a:r>
            <a:r>
              <a:rPr lang="en-US" sz="2400" b="1" dirty="0"/>
              <a:t>="</a:t>
            </a:r>
            <a:r>
              <a:rPr lang="en-US" sz="2400" b="1" dirty="0" smtClean="0"/>
              <a:t>button10,button11</a:t>
            </a:r>
            <a:r>
              <a:rPr lang="tr-TR" sz="2400" b="1" dirty="0" smtClean="0"/>
              <a:t>»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2501900"/>
            <a:ext cx="3444875" cy="4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85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304800"/>
            <a:ext cx="11391900" cy="6083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Group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Uygulamalarınızda</a:t>
            </a:r>
            <a:r>
              <a:rPr lang="en-US" dirty="0"/>
              <a:t> belli bi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view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gösterip</a:t>
            </a:r>
            <a:r>
              <a:rPr lang="en-US" dirty="0"/>
              <a:t>, </a:t>
            </a:r>
            <a:r>
              <a:rPr lang="en-US" dirty="0" err="1"/>
              <a:t>bazı</a:t>
            </a:r>
            <a:r>
              <a:rPr lang="en-US" dirty="0"/>
              <a:t> view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gizlediğiniz</a:t>
            </a:r>
            <a:r>
              <a:rPr lang="en-US" dirty="0"/>
              <a:t> </a:t>
            </a:r>
            <a:r>
              <a:rPr lang="en-US" dirty="0" err="1"/>
              <a:t>olmuştur</a:t>
            </a:r>
            <a:r>
              <a:rPr lang="en-US" dirty="0"/>
              <a:t>. </a:t>
            </a:r>
            <a:r>
              <a:rPr lang="en-US" dirty="0" err="1"/>
              <a:t>Mesele</a:t>
            </a:r>
            <a:r>
              <a:rPr lang="en-US" dirty="0"/>
              <a:t> </a:t>
            </a:r>
            <a:r>
              <a:rPr lang="en-US" dirty="0" err="1"/>
              <a:t>uygulamamızda</a:t>
            </a:r>
            <a:r>
              <a:rPr lang="en-US" dirty="0"/>
              <a:t> </a:t>
            </a:r>
            <a:r>
              <a:rPr lang="en-US" dirty="0" err="1"/>
              <a:t>şöyle</a:t>
            </a:r>
            <a:r>
              <a:rPr lang="en-US" dirty="0"/>
              <a:t> bi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en-US" dirty="0"/>
              <a:t>, user </a:t>
            </a:r>
            <a:r>
              <a:rPr lang="en-US" dirty="0" err="1"/>
              <a:t>loginli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resmi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dirty="0" err="1"/>
              <a:t>gorunsun</a:t>
            </a:r>
            <a:r>
              <a:rPr lang="en-US" dirty="0"/>
              <a:t>, login </a:t>
            </a:r>
            <a:r>
              <a:rPr lang="en-US" dirty="0" err="1"/>
              <a:t>degilse</a:t>
            </a:r>
            <a:r>
              <a:rPr lang="en-US" dirty="0"/>
              <a:t> login button u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kayıt</a:t>
            </a:r>
            <a:r>
              <a:rPr lang="en-US" dirty="0"/>
              <a:t> 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butonları</a:t>
            </a:r>
            <a:r>
              <a:rPr lang="en-US" dirty="0"/>
              <a:t> </a:t>
            </a:r>
            <a:r>
              <a:rPr lang="en-US" dirty="0" err="1"/>
              <a:t>görünmli</a:t>
            </a:r>
            <a:r>
              <a:rPr lang="en-US" dirty="0"/>
              <a:t>. Group </a:t>
            </a:r>
            <a:r>
              <a:rPr lang="en-US" dirty="0" err="1"/>
              <a:t>yardimci</a:t>
            </a:r>
            <a:r>
              <a:rPr lang="en-US" dirty="0"/>
              <a:t> </a:t>
            </a:r>
            <a:r>
              <a:rPr lang="en-US" dirty="0" err="1"/>
              <a:t>objesiyle</a:t>
            </a:r>
            <a:r>
              <a:rPr lang="en-US" dirty="0"/>
              <a:t> view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gruplayıp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gruptaki</a:t>
            </a:r>
            <a:r>
              <a:rPr lang="en-US" dirty="0"/>
              <a:t> </a:t>
            </a:r>
            <a:r>
              <a:rPr lang="en-US" dirty="0" err="1"/>
              <a:t>elemanların</a:t>
            </a:r>
            <a:r>
              <a:rPr lang="en-US" dirty="0"/>
              <a:t> </a:t>
            </a:r>
            <a:r>
              <a:rPr lang="en-US" dirty="0" err="1"/>
              <a:t>özellik</a:t>
            </a:r>
            <a:r>
              <a:rPr lang="en-US" dirty="0"/>
              <a:t> set </a:t>
            </a:r>
            <a:r>
              <a:rPr lang="en-US" dirty="0" err="1"/>
              <a:t>edebiliriz</a:t>
            </a:r>
            <a:r>
              <a:rPr lang="en-US" dirty="0"/>
              <a:t>. Design </a:t>
            </a:r>
            <a:r>
              <a:rPr lang="en-US" dirty="0" err="1"/>
              <a:t>editörden</a:t>
            </a:r>
            <a:r>
              <a:rPr lang="en-US" dirty="0"/>
              <a:t> add group </a:t>
            </a:r>
            <a:r>
              <a:rPr lang="en-US" dirty="0" err="1"/>
              <a:t>diyip</a:t>
            </a:r>
            <a:r>
              <a:rPr lang="en-US" dirty="0"/>
              <a:t> view </a:t>
            </a:r>
            <a:r>
              <a:rPr lang="en-US" dirty="0" err="1"/>
              <a:t>ları</a:t>
            </a:r>
            <a:r>
              <a:rPr lang="en-US" dirty="0"/>
              <a:t> </a:t>
            </a:r>
            <a:r>
              <a:rPr lang="en-US" dirty="0" err="1"/>
              <a:t>grubun</a:t>
            </a:r>
            <a:r>
              <a:rPr lang="en-US" dirty="0"/>
              <a:t> </a:t>
            </a:r>
            <a:r>
              <a:rPr lang="en-US" dirty="0" err="1"/>
              <a:t>icine</a:t>
            </a:r>
            <a:r>
              <a:rPr lang="en-US" dirty="0"/>
              <a:t> </a:t>
            </a:r>
            <a:r>
              <a:rPr lang="en-US" dirty="0" err="1"/>
              <a:t>atarak</a:t>
            </a:r>
            <a:r>
              <a:rPr lang="en-US" dirty="0"/>
              <a:t> </a:t>
            </a:r>
            <a:r>
              <a:rPr lang="en-US" dirty="0" err="1"/>
              <a:t>ekleyebiliriz</a:t>
            </a:r>
            <a:r>
              <a:rPr lang="en-US" dirty="0"/>
              <a:t>.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xmlden</a:t>
            </a:r>
            <a:r>
              <a:rPr lang="en-US" dirty="0"/>
              <a:t> </a:t>
            </a:r>
            <a:r>
              <a:rPr lang="en-US" dirty="0" err="1"/>
              <a:t>direkt</a:t>
            </a:r>
            <a:r>
              <a:rPr lang="en-US" dirty="0"/>
              <a:t> de </a:t>
            </a:r>
            <a:r>
              <a:rPr lang="en-US" dirty="0" err="1"/>
              <a:t>verebiliriz</a:t>
            </a:r>
            <a:r>
              <a:rPr lang="en-US" dirty="0"/>
              <a:t>. Bu </a:t>
            </a:r>
            <a:r>
              <a:rPr lang="en-US" dirty="0" err="1"/>
              <a:t>durumda</a:t>
            </a:r>
            <a:r>
              <a:rPr lang="en-US" dirty="0"/>
              <a:t> </a:t>
            </a:r>
            <a:r>
              <a:rPr lang="en-US" dirty="0" err="1"/>
              <a:t>loginli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loginsiz</a:t>
            </a:r>
            <a:r>
              <a:rPr lang="en-US" dirty="0"/>
              <a:t> </a:t>
            </a:r>
            <a:r>
              <a:rPr lang="en-US" dirty="0" err="1"/>
              <a:t>viewları</a:t>
            </a:r>
            <a:r>
              <a:rPr lang="en-US" dirty="0"/>
              <a:t> </a:t>
            </a:r>
            <a:r>
              <a:rPr lang="en-US" dirty="0" err="1"/>
              <a:t>gruplayıp</a:t>
            </a:r>
            <a:r>
              <a:rPr lang="en-US" dirty="0"/>
              <a:t>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uzerinden</a:t>
            </a:r>
            <a:r>
              <a:rPr lang="en-US" dirty="0"/>
              <a:t> tum </a:t>
            </a:r>
            <a:r>
              <a:rPr lang="en-US" dirty="0" err="1"/>
              <a:t>itemları</a:t>
            </a:r>
            <a:r>
              <a:rPr lang="en-US" dirty="0"/>
              <a:t> </a:t>
            </a:r>
            <a:r>
              <a:rPr lang="en-US" dirty="0" err="1"/>
              <a:t>gösterip</a:t>
            </a:r>
            <a:r>
              <a:rPr lang="en-US" dirty="0"/>
              <a:t> </a:t>
            </a:r>
            <a:r>
              <a:rPr lang="en-US" dirty="0" err="1" smtClean="0"/>
              <a:t>gizleyebiliriz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android.support.constraint.Group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="@+id/group"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app:constraint_referenced_ids</a:t>
            </a:r>
            <a:r>
              <a:rPr lang="en-US" dirty="0"/>
              <a:t>="button13,button10,button11"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/&gt;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84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342900"/>
            <a:ext cx="11328400" cy="6070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Alttaki</a:t>
            </a:r>
            <a:r>
              <a:rPr lang="en-US" dirty="0" smtClean="0"/>
              <a:t> property </a:t>
            </a:r>
            <a:r>
              <a:rPr lang="en-US" dirty="0" err="1" smtClean="0"/>
              <a:t>ler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view </a:t>
            </a:r>
            <a:r>
              <a:rPr lang="en-US" dirty="0" err="1" smtClean="0"/>
              <a:t>lara</a:t>
            </a:r>
            <a:r>
              <a:rPr lang="en-US" dirty="0" smtClean="0"/>
              <a:t> constraint </a:t>
            </a:r>
            <a:r>
              <a:rPr lang="en-US" dirty="0" err="1" smtClean="0"/>
              <a:t>ekleyebilirsiniz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layout_constraintLeft_toRightOf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layout_constraintRight_toLeftOf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layout_constraintRight_toRightOf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layout_constraintTop_toTopOf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layout_constraintTop_toBottomOf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layout_constraintBottom_toTopOf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layout_constraintBottom_toBottomOf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layout_constraintBaseline_toBaselineOf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layout_constraintStart_toEndOf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layout_constraintStart_toStartOf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layout_constraintEnd_toStartOf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layout_constraintEnd_toEndOf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72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700" y="381000"/>
            <a:ext cx="11252200" cy="59563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bakarsak</a:t>
            </a:r>
            <a:r>
              <a:rPr lang="en-US" dirty="0"/>
              <a:t> </a:t>
            </a:r>
            <a:r>
              <a:rPr lang="en-US" dirty="0" err="1"/>
              <a:t>alttaki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button </a:t>
            </a:r>
            <a:r>
              <a:rPr lang="en-US" dirty="0" err="1"/>
              <a:t>umuz</a:t>
            </a:r>
            <a:r>
              <a:rPr lang="en-US" dirty="0"/>
              <a:t> </a:t>
            </a:r>
            <a:r>
              <a:rPr lang="en-US" dirty="0" err="1"/>
              <a:t>var</a:t>
            </a:r>
            <a:r>
              <a:rPr lang="en-US" dirty="0"/>
              <a:t> B </a:t>
            </a:r>
            <a:r>
              <a:rPr lang="en-US" dirty="0" err="1"/>
              <a:t>butonu</a:t>
            </a:r>
            <a:r>
              <a:rPr lang="en-US" dirty="0"/>
              <a:t> A </a:t>
            </a:r>
            <a:r>
              <a:rPr lang="en-US" dirty="0" err="1"/>
              <a:t>butonunun</a:t>
            </a:r>
            <a:r>
              <a:rPr lang="en-US" dirty="0"/>
              <a:t> </a:t>
            </a:r>
            <a:r>
              <a:rPr lang="en-US" dirty="0" err="1"/>
              <a:t>sağında</a:t>
            </a:r>
            <a:r>
              <a:rPr lang="en-US" dirty="0"/>
              <a:t> </a:t>
            </a:r>
            <a:r>
              <a:rPr lang="en-US" dirty="0" err="1"/>
              <a:t>olmasını</a:t>
            </a:r>
            <a:r>
              <a:rPr lang="en-US" dirty="0"/>
              <a:t> </a:t>
            </a:r>
            <a:r>
              <a:rPr lang="en-US" dirty="0" err="1"/>
              <a:t>istiyorsak</a:t>
            </a:r>
            <a:r>
              <a:rPr lang="en-US" dirty="0"/>
              <a:t> B button </a:t>
            </a:r>
            <a:r>
              <a:rPr lang="en-US" dirty="0" err="1"/>
              <a:t>unun</a:t>
            </a:r>
            <a:r>
              <a:rPr lang="en-US" dirty="0"/>
              <a:t> left constraint </a:t>
            </a:r>
            <a:r>
              <a:rPr lang="en-US" dirty="0" err="1"/>
              <a:t>ini</a:t>
            </a:r>
            <a:r>
              <a:rPr lang="en-US" dirty="0"/>
              <a:t> A </a:t>
            </a:r>
            <a:r>
              <a:rPr lang="en-US" dirty="0" err="1"/>
              <a:t>butonunun</a:t>
            </a:r>
            <a:r>
              <a:rPr lang="en-US" dirty="0"/>
              <a:t> Right </a:t>
            </a:r>
            <a:r>
              <a:rPr lang="en-US" dirty="0" err="1"/>
              <a:t>ına</a:t>
            </a:r>
            <a:r>
              <a:rPr lang="en-US" dirty="0"/>
              <a:t> </a:t>
            </a:r>
            <a:r>
              <a:rPr lang="en-US" dirty="0" err="1"/>
              <a:t>vermemiz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812" y="2314574"/>
            <a:ext cx="4524375" cy="314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19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317500"/>
            <a:ext cx="11315700" cy="61087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Constraint </a:t>
            </a:r>
            <a:r>
              <a:rPr lang="en-US" dirty="0" err="1"/>
              <a:t>leri</a:t>
            </a:r>
            <a:r>
              <a:rPr lang="en-US" dirty="0"/>
              <a:t> </a:t>
            </a:r>
            <a:r>
              <a:rPr lang="en-US" dirty="0" err="1"/>
              <a:t>direk</a:t>
            </a:r>
            <a:r>
              <a:rPr lang="en-US" dirty="0"/>
              <a:t> xml den </a:t>
            </a:r>
            <a:r>
              <a:rPr lang="en-US" dirty="0" err="1"/>
              <a:t>verebiliriz</a:t>
            </a:r>
            <a:r>
              <a:rPr lang="en-US" dirty="0"/>
              <a:t> </a:t>
            </a:r>
            <a:r>
              <a:rPr lang="en-US" dirty="0" err="1"/>
              <a:t>yada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design </a:t>
            </a:r>
            <a:r>
              <a:rPr lang="en-US" dirty="0" err="1"/>
              <a:t>editörden</a:t>
            </a:r>
            <a:r>
              <a:rPr lang="en-US" dirty="0"/>
              <a:t> </a:t>
            </a:r>
            <a:r>
              <a:rPr lang="en-US" dirty="0" err="1"/>
              <a:t>seçtiğimiz</a:t>
            </a:r>
            <a:r>
              <a:rPr lang="en-US" dirty="0"/>
              <a:t> view in 4 </a:t>
            </a:r>
            <a:r>
              <a:rPr lang="en-US" dirty="0" err="1"/>
              <a:t>yanındaki</a:t>
            </a:r>
            <a:r>
              <a:rPr lang="en-US" dirty="0"/>
              <a:t> </a:t>
            </a:r>
            <a:r>
              <a:rPr lang="en-US" dirty="0" err="1"/>
              <a:t>yuvarlak</a:t>
            </a:r>
            <a:r>
              <a:rPr lang="en-US" dirty="0"/>
              <a:t> </a:t>
            </a:r>
            <a:r>
              <a:rPr lang="en-US" dirty="0" err="1"/>
              <a:t>kutucuğu</a:t>
            </a:r>
            <a:r>
              <a:rPr lang="en-US" dirty="0"/>
              <a:t> </a:t>
            </a:r>
            <a:r>
              <a:rPr lang="en-US" dirty="0" err="1"/>
              <a:t>sürükleyerek</a:t>
            </a:r>
            <a:r>
              <a:rPr lang="en-US" dirty="0"/>
              <a:t> de </a:t>
            </a:r>
            <a:r>
              <a:rPr lang="en-US" dirty="0" err="1" smtClean="0"/>
              <a:t>ekleyebiliriz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0" y="1704974"/>
            <a:ext cx="46704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1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9400"/>
            <a:ext cx="11341100" cy="6121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&lt;Button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android:id</a:t>
            </a:r>
            <a:r>
              <a:rPr lang="en-US" dirty="0"/>
              <a:t>="@+id/button2"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android:text</a:t>
            </a:r>
            <a:r>
              <a:rPr lang="en-US" dirty="0"/>
              <a:t>="Button"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app:layout_constraintEnd_toEndOf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/>
              <a:t>app:layout_constraintStart_toStartOf</a:t>
            </a:r>
            <a:r>
              <a:rPr lang="en-US" dirty="0"/>
              <a:t>="parent"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/&gt;</a:t>
            </a:r>
            <a:endParaRPr lang="tr-TR" dirty="0" smtClean="0"/>
          </a:p>
          <a:p>
            <a:pPr marL="0" indent="0">
              <a:buNone/>
            </a:pPr>
            <a:r>
              <a:rPr lang="it-IT" b="1" dirty="0"/>
              <a:t>Gone margin</a:t>
            </a:r>
          </a:p>
          <a:p>
            <a:pPr marL="0" indent="0">
              <a:buNone/>
            </a:pPr>
            <a:r>
              <a:rPr lang="it-IT" dirty="0"/>
              <a:t>Margin ayni sekilde işlevini yerine getiriyor</a:t>
            </a:r>
            <a:r>
              <a:rPr lang="it-IT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it-IT" dirty="0" smtClean="0"/>
              <a:t>android:layout_marginStart</a:t>
            </a:r>
          </a:p>
          <a:p>
            <a:pPr marL="0" indent="0">
              <a:buNone/>
            </a:pPr>
            <a:r>
              <a:rPr lang="it-IT" dirty="0" smtClean="0"/>
              <a:t>android:layout_marginEnd</a:t>
            </a:r>
          </a:p>
          <a:p>
            <a:pPr marL="0" indent="0">
              <a:buNone/>
            </a:pPr>
            <a:r>
              <a:rPr lang="it-IT" dirty="0" smtClean="0"/>
              <a:t>android:layout_marginLeft</a:t>
            </a:r>
          </a:p>
          <a:p>
            <a:pPr marL="0" indent="0">
              <a:buNone/>
            </a:pPr>
            <a:r>
              <a:rPr lang="it-IT" dirty="0" smtClean="0"/>
              <a:t>android:layout_marginTop</a:t>
            </a:r>
          </a:p>
          <a:p>
            <a:pPr marL="0" indent="0">
              <a:buNone/>
            </a:pPr>
            <a:r>
              <a:rPr lang="it-IT" dirty="0" smtClean="0"/>
              <a:t>android:layout_marginRight</a:t>
            </a:r>
          </a:p>
          <a:p>
            <a:pPr marL="0" indent="0">
              <a:buNone/>
            </a:pPr>
            <a:r>
              <a:rPr lang="it-IT" dirty="0" smtClean="0"/>
              <a:t>android:layout_marginBottom</a:t>
            </a:r>
            <a:endParaRPr lang="it-IT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4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393700"/>
            <a:ext cx="11506200" cy="600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Gone Margin constraint layout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hayatımıza</a:t>
            </a:r>
            <a:r>
              <a:rPr lang="en-US" sz="2400" dirty="0"/>
              <a:t> </a:t>
            </a:r>
            <a:r>
              <a:rPr lang="en-US" sz="2400" dirty="0" err="1"/>
              <a:t>girdi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tam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işlevi</a:t>
            </a:r>
            <a:r>
              <a:rPr lang="en-US" sz="2400" dirty="0"/>
              <a:t> margin </a:t>
            </a:r>
            <a:r>
              <a:rPr lang="en-US" sz="2400" dirty="0" err="1"/>
              <a:t>degeri</a:t>
            </a:r>
            <a:r>
              <a:rPr lang="en-US" sz="2400" dirty="0"/>
              <a:t> set </a:t>
            </a:r>
            <a:r>
              <a:rPr lang="en-US" sz="2400" dirty="0" err="1"/>
              <a:t>ettigin</a:t>
            </a:r>
            <a:r>
              <a:rPr lang="en-US" sz="2400" dirty="0"/>
              <a:t> widget in </a:t>
            </a:r>
            <a:r>
              <a:rPr lang="en-US" sz="2400" dirty="0" err="1"/>
              <a:t>margininin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widgetin</a:t>
            </a:r>
            <a:r>
              <a:rPr lang="en-US" sz="2400" dirty="0"/>
              <a:t> visibility </a:t>
            </a:r>
            <a:r>
              <a:rPr lang="en-US" sz="2400" dirty="0" err="1"/>
              <a:t>si</a:t>
            </a:r>
            <a:r>
              <a:rPr lang="en-US" sz="2400" dirty="0"/>
              <a:t> gone </a:t>
            </a:r>
            <a:r>
              <a:rPr lang="en-US" sz="2400" dirty="0" err="1"/>
              <a:t>oldugunda</a:t>
            </a:r>
            <a:r>
              <a:rPr lang="en-US" sz="2400" dirty="0"/>
              <a:t> </a:t>
            </a:r>
            <a:r>
              <a:rPr lang="en-US" sz="2400" dirty="0" err="1"/>
              <a:t>artık</a:t>
            </a:r>
            <a:r>
              <a:rPr lang="en-US" sz="2400" dirty="0"/>
              <a:t> </a:t>
            </a:r>
            <a:r>
              <a:rPr lang="en-US" sz="2400" b="1" dirty="0"/>
              <a:t>view margin</a:t>
            </a:r>
            <a:r>
              <a:rPr lang="en-US" sz="2400" dirty="0"/>
              <a:t> </a:t>
            </a:r>
            <a:r>
              <a:rPr lang="en-US" sz="2400" dirty="0" err="1"/>
              <a:t>degeri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degil</a:t>
            </a:r>
            <a:r>
              <a:rPr lang="en-US" sz="2400" dirty="0"/>
              <a:t> </a:t>
            </a:r>
            <a:r>
              <a:rPr lang="en-US" sz="2400" b="1" dirty="0"/>
              <a:t>gone margin </a:t>
            </a:r>
            <a:r>
              <a:rPr lang="en-US" sz="2400" dirty="0" err="1"/>
              <a:t>degeri</a:t>
            </a:r>
            <a:r>
              <a:rPr lang="en-US" sz="2400" dirty="0"/>
              <a:t> </a:t>
            </a:r>
            <a:r>
              <a:rPr lang="en-US" sz="2400" dirty="0" err="1"/>
              <a:t>ile</a:t>
            </a:r>
            <a:r>
              <a:rPr lang="en-US" sz="2400" dirty="0"/>
              <a:t> </a:t>
            </a:r>
            <a:r>
              <a:rPr lang="en-US" sz="2400" dirty="0" err="1"/>
              <a:t>marginini</a:t>
            </a:r>
            <a:r>
              <a:rPr lang="en-US" sz="2400" dirty="0"/>
              <a:t> set </a:t>
            </a:r>
            <a:r>
              <a:rPr lang="en-US" sz="2400" dirty="0" err="1"/>
              <a:t>ediyor</a:t>
            </a:r>
            <a:r>
              <a:rPr lang="en-US" sz="2400" dirty="0"/>
              <a:t>. </a:t>
            </a:r>
            <a:r>
              <a:rPr lang="en-US" sz="2400" dirty="0" err="1"/>
              <a:t>Ornek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tr-TR" sz="2400" dirty="0" smtClean="0"/>
              <a:t>alttaki </a:t>
            </a:r>
            <a:r>
              <a:rPr lang="en-US" sz="2400" dirty="0" smtClean="0"/>
              <a:t>B </a:t>
            </a:r>
            <a:r>
              <a:rPr lang="en-US" sz="2400" dirty="0"/>
              <a:t>button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bakarsak</a:t>
            </a:r>
            <a:r>
              <a:rPr lang="en-US" sz="2400" dirty="0"/>
              <a:t> left constraint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olarak</a:t>
            </a:r>
            <a:r>
              <a:rPr lang="en-US" sz="2400" dirty="0"/>
              <a:t> A button u </a:t>
            </a:r>
            <a:r>
              <a:rPr lang="en-US" sz="2400" dirty="0" err="1"/>
              <a:t>verilmiş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marginLeft</a:t>
            </a:r>
            <a:r>
              <a:rPr lang="en-US" sz="2400" dirty="0"/>
              <a:t> </a:t>
            </a:r>
            <a:r>
              <a:rPr lang="en-US" sz="2400" dirty="0" err="1"/>
              <a:t>degeri</a:t>
            </a:r>
            <a:r>
              <a:rPr lang="en-US" sz="2400" dirty="0"/>
              <a:t> set </a:t>
            </a:r>
            <a:r>
              <a:rPr lang="en-US" sz="2400" dirty="0" err="1"/>
              <a:t>edilmiş</a:t>
            </a:r>
            <a:r>
              <a:rPr lang="en-US" sz="2400" dirty="0"/>
              <a:t>. Bu </a:t>
            </a:r>
            <a:r>
              <a:rPr lang="en-US" sz="2400" dirty="0" err="1"/>
              <a:t>durumda</a:t>
            </a:r>
            <a:r>
              <a:rPr lang="en-US" sz="2400" dirty="0"/>
              <a:t> A button </a:t>
            </a:r>
            <a:r>
              <a:rPr lang="en-US" sz="2400" dirty="0" err="1"/>
              <a:t>unun</a:t>
            </a:r>
            <a:r>
              <a:rPr lang="en-US" sz="2400" dirty="0"/>
              <a:t> visibility gone </a:t>
            </a:r>
            <a:r>
              <a:rPr lang="en-US" sz="2400" dirty="0" err="1"/>
              <a:t>oldugunda</a:t>
            </a:r>
            <a:r>
              <a:rPr lang="en-US" sz="2400" dirty="0"/>
              <a:t> B button u A </a:t>
            </a:r>
            <a:r>
              <a:rPr lang="en-US" sz="2400" dirty="0" err="1"/>
              <a:t>nın</a:t>
            </a:r>
            <a:r>
              <a:rPr lang="en-US" sz="2400" dirty="0"/>
              <a:t>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yere</a:t>
            </a:r>
            <a:r>
              <a:rPr lang="en-US" sz="2400" dirty="0"/>
              <a:t> </a:t>
            </a:r>
            <a:r>
              <a:rPr lang="en-US" sz="2400" dirty="0" err="1"/>
              <a:t>kayacak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soldan</a:t>
            </a:r>
            <a:r>
              <a:rPr lang="en-US" sz="2400" dirty="0"/>
              <a:t> margin </a:t>
            </a:r>
            <a:r>
              <a:rPr lang="en-US" sz="2400" dirty="0" err="1"/>
              <a:t>degeri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boşluk</a:t>
            </a:r>
            <a:r>
              <a:rPr lang="en-US" sz="2400" dirty="0"/>
              <a:t> </a:t>
            </a:r>
            <a:r>
              <a:rPr lang="en-US" sz="2400" dirty="0" err="1"/>
              <a:t>bırakacak</a:t>
            </a:r>
            <a:r>
              <a:rPr lang="en-US" sz="2400" dirty="0"/>
              <a:t>. </a:t>
            </a:r>
            <a:r>
              <a:rPr lang="en-US" sz="2400" dirty="0" err="1"/>
              <a:t>Listelerde</a:t>
            </a:r>
            <a:r>
              <a:rPr lang="en-US" sz="2400" dirty="0"/>
              <a:t> </a:t>
            </a:r>
            <a:r>
              <a:rPr lang="en-US" sz="2400" dirty="0" err="1"/>
              <a:t>böyle</a:t>
            </a:r>
            <a:r>
              <a:rPr lang="en-US" sz="2400" dirty="0"/>
              <a:t> item </a:t>
            </a:r>
            <a:r>
              <a:rPr lang="en-US" sz="2400" dirty="0" err="1"/>
              <a:t>larınız</a:t>
            </a:r>
            <a:r>
              <a:rPr lang="en-US" sz="2400" dirty="0"/>
              <a:t> </a:t>
            </a:r>
            <a:r>
              <a:rPr lang="en-US" sz="2400" dirty="0" err="1"/>
              <a:t>olduğunu</a:t>
            </a:r>
            <a:r>
              <a:rPr lang="en-US" sz="2400" dirty="0"/>
              <a:t> </a:t>
            </a:r>
            <a:r>
              <a:rPr lang="en-US" sz="2400" dirty="0" err="1"/>
              <a:t>düşünürseniz</a:t>
            </a:r>
            <a:r>
              <a:rPr lang="en-US" sz="2400" dirty="0"/>
              <a:t>, A button </a:t>
            </a:r>
            <a:r>
              <a:rPr lang="en-US" sz="2400" dirty="0" err="1"/>
              <a:t>unun</a:t>
            </a:r>
            <a:r>
              <a:rPr lang="en-US" sz="2400" dirty="0"/>
              <a:t> </a:t>
            </a:r>
            <a:r>
              <a:rPr lang="en-US" sz="2400" dirty="0" err="1"/>
              <a:t>göründüğü</a:t>
            </a:r>
            <a:r>
              <a:rPr lang="en-US" sz="2400" dirty="0"/>
              <a:t> item </a:t>
            </a:r>
            <a:r>
              <a:rPr lang="en-US" sz="2400" dirty="0" err="1"/>
              <a:t>larda</a:t>
            </a:r>
            <a:r>
              <a:rPr lang="en-US" sz="2400" dirty="0"/>
              <a:t> layout sola </a:t>
            </a:r>
            <a:r>
              <a:rPr lang="en-US" sz="2400" dirty="0" err="1"/>
              <a:t>dayalı</a:t>
            </a:r>
            <a:r>
              <a:rPr lang="en-US" sz="2400" dirty="0"/>
              <a:t>, A button </a:t>
            </a:r>
            <a:r>
              <a:rPr lang="en-US" sz="2400" dirty="0" err="1"/>
              <a:t>unun</a:t>
            </a:r>
            <a:r>
              <a:rPr lang="en-US" sz="2400" dirty="0"/>
              <a:t> </a:t>
            </a:r>
            <a:r>
              <a:rPr lang="en-US" sz="2400" dirty="0" err="1"/>
              <a:t>görünmediği</a:t>
            </a:r>
            <a:r>
              <a:rPr lang="en-US" sz="2400" dirty="0"/>
              <a:t> item </a:t>
            </a:r>
            <a:r>
              <a:rPr lang="en-US" sz="2400" dirty="0" err="1"/>
              <a:t>larda</a:t>
            </a:r>
            <a:r>
              <a:rPr lang="en-US" sz="2400" dirty="0"/>
              <a:t> </a:t>
            </a:r>
            <a:r>
              <a:rPr lang="en-US" sz="2400" dirty="0" err="1"/>
              <a:t>soldan</a:t>
            </a:r>
            <a:r>
              <a:rPr lang="en-US" sz="2400" dirty="0"/>
              <a:t> B button </a:t>
            </a:r>
            <a:r>
              <a:rPr lang="en-US" sz="2400" dirty="0" err="1"/>
              <a:t>unun</a:t>
            </a:r>
            <a:r>
              <a:rPr lang="en-US" sz="2400" dirty="0"/>
              <a:t> </a:t>
            </a:r>
            <a:r>
              <a:rPr lang="en-US" sz="2400" dirty="0" err="1"/>
              <a:t>margini</a:t>
            </a:r>
            <a:r>
              <a:rPr lang="en-US" sz="2400" dirty="0"/>
              <a:t> </a:t>
            </a:r>
            <a:r>
              <a:rPr lang="en-US" sz="2400" dirty="0" err="1"/>
              <a:t>kadar</a:t>
            </a:r>
            <a:r>
              <a:rPr lang="en-US" sz="2400" dirty="0"/>
              <a:t> </a:t>
            </a:r>
            <a:r>
              <a:rPr lang="en-US" sz="2400" dirty="0" err="1"/>
              <a:t>boşluklu</a:t>
            </a:r>
            <a:r>
              <a:rPr lang="en-US" sz="2400" dirty="0"/>
              <a:t> bi </a:t>
            </a:r>
            <a:r>
              <a:rPr lang="en-US" sz="2400" dirty="0" err="1"/>
              <a:t>görüntü</a:t>
            </a:r>
            <a:r>
              <a:rPr lang="en-US" sz="2400" dirty="0"/>
              <a:t> </a:t>
            </a:r>
            <a:r>
              <a:rPr lang="en-US" sz="2400" dirty="0" err="1"/>
              <a:t>olacak</a:t>
            </a:r>
            <a:r>
              <a:rPr lang="en-US" sz="2400" dirty="0"/>
              <a:t>. </a:t>
            </a:r>
            <a:r>
              <a:rPr lang="en-US" sz="2400" dirty="0" err="1"/>
              <a:t>Burda</a:t>
            </a:r>
            <a:r>
              <a:rPr lang="en-US" sz="2400" dirty="0"/>
              <a:t> </a:t>
            </a:r>
            <a:r>
              <a:rPr lang="en-US" sz="2400" dirty="0" err="1"/>
              <a:t>goneMargin</a:t>
            </a:r>
            <a:r>
              <a:rPr lang="en-US" sz="2400" dirty="0"/>
              <a:t> </a:t>
            </a:r>
            <a:r>
              <a:rPr lang="en-US" sz="2400" dirty="0" err="1"/>
              <a:t>devreye</a:t>
            </a:r>
            <a:r>
              <a:rPr lang="en-US" sz="2400" dirty="0"/>
              <a:t> </a:t>
            </a:r>
            <a:r>
              <a:rPr lang="en-US" sz="2400" dirty="0" err="1"/>
              <a:t>giriyor</a:t>
            </a:r>
            <a:r>
              <a:rPr lang="en-US" sz="2400" dirty="0"/>
              <a:t>. B </a:t>
            </a:r>
            <a:r>
              <a:rPr lang="en-US" sz="2400" dirty="0" err="1"/>
              <a:t>nin</a:t>
            </a:r>
            <a:r>
              <a:rPr lang="en-US" sz="2400" dirty="0"/>
              <a:t> </a:t>
            </a:r>
            <a:r>
              <a:rPr lang="en-US" sz="2400" dirty="0" err="1"/>
              <a:t>goneMarginLeft</a:t>
            </a:r>
            <a:r>
              <a:rPr lang="en-US" sz="2400" dirty="0"/>
              <a:t> </a:t>
            </a:r>
            <a:r>
              <a:rPr lang="en-US" sz="2400" dirty="0" err="1"/>
              <a:t>degeri</a:t>
            </a:r>
            <a:r>
              <a:rPr lang="en-US" sz="2400" dirty="0"/>
              <a:t> set </a:t>
            </a:r>
            <a:r>
              <a:rPr lang="en-US" sz="2400" dirty="0" err="1"/>
              <a:t>edilirse</a:t>
            </a:r>
            <a:r>
              <a:rPr lang="en-US" sz="2400" dirty="0"/>
              <a:t> A button u gone </a:t>
            </a:r>
            <a:r>
              <a:rPr lang="en-US" sz="2400" dirty="0" err="1"/>
              <a:t>olduğu</a:t>
            </a:r>
            <a:r>
              <a:rPr lang="en-US" sz="2400" dirty="0"/>
              <a:t> </a:t>
            </a:r>
            <a:r>
              <a:rPr lang="en-US" sz="2400" dirty="0" err="1"/>
              <a:t>durumda</a:t>
            </a:r>
            <a:r>
              <a:rPr lang="en-US" sz="2400" dirty="0"/>
              <a:t> margin </a:t>
            </a:r>
            <a:r>
              <a:rPr lang="en-US" sz="2400" dirty="0" err="1"/>
              <a:t>olarak</a:t>
            </a:r>
            <a:r>
              <a:rPr lang="en-US" sz="2400" dirty="0"/>
              <a:t> </a:t>
            </a:r>
            <a:r>
              <a:rPr lang="en-US" sz="2400" dirty="0" err="1"/>
              <a:t>artık</a:t>
            </a:r>
            <a:r>
              <a:rPr lang="en-US" sz="2400" dirty="0"/>
              <a:t> B </a:t>
            </a:r>
            <a:r>
              <a:rPr lang="en-US" sz="2400" dirty="0" err="1"/>
              <a:t>nin</a:t>
            </a:r>
            <a:r>
              <a:rPr lang="en-US" sz="2400" dirty="0"/>
              <a:t> </a:t>
            </a:r>
            <a:r>
              <a:rPr lang="en-US" sz="2400" dirty="0" err="1"/>
              <a:t>goneMarginLeft</a:t>
            </a:r>
            <a:r>
              <a:rPr lang="en-US" sz="2400" dirty="0"/>
              <a:t> </a:t>
            </a:r>
            <a:r>
              <a:rPr lang="en-US" sz="2400" dirty="0" err="1"/>
              <a:t>degerini</a:t>
            </a:r>
            <a:r>
              <a:rPr lang="en-US" sz="2400" dirty="0"/>
              <a:t> </a:t>
            </a:r>
            <a:r>
              <a:rPr lang="en-US" sz="2400" dirty="0" err="1"/>
              <a:t>kullanacak</a:t>
            </a:r>
            <a:r>
              <a:rPr lang="en-US" sz="2400" dirty="0" smtClean="0"/>
              <a:t>.</a:t>
            </a:r>
            <a:endParaRPr lang="tr-TR" sz="2400" dirty="0" smtClean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112" y="4513262"/>
            <a:ext cx="46005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5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11455400" cy="61214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GoneMargin</a:t>
            </a:r>
            <a:r>
              <a:rPr lang="en-US" dirty="0"/>
              <a:t> </a:t>
            </a:r>
            <a:r>
              <a:rPr lang="en-US" dirty="0" err="1"/>
              <a:t>degeri</a:t>
            </a:r>
            <a:r>
              <a:rPr lang="en-US" dirty="0"/>
              <a:t> view in 4 </a:t>
            </a:r>
            <a:r>
              <a:rPr lang="en-US" dirty="0" err="1"/>
              <a:t>yönündeki</a:t>
            </a:r>
            <a:r>
              <a:rPr lang="en-US" dirty="0"/>
              <a:t> margin </a:t>
            </a:r>
            <a:r>
              <a:rPr lang="en-US" dirty="0" err="1"/>
              <a:t>icin</a:t>
            </a:r>
            <a:r>
              <a:rPr lang="en-US" dirty="0"/>
              <a:t> set </a:t>
            </a:r>
            <a:r>
              <a:rPr lang="en-US" dirty="0" err="1" smtClean="0"/>
              <a:t>edilebilir</a:t>
            </a:r>
            <a:endParaRPr lang="tr-TR" dirty="0" smtClean="0"/>
          </a:p>
          <a:p>
            <a:pPr marL="0" indent="0">
              <a:buNone/>
            </a:pPr>
            <a:r>
              <a:rPr lang="en-US" dirty="0" err="1" smtClean="0"/>
              <a:t>layout_goneMarginStart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layout_goneMarginEnd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layout_goneMarginLeft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layout_goneMarginTop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layout_goneMarginRight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layout_goneMarginBottom</a:t>
            </a:r>
            <a:endParaRPr lang="tr-TR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0" y="1066800"/>
            <a:ext cx="44958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5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1041</Words>
  <Application>Microsoft Office PowerPoint</Application>
  <PresentationFormat>Widescreen</PresentationFormat>
  <Paragraphs>123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Constraint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NetworkLayer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Layout</dc:title>
  <dc:creator>NetworkLayer</dc:creator>
  <cp:lastModifiedBy>NetworkLayer</cp:lastModifiedBy>
  <cp:revision>35</cp:revision>
  <dcterms:created xsi:type="dcterms:W3CDTF">2020-02-21T10:22:00Z</dcterms:created>
  <dcterms:modified xsi:type="dcterms:W3CDTF">2020-02-21T12:32:13Z</dcterms:modified>
</cp:coreProperties>
</file>