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0" r:id="rId9"/>
    <p:sldId id="261" r:id="rId10"/>
    <p:sldId id="262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408-3DC5-4925-8C65-FE3165F7DC1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A32C-2FF3-45D9-B1E5-1C9FAAC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7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408-3DC5-4925-8C65-FE3165F7DC1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A32C-2FF3-45D9-B1E5-1C9FAAC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408-3DC5-4925-8C65-FE3165F7DC1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A32C-2FF3-45D9-B1E5-1C9FAAC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5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408-3DC5-4925-8C65-FE3165F7DC1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A32C-2FF3-45D9-B1E5-1C9FAAC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1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408-3DC5-4925-8C65-FE3165F7DC1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A32C-2FF3-45D9-B1E5-1C9FAAC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6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408-3DC5-4925-8C65-FE3165F7DC1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A32C-2FF3-45D9-B1E5-1C9FAAC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408-3DC5-4925-8C65-FE3165F7DC1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A32C-2FF3-45D9-B1E5-1C9FAAC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408-3DC5-4925-8C65-FE3165F7DC1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A32C-2FF3-45D9-B1E5-1C9FAAC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408-3DC5-4925-8C65-FE3165F7DC1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A32C-2FF3-45D9-B1E5-1C9FAAC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8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408-3DC5-4925-8C65-FE3165F7DC1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A32C-2FF3-45D9-B1E5-1C9FAAC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8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1408-3DC5-4925-8C65-FE3165F7DC1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A32C-2FF3-45D9-B1E5-1C9FAAC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5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1408-3DC5-4925-8C65-FE3165F7DC1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BA32C-2FF3-45D9-B1E5-1C9FAAC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7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MVVM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5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9400"/>
            <a:ext cx="11404600" cy="614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DataBinding</a:t>
            </a:r>
            <a:r>
              <a:rPr lang="en-US" dirty="0"/>
              <a:t> </a:t>
            </a:r>
            <a:r>
              <a:rPr lang="en-US" dirty="0" err="1"/>
              <a:t>eklemenin</a:t>
            </a:r>
            <a:r>
              <a:rPr lang="en-US" dirty="0"/>
              <a:t> ilk </a:t>
            </a:r>
            <a:r>
              <a:rPr lang="en-US" dirty="0" err="1"/>
              <a:t>aşaması</a:t>
            </a:r>
            <a:r>
              <a:rPr lang="en-US" dirty="0"/>
              <a:t> </a:t>
            </a:r>
            <a:r>
              <a:rPr lang="en-US" b="1" dirty="0" err="1"/>
              <a:t>build.gradle</a:t>
            </a:r>
            <a:r>
              <a:rPr lang="en-US" b="1" dirty="0"/>
              <a:t> (app)</a:t>
            </a:r>
            <a:r>
              <a:rPr lang="en-US" dirty="0"/>
              <a:t> </a:t>
            </a:r>
            <a:r>
              <a:rPr lang="en-US" dirty="0" err="1"/>
              <a:t>içinde</a:t>
            </a:r>
            <a:r>
              <a:rPr lang="en-US" dirty="0"/>
              <a:t> android </a:t>
            </a:r>
            <a:r>
              <a:rPr lang="en-US" dirty="0" err="1"/>
              <a:t>kısımına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eklemektir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dataBinding {</a:t>
            </a:r>
          </a:p>
          <a:p>
            <a:pPr marL="0" indent="0">
              <a:buNone/>
            </a:pPr>
            <a:r>
              <a:rPr lang="tr-TR" dirty="0" smtClean="0"/>
              <a:t>        enabled = true</a:t>
            </a:r>
          </a:p>
          <a:p>
            <a:pPr marL="0" indent="0">
              <a:buNone/>
            </a:pPr>
            <a:r>
              <a:rPr lang="tr-TR" dirty="0" smtClean="0"/>
              <a:t>    }</a:t>
            </a:r>
          </a:p>
          <a:p>
            <a:pPr marL="0" indent="0">
              <a:buNone/>
            </a:pPr>
            <a:r>
              <a:rPr lang="en-US" b="1" dirty="0" err="1" smtClean="0"/>
              <a:t>dataBinding</a:t>
            </a:r>
            <a:r>
              <a:rPr lang="en-US" dirty="0" smtClean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xml </a:t>
            </a:r>
            <a:r>
              <a:rPr lang="en-US" dirty="0" err="1"/>
              <a:t>dosyamız</a:t>
            </a:r>
            <a:r>
              <a:rPr lang="en-US" dirty="0"/>
              <a:t> </a:t>
            </a:r>
            <a:r>
              <a:rPr lang="en-US" b="1" dirty="0"/>
              <a:t>‘&lt;layout’ </a:t>
            </a:r>
            <a:r>
              <a:rPr lang="en-US" dirty="0" err="1"/>
              <a:t>adında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tag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.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tasarımına</a:t>
            </a:r>
            <a:r>
              <a:rPr lang="en-US" dirty="0"/>
              <a:t> </a:t>
            </a:r>
            <a:r>
              <a:rPr lang="en-US" dirty="0" err="1"/>
              <a:t>geçmeden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data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oluşturulmuş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b="1" dirty="0"/>
              <a:t>‘name’ </a:t>
            </a:r>
            <a:r>
              <a:rPr lang="en-US" dirty="0" err="1"/>
              <a:t>kısmına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ismi</a:t>
            </a:r>
            <a:r>
              <a:rPr lang="en-US" dirty="0"/>
              <a:t> </a:t>
            </a:r>
            <a:r>
              <a:rPr lang="en-US" dirty="0" err="1"/>
              <a:t>verebiliriz</a:t>
            </a:r>
            <a:r>
              <a:rPr lang="en-US" dirty="0"/>
              <a:t>. Bu </a:t>
            </a:r>
            <a:r>
              <a:rPr lang="en-US" dirty="0" err="1"/>
              <a:t>isim</a:t>
            </a:r>
            <a:r>
              <a:rPr lang="en-US" dirty="0"/>
              <a:t>, xml </a:t>
            </a:r>
            <a:r>
              <a:rPr lang="en-US" dirty="0" err="1"/>
              <a:t>boyunca</a:t>
            </a:r>
            <a:r>
              <a:rPr lang="en-US" dirty="0"/>
              <a:t> o </a:t>
            </a:r>
            <a:r>
              <a:rPr lang="en-US" dirty="0" err="1"/>
              <a:t>datayı</a:t>
            </a:r>
            <a:r>
              <a:rPr lang="en-US" dirty="0"/>
              <a:t> </a:t>
            </a:r>
            <a:r>
              <a:rPr lang="en-US" dirty="0" err="1"/>
              <a:t>çağırmada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o activity’ </a:t>
            </a:r>
            <a:r>
              <a:rPr lang="en-US" dirty="0" err="1"/>
              <a:t>nin</a:t>
            </a:r>
            <a:r>
              <a:rPr lang="en-US" dirty="0"/>
              <a:t> </a:t>
            </a:r>
            <a:r>
              <a:rPr lang="en-US" dirty="0" err="1"/>
              <a:t>onCreate</a:t>
            </a:r>
            <a:r>
              <a:rPr lang="en-US" dirty="0"/>
              <a:t> </a:t>
            </a:r>
            <a:r>
              <a:rPr lang="en-US" dirty="0" err="1"/>
              <a:t>methodunda</a:t>
            </a:r>
            <a:r>
              <a:rPr lang="en-US" dirty="0"/>
              <a:t> </a:t>
            </a:r>
            <a:r>
              <a:rPr lang="en-US" dirty="0" err="1"/>
              <a:t>kullanılacak</a:t>
            </a:r>
            <a:r>
              <a:rPr lang="en-US" dirty="0"/>
              <a:t>. </a:t>
            </a:r>
            <a:r>
              <a:rPr lang="en-US" dirty="0" err="1"/>
              <a:t>İkinci</a:t>
            </a:r>
            <a:r>
              <a:rPr lang="en-US" dirty="0"/>
              <a:t> </a:t>
            </a:r>
            <a:r>
              <a:rPr lang="en-US" dirty="0" err="1"/>
              <a:t>kısım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b="1" dirty="0"/>
              <a:t>‘type’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b="1" dirty="0" err="1"/>
              <a:t>viewModel</a:t>
            </a:r>
            <a:r>
              <a:rPr lang="en-US" dirty="0"/>
              <a:t>’ </a:t>
            </a:r>
            <a:r>
              <a:rPr lang="en-US" dirty="0" err="1"/>
              <a:t>imiz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/>
              <a:t>DataBinding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, </a:t>
            </a:r>
            <a:r>
              <a:rPr lang="en-US" b="1" dirty="0" err="1" smtClean="0"/>
              <a:t>textView</a:t>
            </a:r>
            <a:r>
              <a:rPr lang="en-US" b="1" dirty="0"/>
              <a:t>’ </a:t>
            </a:r>
            <a:r>
              <a:rPr lang="en-US" b="1" dirty="0" err="1"/>
              <a:t>lere</a:t>
            </a:r>
            <a:r>
              <a:rPr lang="en-US" b="1" dirty="0"/>
              <a:t> </a:t>
            </a:r>
            <a:r>
              <a:rPr lang="en-US" dirty="0"/>
              <a:t>text </a:t>
            </a:r>
            <a:r>
              <a:rPr lang="en-US" dirty="0" err="1"/>
              <a:t>yazabiliriz</a:t>
            </a:r>
            <a:r>
              <a:rPr lang="en-US" dirty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butonlara</a:t>
            </a:r>
            <a:r>
              <a:rPr lang="en-US" dirty="0" smtClean="0"/>
              <a:t> </a:t>
            </a:r>
            <a:r>
              <a:rPr lang="en-US" b="1" dirty="0" err="1"/>
              <a:t>onClick</a:t>
            </a:r>
            <a:r>
              <a:rPr lang="en-US" dirty="0"/>
              <a:t> </a:t>
            </a:r>
            <a:r>
              <a:rPr lang="en-US" dirty="0" err="1"/>
              <a:t>atayabiliriz</a:t>
            </a:r>
            <a:r>
              <a:rPr lang="en-US" dirty="0"/>
              <a:t>. </a:t>
            </a:r>
            <a:r>
              <a:rPr lang="en-US" dirty="0" err="1"/>
              <a:t>DataBinding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b="1" dirty="0" err="1"/>
              <a:t>textView</a:t>
            </a:r>
            <a:r>
              <a:rPr lang="en-US" dirty="0"/>
              <a:t>’ </a:t>
            </a:r>
            <a:r>
              <a:rPr lang="en-US" dirty="0" err="1"/>
              <a:t>deki</a:t>
            </a:r>
            <a:r>
              <a:rPr lang="en-US" dirty="0"/>
              <a:t> </a:t>
            </a:r>
            <a:r>
              <a:rPr lang="en-US" dirty="0" err="1"/>
              <a:t>değerimiz</a:t>
            </a:r>
            <a:r>
              <a:rPr lang="en-US" dirty="0"/>
              <a:t> </a:t>
            </a:r>
            <a:r>
              <a:rPr lang="en-US" dirty="0" err="1"/>
              <a:t>değiştiği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b="1" dirty="0" err="1"/>
              <a:t>textView.setText</a:t>
            </a:r>
            <a:r>
              <a:rPr lang="en-US" b="1" dirty="0"/>
              <a:t>() </a:t>
            </a:r>
            <a:r>
              <a:rPr lang="en-US" dirty="0" err="1"/>
              <a:t>dememize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kalmadan</a:t>
            </a:r>
            <a:r>
              <a:rPr lang="en-US" dirty="0"/>
              <a:t> o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kendine</a:t>
            </a:r>
            <a:r>
              <a:rPr lang="en-US" dirty="0"/>
              <a:t> </a:t>
            </a:r>
            <a:r>
              <a:rPr lang="en-US" dirty="0" err="1"/>
              <a:t>değişecektir</a:t>
            </a:r>
            <a:r>
              <a:rPr lang="en-US" dirty="0"/>
              <a:t>. </a:t>
            </a:r>
            <a:r>
              <a:rPr lang="en-US" dirty="0" err="1"/>
              <a:t>Buton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b="1" dirty="0" err="1"/>
              <a:t>setOnClickListener</a:t>
            </a:r>
            <a:r>
              <a:rPr lang="en-US" dirty="0"/>
              <a:t> </a:t>
            </a:r>
            <a:r>
              <a:rPr lang="en-US" dirty="0" err="1"/>
              <a:t>dememize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ButterKnife</a:t>
            </a:r>
            <a:r>
              <a:rPr lang="en-US" dirty="0"/>
              <a:t> </a:t>
            </a:r>
            <a:r>
              <a:rPr lang="en-US" dirty="0" err="1"/>
              <a:t>kullanıyorsak</a:t>
            </a:r>
            <a:r>
              <a:rPr lang="en-US" dirty="0"/>
              <a:t> </a:t>
            </a:r>
            <a:r>
              <a:rPr lang="en-US" b="1" dirty="0"/>
              <a:t>@</a:t>
            </a:r>
            <a:r>
              <a:rPr lang="en-US" b="1" dirty="0" err="1"/>
              <a:t>OnClick</a:t>
            </a:r>
            <a:r>
              <a:rPr lang="en-US" dirty="0"/>
              <a:t> </a:t>
            </a:r>
            <a:r>
              <a:rPr lang="en-US" dirty="0" err="1"/>
              <a:t>yapmamıza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kalmaz</a:t>
            </a:r>
            <a:r>
              <a:rPr lang="en-US" dirty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1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04800"/>
            <a:ext cx="11518900" cy="62357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DataBindingUtil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ViewDataBinding</a:t>
            </a:r>
            <a:r>
              <a:rPr lang="en-US" dirty="0"/>
              <a:t>, </a:t>
            </a:r>
            <a:r>
              <a:rPr lang="en-US" dirty="0" err="1"/>
              <a:t>androidx</a:t>
            </a:r>
            <a:r>
              <a:rPr lang="en-US" dirty="0"/>
              <a:t>’ in </a:t>
            </a:r>
            <a:r>
              <a:rPr lang="en-US" dirty="0" err="1"/>
              <a:t>bize</a:t>
            </a:r>
            <a:r>
              <a:rPr lang="en-US" dirty="0"/>
              <a:t> </a:t>
            </a:r>
            <a:r>
              <a:rPr lang="en-US" dirty="0" err="1"/>
              <a:t>sağladığı</a:t>
            </a:r>
            <a:r>
              <a:rPr lang="en-US" dirty="0"/>
              <a:t> </a:t>
            </a:r>
            <a:r>
              <a:rPr lang="en-US" dirty="0" err="1"/>
              <a:t>componentler</a:t>
            </a:r>
            <a:r>
              <a:rPr lang="en-US" dirty="0"/>
              <a:t>. </a:t>
            </a:r>
            <a:r>
              <a:rPr lang="en-US" dirty="0" err="1"/>
              <a:t>Hatta</a:t>
            </a:r>
            <a:r>
              <a:rPr lang="en-US" dirty="0"/>
              <a:t> import </a:t>
            </a:r>
            <a:r>
              <a:rPr lang="en-US" dirty="0" err="1" smtClean="0"/>
              <a:t>edilmesi</a:t>
            </a:r>
            <a:r>
              <a:rPr lang="tr-TR" dirty="0" smtClean="0"/>
              <a:t> gerekiyor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‘BR’ </a:t>
            </a:r>
            <a:r>
              <a:rPr lang="en-US" dirty="0" err="1"/>
              <a:t>isminde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component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çıkıyor</a:t>
            </a:r>
            <a:r>
              <a:rPr lang="en-US" dirty="0"/>
              <a:t>. Bu </a:t>
            </a:r>
            <a:r>
              <a:rPr lang="en-US" dirty="0" err="1"/>
              <a:t>dataBinding</a:t>
            </a:r>
            <a:r>
              <a:rPr lang="en-US" dirty="0"/>
              <a:t> </a:t>
            </a:r>
            <a:r>
              <a:rPr lang="en-US" dirty="0" err="1"/>
              <a:t>kütüphanesinin</a:t>
            </a:r>
            <a:r>
              <a:rPr lang="en-US" dirty="0"/>
              <a:t> </a:t>
            </a:r>
            <a:r>
              <a:rPr lang="en-US" dirty="0" err="1"/>
              <a:t>bize</a:t>
            </a:r>
            <a:r>
              <a:rPr lang="en-US" dirty="0"/>
              <a:t> </a:t>
            </a:r>
            <a:r>
              <a:rPr lang="en-US" dirty="0" err="1"/>
              <a:t>sağladığı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component. </a:t>
            </a:r>
            <a:r>
              <a:rPr lang="en-US" dirty="0" err="1"/>
              <a:t>Xml’de</a:t>
            </a:r>
            <a:r>
              <a:rPr lang="en-US" dirty="0"/>
              <a:t> </a:t>
            </a:r>
            <a:r>
              <a:rPr lang="en-US" dirty="0" err="1"/>
              <a:t>dataya</a:t>
            </a:r>
            <a:r>
              <a:rPr lang="en-US" dirty="0"/>
              <a:t> </a:t>
            </a:r>
            <a:r>
              <a:rPr lang="en-US" dirty="0" err="1"/>
              <a:t>verdiğimiz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karşımıza</a:t>
            </a:r>
            <a:r>
              <a:rPr lang="en-US" dirty="0"/>
              <a:t> </a:t>
            </a:r>
            <a:r>
              <a:rPr lang="en-US" dirty="0" err="1"/>
              <a:t>çıkıyor</a:t>
            </a:r>
            <a:r>
              <a:rPr lang="en-US" dirty="0"/>
              <a:t>. </a:t>
            </a:r>
            <a:r>
              <a:rPr lang="en-US" dirty="0" err="1"/>
              <a:t>Orada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verdiğimizi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hatırlayalım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‘BR’ </a:t>
            </a:r>
            <a:r>
              <a:rPr lang="en-US" dirty="0" err="1"/>
              <a:t>isminde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component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çıkıyor</a:t>
            </a:r>
            <a:r>
              <a:rPr lang="en-US" dirty="0"/>
              <a:t>. Bu </a:t>
            </a:r>
            <a:r>
              <a:rPr lang="en-US" dirty="0" err="1"/>
              <a:t>dataBinding</a:t>
            </a:r>
            <a:r>
              <a:rPr lang="en-US" dirty="0"/>
              <a:t> </a:t>
            </a:r>
            <a:r>
              <a:rPr lang="en-US" dirty="0" err="1"/>
              <a:t>kütüphanesinin</a:t>
            </a:r>
            <a:r>
              <a:rPr lang="en-US" dirty="0"/>
              <a:t> </a:t>
            </a:r>
            <a:r>
              <a:rPr lang="en-US" dirty="0" err="1"/>
              <a:t>bize</a:t>
            </a:r>
            <a:r>
              <a:rPr lang="en-US" dirty="0"/>
              <a:t> </a:t>
            </a:r>
            <a:r>
              <a:rPr lang="en-US" dirty="0" err="1"/>
              <a:t>sağladığı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component. </a:t>
            </a:r>
            <a:r>
              <a:rPr lang="tr-TR" dirty="0" smtClean="0"/>
              <a:t>Activity_main </a:t>
            </a:r>
            <a:r>
              <a:rPr lang="en-US" b="1" dirty="0" err="1" smtClean="0"/>
              <a:t>Xml’de</a:t>
            </a:r>
            <a:r>
              <a:rPr lang="en-US" dirty="0" smtClean="0"/>
              <a:t> </a:t>
            </a:r>
            <a:r>
              <a:rPr lang="en-US" dirty="0" err="1"/>
              <a:t>dataya</a:t>
            </a:r>
            <a:r>
              <a:rPr lang="en-US" dirty="0"/>
              <a:t> </a:t>
            </a:r>
            <a:r>
              <a:rPr lang="en-US" dirty="0" err="1"/>
              <a:t>verdiğimiz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karşımıza</a:t>
            </a:r>
            <a:r>
              <a:rPr lang="en-US" dirty="0"/>
              <a:t> </a:t>
            </a:r>
            <a:r>
              <a:rPr lang="en-US" dirty="0" err="1"/>
              <a:t>çıkıyor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602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317500"/>
            <a:ext cx="11239500" cy="61214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Örnek:</a:t>
            </a:r>
          </a:p>
          <a:p>
            <a:pPr marL="0" indent="0">
              <a:buNone/>
            </a:pPr>
            <a:r>
              <a:rPr lang="en-US" b="1" dirty="0" err="1"/>
              <a:t>BaseViewModel</a:t>
            </a:r>
            <a:r>
              <a:rPr lang="en-US" b="1" dirty="0"/>
              <a:t> 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BaseViewModel</a:t>
            </a:r>
            <a:r>
              <a:rPr lang="en-US" dirty="0"/>
              <a:t> </a:t>
            </a:r>
            <a:r>
              <a:rPr lang="tr-TR" dirty="0" smtClean="0"/>
              <a:t>tüm </a:t>
            </a:r>
            <a:r>
              <a:rPr lang="en-US" dirty="0" err="1" smtClean="0"/>
              <a:t>viewmodel’ler</a:t>
            </a:r>
            <a:r>
              <a:rPr lang="en-US" dirty="0" smtClean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edecek</a:t>
            </a:r>
            <a:r>
              <a:rPr lang="en-US" dirty="0"/>
              <a:t> </a:t>
            </a:r>
            <a:r>
              <a:rPr lang="en-US" dirty="0" err="1"/>
              <a:t>yapılar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yapıları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class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toplamak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örnekte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ViewDataBinding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dinleyicilerin</a:t>
            </a:r>
            <a:r>
              <a:rPr lang="en-US" dirty="0"/>
              <a:t> </a:t>
            </a:r>
            <a:r>
              <a:rPr lang="en-US" dirty="0" err="1"/>
              <a:t>temizlenmesini</a:t>
            </a:r>
            <a:r>
              <a:rPr lang="en-US" dirty="0"/>
              <a:t> </a:t>
            </a:r>
            <a:r>
              <a:rPr lang="tr-TR" dirty="0" smtClean="0"/>
              <a:t>sağlıyoruz. </a:t>
            </a:r>
            <a:r>
              <a:rPr lang="en-US" dirty="0" err="1" smtClean="0"/>
              <a:t>ViewModel</a:t>
            </a:r>
            <a:r>
              <a:rPr lang="en-US" dirty="0" smtClean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bittiğinde</a:t>
            </a:r>
            <a:r>
              <a:rPr lang="en-US" dirty="0"/>
              <a:t> </a:t>
            </a:r>
            <a:r>
              <a:rPr lang="en-US" dirty="0" err="1"/>
              <a:t>temizleme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gerçekleştirecektir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C</a:t>
            </a:r>
            <a:r>
              <a:rPr lang="en-US" b="1" dirty="0" err="1" smtClean="0"/>
              <a:t>ustomBindings</a:t>
            </a:r>
            <a:r>
              <a:rPr lang="en-US" b="1" dirty="0" smtClean="0"/>
              <a:t> 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view’ler</a:t>
            </a:r>
            <a:r>
              <a:rPr lang="en-US" dirty="0"/>
              <a:t> </a:t>
            </a:r>
            <a:r>
              <a:rPr lang="en-US" dirty="0" err="1"/>
              <a:t>üstünde</a:t>
            </a:r>
            <a:r>
              <a:rPr lang="en-US" dirty="0"/>
              <a:t> </a:t>
            </a:r>
            <a:r>
              <a:rPr lang="en-US" b="1" dirty="0" err="1"/>
              <a:t>bindingadapter’ların</a:t>
            </a:r>
            <a:r>
              <a:rPr lang="en-US" dirty="0"/>
              <a:t> </a:t>
            </a:r>
            <a:r>
              <a:rPr lang="en-US" dirty="0" err="1"/>
              <a:t>uygulandığı</a:t>
            </a:r>
            <a:r>
              <a:rPr lang="en-US" dirty="0"/>
              <a:t> </a:t>
            </a:r>
            <a:r>
              <a:rPr lang="en-US" dirty="0" err="1"/>
              <a:t>yerdir</a:t>
            </a:r>
            <a:r>
              <a:rPr lang="en-US" dirty="0"/>
              <a:t>. Bu </a:t>
            </a:r>
            <a:r>
              <a:rPr lang="tr-TR" dirty="0" smtClean="0"/>
              <a:t>örnekte </a:t>
            </a:r>
            <a:r>
              <a:rPr lang="en-US" b="1" dirty="0" err="1" smtClean="0"/>
              <a:t>recyclerview’e</a:t>
            </a:r>
            <a:r>
              <a:rPr lang="en-US" dirty="0" smtClean="0"/>
              <a:t> </a:t>
            </a:r>
            <a:r>
              <a:rPr lang="en-US" b="1" dirty="0" smtClean="0"/>
              <a:t>adapter</a:t>
            </a:r>
            <a:r>
              <a:rPr lang="tr-TR" b="1" dirty="0" smtClean="0"/>
              <a:t> </a:t>
            </a:r>
            <a:r>
              <a:rPr lang="en-US" b="1" dirty="0" smtClean="0"/>
              <a:t>ın</a:t>
            </a:r>
            <a:r>
              <a:rPr lang="en-US" dirty="0" smtClean="0"/>
              <a:t> </a:t>
            </a:r>
            <a:r>
              <a:rPr lang="en-US" dirty="0" err="1"/>
              <a:t>setlenmesi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 err="1"/>
              <a:t>bindRecyclerViewAdapter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Peki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b="1" dirty="0" err="1"/>
              <a:t>ViewModel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değilde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tr-TR" dirty="0" smtClean="0"/>
              <a:t>setliyoruz</a:t>
            </a:r>
            <a:r>
              <a:rPr lang="en-US" dirty="0" smtClean="0"/>
              <a:t>?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kere</a:t>
            </a:r>
            <a:r>
              <a:rPr lang="en-US" dirty="0"/>
              <a:t> </a:t>
            </a:r>
            <a:r>
              <a:rPr lang="en-US" dirty="0" err="1"/>
              <a:t>setlenmesi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yığın</a:t>
            </a:r>
            <a:r>
              <a:rPr lang="en-US" dirty="0"/>
              <a:t> </a:t>
            </a:r>
            <a:r>
              <a:rPr lang="en-US" dirty="0" err="1"/>
              <a:t>halinde</a:t>
            </a:r>
            <a:r>
              <a:rPr lang="en-US" dirty="0"/>
              <a:t> </a:t>
            </a:r>
            <a:r>
              <a:rPr lang="en-US" dirty="0" err="1"/>
              <a:t>durmaması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. </a:t>
            </a:r>
            <a:r>
              <a:rPr lang="en-US" dirty="0" err="1"/>
              <a:t>Şuan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b="1" dirty="0" err="1"/>
              <a:t>recyclerview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animasyon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de </a:t>
            </a:r>
            <a:r>
              <a:rPr lang="en-US" dirty="0" err="1"/>
              <a:t>kullanmaya</a:t>
            </a:r>
            <a:r>
              <a:rPr lang="en-US" dirty="0"/>
              <a:t> </a:t>
            </a:r>
            <a:r>
              <a:rPr lang="en-US" dirty="0" err="1"/>
              <a:t>kalktığınızda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kalabalığı</a:t>
            </a:r>
            <a:r>
              <a:rPr lang="en-US" dirty="0"/>
              <a:t> </a:t>
            </a:r>
            <a:r>
              <a:rPr lang="en-US" dirty="0" err="1"/>
              <a:t>artacaktır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kalabalık</a:t>
            </a:r>
            <a:r>
              <a:rPr lang="en-US" dirty="0"/>
              <a:t> </a:t>
            </a:r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gereksiz</a:t>
            </a:r>
            <a:r>
              <a:rPr lang="en-US" dirty="0"/>
              <a:t> </a:t>
            </a:r>
            <a:r>
              <a:rPr lang="en-US" dirty="0" err="1"/>
              <a:t>yere</a:t>
            </a:r>
            <a:r>
              <a:rPr lang="en-US" dirty="0"/>
              <a:t> </a:t>
            </a:r>
            <a:r>
              <a:rPr lang="en-US" dirty="0" err="1"/>
              <a:t>sizi</a:t>
            </a:r>
            <a:r>
              <a:rPr lang="en-US" dirty="0"/>
              <a:t> </a:t>
            </a:r>
            <a:r>
              <a:rPr lang="en-US" dirty="0" err="1"/>
              <a:t>yoracaktır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3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54000"/>
            <a:ext cx="11442700" cy="6197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PriceModel</a:t>
            </a:r>
            <a:r>
              <a:rPr lang="en-US" b="1" dirty="0"/>
              <a:t> 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yapımızın</a:t>
            </a:r>
            <a:r>
              <a:rPr lang="en-US" dirty="0"/>
              <a:t> </a:t>
            </a:r>
            <a:r>
              <a:rPr lang="en-US" dirty="0" err="1"/>
              <a:t>tutulduğu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, data class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tr-TR" dirty="0" smtClean="0"/>
              <a:t>tanımlıyoruz.</a:t>
            </a:r>
          </a:p>
          <a:p>
            <a:pPr marL="0" indent="0">
              <a:buNone/>
            </a:pPr>
            <a:r>
              <a:rPr lang="en-US" b="1" dirty="0" err="1"/>
              <a:t>MainActivity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layoutumuzu</a:t>
            </a:r>
            <a:r>
              <a:rPr lang="en-US" dirty="0"/>
              <a:t> </a:t>
            </a:r>
            <a:r>
              <a:rPr lang="en-US" dirty="0" err="1"/>
              <a:t>viewmodel’e</a:t>
            </a:r>
            <a:r>
              <a:rPr lang="en-US" dirty="0"/>
              <a:t> </a:t>
            </a:r>
            <a:r>
              <a:rPr lang="en-US" dirty="0" err="1"/>
              <a:t>uyumlu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ayarlamamız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 err="1"/>
              <a:t>tagleri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b="1" dirty="0" err="1"/>
              <a:t>ViewModel</a:t>
            </a:r>
            <a:r>
              <a:rPr lang="en-US" dirty="0"/>
              <a:t> </a:t>
            </a:r>
            <a:r>
              <a:rPr lang="en-US" dirty="0" err="1"/>
              <a:t>imizin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belirtiyoruz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b="1" dirty="0" err="1"/>
              <a:t>ViewModel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etkileşime</a:t>
            </a:r>
            <a:r>
              <a:rPr lang="en-US" dirty="0"/>
              <a:t> </a:t>
            </a:r>
            <a:r>
              <a:rPr lang="en-US" dirty="0" err="1"/>
              <a:t>geçeceğimiz</a:t>
            </a:r>
            <a:r>
              <a:rPr lang="en-US" dirty="0"/>
              <a:t> </a:t>
            </a:r>
            <a:r>
              <a:rPr lang="en-US" dirty="0" err="1"/>
              <a:t>yerleri</a:t>
            </a:r>
            <a:r>
              <a:rPr lang="en-US" dirty="0"/>
              <a:t> </a:t>
            </a:r>
            <a:r>
              <a:rPr lang="en-US" b="1" dirty="0" err="1"/>
              <a:t>viewlerimizde</a:t>
            </a:r>
            <a:r>
              <a:rPr lang="en-US" dirty="0"/>
              <a:t> </a:t>
            </a:r>
            <a:r>
              <a:rPr lang="en-US" dirty="0" err="1"/>
              <a:t>tanımlıyoruz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b="1" dirty="0" err="1"/>
              <a:t>RecyclerView’ın</a:t>
            </a:r>
            <a:r>
              <a:rPr lang="en-US" dirty="0"/>
              <a:t> </a:t>
            </a:r>
            <a:r>
              <a:rPr lang="en-US" b="1" dirty="0" err="1"/>
              <a:t>BindingAdapter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adapterı</a:t>
            </a:r>
            <a:r>
              <a:rPr lang="en-US" dirty="0"/>
              <a:t> </a:t>
            </a:r>
            <a:r>
              <a:rPr lang="tr-TR" dirty="0" smtClean="0"/>
              <a:t>setliyoruz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Databinding</a:t>
            </a:r>
            <a:r>
              <a:rPr lang="en-US" dirty="0"/>
              <a:t> </a:t>
            </a:r>
            <a:r>
              <a:rPr lang="en-US" dirty="0" err="1"/>
              <a:t>Yapısını</a:t>
            </a:r>
            <a:r>
              <a:rPr lang="en-US" dirty="0"/>
              <a:t> </a:t>
            </a:r>
            <a:r>
              <a:rPr lang="en-US" dirty="0" err="1"/>
              <a:t>ayarlayıp</a:t>
            </a:r>
            <a:r>
              <a:rPr lang="en-US" dirty="0"/>
              <a:t>, </a:t>
            </a:r>
            <a:r>
              <a:rPr lang="en-US" b="1" dirty="0" err="1"/>
              <a:t>ViewModel</a:t>
            </a:r>
            <a:r>
              <a:rPr lang="en-US" dirty="0"/>
              <a:t> </a:t>
            </a:r>
            <a:r>
              <a:rPr lang="en-US" dirty="0" err="1"/>
              <a:t>imizi</a:t>
            </a:r>
            <a:r>
              <a:rPr lang="en-US" dirty="0"/>
              <a:t> </a:t>
            </a:r>
            <a:r>
              <a:rPr lang="en-US" dirty="0" err="1"/>
              <a:t>kurduk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databinding</a:t>
            </a:r>
            <a:r>
              <a:rPr lang="en-US" dirty="0"/>
              <a:t> </a:t>
            </a:r>
            <a:r>
              <a:rPr lang="en-US" b="1" dirty="0" err="1"/>
              <a:t>ViewModel</a:t>
            </a:r>
            <a:r>
              <a:rPr lang="en-US" dirty="0"/>
              <a:t> </a:t>
            </a:r>
            <a:r>
              <a:rPr lang="en-US" dirty="0" err="1"/>
              <a:t>imizi</a:t>
            </a:r>
            <a:r>
              <a:rPr lang="en-US" dirty="0"/>
              <a:t> </a:t>
            </a:r>
            <a:r>
              <a:rPr lang="en-US" dirty="0" err="1"/>
              <a:t>gönderdik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b="1" dirty="0" err="1"/>
              <a:t>ViewModel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b="1" dirty="0" err="1"/>
              <a:t>LiveData’yı</a:t>
            </a:r>
            <a:r>
              <a:rPr lang="en-US" dirty="0"/>
              <a:t> </a:t>
            </a:r>
            <a:r>
              <a:rPr lang="en-US" dirty="0" err="1"/>
              <a:t>gözlemeye</a:t>
            </a:r>
            <a:r>
              <a:rPr lang="en-US" dirty="0"/>
              <a:t> </a:t>
            </a:r>
            <a:r>
              <a:rPr lang="tr-TR" dirty="0" smtClean="0"/>
              <a:t>başlıyoruz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4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11455400" cy="6324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tetiklemesi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b="1" dirty="0"/>
              <a:t>observe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çalışacaktır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Bu </a:t>
            </a:r>
            <a:r>
              <a:rPr lang="en-US" dirty="0" err="1"/>
              <a:t>kısım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tr-TR" dirty="0" smtClean="0"/>
              <a:t>geçiyoruz, </a:t>
            </a:r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b="1" dirty="0" err="1"/>
              <a:t>LiveData’yı</a:t>
            </a:r>
            <a:r>
              <a:rPr lang="en-US" dirty="0"/>
              <a:t> load </a:t>
            </a:r>
            <a:r>
              <a:rPr lang="en-US" dirty="0" err="1"/>
              <a:t>edecek</a:t>
            </a:r>
            <a:r>
              <a:rPr lang="en-US" dirty="0"/>
              <a:t> </a:t>
            </a:r>
            <a:r>
              <a:rPr lang="en-US" dirty="0" err="1"/>
              <a:t>olaylar</a:t>
            </a:r>
            <a:r>
              <a:rPr lang="en-US" dirty="0"/>
              <a:t> </a:t>
            </a:r>
            <a:r>
              <a:rPr lang="en-US" dirty="0" err="1"/>
              <a:t>değişecektir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veritabanından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uzak</a:t>
            </a:r>
            <a:r>
              <a:rPr lang="en-US" dirty="0"/>
              <a:t> </a:t>
            </a:r>
            <a:r>
              <a:rPr lang="en-US" dirty="0" err="1"/>
              <a:t>sunucudan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çekebilirsiniz</a:t>
            </a:r>
            <a:r>
              <a:rPr lang="en-US" dirty="0"/>
              <a:t>, </a:t>
            </a:r>
            <a:r>
              <a:rPr lang="en-US" dirty="0" err="1"/>
              <a:t>veriniz</a:t>
            </a:r>
            <a:r>
              <a:rPr lang="en-US" dirty="0"/>
              <a:t> </a:t>
            </a:r>
            <a:r>
              <a:rPr lang="en-US" dirty="0" err="1"/>
              <a:t>geldiği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b="1" dirty="0" err="1"/>
              <a:t>LiveData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tetiklediğinizde</a:t>
            </a:r>
            <a:r>
              <a:rPr lang="en-US" dirty="0"/>
              <a:t> UI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parçayı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 </a:t>
            </a:r>
            <a:r>
              <a:rPr lang="en-US" dirty="0" err="1"/>
              <a:t>istediğinizde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gerçekleştireceksiniz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istediğiniz</a:t>
            </a:r>
            <a:r>
              <a:rPr lang="en-US" dirty="0"/>
              <a:t> </a:t>
            </a:r>
            <a:r>
              <a:rPr lang="en-US" dirty="0" err="1"/>
              <a:t>duruma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şekillendirebilirsiniz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/>
          </a:p>
          <a:p>
            <a:pPr marL="0" indent="0">
              <a:buNone/>
            </a:pPr>
            <a:r>
              <a:rPr lang="en-US" smtClean="0"/>
              <a:t> </a:t>
            </a:r>
            <a:r>
              <a:rPr lang="tr-TR" dirty="0" smtClean="0"/>
              <a:t>Bu örnekte </a:t>
            </a:r>
            <a:r>
              <a:rPr lang="en-US" dirty="0" err="1" smtClean="0"/>
              <a:t>ekran</a:t>
            </a:r>
            <a:r>
              <a:rPr lang="en-US" dirty="0" smtClean="0"/>
              <a:t> </a:t>
            </a:r>
            <a:r>
              <a:rPr lang="en-US" dirty="0" err="1"/>
              <a:t>döndürme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gerçekleşmeden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inputlardan</a:t>
            </a:r>
            <a:r>
              <a:rPr lang="en-US" dirty="0"/>
              <a:t> </a:t>
            </a:r>
            <a:r>
              <a:rPr lang="en-US" dirty="0" err="1"/>
              <a:t>rastgele</a:t>
            </a:r>
            <a:r>
              <a:rPr lang="en-US" dirty="0"/>
              <a:t> </a:t>
            </a:r>
            <a:r>
              <a:rPr lang="en-US" dirty="0" err="1"/>
              <a:t>girişler</a:t>
            </a:r>
            <a:r>
              <a:rPr lang="en-US" dirty="0"/>
              <a:t> </a:t>
            </a:r>
            <a:r>
              <a:rPr lang="tr-TR" dirty="0" smtClean="0"/>
              <a:t>yapıyoruz</a:t>
            </a:r>
            <a:r>
              <a:rPr lang="en-US" dirty="0" smtClean="0"/>
              <a:t>, </a:t>
            </a:r>
            <a:r>
              <a:rPr lang="en-US" dirty="0" err="1"/>
              <a:t>ekranı</a:t>
            </a:r>
            <a:r>
              <a:rPr lang="en-US" dirty="0"/>
              <a:t> </a:t>
            </a:r>
            <a:r>
              <a:rPr lang="tr-TR" dirty="0" smtClean="0"/>
              <a:t>döndürüyoruz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bveriler</a:t>
            </a:r>
            <a:r>
              <a:rPr lang="en-US" dirty="0" smtClean="0"/>
              <a:t> </a:t>
            </a:r>
            <a:r>
              <a:rPr lang="en-US" dirty="0" err="1"/>
              <a:t>sıfırlanmayacaktır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48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342900"/>
            <a:ext cx="11760200" cy="607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MVVM </a:t>
            </a:r>
            <a:r>
              <a:rPr lang="en-US" b="1" dirty="0" err="1" smtClean="0"/>
              <a:t>Nedir</a:t>
            </a:r>
            <a:r>
              <a:rPr lang="en-US" b="1" dirty="0" smtClean="0"/>
              <a:t>?</a:t>
            </a:r>
            <a:endParaRPr lang="tr-TR" b="1" dirty="0" smtClean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View</a:t>
            </a:r>
            <a:r>
              <a:rPr lang="tr-TR" dirty="0" smtClean="0"/>
              <a:t>, kullanıcı hareketlerini </a:t>
            </a:r>
            <a:r>
              <a:rPr lang="tr-TR" b="1" dirty="0" smtClean="0"/>
              <a:t>ViewModel’e</a:t>
            </a:r>
            <a:r>
              <a:rPr lang="tr-TR" dirty="0" smtClean="0"/>
              <a:t> gönderir veya </a:t>
            </a:r>
            <a:r>
              <a:rPr lang="tr-TR" b="1" dirty="0" smtClean="0"/>
              <a:t>Live Data’yı ViewModel</a:t>
            </a:r>
            <a:r>
              <a:rPr lang="tr-TR" dirty="0" smtClean="0"/>
              <a:t>’ den dinleyerek kullanıcıya bu datayı döndürür. </a:t>
            </a:r>
            <a:r>
              <a:rPr lang="tr-TR" b="1" dirty="0" smtClean="0"/>
              <a:t>Live Data</a:t>
            </a:r>
            <a:r>
              <a:rPr lang="tr-TR" dirty="0" smtClean="0"/>
              <a:t>, UI’ın </a:t>
            </a:r>
            <a:r>
              <a:rPr lang="tr-TR" b="1" dirty="0" smtClean="0"/>
              <a:t>ViewModel</a:t>
            </a:r>
            <a:r>
              <a:rPr lang="tr-TR" dirty="0" smtClean="0"/>
              <a:t> üzerinden değiştirilmesini sağlar.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502156"/>
            <a:ext cx="10972800" cy="3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0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54000"/>
            <a:ext cx="11341100" cy="619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Model-View-</a:t>
            </a:r>
            <a:r>
              <a:rPr lang="en-US" b="1" dirty="0" err="1" smtClean="0"/>
              <a:t>ViewModel</a:t>
            </a:r>
            <a:r>
              <a:rPr lang="en-US" dirty="0" smtClean="0"/>
              <a:t> </a:t>
            </a:r>
            <a:r>
              <a:rPr lang="en-US" dirty="0" err="1" smtClean="0"/>
              <a:t>yapısı</a:t>
            </a:r>
            <a:r>
              <a:rPr lang="en-US" dirty="0" smtClean="0"/>
              <a:t> 3 </a:t>
            </a:r>
            <a:r>
              <a:rPr lang="en-US" dirty="0" err="1" smtClean="0"/>
              <a:t>kısımdan</a:t>
            </a:r>
            <a:r>
              <a:rPr lang="en-US" dirty="0" smtClean="0"/>
              <a:t> </a:t>
            </a:r>
            <a:r>
              <a:rPr lang="en-US" dirty="0" err="1" smtClean="0"/>
              <a:t>oluşur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Model</a:t>
            </a:r>
            <a:r>
              <a:rPr lang="en-US" dirty="0" smtClean="0"/>
              <a:t>, </a:t>
            </a:r>
            <a:r>
              <a:rPr lang="en-US" dirty="0" err="1" smtClean="0"/>
              <a:t>datanın</a:t>
            </a:r>
            <a:r>
              <a:rPr lang="en-US" dirty="0" smtClean="0"/>
              <a:t> </a:t>
            </a:r>
            <a:r>
              <a:rPr lang="en-US" dirty="0" err="1" smtClean="0"/>
              <a:t>kaynağını</a:t>
            </a:r>
            <a:r>
              <a:rPr lang="en-US" dirty="0" smtClean="0"/>
              <a:t> </a:t>
            </a:r>
            <a:r>
              <a:rPr lang="en-US" dirty="0" err="1" smtClean="0"/>
              <a:t>oluşturur</a:t>
            </a:r>
            <a:r>
              <a:rPr lang="en-US" dirty="0" smtClean="0"/>
              <a:t>. </a:t>
            </a:r>
            <a:r>
              <a:rPr lang="en-US" b="1" dirty="0" err="1" smtClean="0"/>
              <a:t>ViewModel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b="1" dirty="0" smtClean="0"/>
              <a:t>View</a:t>
            </a:r>
            <a:r>
              <a:rPr lang="en-US" dirty="0" smtClean="0"/>
              <a:t>,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datayı</a:t>
            </a:r>
            <a:r>
              <a:rPr lang="en-US" dirty="0" smtClean="0"/>
              <a:t> </a:t>
            </a:r>
            <a:r>
              <a:rPr lang="en-US" dirty="0" err="1" smtClean="0"/>
              <a:t>kullanır</a:t>
            </a:r>
            <a:r>
              <a:rPr lang="en-US" dirty="0" smtClean="0"/>
              <a:t>. </a:t>
            </a:r>
            <a:r>
              <a:rPr lang="en-US" b="1" dirty="0" smtClean="0"/>
              <a:t>Model</a:t>
            </a:r>
            <a:r>
              <a:rPr lang="en-US" dirty="0" smtClean="0"/>
              <a:t>, </a:t>
            </a:r>
            <a:r>
              <a:rPr lang="en-US" b="1" dirty="0" smtClean="0"/>
              <a:t>observable</a:t>
            </a:r>
            <a:r>
              <a:rPr lang="en-US" dirty="0" smtClean="0"/>
              <a:t> </a:t>
            </a:r>
            <a:r>
              <a:rPr lang="en-US" dirty="0" err="1" smtClean="0"/>
              <a:t>olmalıdır</a:t>
            </a:r>
            <a:r>
              <a:rPr lang="en-US" dirty="0" smtClean="0"/>
              <a:t>. </a:t>
            </a:r>
            <a:r>
              <a:rPr lang="en-US" b="1" dirty="0" err="1" smtClean="0"/>
              <a:t>RxJava</a:t>
            </a:r>
            <a:r>
              <a:rPr lang="en-US" dirty="0" smtClean="0"/>
              <a:t> </a:t>
            </a:r>
            <a:r>
              <a:rPr lang="en-US" dirty="0" err="1" smtClean="0"/>
              <a:t>bunu</a:t>
            </a:r>
            <a:r>
              <a:rPr lang="en-US" dirty="0" smtClean="0"/>
              <a:t> </a:t>
            </a:r>
            <a:r>
              <a:rPr lang="en-US" dirty="0" err="1" smtClean="0"/>
              <a:t>gerektirir</a:t>
            </a:r>
            <a:r>
              <a:rPr lang="en-US" dirty="0" smtClean="0"/>
              <a:t>. En </a:t>
            </a:r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modelin</a:t>
            </a:r>
            <a:r>
              <a:rPr lang="en-US" dirty="0" smtClean="0"/>
              <a:t> </a:t>
            </a:r>
            <a:r>
              <a:rPr lang="en-US" b="1" dirty="0" smtClean="0"/>
              <a:t>observable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, </a:t>
            </a:r>
            <a:r>
              <a:rPr lang="en-US" dirty="0" err="1" smtClean="0"/>
              <a:t>dinlenilen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objenin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değişkenin</a:t>
            </a:r>
            <a:r>
              <a:rPr lang="en-US" dirty="0" smtClean="0"/>
              <a:t> </a:t>
            </a:r>
            <a:r>
              <a:rPr lang="en-US" dirty="0" err="1" smtClean="0"/>
              <a:t>değişmesi</a:t>
            </a:r>
            <a:r>
              <a:rPr lang="en-US" dirty="0" smtClean="0"/>
              <a:t> </a:t>
            </a:r>
            <a:r>
              <a:rPr lang="en-US" dirty="0" err="1" smtClean="0"/>
              <a:t>durumunda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yerlere</a:t>
            </a:r>
            <a:r>
              <a:rPr lang="en-US" dirty="0" smtClean="0"/>
              <a:t> son durum </a:t>
            </a:r>
            <a:r>
              <a:rPr lang="en-US" dirty="0" err="1" smtClean="0"/>
              <a:t>hakkında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yollanmasıdır</a:t>
            </a:r>
            <a:r>
              <a:rPr lang="en-US" dirty="0" smtClean="0"/>
              <a:t>.</a:t>
            </a:r>
            <a:endParaRPr lang="tr-TR" b="1" dirty="0"/>
          </a:p>
          <a:p>
            <a:pPr marL="0" indent="0">
              <a:buNone/>
            </a:pPr>
            <a:r>
              <a:rPr lang="tr-TR" b="1" dirty="0" smtClean="0"/>
              <a:t>ViewModel</a:t>
            </a:r>
            <a:r>
              <a:rPr lang="tr-TR" dirty="0" smtClean="0"/>
              <a:t>, </a:t>
            </a:r>
            <a:r>
              <a:rPr lang="tr-TR" b="1" dirty="0" smtClean="0"/>
              <a:t>Model’den</a:t>
            </a:r>
            <a:r>
              <a:rPr lang="tr-TR" dirty="0" smtClean="0"/>
              <a:t> gereken dataları alır, </a:t>
            </a:r>
            <a:r>
              <a:rPr lang="tr-TR" b="1" dirty="0" smtClean="0"/>
              <a:t>UI’a</a:t>
            </a:r>
            <a:r>
              <a:rPr lang="tr-TR" dirty="0" smtClean="0"/>
              <a:t> uygular yani kullanıcıya sunar. Observable datayı kullanır. </a:t>
            </a:r>
          </a:p>
          <a:p>
            <a:pPr marL="0" indent="0">
              <a:buNone/>
            </a:pPr>
            <a:r>
              <a:rPr lang="tr-TR" b="1" dirty="0" smtClean="0"/>
              <a:t>ViewModel</a:t>
            </a:r>
            <a:r>
              <a:rPr lang="tr-TR" dirty="0" smtClean="0"/>
              <a:t>’ de </a:t>
            </a:r>
            <a:r>
              <a:rPr lang="tr-TR" b="1" dirty="0" smtClean="0"/>
              <a:t>MutableLiveData</a:t>
            </a:r>
            <a:r>
              <a:rPr lang="tr-TR" dirty="0" smtClean="0"/>
              <a:t> assign ederiz. Çünkü </a:t>
            </a:r>
            <a:r>
              <a:rPr lang="tr-TR" b="1" dirty="0" smtClean="0"/>
              <a:t>MutableLiveData</a:t>
            </a:r>
            <a:r>
              <a:rPr lang="tr-TR" dirty="0" smtClean="0"/>
              <a:t> sayesinde UI içindeki tüm değişiklikler bu değişkene direk atanır. </a:t>
            </a:r>
          </a:p>
          <a:p>
            <a:pPr marL="0" indent="0">
              <a:buNone/>
            </a:pPr>
            <a:r>
              <a:rPr lang="tr-TR" b="1" dirty="0" smtClean="0"/>
              <a:t>Örneğin</a:t>
            </a:r>
            <a:r>
              <a:rPr lang="tr-TR" dirty="0" smtClean="0"/>
              <a:t> ekranda bir kullanıcının ismini ve email adresini göstereceğiz. Bir obje oluşturacağız ve her veri değiştiğinde o obje yenilenecek. Böylece her zaman güncel hali görünecek. Bu senaryoda kullanıcının yaptığı işlemler </a:t>
            </a:r>
            <a:r>
              <a:rPr lang="tr-TR" b="1" dirty="0" smtClean="0"/>
              <a:t>ViewModel</a:t>
            </a:r>
            <a:r>
              <a:rPr lang="tr-TR" dirty="0" smtClean="0"/>
              <a:t> üzerinden yapılır ve </a:t>
            </a:r>
            <a:r>
              <a:rPr lang="tr-TR" b="1" dirty="0" smtClean="0"/>
              <a:t>View</a:t>
            </a:r>
            <a:r>
              <a:rPr lang="tr-TR" dirty="0" smtClean="0"/>
              <a:t> hakkındaki işlemler </a:t>
            </a:r>
            <a:r>
              <a:rPr lang="tr-TR" b="1" dirty="0" smtClean="0"/>
              <a:t>ViewModel</a:t>
            </a:r>
            <a:r>
              <a:rPr lang="tr-TR" dirty="0" smtClean="0"/>
              <a:t>’ de yürütülür.</a:t>
            </a:r>
          </a:p>
        </p:txBody>
      </p:sp>
    </p:spTree>
    <p:extLst>
      <p:ext uri="{BB962C8B-B14F-4D97-AF65-F5344CB8AC3E}">
        <p14:creationId xmlns:p14="http://schemas.microsoft.com/office/powerpoint/2010/main" val="12811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88900"/>
            <a:ext cx="11696700" cy="64389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ViewModel</a:t>
            </a:r>
            <a:r>
              <a:rPr lang="en-US" dirty="0" smtClean="0"/>
              <a:t> </a:t>
            </a:r>
            <a:r>
              <a:rPr lang="en-US" dirty="0" err="1" smtClean="0"/>
              <a:t>sınıfı</a:t>
            </a:r>
            <a:r>
              <a:rPr lang="en-US" dirty="0" smtClean="0"/>
              <a:t>, UI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verileri</a:t>
            </a:r>
            <a:r>
              <a:rPr lang="en-US" dirty="0" smtClean="0"/>
              <a:t> </a:t>
            </a:r>
            <a:r>
              <a:rPr lang="en-US" dirty="0" err="1" smtClean="0"/>
              <a:t>yaşam</a:t>
            </a:r>
            <a:r>
              <a:rPr lang="en-US" dirty="0" smtClean="0"/>
              <a:t> </a:t>
            </a:r>
            <a:r>
              <a:rPr lang="en-US" dirty="0" err="1" smtClean="0"/>
              <a:t>döngüsü</a:t>
            </a:r>
            <a:r>
              <a:rPr lang="en-US" dirty="0" smtClean="0"/>
              <a:t> </a:t>
            </a:r>
            <a:r>
              <a:rPr lang="en-US" dirty="0" err="1" smtClean="0"/>
              <a:t>bilincine</a:t>
            </a:r>
            <a:r>
              <a:rPr lang="en-US" dirty="0" smtClean="0"/>
              <a:t> </a:t>
            </a:r>
            <a:r>
              <a:rPr lang="en-US" dirty="0" err="1" smtClean="0"/>
              <a:t>uygun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tutmak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yönetmek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tasarlanmıştır</a:t>
            </a:r>
            <a:r>
              <a:rPr lang="en-US" dirty="0" smtClean="0"/>
              <a:t>. Bu </a:t>
            </a:r>
            <a:r>
              <a:rPr lang="en-US" dirty="0" err="1" smtClean="0"/>
              <a:t>yapı</a:t>
            </a:r>
            <a:r>
              <a:rPr lang="en-US" dirty="0" smtClean="0"/>
              <a:t> </a:t>
            </a:r>
            <a:r>
              <a:rPr lang="en-US" dirty="0" err="1" smtClean="0"/>
              <a:t>verilerin</a:t>
            </a:r>
            <a:r>
              <a:rPr lang="en-US" dirty="0" smtClean="0"/>
              <a:t> </a:t>
            </a:r>
            <a:r>
              <a:rPr lang="en-US" dirty="0" err="1" smtClean="0"/>
              <a:t>ekran</a:t>
            </a:r>
            <a:r>
              <a:rPr lang="en-US" dirty="0" smtClean="0"/>
              <a:t> </a:t>
            </a:r>
            <a:r>
              <a:rPr lang="en-US" dirty="0" err="1" smtClean="0"/>
              <a:t>döndürme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yapılandırma</a:t>
            </a:r>
            <a:r>
              <a:rPr lang="en-US" dirty="0" smtClean="0"/>
              <a:t> </a:t>
            </a:r>
            <a:r>
              <a:rPr lang="en-US" dirty="0" err="1" smtClean="0"/>
              <a:t>değişikliklerinden</a:t>
            </a:r>
            <a:r>
              <a:rPr lang="en-US" dirty="0" smtClean="0"/>
              <a:t> </a:t>
            </a:r>
            <a:r>
              <a:rPr lang="en-US" dirty="0" err="1" smtClean="0"/>
              <a:t>kurtulabilmesini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Peki</a:t>
            </a:r>
            <a:r>
              <a:rPr lang="en-US" dirty="0" smtClean="0"/>
              <a:t> </a:t>
            </a:r>
            <a:r>
              <a:rPr lang="en-US" dirty="0" err="1" smtClean="0"/>
              <a:t>ekranı</a:t>
            </a:r>
            <a:r>
              <a:rPr lang="en-US" dirty="0" smtClean="0"/>
              <a:t> </a:t>
            </a:r>
            <a:r>
              <a:rPr lang="en-US" dirty="0" err="1" smtClean="0"/>
              <a:t>döndürdüğümüz</a:t>
            </a:r>
            <a:r>
              <a:rPr lang="en-US" dirty="0" smtClean="0"/>
              <a:t> de ne </a:t>
            </a:r>
            <a:r>
              <a:rPr lang="en-US" dirty="0" err="1" smtClean="0"/>
              <a:t>gerçekleşiyor</a:t>
            </a:r>
            <a:r>
              <a:rPr lang="en-US" dirty="0" smtClean="0"/>
              <a:t> da </a:t>
            </a:r>
            <a:r>
              <a:rPr lang="en-US" dirty="0" err="1" smtClean="0"/>
              <a:t>buna</a:t>
            </a:r>
            <a:r>
              <a:rPr lang="en-US" dirty="0" smtClean="0"/>
              <a:t> </a:t>
            </a:r>
            <a:r>
              <a:rPr lang="en-US" dirty="0" err="1" smtClean="0"/>
              <a:t>ihtiyacımız</a:t>
            </a:r>
            <a:r>
              <a:rPr lang="en-US" dirty="0" smtClean="0"/>
              <a:t> </a:t>
            </a:r>
            <a:r>
              <a:rPr lang="en-US" dirty="0" err="1" smtClean="0"/>
              <a:t>oldu</a:t>
            </a:r>
            <a:r>
              <a:rPr lang="en-US" dirty="0" smtClean="0"/>
              <a:t>. </a:t>
            </a:r>
            <a:r>
              <a:rPr lang="en-US" dirty="0" err="1" smtClean="0"/>
              <a:t>Ekranı</a:t>
            </a:r>
            <a:r>
              <a:rPr lang="en-US" dirty="0" smtClean="0"/>
              <a:t> </a:t>
            </a:r>
            <a:r>
              <a:rPr lang="en-US" dirty="0" err="1" smtClean="0"/>
              <a:t>döndürdüğümüz</a:t>
            </a:r>
            <a:r>
              <a:rPr lang="en-US" dirty="0" smtClean="0"/>
              <a:t> de </a:t>
            </a:r>
            <a:r>
              <a:rPr lang="en-US" b="1" dirty="0" smtClean="0"/>
              <a:t>android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r>
              <a:rPr lang="en-US" dirty="0" smtClean="0"/>
              <a:t> </a:t>
            </a:r>
            <a:r>
              <a:rPr lang="en-US" dirty="0" err="1" smtClean="0"/>
              <a:t>yaşam</a:t>
            </a:r>
            <a:r>
              <a:rPr lang="en-US" dirty="0" smtClean="0"/>
              <a:t> </a:t>
            </a:r>
            <a:r>
              <a:rPr lang="en-US" dirty="0" err="1" smtClean="0"/>
              <a:t>döngüsü</a:t>
            </a:r>
            <a:r>
              <a:rPr lang="en-US" dirty="0" smtClean="0"/>
              <a:t> </a:t>
            </a:r>
            <a:r>
              <a:rPr lang="en-US" dirty="0" err="1" smtClean="0"/>
              <a:t>sonlanıp</a:t>
            </a:r>
            <a:r>
              <a:rPr lang="en-US" dirty="0" smtClean="0"/>
              <a:t> </a:t>
            </a:r>
            <a:r>
              <a:rPr lang="en-US" dirty="0" err="1" smtClean="0"/>
              <a:t>baştan</a:t>
            </a:r>
            <a:r>
              <a:rPr lang="en-US" dirty="0" smtClean="0"/>
              <a:t> </a:t>
            </a:r>
            <a:r>
              <a:rPr lang="en-US" dirty="0" err="1" smtClean="0"/>
              <a:t>çalışır</a:t>
            </a:r>
            <a:r>
              <a:rPr lang="en-US" dirty="0" smtClean="0"/>
              <a:t>, </a:t>
            </a:r>
            <a:r>
              <a:rPr lang="en-US" dirty="0" err="1" smtClean="0"/>
              <a:t>aslında</a:t>
            </a:r>
            <a:r>
              <a:rPr lang="en-US" dirty="0" smtClean="0"/>
              <a:t> </a:t>
            </a:r>
            <a:r>
              <a:rPr lang="en-US" dirty="0" err="1" smtClean="0"/>
              <a:t>dışarıdan</a:t>
            </a:r>
            <a:r>
              <a:rPr lang="en-US" dirty="0" smtClean="0"/>
              <a:t> </a:t>
            </a:r>
            <a:r>
              <a:rPr lang="en-US" dirty="0" err="1" smtClean="0"/>
              <a:t>baktığımızda</a:t>
            </a:r>
            <a:r>
              <a:rPr lang="en-US" dirty="0" smtClean="0"/>
              <a:t>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sayfa</a:t>
            </a:r>
            <a:r>
              <a:rPr lang="en-US" dirty="0" smtClean="0"/>
              <a:t> </a:t>
            </a:r>
            <a:r>
              <a:rPr lang="en-US" dirty="0" err="1" smtClean="0"/>
              <a:t>üzerindeyiz</a:t>
            </a:r>
            <a:r>
              <a:rPr lang="en-US" dirty="0" smtClean="0"/>
              <a:t> </a:t>
            </a:r>
            <a:r>
              <a:rPr lang="en-US" dirty="0" err="1" smtClean="0"/>
              <a:t>neden</a:t>
            </a:r>
            <a:r>
              <a:rPr lang="en-US" dirty="0" smtClean="0"/>
              <a:t> </a:t>
            </a:r>
            <a:r>
              <a:rPr lang="en-US" dirty="0" err="1" smtClean="0"/>
              <a:t>böyle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şey</a:t>
            </a:r>
            <a:r>
              <a:rPr lang="en-US" dirty="0" smtClean="0"/>
              <a:t> </a:t>
            </a:r>
            <a:r>
              <a:rPr lang="en-US" dirty="0" err="1" smtClean="0"/>
              <a:t>yapıyor</a:t>
            </a:r>
            <a:r>
              <a:rPr lang="en-US" dirty="0" smtClean="0"/>
              <a:t> </a:t>
            </a:r>
            <a:r>
              <a:rPr lang="en-US" dirty="0" err="1" smtClean="0"/>
              <a:t>diye</a:t>
            </a:r>
            <a:r>
              <a:rPr lang="en-US" dirty="0" smtClean="0"/>
              <a:t> </a:t>
            </a:r>
            <a:r>
              <a:rPr lang="en-US" dirty="0" err="1" smtClean="0"/>
              <a:t>sorabilirsiniz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Ekranı</a:t>
            </a:r>
            <a:r>
              <a:rPr lang="en-US" dirty="0" smtClean="0"/>
              <a:t> </a:t>
            </a:r>
            <a:r>
              <a:rPr lang="en-US" dirty="0" err="1" smtClean="0"/>
              <a:t>döndürme</a:t>
            </a:r>
            <a:r>
              <a:rPr lang="en-US" dirty="0" smtClean="0"/>
              <a:t> </a:t>
            </a:r>
            <a:r>
              <a:rPr lang="en-US" dirty="0" err="1" smtClean="0"/>
              <a:t>işlemini</a:t>
            </a:r>
            <a:r>
              <a:rPr lang="en-US" dirty="0" smtClean="0"/>
              <a:t> </a:t>
            </a:r>
            <a:r>
              <a:rPr lang="en-US" dirty="0" err="1" smtClean="0"/>
              <a:t>başlatığımız</a:t>
            </a:r>
            <a:r>
              <a:rPr lang="en-US" dirty="0" smtClean="0"/>
              <a:t> da </a:t>
            </a:r>
            <a:r>
              <a:rPr lang="en-US" b="1" dirty="0" err="1" smtClean="0"/>
              <a:t>onPause</a:t>
            </a:r>
            <a:r>
              <a:rPr lang="en-US" dirty="0" smtClean="0"/>
              <a:t>, </a:t>
            </a:r>
            <a:r>
              <a:rPr lang="en-US" b="1" dirty="0" err="1" smtClean="0"/>
              <a:t>onStop</a:t>
            </a:r>
            <a:r>
              <a:rPr lang="en-US" dirty="0" smtClean="0"/>
              <a:t>, </a:t>
            </a:r>
            <a:r>
              <a:rPr lang="en-US" b="1" dirty="0" err="1" smtClean="0"/>
              <a:t>onDestroy</a:t>
            </a:r>
            <a:r>
              <a:rPr lang="en-US" dirty="0" smtClean="0"/>
              <a:t> </a:t>
            </a:r>
            <a:r>
              <a:rPr lang="en-US" dirty="0" err="1" smtClean="0"/>
              <a:t>çalışır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dikey</a:t>
            </a:r>
            <a:r>
              <a:rPr lang="en-US" dirty="0" smtClean="0"/>
              <a:t> </a:t>
            </a:r>
            <a:r>
              <a:rPr lang="en-US" dirty="0" err="1" smtClean="0"/>
              <a:t>konumdan</a:t>
            </a:r>
            <a:r>
              <a:rPr lang="en-US" dirty="0" smtClean="0"/>
              <a:t> </a:t>
            </a:r>
            <a:r>
              <a:rPr lang="en-US" dirty="0" err="1" smtClean="0"/>
              <a:t>yataya</a:t>
            </a:r>
            <a:r>
              <a:rPr lang="en-US" dirty="0" smtClean="0"/>
              <a:t> </a:t>
            </a:r>
            <a:r>
              <a:rPr lang="en-US" dirty="0" err="1" smtClean="0"/>
              <a:t>geçtiğimiz</a:t>
            </a:r>
            <a:r>
              <a:rPr lang="en-US" dirty="0" smtClean="0"/>
              <a:t> </a:t>
            </a:r>
            <a:r>
              <a:rPr lang="en-US" dirty="0" err="1" smtClean="0"/>
              <a:t>düşünürsek</a:t>
            </a:r>
            <a:r>
              <a:rPr lang="en-US" dirty="0" smtClean="0"/>
              <a:t> </a:t>
            </a:r>
            <a:r>
              <a:rPr lang="en-US" b="1" dirty="0" err="1" smtClean="0"/>
              <a:t>dikey</a:t>
            </a:r>
            <a:r>
              <a:rPr lang="en-US" dirty="0" smtClean="0"/>
              <a:t> </a:t>
            </a:r>
            <a:r>
              <a:rPr lang="en-US" dirty="0" err="1" smtClean="0"/>
              <a:t>konumdaki</a:t>
            </a:r>
            <a:r>
              <a:rPr lang="en-US" dirty="0" smtClean="0"/>
              <a:t> </a:t>
            </a:r>
            <a:r>
              <a:rPr lang="en-US" dirty="0" err="1" smtClean="0"/>
              <a:t>bileşenler</a:t>
            </a:r>
            <a:r>
              <a:rPr lang="en-US" dirty="0" smtClean="0"/>
              <a:t> </a:t>
            </a:r>
            <a:r>
              <a:rPr lang="en-US" dirty="0" err="1" smtClean="0"/>
              <a:t>sıfırlanır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yatay</a:t>
            </a:r>
            <a:r>
              <a:rPr lang="en-US" dirty="0" smtClean="0"/>
              <a:t> </a:t>
            </a:r>
            <a:r>
              <a:rPr lang="en-US" dirty="0" err="1" smtClean="0"/>
              <a:t>durumun</a:t>
            </a:r>
            <a:r>
              <a:rPr lang="en-US" dirty="0" smtClean="0"/>
              <a:t> </a:t>
            </a:r>
            <a:r>
              <a:rPr lang="en-US" dirty="0" err="1" smtClean="0"/>
              <a:t>bileşenleri</a:t>
            </a:r>
            <a:r>
              <a:rPr lang="en-US" dirty="0" smtClean="0"/>
              <a:t> </a:t>
            </a:r>
            <a:r>
              <a:rPr lang="en-US" dirty="0" err="1" smtClean="0"/>
              <a:t>üzerinden</a:t>
            </a:r>
            <a:r>
              <a:rPr lang="en-US" dirty="0" smtClean="0"/>
              <a:t> </a:t>
            </a:r>
            <a:r>
              <a:rPr lang="en-US" dirty="0" err="1" smtClean="0"/>
              <a:t>devam</a:t>
            </a:r>
            <a:r>
              <a:rPr lang="en-US" dirty="0" smtClean="0"/>
              <a:t> </a:t>
            </a:r>
            <a:r>
              <a:rPr lang="en-US" dirty="0" err="1" smtClean="0"/>
              <a:t>edilir</a:t>
            </a:r>
            <a:r>
              <a:rPr lang="en-US" dirty="0" smtClean="0"/>
              <a:t> </a:t>
            </a:r>
            <a:r>
              <a:rPr lang="en-US" b="1" dirty="0" err="1" smtClean="0"/>
              <a:t>onCreate</a:t>
            </a:r>
            <a:r>
              <a:rPr lang="en-US" dirty="0" smtClean="0"/>
              <a:t>, </a:t>
            </a:r>
            <a:r>
              <a:rPr lang="en-US" b="1" dirty="0" err="1" smtClean="0"/>
              <a:t>onStart</a:t>
            </a:r>
            <a:r>
              <a:rPr lang="en-US" dirty="0" smtClean="0"/>
              <a:t>, </a:t>
            </a:r>
            <a:r>
              <a:rPr lang="en-US" b="1" dirty="0" err="1" smtClean="0"/>
              <a:t>onResume</a:t>
            </a:r>
            <a:r>
              <a:rPr lang="en-US" dirty="0" smtClean="0"/>
              <a:t> </a:t>
            </a:r>
            <a:r>
              <a:rPr lang="en-US" dirty="0" err="1" smtClean="0"/>
              <a:t>çalışır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sayfa</a:t>
            </a:r>
            <a:r>
              <a:rPr lang="en-US" dirty="0" smtClean="0"/>
              <a:t> </a:t>
            </a:r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ayağa</a:t>
            </a:r>
            <a:r>
              <a:rPr lang="en-US" dirty="0" smtClean="0"/>
              <a:t> </a:t>
            </a:r>
            <a:r>
              <a:rPr lang="en-US" dirty="0" err="1" smtClean="0"/>
              <a:t>kaldırılmış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 </a:t>
            </a:r>
            <a:r>
              <a:rPr lang="en-US" dirty="0" err="1" smtClean="0"/>
              <a:t>İyi</a:t>
            </a:r>
            <a:r>
              <a:rPr lang="en-US" dirty="0" smtClean="0"/>
              <a:t> </a:t>
            </a:r>
            <a:r>
              <a:rPr lang="en-US" dirty="0" err="1" smtClean="0"/>
              <a:t>hoş</a:t>
            </a:r>
            <a:r>
              <a:rPr lang="en-US" dirty="0" smtClean="0"/>
              <a:t> </a:t>
            </a:r>
            <a:r>
              <a:rPr lang="en-US" dirty="0" err="1" smtClean="0"/>
              <a:t>çalışsın</a:t>
            </a:r>
            <a:r>
              <a:rPr lang="en-US" dirty="0" smtClean="0"/>
              <a:t> da </a:t>
            </a:r>
            <a:r>
              <a:rPr lang="en-US" dirty="0" err="1" smtClean="0"/>
              <a:t>sonuç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ne </a:t>
            </a:r>
            <a:r>
              <a:rPr lang="en-US" dirty="0" err="1" smtClean="0"/>
              <a:t>oldu</a:t>
            </a:r>
            <a:r>
              <a:rPr lang="en-US" dirty="0" smtClean="0"/>
              <a:t>? </a:t>
            </a:r>
            <a:r>
              <a:rPr lang="en-US" dirty="0" err="1" smtClean="0"/>
              <a:t>Sonuç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mevcut</a:t>
            </a:r>
            <a:r>
              <a:rPr lang="en-US" dirty="0" smtClean="0"/>
              <a:t> activity </a:t>
            </a:r>
            <a:r>
              <a:rPr lang="en-US" dirty="0" err="1" smtClean="0"/>
              <a:t>mizdeki</a:t>
            </a:r>
            <a:r>
              <a:rPr lang="en-US" dirty="0" smtClean="0"/>
              <a:t> view </a:t>
            </a:r>
            <a:r>
              <a:rPr lang="en-US" dirty="0" err="1" smtClean="0"/>
              <a:t>yenilendi</a:t>
            </a:r>
            <a:r>
              <a:rPr lang="en-US" dirty="0" smtClean="0"/>
              <a:t> </a:t>
            </a:r>
            <a:r>
              <a:rPr lang="en-US" b="1" dirty="0" err="1" smtClean="0"/>
              <a:t>onCreate’te</a:t>
            </a:r>
            <a:r>
              <a:rPr lang="en-US" dirty="0" smtClean="0"/>
              <a:t> </a:t>
            </a:r>
            <a:r>
              <a:rPr lang="en-US" dirty="0" err="1" smtClean="0"/>
              <a:t>yaptığımız</a:t>
            </a:r>
            <a:r>
              <a:rPr lang="en-US" dirty="0" smtClean="0"/>
              <a:t> </a:t>
            </a:r>
            <a:r>
              <a:rPr lang="en-US" dirty="0" err="1" smtClean="0"/>
              <a:t>işlemler</a:t>
            </a:r>
            <a:r>
              <a:rPr lang="en-US" dirty="0" smtClean="0"/>
              <a:t> </a:t>
            </a:r>
            <a:r>
              <a:rPr lang="en-US" dirty="0" err="1" smtClean="0"/>
              <a:t>tekrar</a:t>
            </a:r>
            <a:r>
              <a:rPr lang="en-US" dirty="0" smtClean="0"/>
              <a:t> </a:t>
            </a:r>
            <a:r>
              <a:rPr lang="en-US" dirty="0" err="1" smtClean="0"/>
              <a:t>edildi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eğer</a:t>
            </a:r>
            <a:r>
              <a:rPr lang="en-US" dirty="0" smtClean="0"/>
              <a:t> </a:t>
            </a:r>
            <a:r>
              <a:rPr lang="en-US" dirty="0" err="1" smtClean="0"/>
              <a:t>yaptığımız</a:t>
            </a:r>
            <a:r>
              <a:rPr lang="en-US" dirty="0" smtClean="0"/>
              <a:t> </a:t>
            </a:r>
            <a:r>
              <a:rPr lang="en-US" dirty="0" err="1" smtClean="0"/>
              <a:t>işlemler</a:t>
            </a:r>
            <a:r>
              <a:rPr lang="en-US" dirty="0" smtClean="0"/>
              <a:t> </a:t>
            </a:r>
            <a:r>
              <a:rPr lang="en-US" dirty="0" err="1" smtClean="0"/>
              <a:t>üzerinde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şey</a:t>
            </a:r>
            <a:r>
              <a:rPr lang="en-US" dirty="0" smtClean="0"/>
              <a:t> </a:t>
            </a:r>
            <a:r>
              <a:rPr lang="en-US" dirty="0" err="1" smtClean="0"/>
              <a:t>sakladıysak</a:t>
            </a:r>
            <a:r>
              <a:rPr lang="en-US" dirty="0" smtClean="0"/>
              <a:t>, </a:t>
            </a:r>
            <a:r>
              <a:rPr lang="en-US" dirty="0" err="1" smtClean="0"/>
              <a:t>sıfırlandı</a:t>
            </a:r>
            <a:r>
              <a:rPr lang="en-US" dirty="0" smtClean="0"/>
              <a:t> </a:t>
            </a:r>
            <a:r>
              <a:rPr lang="en-US" dirty="0" err="1" smtClean="0"/>
              <a:t>yani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kaybı</a:t>
            </a:r>
            <a:r>
              <a:rPr lang="en-US" dirty="0" smtClean="0"/>
              <a:t> </a:t>
            </a:r>
            <a:r>
              <a:rPr lang="en-US" dirty="0" err="1" smtClean="0"/>
              <a:t>yaşadık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2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342900"/>
            <a:ext cx="11493500" cy="6134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ViewModel</a:t>
            </a:r>
            <a:r>
              <a:rPr lang="en-US" sz="2000" b="1" dirty="0"/>
              <a:t> :</a:t>
            </a:r>
          </a:p>
          <a:p>
            <a:pPr marL="0" indent="0">
              <a:buNone/>
            </a:pPr>
            <a:r>
              <a:rPr lang="en-US" sz="2000" dirty="0" err="1"/>
              <a:t>Bir</a:t>
            </a:r>
            <a:r>
              <a:rPr lang="en-US" sz="2000" dirty="0"/>
              <a:t> activity </a:t>
            </a:r>
            <a:r>
              <a:rPr lang="en-US" sz="2000" dirty="0" err="1"/>
              <a:t>tüm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durumlardan</a:t>
            </a:r>
            <a:r>
              <a:rPr lang="en-US" sz="2000" dirty="0"/>
              <a:t> </a:t>
            </a:r>
            <a:r>
              <a:rPr lang="en-US" sz="2000" dirty="0" err="1"/>
              <a:t>geçerken</a:t>
            </a:r>
            <a:r>
              <a:rPr lang="en-US" sz="2000" dirty="0"/>
              <a:t>, </a:t>
            </a:r>
            <a:r>
              <a:rPr lang="en-US" sz="2000" dirty="0" err="1"/>
              <a:t>bellekte</a:t>
            </a:r>
            <a:r>
              <a:rPr lang="en-US" sz="2000" dirty="0"/>
              <a:t> </a:t>
            </a:r>
            <a:r>
              <a:rPr lang="en-US" sz="2000" dirty="0" err="1"/>
              <a:t>tutmamız</a:t>
            </a:r>
            <a:r>
              <a:rPr lang="en-US" sz="2000" dirty="0"/>
              <a:t> </a:t>
            </a:r>
            <a:r>
              <a:rPr lang="en-US" sz="2000" dirty="0" err="1"/>
              <a:t>gereken</a:t>
            </a:r>
            <a:r>
              <a:rPr lang="en-US" sz="2000" dirty="0"/>
              <a:t> </a:t>
            </a:r>
            <a:r>
              <a:rPr lang="en-US" sz="2000" dirty="0" err="1"/>
              <a:t>geçici</a:t>
            </a:r>
            <a:r>
              <a:rPr lang="en-US" sz="2000" dirty="0"/>
              <a:t> </a:t>
            </a:r>
            <a:r>
              <a:rPr lang="en-US" sz="2000" dirty="0" err="1"/>
              <a:t>verileriniz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kullanıcı</a:t>
            </a:r>
            <a:r>
              <a:rPr lang="en-US" sz="2000" dirty="0"/>
              <a:t> </a:t>
            </a:r>
            <a:r>
              <a:rPr lang="en-US" sz="2000" dirty="0" err="1"/>
              <a:t>arayüzü</a:t>
            </a:r>
            <a:r>
              <a:rPr lang="en-US" sz="2000" dirty="0"/>
              <a:t> </a:t>
            </a:r>
            <a:r>
              <a:rPr lang="en-US" sz="2000" dirty="0" err="1"/>
              <a:t>verileriniz</a:t>
            </a:r>
            <a:r>
              <a:rPr lang="en-US" sz="2000" dirty="0"/>
              <a:t> </a:t>
            </a:r>
            <a:r>
              <a:rPr lang="en-US" sz="2000" dirty="0" err="1"/>
              <a:t>olabilir</a:t>
            </a:r>
            <a:r>
              <a:rPr lang="en-US" sz="2000" dirty="0"/>
              <a:t> </a:t>
            </a:r>
            <a:r>
              <a:rPr lang="en-US" sz="2000" dirty="0" err="1"/>
              <a:t>örnek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; </a:t>
            </a:r>
            <a:r>
              <a:rPr lang="en-US" sz="2000" dirty="0" err="1"/>
              <a:t>kullanıcının</a:t>
            </a:r>
            <a:r>
              <a:rPr lang="en-US" sz="2000" dirty="0"/>
              <a:t> </a:t>
            </a:r>
            <a:r>
              <a:rPr lang="en-US" sz="2000" dirty="0" err="1"/>
              <a:t>girdiği</a:t>
            </a:r>
            <a:r>
              <a:rPr lang="en-US" sz="2000" dirty="0"/>
              <a:t> </a:t>
            </a:r>
            <a:r>
              <a:rPr lang="en-US" sz="2000" dirty="0" err="1"/>
              <a:t>veriler</a:t>
            </a:r>
            <a:r>
              <a:rPr lang="en-US" sz="2000" dirty="0"/>
              <a:t>, </a:t>
            </a:r>
            <a:r>
              <a:rPr lang="en-US" sz="2000" dirty="0" err="1"/>
              <a:t>çalışma</a:t>
            </a:r>
            <a:r>
              <a:rPr lang="en-US" sz="2000" dirty="0"/>
              <a:t> </a:t>
            </a:r>
            <a:r>
              <a:rPr lang="en-US" sz="2000" dirty="0" err="1"/>
              <a:t>zamanı</a:t>
            </a:r>
            <a:r>
              <a:rPr lang="en-US" sz="2000" dirty="0"/>
              <a:t> </a:t>
            </a:r>
            <a:r>
              <a:rPr lang="en-US" sz="2000" dirty="0" err="1"/>
              <a:t>sırasında</a:t>
            </a:r>
            <a:r>
              <a:rPr lang="en-US" sz="2000" dirty="0"/>
              <a:t> </a:t>
            </a:r>
            <a:r>
              <a:rPr lang="en-US" sz="2000" dirty="0" err="1"/>
              <a:t>oluşturulan</a:t>
            </a:r>
            <a:r>
              <a:rPr lang="en-US" sz="2000" dirty="0"/>
              <a:t> </a:t>
            </a:r>
            <a:r>
              <a:rPr lang="en-US" sz="2000" dirty="0" err="1"/>
              <a:t>veriler</a:t>
            </a:r>
            <a:r>
              <a:rPr lang="en-US" sz="2000" dirty="0"/>
              <a:t>, </a:t>
            </a:r>
            <a:r>
              <a:rPr lang="en-US" sz="2000" dirty="0" err="1"/>
              <a:t>veritabanından</a:t>
            </a:r>
            <a:r>
              <a:rPr lang="en-US" sz="2000" dirty="0"/>
              <a:t> </a:t>
            </a:r>
            <a:r>
              <a:rPr lang="en-US" sz="2000" dirty="0" err="1"/>
              <a:t>yüklenen</a:t>
            </a:r>
            <a:r>
              <a:rPr lang="en-US" sz="2000" dirty="0"/>
              <a:t> </a:t>
            </a:r>
            <a:r>
              <a:rPr lang="en-US" sz="2000" dirty="0" err="1"/>
              <a:t>veriler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uzak</a:t>
            </a:r>
            <a:r>
              <a:rPr lang="en-US" sz="2000" dirty="0"/>
              <a:t> </a:t>
            </a:r>
            <a:r>
              <a:rPr lang="en-US" sz="2000" dirty="0" err="1"/>
              <a:t>sunucudan</a:t>
            </a:r>
            <a:r>
              <a:rPr lang="en-US" sz="2000" dirty="0"/>
              <a:t> </a:t>
            </a:r>
            <a:r>
              <a:rPr lang="en-US" sz="2000" dirty="0" err="1"/>
              <a:t>yüklenen</a:t>
            </a:r>
            <a:r>
              <a:rPr lang="en-US" sz="2000" dirty="0"/>
              <a:t> </a:t>
            </a:r>
            <a:r>
              <a:rPr lang="en-US" sz="2000" dirty="0" err="1"/>
              <a:t>veriler</a:t>
            </a:r>
            <a:r>
              <a:rPr lang="en-US" sz="2000" dirty="0"/>
              <a:t> </a:t>
            </a:r>
            <a:r>
              <a:rPr lang="en-US" sz="2000" dirty="0" err="1"/>
              <a:t>olabilir</a:t>
            </a:r>
            <a:r>
              <a:rPr lang="en-US" sz="2000" dirty="0"/>
              <a:t>. </a:t>
            </a:r>
            <a:r>
              <a:rPr lang="en-US" sz="2000" dirty="0" err="1"/>
              <a:t>Tüm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verilerin</a:t>
            </a:r>
            <a:r>
              <a:rPr lang="en-US" sz="2000" dirty="0"/>
              <a:t> </a:t>
            </a:r>
            <a:r>
              <a:rPr lang="en-US" sz="2000" dirty="0" err="1"/>
              <a:t>tutulması</a:t>
            </a:r>
            <a:r>
              <a:rPr lang="en-US" sz="2000" dirty="0"/>
              <a:t> </a:t>
            </a:r>
            <a:r>
              <a:rPr lang="en-US" sz="2000" dirty="0" err="1"/>
              <a:t>sırasında</a:t>
            </a:r>
            <a:r>
              <a:rPr lang="en-US" sz="2000" dirty="0"/>
              <a:t> </a:t>
            </a:r>
            <a:r>
              <a:rPr lang="en-US" sz="2000" dirty="0" err="1"/>
              <a:t>yaşam</a:t>
            </a:r>
            <a:r>
              <a:rPr lang="en-US" sz="2000" dirty="0"/>
              <a:t> </a:t>
            </a:r>
            <a:r>
              <a:rPr lang="en-US" sz="2000" dirty="0" err="1"/>
              <a:t>döngüleri</a:t>
            </a:r>
            <a:r>
              <a:rPr lang="en-US" sz="2000" dirty="0"/>
              <a:t> </a:t>
            </a:r>
            <a:r>
              <a:rPr lang="en-US" sz="2000" dirty="0" err="1"/>
              <a:t>sıkıntılarını</a:t>
            </a:r>
            <a:r>
              <a:rPr lang="en-US" sz="2000" dirty="0"/>
              <a:t> </a:t>
            </a:r>
            <a:r>
              <a:rPr lang="en-US" sz="2000" dirty="0" err="1"/>
              <a:t>bilip</a:t>
            </a:r>
            <a:r>
              <a:rPr lang="en-US" sz="2000" dirty="0"/>
              <a:t> </a:t>
            </a:r>
            <a:r>
              <a:rPr lang="en-US" sz="2000" dirty="0" err="1"/>
              <a:t>ona</a:t>
            </a:r>
            <a:r>
              <a:rPr lang="en-US" sz="2000" dirty="0"/>
              <a:t> </a:t>
            </a:r>
            <a:r>
              <a:rPr lang="en-US" sz="2000" dirty="0" err="1"/>
              <a:t>göre</a:t>
            </a:r>
            <a:r>
              <a:rPr lang="en-US" sz="2000" dirty="0"/>
              <a:t> </a:t>
            </a:r>
            <a:r>
              <a:rPr lang="en-US" sz="2000" dirty="0" err="1"/>
              <a:t>çalışan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sınıftır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006600"/>
            <a:ext cx="9118599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3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228600"/>
            <a:ext cx="11430000" cy="6223000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 smtClean="0"/>
              <a:t>ViewModel</a:t>
            </a:r>
            <a:r>
              <a:rPr lang="tr-TR" sz="2400" dirty="0" smtClean="0"/>
              <a:t> nesnelerini diğer classlara sağlamak için </a:t>
            </a:r>
            <a:r>
              <a:rPr lang="tr-TR" sz="2400" b="1" dirty="0" smtClean="0"/>
              <a:t>ViewModelFactory</a:t>
            </a:r>
            <a:r>
              <a:rPr lang="tr-TR" sz="2400" dirty="0" smtClean="0"/>
              <a:t> adında bir sınıf daha oluşturulur. </a:t>
            </a:r>
          </a:p>
          <a:p>
            <a:pPr marL="0" indent="0">
              <a:buNone/>
            </a:pPr>
            <a:r>
              <a:rPr lang="tr-TR" sz="2400" b="1" dirty="0" smtClean="0"/>
              <a:t>ViewModelFactory</a:t>
            </a:r>
            <a:r>
              <a:rPr lang="tr-TR" sz="2400" dirty="0" smtClean="0"/>
              <a:t>, </a:t>
            </a:r>
            <a:r>
              <a:rPr lang="tr-TR" sz="2400" b="1" dirty="0" smtClean="0"/>
              <a:t>ViewModelProvider.Factory’den</a:t>
            </a:r>
            <a:r>
              <a:rPr lang="tr-TR" sz="2400" dirty="0" smtClean="0"/>
              <a:t> türetilir. </a:t>
            </a:r>
            <a:r>
              <a:rPr lang="tr-TR" sz="2400" b="1" dirty="0" smtClean="0"/>
              <a:t>Constructor</a:t>
            </a:r>
            <a:r>
              <a:rPr lang="tr-TR" sz="2400" dirty="0" smtClean="0"/>
              <a:t> parametre olarak, </a:t>
            </a:r>
            <a:r>
              <a:rPr lang="tr-TR" sz="2400" b="1" dirty="0" smtClean="0"/>
              <a:t>apiden</a:t>
            </a:r>
            <a:r>
              <a:rPr lang="tr-TR" sz="2400" dirty="0" smtClean="0"/>
              <a:t> dataları bize sağlayacak sınıf olan repo sınıfını alır. </a:t>
            </a:r>
            <a:r>
              <a:rPr lang="tr-TR" sz="2400" b="1" dirty="0" smtClean="0"/>
              <a:t>ViewModel</a:t>
            </a:r>
            <a:r>
              <a:rPr lang="tr-TR" sz="2400" dirty="0" smtClean="0"/>
              <a:t> sınıfının nesnesi, </a:t>
            </a:r>
            <a:r>
              <a:rPr lang="tr-TR" sz="2400" b="1" dirty="0" smtClean="0"/>
              <a:t>factory</a:t>
            </a:r>
            <a:r>
              <a:rPr lang="tr-TR" sz="2400" dirty="0" smtClean="0"/>
              <a:t> içinde oluşturulur. Aynı activity için birkaç tane </a:t>
            </a:r>
            <a:r>
              <a:rPr lang="tr-TR" sz="2400" b="1" dirty="0" smtClean="0"/>
              <a:t>ViewModel</a:t>
            </a:r>
            <a:r>
              <a:rPr lang="tr-TR" sz="2400" dirty="0" smtClean="0"/>
              <a:t> olması durumunda da “else” ile diğer </a:t>
            </a:r>
            <a:r>
              <a:rPr lang="tr-TR" sz="2400" b="1" dirty="0" smtClean="0"/>
              <a:t>ViewModel</a:t>
            </a:r>
            <a:r>
              <a:rPr lang="tr-TR" sz="2400" dirty="0" smtClean="0"/>
              <a:t> nesneleri oluşturulur.</a:t>
            </a:r>
          </a:p>
          <a:p>
            <a:pPr marL="0" indent="0">
              <a:buNone/>
            </a:pPr>
            <a:endParaRPr lang="tr-T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2324100"/>
            <a:ext cx="9324975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3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0500"/>
            <a:ext cx="11417300" cy="6426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/>
              <a:t>LiveData</a:t>
            </a:r>
            <a:r>
              <a:rPr lang="en-US" b="1" dirty="0"/>
              <a:t> :</a:t>
            </a:r>
          </a:p>
          <a:p>
            <a:pPr marL="0" indent="0">
              <a:buNone/>
            </a:pPr>
            <a:r>
              <a:rPr lang="en-US" b="1" dirty="0" err="1"/>
              <a:t>Kısaca</a:t>
            </a:r>
            <a:r>
              <a:rPr lang="en-US" b="1" dirty="0"/>
              <a:t> </a:t>
            </a:r>
            <a:r>
              <a:rPr lang="en-US" b="1" dirty="0" err="1"/>
              <a:t>LiveData</a:t>
            </a:r>
            <a:r>
              <a:rPr lang="en-US" b="1" dirty="0"/>
              <a:t> </a:t>
            </a:r>
            <a:r>
              <a:rPr lang="en-US" b="1" dirty="0" err="1"/>
              <a:t>bize</a:t>
            </a:r>
            <a:r>
              <a:rPr lang="en-US" b="1" dirty="0"/>
              <a:t> </a:t>
            </a:r>
            <a:r>
              <a:rPr lang="en-US" b="1" dirty="0" err="1"/>
              <a:t>şunları</a:t>
            </a:r>
            <a:r>
              <a:rPr lang="en-US" b="1" dirty="0"/>
              <a:t> </a:t>
            </a:r>
            <a:r>
              <a:rPr lang="en-US" b="1" dirty="0" err="1"/>
              <a:t>sağlar</a:t>
            </a:r>
            <a:r>
              <a:rPr lang="en-US" b="1" dirty="0"/>
              <a:t> :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Tanımladığımız</a:t>
            </a:r>
            <a:r>
              <a:rPr lang="en-US" dirty="0" smtClean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referansları</a:t>
            </a:r>
            <a:r>
              <a:rPr lang="en-US" dirty="0"/>
              <a:t> </a:t>
            </a:r>
            <a:r>
              <a:rPr lang="en-US" dirty="0" err="1"/>
              <a:t>silmek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kalmayız</a:t>
            </a:r>
            <a:r>
              <a:rPr lang="en-US" dirty="0"/>
              <a:t>. Bu </a:t>
            </a:r>
            <a:r>
              <a:rPr lang="en-US" dirty="0" err="1"/>
              <a:t>görevi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b="1" dirty="0" err="1"/>
              <a:t>LiveData</a:t>
            </a:r>
            <a:r>
              <a:rPr lang="en-US" dirty="0"/>
              <a:t> </a:t>
            </a:r>
            <a:r>
              <a:rPr lang="en-US" dirty="0" err="1"/>
              <a:t>üstlenir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referanslarını</a:t>
            </a:r>
            <a:r>
              <a:rPr lang="en-US" dirty="0"/>
              <a:t> </a:t>
            </a:r>
            <a:r>
              <a:rPr lang="en-US" dirty="0" err="1"/>
              <a:t>siler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döndürme</a:t>
            </a:r>
            <a:r>
              <a:rPr lang="en-US" dirty="0"/>
              <a:t> </a:t>
            </a:r>
            <a:r>
              <a:rPr lang="en-US" dirty="0" err="1"/>
              <a:t>durumlarından</a:t>
            </a:r>
            <a:r>
              <a:rPr lang="en-US" dirty="0"/>
              <a:t> </a:t>
            </a:r>
            <a:r>
              <a:rPr lang="en-US" dirty="0" err="1"/>
              <a:t>etkilenmez</a:t>
            </a:r>
            <a:r>
              <a:rPr lang="en-US" dirty="0"/>
              <a:t>,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b="1" dirty="0" err="1"/>
              <a:t>LiveData’yı</a:t>
            </a:r>
            <a:r>
              <a:rPr lang="en-US" dirty="0"/>
              <a:t> </a:t>
            </a:r>
            <a:r>
              <a:rPr lang="en-US" dirty="0" err="1"/>
              <a:t>dinliyorsanız</a:t>
            </a:r>
            <a:r>
              <a:rPr lang="en-US" dirty="0"/>
              <a:t> </a:t>
            </a:r>
            <a:r>
              <a:rPr lang="en-US" i="1" dirty="0" err="1"/>
              <a:t>rotasyon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elindeki</a:t>
            </a:r>
            <a:r>
              <a:rPr lang="en-US" dirty="0"/>
              <a:t> en son </a:t>
            </a:r>
            <a:r>
              <a:rPr lang="en-US" dirty="0" err="1"/>
              <a:t>datayı</a:t>
            </a:r>
            <a:r>
              <a:rPr lang="en-US" dirty="0"/>
              <a:t> </a:t>
            </a:r>
            <a:r>
              <a:rPr lang="en-US" dirty="0" err="1"/>
              <a:t>tetikleyecektir</a:t>
            </a:r>
            <a:r>
              <a:rPr lang="en-US" dirty="0"/>
              <a:t>. </a:t>
            </a:r>
            <a:r>
              <a:rPr lang="en-US" b="1" dirty="0"/>
              <a:t>Activity</a:t>
            </a:r>
            <a:r>
              <a:rPr lang="en-US" dirty="0"/>
              <a:t>, </a:t>
            </a:r>
            <a:r>
              <a:rPr lang="en-US" b="1" dirty="0"/>
              <a:t>Fragment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b="1" dirty="0" err="1"/>
              <a:t>Servis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bileşenlerin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döngülerine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edebilir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Gözlemcinin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r>
              <a:rPr lang="en-US" dirty="0"/>
              <a:t>,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değilse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LiveData</a:t>
            </a:r>
            <a:r>
              <a:rPr lang="en-US" dirty="0"/>
              <a:t> </a:t>
            </a:r>
            <a:r>
              <a:rPr lang="en-US" dirty="0" err="1"/>
              <a:t>olayı</a:t>
            </a:r>
            <a:r>
              <a:rPr lang="en-US" dirty="0"/>
              <a:t> </a:t>
            </a:r>
            <a:r>
              <a:rPr lang="en-US" dirty="0" err="1"/>
              <a:t>gerçekleşmez</a:t>
            </a:r>
            <a:r>
              <a:rPr lang="en-US" dirty="0"/>
              <a:t>. Bu da </a:t>
            </a:r>
            <a:r>
              <a:rPr lang="en-US" dirty="0" err="1"/>
              <a:t>oluşabilecek</a:t>
            </a:r>
            <a:r>
              <a:rPr lang="en-US" dirty="0"/>
              <a:t> </a:t>
            </a:r>
            <a:r>
              <a:rPr lang="en-US" dirty="0" err="1"/>
              <a:t>crashlerin</a:t>
            </a:r>
            <a:r>
              <a:rPr lang="en-US" dirty="0"/>
              <a:t> </a:t>
            </a:r>
            <a:r>
              <a:rPr lang="en-US" dirty="0" err="1"/>
              <a:t>önüne</a:t>
            </a:r>
            <a:r>
              <a:rPr lang="en-US" dirty="0"/>
              <a:t> </a:t>
            </a:r>
            <a:r>
              <a:rPr lang="en-US" dirty="0" err="1"/>
              <a:t>geçer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4) </a:t>
            </a:r>
            <a:r>
              <a:rPr lang="en-US" b="1" dirty="0" err="1"/>
              <a:t>LiveData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view’leri</a:t>
            </a:r>
            <a:r>
              <a:rPr lang="en-US" dirty="0"/>
              <a:t> </a:t>
            </a:r>
            <a:r>
              <a:rPr lang="en-US" dirty="0" err="1"/>
              <a:t>güncelleyebiliriz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1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8300"/>
            <a:ext cx="11353800" cy="61087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MVVM</a:t>
            </a:r>
            <a:r>
              <a:rPr lang="en-US" dirty="0" smtClean="0"/>
              <a:t>, </a:t>
            </a:r>
            <a:r>
              <a:rPr lang="en-US" b="1" dirty="0" smtClean="0"/>
              <a:t>MVP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benzer</a:t>
            </a:r>
            <a:r>
              <a:rPr lang="en-US" dirty="0" smtClean="0"/>
              <a:t> </a:t>
            </a:r>
            <a:r>
              <a:rPr lang="en-US" dirty="0" err="1" smtClean="0"/>
              <a:t>görünür</a:t>
            </a:r>
            <a:r>
              <a:rPr lang="en-US" dirty="0" smtClean="0"/>
              <a:t>. </a:t>
            </a:r>
            <a:r>
              <a:rPr lang="en-US" dirty="0" err="1" smtClean="0"/>
              <a:t>Çünkü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pattern da </a:t>
            </a:r>
            <a:r>
              <a:rPr lang="en-US" dirty="0" err="1" smtClean="0"/>
              <a:t>View’leri</a:t>
            </a:r>
            <a:r>
              <a:rPr lang="en-US" dirty="0" smtClean="0"/>
              <a:t> </a:t>
            </a:r>
            <a:r>
              <a:rPr lang="en-US" dirty="0" err="1" smtClean="0"/>
              <a:t>analiz</a:t>
            </a:r>
            <a:r>
              <a:rPr lang="en-US" dirty="0" smtClean="0"/>
              <a:t> </a:t>
            </a:r>
            <a:r>
              <a:rPr lang="en-US" dirty="0" err="1" smtClean="0"/>
              <a:t>etme</a:t>
            </a:r>
            <a:r>
              <a:rPr lang="en-US" dirty="0" smtClean="0"/>
              <a:t> </a:t>
            </a:r>
            <a:r>
              <a:rPr lang="en-US" dirty="0" err="1" smtClean="0"/>
              <a:t>konusunda</a:t>
            </a:r>
            <a:r>
              <a:rPr lang="en-US" dirty="0" smtClean="0"/>
              <a:t> </a:t>
            </a:r>
            <a:r>
              <a:rPr lang="en-US" dirty="0" err="1" smtClean="0"/>
              <a:t>oldukça</a:t>
            </a:r>
            <a:r>
              <a:rPr lang="en-US" dirty="0" smtClean="0"/>
              <a:t> </a:t>
            </a:r>
            <a:r>
              <a:rPr lang="en-US" dirty="0" err="1" smtClean="0"/>
              <a:t>iyidir</a:t>
            </a:r>
            <a:r>
              <a:rPr lang="en-US" dirty="0" smtClean="0"/>
              <a:t>. </a:t>
            </a:r>
            <a:r>
              <a:rPr lang="en-US" b="1" dirty="0" smtClean="0"/>
              <a:t>MVVM</a:t>
            </a:r>
            <a:r>
              <a:rPr lang="en-US" dirty="0" smtClean="0"/>
              <a:t> </a:t>
            </a:r>
            <a:r>
              <a:rPr lang="en-US" dirty="0" err="1" smtClean="0"/>
              <a:t>deki</a:t>
            </a:r>
            <a:r>
              <a:rPr lang="en-US" dirty="0" smtClean="0"/>
              <a:t> en </a:t>
            </a:r>
            <a:r>
              <a:rPr lang="en-US" dirty="0" err="1" smtClean="0"/>
              <a:t>büyük</a:t>
            </a:r>
            <a:r>
              <a:rPr lang="en-US" dirty="0" smtClean="0"/>
              <a:t> </a:t>
            </a:r>
            <a:r>
              <a:rPr lang="en-US" dirty="0" err="1" smtClean="0"/>
              <a:t>fark</a:t>
            </a:r>
            <a:r>
              <a:rPr lang="en-US" dirty="0" smtClean="0"/>
              <a:t> </a:t>
            </a:r>
            <a:r>
              <a:rPr lang="en-US" dirty="0" err="1" smtClean="0"/>
              <a:t>şudur</a:t>
            </a:r>
            <a:r>
              <a:rPr lang="en-US" dirty="0" smtClean="0"/>
              <a:t>: </a:t>
            </a:r>
            <a:r>
              <a:rPr lang="en-US" b="1" dirty="0" err="1" smtClean="0"/>
              <a:t>ViewModel</a:t>
            </a:r>
            <a:r>
              <a:rPr lang="en-US" dirty="0" smtClean="0"/>
              <a:t>, </a:t>
            </a:r>
            <a:r>
              <a:rPr lang="en-US" dirty="0" err="1" smtClean="0"/>
              <a:t>View’in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referansını</a:t>
            </a:r>
            <a:r>
              <a:rPr lang="en-US" dirty="0" smtClean="0"/>
              <a:t> </a:t>
            </a:r>
            <a:r>
              <a:rPr lang="en-US" dirty="0" err="1" smtClean="0"/>
              <a:t>tutmak</a:t>
            </a:r>
            <a:r>
              <a:rPr lang="en-US" dirty="0" smtClean="0"/>
              <a:t> </a:t>
            </a:r>
            <a:r>
              <a:rPr lang="en-US" dirty="0" err="1" smtClean="0"/>
              <a:t>zorunda</a:t>
            </a:r>
            <a:r>
              <a:rPr lang="en-US" dirty="0" smtClean="0"/>
              <a:t> </a:t>
            </a:r>
            <a:r>
              <a:rPr lang="en-US" dirty="0" err="1" smtClean="0"/>
              <a:t>değildir</a:t>
            </a:r>
            <a:r>
              <a:rPr lang="en-US" dirty="0" smtClean="0"/>
              <a:t>. Bu </a:t>
            </a:r>
            <a:r>
              <a:rPr lang="en-US" dirty="0" err="1" smtClean="0"/>
              <a:t>nedenle</a:t>
            </a:r>
            <a:r>
              <a:rPr lang="en-US" dirty="0" smtClean="0"/>
              <a:t> </a:t>
            </a:r>
            <a:r>
              <a:rPr lang="en-US" b="1" dirty="0" smtClean="0"/>
              <a:t>MVP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gereken</a:t>
            </a:r>
            <a:r>
              <a:rPr lang="en-US" dirty="0" smtClean="0"/>
              <a:t> </a:t>
            </a:r>
            <a:r>
              <a:rPr lang="en-US" dirty="0" err="1" smtClean="0"/>
              <a:t>interfacelere</a:t>
            </a:r>
            <a:r>
              <a:rPr lang="en-US" dirty="0" smtClean="0"/>
              <a:t> </a:t>
            </a:r>
            <a:r>
              <a:rPr lang="en-US" dirty="0" err="1" smtClean="0"/>
              <a:t>gerek</a:t>
            </a:r>
            <a:r>
              <a:rPr lang="en-US" dirty="0" smtClean="0"/>
              <a:t> </a:t>
            </a:r>
            <a:r>
              <a:rPr lang="en-US" dirty="0" err="1" smtClean="0"/>
              <a:t>kalmaz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ViewModel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View </a:t>
            </a:r>
            <a:r>
              <a:rPr lang="en-US" dirty="0" err="1"/>
              <a:t>arasında</a:t>
            </a:r>
            <a:r>
              <a:rPr lang="en-US" dirty="0"/>
              <a:t> 2 </a:t>
            </a:r>
            <a:r>
              <a:rPr lang="en-US" dirty="0" err="1"/>
              <a:t>yönlü</a:t>
            </a:r>
            <a:r>
              <a:rPr lang="en-US" dirty="0"/>
              <a:t> data binding </a:t>
            </a:r>
            <a:r>
              <a:rPr lang="en-US" dirty="0" err="1"/>
              <a:t>ve</a:t>
            </a:r>
            <a:r>
              <a:rPr lang="en-US" dirty="0"/>
              <a:t> many to one relationship </a:t>
            </a:r>
            <a:r>
              <a:rPr lang="en-US" dirty="0" err="1"/>
              <a:t>vardır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View’in</a:t>
            </a:r>
            <a:r>
              <a:rPr lang="en-US" dirty="0" smtClean="0"/>
              <a:t> </a:t>
            </a:r>
            <a:r>
              <a:rPr lang="en-US" b="1" dirty="0" err="1"/>
              <a:t>ViewModel’e</a:t>
            </a:r>
            <a:r>
              <a:rPr lang="en-US" dirty="0"/>
              <a:t> </a:t>
            </a:r>
            <a:r>
              <a:rPr lang="en-US" dirty="0" err="1"/>
              <a:t>referansı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 </a:t>
            </a:r>
            <a:r>
              <a:rPr lang="en-US" b="1" dirty="0" err="1"/>
              <a:t>ViewModel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sahibi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Bu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b="1" dirty="0" err="1"/>
              <a:t>ViewModel</a:t>
            </a:r>
            <a:r>
              <a:rPr lang="en-US" dirty="0"/>
              <a:t>’ den </a:t>
            </a:r>
            <a:r>
              <a:rPr lang="en-US" dirty="0" err="1"/>
              <a:t>View’e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çizgi</a:t>
            </a:r>
            <a:r>
              <a:rPr lang="en-US" dirty="0"/>
              <a:t> </a:t>
            </a:r>
            <a:r>
              <a:rPr lang="en-US" dirty="0" err="1"/>
              <a:t>belirgin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çizgi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err="1"/>
              <a:t>MVVM‘i</a:t>
            </a:r>
            <a:r>
              <a:rPr lang="en-US" dirty="0"/>
              <a:t> </a:t>
            </a:r>
            <a:r>
              <a:rPr lang="en-US" dirty="0" err="1"/>
              <a:t>Android’e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şekillerde</a:t>
            </a:r>
            <a:r>
              <a:rPr lang="en-US" dirty="0"/>
              <a:t> implement </a:t>
            </a:r>
            <a:r>
              <a:rPr lang="en-US" dirty="0" err="1"/>
              <a:t>edebiliriz</a:t>
            </a:r>
            <a:r>
              <a:rPr lang="en-US" dirty="0"/>
              <a:t>. </a:t>
            </a:r>
            <a:r>
              <a:rPr lang="en-US" dirty="0" err="1"/>
              <a:t>Bunlardan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Data Binding’ dir.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2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79400"/>
            <a:ext cx="11607800" cy="6273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Data Binding </a:t>
            </a:r>
            <a:r>
              <a:rPr lang="en-US" sz="2400" b="1" dirty="0" err="1"/>
              <a:t>Nedir</a:t>
            </a:r>
            <a:r>
              <a:rPr lang="en-US" sz="2400" b="1" dirty="0"/>
              <a:t>?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MVVM</a:t>
            </a:r>
            <a:r>
              <a:rPr lang="en-US" sz="2400" dirty="0"/>
              <a:t> </a:t>
            </a:r>
            <a:r>
              <a:rPr lang="en-US" sz="2400" dirty="0" err="1"/>
              <a:t>yapısında</a:t>
            </a:r>
            <a:r>
              <a:rPr lang="en-US" sz="2400" dirty="0"/>
              <a:t> View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ViewModel</a:t>
            </a:r>
            <a:r>
              <a:rPr lang="en-US" sz="2400" dirty="0"/>
              <a:t> </a:t>
            </a:r>
            <a:r>
              <a:rPr lang="en-US" sz="2400" dirty="0" err="1"/>
              <a:t>arasında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katman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vardır</a:t>
            </a:r>
            <a:r>
              <a:rPr lang="en-US" sz="2400" dirty="0"/>
              <a:t>. Binder </a:t>
            </a:r>
            <a:r>
              <a:rPr lang="en-US" sz="2400" dirty="0" err="1"/>
              <a:t>adı</a:t>
            </a:r>
            <a:r>
              <a:rPr lang="en-US" sz="2400" dirty="0"/>
              <a:t> </a:t>
            </a:r>
            <a:r>
              <a:rPr lang="en-US" sz="2400" dirty="0" err="1"/>
              <a:t>verilen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yapı</a:t>
            </a:r>
            <a:r>
              <a:rPr lang="en-US" sz="2400" dirty="0"/>
              <a:t>, </a:t>
            </a:r>
            <a:r>
              <a:rPr lang="en-US" sz="2400" dirty="0" err="1"/>
              <a:t>ViewModel</a:t>
            </a:r>
            <a:r>
              <a:rPr lang="en-US" sz="2400" dirty="0"/>
              <a:t>’ den </a:t>
            </a:r>
            <a:r>
              <a:rPr lang="en-US" sz="2400" dirty="0" err="1"/>
              <a:t>aldığı</a:t>
            </a:r>
            <a:r>
              <a:rPr lang="en-US" sz="2400" dirty="0"/>
              <a:t> </a:t>
            </a:r>
            <a:r>
              <a:rPr lang="en-US" sz="2400" dirty="0" err="1"/>
              <a:t>değişiklikleri</a:t>
            </a:r>
            <a:r>
              <a:rPr lang="en-US" sz="2400" dirty="0"/>
              <a:t> </a:t>
            </a:r>
            <a:r>
              <a:rPr lang="en-US" sz="2400" dirty="0" err="1"/>
              <a:t>View’e</a:t>
            </a:r>
            <a:r>
              <a:rPr lang="en-US" sz="2400" dirty="0"/>
              <a:t> </a:t>
            </a:r>
            <a:r>
              <a:rPr lang="en-US" sz="2400" dirty="0" err="1"/>
              <a:t>yansıtır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0" indent="0">
              <a:buNone/>
            </a:pPr>
            <a:r>
              <a:rPr lang="en-US" sz="2400" dirty="0" err="1"/>
              <a:t>Önceden</a:t>
            </a:r>
            <a:r>
              <a:rPr lang="en-US" sz="2400" dirty="0"/>
              <a:t> de </a:t>
            </a:r>
            <a:r>
              <a:rPr lang="en-US" sz="2400" dirty="0" err="1"/>
              <a:t>belirttiğimiz</a:t>
            </a:r>
            <a:r>
              <a:rPr lang="en-US" sz="2400" dirty="0"/>
              <a:t> </a:t>
            </a:r>
            <a:r>
              <a:rPr lang="en-US" sz="2400" dirty="0" err="1"/>
              <a:t>gibi</a:t>
            </a:r>
            <a:r>
              <a:rPr lang="en-US" sz="2400" dirty="0"/>
              <a:t>, </a:t>
            </a:r>
            <a:r>
              <a:rPr lang="en-US" sz="2400" dirty="0" err="1"/>
              <a:t>ViewModel</a:t>
            </a:r>
            <a:r>
              <a:rPr lang="en-US" sz="2400" dirty="0"/>
              <a:t> View </a:t>
            </a:r>
            <a:r>
              <a:rPr lang="en-US" sz="2400" dirty="0" err="1"/>
              <a:t>hakkında</a:t>
            </a:r>
            <a:r>
              <a:rPr lang="en-US" sz="2400" dirty="0"/>
              <a:t> </a:t>
            </a:r>
            <a:r>
              <a:rPr lang="en-US" sz="2400" dirty="0" err="1"/>
              <a:t>bilgi</a:t>
            </a:r>
            <a:r>
              <a:rPr lang="en-US" sz="2400" dirty="0"/>
              <a:t> </a:t>
            </a:r>
            <a:r>
              <a:rPr lang="en-US" sz="2400" dirty="0" err="1"/>
              <a:t>sahibi</a:t>
            </a:r>
            <a:r>
              <a:rPr lang="en-US" sz="2400" dirty="0"/>
              <a:t> </a:t>
            </a:r>
            <a:r>
              <a:rPr lang="en-US" sz="2400" dirty="0" err="1"/>
              <a:t>değildir</a:t>
            </a:r>
            <a:r>
              <a:rPr lang="en-US" sz="2400" dirty="0"/>
              <a:t>. Bu durum </a:t>
            </a:r>
            <a:r>
              <a:rPr lang="en-US" sz="2400" dirty="0" err="1"/>
              <a:t>ViewModel’i</a:t>
            </a:r>
            <a:r>
              <a:rPr lang="en-US" sz="2400" dirty="0"/>
              <a:t> </a:t>
            </a:r>
            <a:r>
              <a:rPr lang="en-US" sz="2400" dirty="0" err="1"/>
              <a:t>patlatmadan</a:t>
            </a:r>
            <a:r>
              <a:rPr lang="en-US" sz="2400" dirty="0"/>
              <a:t> </a:t>
            </a:r>
            <a:r>
              <a:rPr lang="en-US" sz="2400" dirty="0" err="1"/>
              <a:t>View’i</a:t>
            </a:r>
            <a:r>
              <a:rPr lang="en-US" sz="2400" dirty="0"/>
              <a:t> </a:t>
            </a:r>
            <a:r>
              <a:rPr lang="en-US" sz="2400" dirty="0" err="1"/>
              <a:t>rahatça</a:t>
            </a:r>
            <a:r>
              <a:rPr lang="en-US" sz="2400" dirty="0"/>
              <a:t> test </a:t>
            </a:r>
            <a:r>
              <a:rPr lang="en-US" sz="2400" dirty="0" err="1"/>
              <a:t>edebilmemizi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geliştirebilmemizi</a:t>
            </a:r>
            <a:r>
              <a:rPr lang="en-US" sz="2400" dirty="0"/>
              <a:t> </a:t>
            </a:r>
            <a:r>
              <a:rPr lang="en-US" sz="2400" dirty="0" err="1"/>
              <a:t>sağlar</a:t>
            </a:r>
            <a:r>
              <a:rPr lang="en-US" sz="2400" dirty="0"/>
              <a:t>. </a:t>
            </a:r>
            <a:r>
              <a:rPr lang="en-US" sz="2400" b="1" dirty="0"/>
              <a:t>Binder</a:t>
            </a:r>
            <a:r>
              <a:rPr lang="en-US" sz="2400" dirty="0"/>
              <a:t> </a:t>
            </a:r>
            <a:r>
              <a:rPr lang="en-US" sz="2400" dirty="0" err="1"/>
              <a:t>bizim</a:t>
            </a:r>
            <a:r>
              <a:rPr lang="en-US" sz="2400" dirty="0"/>
              <a:t> </a:t>
            </a:r>
            <a:r>
              <a:rPr lang="en-US" sz="2400" dirty="0" err="1"/>
              <a:t>yazdığımız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şey</a:t>
            </a:r>
            <a:r>
              <a:rPr lang="en-US" sz="2400" dirty="0"/>
              <a:t> </a:t>
            </a:r>
            <a:r>
              <a:rPr lang="en-US" sz="2400" dirty="0" err="1"/>
              <a:t>değildir</a:t>
            </a:r>
            <a:r>
              <a:rPr lang="en-US" sz="2400" dirty="0"/>
              <a:t>, Android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DataBinding</a:t>
            </a:r>
            <a:r>
              <a:rPr lang="en-US" sz="2400" dirty="0"/>
              <a:t> </a:t>
            </a:r>
            <a:r>
              <a:rPr lang="en-US" sz="2400" dirty="0" err="1"/>
              <a:t>kütüphanesini</a:t>
            </a:r>
            <a:r>
              <a:rPr lang="en-US" sz="2400" dirty="0"/>
              <a:t> </a:t>
            </a:r>
            <a:r>
              <a:rPr lang="en-US" sz="2400" dirty="0" err="1" smtClean="0"/>
              <a:t>kullanırız</a:t>
            </a:r>
            <a:r>
              <a:rPr lang="tr-TR" sz="2400" dirty="0" smtClean="0"/>
              <a:t>.</a:t>
            </a:r>
          </a:p>
          <a:p>
            <a:pPr marL="0" indent="0">
              <a:buNone/>
            </a:pPr>
            <a:r>
              <a:rPr lang="tr-TR" sz="2400" dirty="0" smtClean="0"/>
              <a:t>DataBinding </a:t>
            </a:r>
            <a:r>
              <a:rPr lang="en-US" sz="2400" dirty="0" err="1" smtClean="0"/>
              <a:t>Kullanıcı</a:t>
            </a:r>
            <a:r>
              <a:rPr lang="en-US" sz="2400" dirty="0" smtClean="0"/>
              <a:t> </a:t>
            </a:r>
            <a:r>
              <a:rPr lang="en-US" sz="2400" dirty="0" err="1"/>
              <a:t>arayüzü</a:t>
            </a:r>
            <a:r>
              <a:rPr lang="en-US" sz="2400" dirty="0"/>
              <a:t> </a:t>
            </a:r>
            <a:r>
              <a:rPr lang="en-US" sz="2400" dirty="0" err="1"/>
              <a:t>manuel</a:t>
            </a:r>
            <a:r>
              <a:rPr lang="en-US" sz="2400" dirty="0"/>
              <a:t> </a:t>
            </a:r>
            <a:r>
              <a:rPr lang="en-US" sz="2400" dirty="0" err="1"/>
              <a:t>müdahale</a:t>
            </a:r>
            <a:r>
              <a:rPr lang="en-US" sz="2400" dirty="0"/>
              <a:t> </a:t>
            </a:r>
            <a:r>
              <a:rPr lang="en-US" sz="2400" dirty="0" err="1"/>
              <a:t>olmadan</a:t>
            </a:r>
            <a:r>
              <a:rPr lang="en-US" sz="2400" dirty="0"/>
              <a:t> </a:t>
            </a:r>
            <a:r>
              <a:rPr lang="en-US" sz="2400" dirty="0" err="1"/>
              <a:t>otomatik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güncellenmesini</a:t>
            </a:r>
            <a:r>
              <a:rPr lang="en-US" sz="2400" dirty="0"/>
              <a:t> </a:t>
            </a:r>
            <a:r>
              <a:rPr lang="en-US" sz="2400" dirty="0" err="1"/>
              <a:t>sağlayan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kütüphanedir</a:t>
            </a:r>
            <a:r>
              <a:rPr lang="en-US" sz="2400" dirty="0"/>
              <a:t>. </a:t>
            </a:r>
            <a:r>
              <a:rPr lang="en-US" sz="2400" dirty="0" err="1"/>
              <a:t>Yeni</a:t>
            </a:r>
            <a:r>
              <a:rPr lang="en-US" sz="2400" dirty="0"/>
              <a:t> </a:t>
            </a:r>
            <a:r>
              <a:rPr lang="en-US" sz="2400" dirty="0" err="1"/>
              <a:t>verilerinizle</a:t>
            </a:r>
            <a:r>
              <a:rPr lang="en-US" sz="2400" dirty="0"/>
              <a:t> </a:t>
            </a:r>
            <a:r>
              <a:rPr lang="en-US" sz="2400" dirty="0" err="1"/>
              <a:t>arayüzü</a:t>
            </a:r>
            <a:r>
              <a:rPr lang="en-US" sz="2400" dirty="0"/>
              <a:t> </a:t>
            </a:r>
            <a:r>
              <a:rPr lang="en-US" sz="2400" dirty="0" err="1"/>
              <a:t>senkronize</a:t>
            </a:r>
            <a:r>
              <a:rPr lang="en-US" sz="2400" dirty="0"/>
              <a:t> </a:t>
            </a:r>
            <a:r>
              <a:rPr lang="en-US" sz="2400" dirty="0" err="1"/>
              <a:t>etmede</a:t>
            </a:r>
            <a:r>
              <a:rPr lang="en-US" sz="2400" dirty="0"/>
              <a:t> </a:t>
            </a:r>
            <a:r>
              <a:rPr lang="en-US" sz="2400" dirty="0" err="1"/>
              <a:t>klasik</a:t>
            </a:r>
            <a:r>
              <a:rPr lang="en-US" sz="2400" dirty="0"/>
              <a:t> </a:t>
            </a:r>
            <a:r>
              <a:rPr lang="en-US" sz="2400" dirty="0" err="1"/>
              <a:t>yöntemlere</a:t>
            </a:r>
            <a:r>
              <a:rPr lang="en-US" sz="2400" dirty="0"/>
              <a:t> </a:t>
            </a:r>
            <a:r>
              <a:rPr lang="en-US" sz="2400" dirty="0" err="1"/>
              <a:t>göre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hızlı</a:t>
            </a:r>
            <a:r>
              <a:rPr lang="en-US" sz="2400" dirty="0"/>
              <a:t> </a:t>
            </a:r>
            <a:r>
              <a:rPr lang="en-US" sz="2400" dirty="0" err="1"/>
              <a:t>çalışır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kalabalığından</a:t>
            </a:r>
            <a:r>
              <a:rPr lang="en-US" sz="2400" dirty="0"/>
              <a:t> </a:t>
            </a:r>
            <a:r>
              <a:rPr lang="en-US" sz="2400" dirty="0" err="1"/>
              <a:t>kurtarır</a:t>
            </a:r>
            <a:r>
              <a:rPr lang="en-US" sz="2400" dirty="0"/>
              <a:t>.</a:t>
            </a:r>
            <a:endParaRPr lang="tr-TR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4133850"/>
            <a:ext cx="117729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1040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MVVM Design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NetworkLayer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Design Pattern</dc:title>
  <dc:creator>NetworkLayer</dc:creator>
  <cp:lastModifiedBy>Microsoft account</cp:lastModifiedBy>
  <cp:revision>28</cp:revision>
  <dcterms:created xsi:type="dcterms:W3CDTF">2020-02-21T08:55:58Z</dcterms:created>
  <dcterms:modified xsi:type="dcterms:W3CDTF">2024-05-26T04:23:26Z</dcterms:modified>
</cp:coreProperties>
</file>