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87" r:id="rId31"/>
    <p:sldId id="278" r:id="rId32"/>
    <p:sldId id="279" r:id="rId33"/>
    <p:sldId id="280" r:id="rId34"/>
    <p:sldId id="281" r:id="rId35"/>
    <p:sldId id="28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F1F6-8CB8-472D-9CB9-5F618D9BC3E1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CF1B-A021-4C16-B4D1-8E4511334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5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F1F6-8CB8-472D-9CB9-5F618D9BC3E1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CF1B-A021-4C16-B4D1-8E4511334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F1F6-8CB8-472D-9CB9-5F618D9BC3E1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CF1B-A021-4C16-B4D1-8E4511334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9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F1F6-8CB8-472D-9CB9-5F618D9BC3E1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CF1B-A021-4C16-B4D1-8E4511334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7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F1F6-8CB8-472D-9CB9-5F618D9BC3E1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CF1B-A021-4C16-B4D1-8E4511334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9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F1F6-8CB8-472D-9CB9-5F618D9BC3E1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CF1B-A021-4C16-B4D1-8E4511334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7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F1F6-8CB8-472D-9CB9-5F618D9BC3E1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CF1B-A021-4C16-B4D1-8E4511334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5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F1F6-8CB8-472D-9CB9-5F618D9BC3E1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CF1B-A021-4C16-B4D1-8E4511334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6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F1F6-8CB8-472D-9CB9-5F618D9BC3E1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CF1B-A021-4C16-B4D1-8E4511334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3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F1F6-8CB8-472D-9CB9-5F618D9BC3E1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CF1B-A021-4C16-B4D1-8E4511334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1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F1F6-8CB8-472D-9CB9-5F618D9BC3E1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CF1B-A021-4C16-B4D1-8E4511334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AF1F6-8CB8-472D-9CB9-5F618D9BC3E1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DCF1B-A021-4C16-B4D1-8E4511334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9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cokgungordu/myubuntu" TargetMode="External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Docker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48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253388"/>
            <a:ext cx="11666862" cy="627961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Tahmin</a:t>
            </a:r>
            <a:r>
              <a:rPr lang="en-US" dirty="0" smtClean="0"/>
              <a:t> </a:t>
            </a:r>
            <a:r>
              <a:rPr lang="en-US" dirty="0" err="1" smtClean="0"/>
              <a:t>edebileceğiniz</a:t>
            </a:r>
            <a:r>
              <a:rPr lang="en-US" dirty="0" smtClean="0"/>
              <a:t> </a:t>
            </a:r>
            <a:r>
              <a:rPr lang="en-US" dirty="0" err="1" smtClean="0"/>
              <a:t>gibi</a:t>
            </a:r>
            <a:r>
              <a:rPr lang="en-US" dirty="0" smtClean="0"/>
              <a:t>,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sanal</a:t>
            </a:r>
            <a:r>
              <a:rPr lang="en-US" dirty="0" smtClean="0"/>
              <a:t> </a:t>
            </a:r>
            <a:r>
              <a:rPr lang="en-US" dirty="0" err="1" smtClean="0"/>
              <a:t>makinenin</a:t>
            </a:r>
            <a:r>
              <a:rPr lang="en-US" dirty="0" smtClean="0"/>
              <a:t> </a:t>
            </a:r>
            <a:r>
              <a:rPr lang="en-US" dirty="0" err="1" smtClean="0"/>
              <a:t>tamamını</a:t>
            </a:r>
            <a:r>
              <a:rPr lang="en-US" dirty="0" smtClean="0"/>
              <a:t> </a:t>
            </a:r>
            <a:r>
              <a:rPr lang="en-US" dirty="0" err="1" smtClean="0"/>
              <a:t>uygulamanın</a:t>
            </a:r>
            <a:r>
              <a:rPr lang="en-US" dirty="0" smtClean="0"/>
              <a:t> </a:t>
            </a:r>
            <a:r>
              <a:rPr lang="en-US" dirty="0" err="1" smtClean="0"/>
              <a:t>yalnızca</a:t>
            </a:r>
            <a:r>
              <a:rPr lang="en-US" dirty="0" smtClean="0"/>
              <a:t> </a:t>
            </a:r>
            <a:r>
              <a:rPr lang="en-US" dirty="0" err="1" smtClean="0"/>
              <a:t>küçük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bölümünü</a:t>
            </a:r>
            <a:r>
              <a:rPr lang="en-US" dirty="0" smtClean="0"/>
              <a:t> </a:t>
            </a:r>
            <a:r>
              <a:rPr lang="en-US" dirty="0" err="1" smtClean="0"/>
              <a:t>dağıtmaya</a:t>
            </a:r>
            <a:r>
              <a:rPr lang="en-US" dirty="0" smtClean="0"/>
              <a:t> </a:t>
            </a:r>
            <a:r>
              <a:rPr lang="en-US" dirty="0" err="1" smtClean="0"/>
              <a:t>ayırmak</a:t>
            </a:r>
            <a:r>
              <a:rPr lang="en-US" dirty="0" smtClean="0"/>
              <a:t> en </a:t>
            </a:r>
            <a:r>
              <a:rPr lang="en-US" dirty="0" err="1" smtClean="0"/>
              <a:t>etkili</a:t>
            </a:r>
            <a:r>
              <a:rPr lang="en-US" dirty="0" smtClean="0"/>
              <a:t> </a:t>
            </a:r>
            <a:r>
              <a:rPr lang="en-US" dirty="0" err="1" smtClean="0"/>
              <a:t>yöntem</a:t>
            </a:r>
            <a:r>
              <a:rPr lang="en-US" dirty="0" smtClean="0"/>
              <a:t> </a:t>
            </a:r>
            <a:r>
              <a:rPr lang="en-US" dirty="0" err="1" smtClean="0"/>
              <a:t>değildir</a:t>
            </a:r>
            <a:r>
              <a:rPr lang="en-US" dirty="0" smtClean="0"/>
              <a:t>. </a:t>
            </a:r>
            <a:r>
              <a:rPr lang="en-US" dirty="0" err="1" smtClean="0"/>
              <a:t>Bununla</a:t>
            </a:r>
            <a:r>
              <a:rPr lang="en-US" dirty="0" smtClean="0"/>
              <a:t> </a:t>
            </a:r>
            <a:r>
              <a:rPr lang="en-US" dirty="0" err="1" smtClean="0"/>
              <a:t>birlikte</a:t>
            </a:r>
            <a:r>
              <a:rPr lang="en-US" dirty="0" smtClean="0"/>
              <a:t>,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performans</a:t>
            </a:r>
            <a:r>
              <a:rPr lang="en-US" dirty="0" smtClean="0"/>
              <a:t> </a:t>
            </a:r>
            <a:r>
              <a:rPr lang="en-US" dirty="0" err="1" smtClean="0"/>
              <a:t>ek</a:t>
            </a:r>
            <a:r>
              <a:rPr lang="en-US" dirty="0" smtClean="0"/>
              <a:t> </a:t>
            </a:r>
            <a:r>
              <a:rPr lang="en-US" dirty="0" err="1" smtClean="0"/>
              <a:t>yükünü</a:t>
            </a:r>
            <a:r>
              <a:rPr lang="en-US" dirty="0" smtClean="0"/>
              <a:t> </a:t>
            </a:r>
            <a:r>
              <a:rPr lang="en-US" dirty="0" err="1" smtClean="0"/>
              <a:t>azaltmak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aynı</a:t>
            </a:r>
            <a:r>
              <a:rPr lang="en-US" dirty="0" smtClean="0"/>
              <a:t> </a:t>
            </a:r>
            <a:r>
              <a:rPr lang="en-US" dirty="0" err="1" smtClean="0"/>
              <a:t>sunucuya</a:t>
            </a:r>
            <a:r>
              <a:rPr lang="en-US" dirty="0" smtClean="0"/>
              <a:t> </a:t>
            </a:r>
            <a:r>
              <a:rPr lang="en-US" dirty="0" err="1" smtClean="0"/>
              <a:t>binlerce</a:t>
            </a:r>
            <a:r>
              <a:rPr lang="en-US" dirty="0" smtClean="0"/>
              <a:t> </a:t>
            </a:r>
            <a:r>
              <a:rPr lang="en-US" dirty="0" err="1" smtClean="0"/>
              <a:t>mikroservice</a:t>
            </a:r>
            <a:r>
              <a:rPr lang="en-US" dirty="0" smtClean="0"/>
              <a:t> </a:t>
            </a:r>
            <a:r>
              <a:rPr lang="en-US" dirty="0" err="1" smtClean="0"/>
              <a:t>dağıtmak</a:t>
            </a:r>
            <a:r>
              <a:rPr lang="en-US" dirty="0" smtClean="0"/>
              <a:t> </a:t>
            </a:r>
            <a:r>
              <a:rPr lang="en-US" dirty="0" err="1" smtClean="0"/>
              <a:t>mümkündür</a:t>
            </a:r>
            <a:r>
              <a:rPr lang="en-US" dirty="0" smtClean="0"/>
              <a:t>. </a:t>
            </a:r>
            <a:r>
              <a:rPr lang="en-US" dirty="0" err="1" smtClean="0"/>
              <a:t>Çünkü</a:t>
            </a:r>
            <a:r>
              <a:rPr lang="en-US" dirty="0" smtClean="0"/>
              <a:t> </a:t>
            </a:r>
            <a:r>
              <a:rPr lang="en-US" b="1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conteinerları</a:t>
            </a:r>
            <a:r>
              <a:rPr lang="en-US" dirty="0" smtClean="0"/>
              <a:t> </a:t>
            </a:r>
            <a:r>
              <a:rPr lang="en-US" dirty="0" err="1" smtClean="0"/>
              <a:t>sanal</a:t>
            </a:r>
            <a:r>
              <a:rPr lang="en-US" dirty="0" smtClean="0"/>
              <a:t> </a:t>
            </a:r>
            <a:r>
              <a:rPr lang="en-US" dirty="0" err="1" smtClean="0"/>
              <a:t>makinelere</a:t>
            </a:r>
            <a:r>
              <a:rPr lang="en-US" dirty="0" smtClean="0"/>
              <a:t> </a:t>
            </a:r>
            <a:r>
              <a:rPr lang="en-US" dirty="0" err="1" smtClean="0"/>
              <a:t>göre</a:t>
            </a:r>
            <a:r>
              <a:rPr lang="en-US" dirty="0" smtClean="0"/>
              <a:t> </a:t>
            </a:r>
            <a:r>
              <a:rPr lang="en-US" dirty="0" err="1" smtClean="0"/>
              <a:t>çok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kaynağı</a:t>
            </a:r>
            <a:r>
              <a:rPr lang="en-US" dirty="0" smtClean="0"/>
              <a:t> </a:t>
            </a:r>
            <a:r>
              <a:rPr lang="en-US" dirty="0" err="1" smtClean="0"/>
              <a:t>gerektirir</a:t>
            </a:r>
            <a:r>
              <a:rPr lang="en-US" dirty="0" smtClean="0"/>
              <a:t>..</a:t>
            </a:r>
            <a:endParaRPr lang="tr-TR" dirty="0"/>
          </a:p>
          <a:p>
            <a:pPr marL="0" indent="0">
              <a:buNone/>
            </a:pPr>
            <a:r>
              <a:rPr lang="en-US" b="1" dirty="0" err="1" smtClean="0"/>
              <a:t>Docker</a:t>
            </a:r>
            <a:r>
              <a:rPr lang="en-US" dirty="0"/>
              <a:t>, </a:t>
            </a:r>
            <a:r>
              <a:rPr lang="en-US" dirty="0" err="1"/>
              <a:t>uygulamaları</a:t>
            </a:r>
            <a:r>
              <a:rPr lang="en-US" dirty="0"/>
              <a:t> </a:t>
            </a:r>
            <a:r>
              <a:rPr lang="en-US" dirty="0" err="1"/>
              <a:t>geliştirmek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dağıtmak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araçlarından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özellik</a:t>
            </a:r>
            <a:r>
              <a:rPr lang="en-US" dirty="0"/>
              <a:t> </a:t>
            </a:r>
            <a:r>
              <a:rPr lang="en-US" dirty="0" err="1"/>
              <a:t>sunar</a:t>
            </a:r>
            <a:r>
              <a:rPr lang="en-US" dirty="0"/>
              <a:t>.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geliştirilmesinde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deployment </a:t>
            </a:r>
            <a:r>
              <a:rPr lang="en-US" dirty="0" err="1"/>
              <a:t>esnasında</a:t>
            </a:r>
            <a:r>
              <a:rPr lang="en-US" dirty="0"/>
              <a:t> </a:t>
            </a:r>
            <a:r>
              <a:rPr lang="en-US" dirty="0" err="1"/>
              <a:t>bize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kolaylık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err="1"/>
              <a:t>Docker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 </a:t>
            </a:r>
            <a:r>
              <a:rPr lang="en-US" i="1" dirty="0"/>
              <a:t>hello-world</a:t>
            </a:r>
            <a:r>
              <a:rPr lang="en-US" dirty="0"/>
              <a:t> </a:t>
            </a:r>
            <a:r>
              <a:rPr lang="en-US" dirty="0" err="1"/>
              <a:t>uygulamasını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alacak</a:t>
            </a:r>
            <a:r>
              <a:rPr lang="en-US" dirty="0"/>
              <a:t> </a:t>
            </a:r>
            <a:r>
              <a:rPr lang="en-US" dirty="0" err="1"/>
              <a:t>olursak</a:t>
            </a:r>
            <a:r>
              <a:rPr lang="en-US" dirty="0"/>
              <a:t>. </a:t>
            </a:r>
            <a:r>
              <a:rPr lang="en-US" i="1" dirty="0"/>
              <a:t>“</a:t>
            </a:r>
            <a:r>
              <a:rPr lang="en-US" b="1" i="1" dirty="0"/>
              <a:t>run</a:t>
            </a:r>
            <a:r>
              <a:rPr lang="en-US" i="1" dirty="0"/>
              <a:t>” </a:t>
            </a:r>
            <a:r>
              <a:rPr lang="en-US" dirty="0" err="1"/>
              <a:t>komutu</a:t>
            </a:r>
            <a:r>
              <a:rPr lang="en-US" dirty="0"/>
              <a:t>, </a:t>
            </a:r>
            <a:r>
              <a:rPr lang="en-US" dirty="0" err="1"/>
              <a:t>öncelikle</a:t>
            </a:r>
            <a:r>
              <a:rPr lang="en-US" dirty="0"/>
              <a:t> Image </a:t>
            </a:r>
            <a:r>
              <a:rPr lang="en-US" dirty="0" err="1"/>
              <a:t>yüklü</a:t>
            </a:r>
            <a:r>
              <a:rPr lang="en-US" dirty="0"/>
              <a:t> </a:t>
            </a:r>
            <a:r>
              <a:rPr lang="en-US" dirty="0" err="1"/>
              <a:t>mü</a:t>
            </a:r>
            <a:r>
              <a:rPr lang="en-US" dirty="0"/>
              <a:t> </a:t>
            </a:r>
            <a:r>
              <a:rPr lang="en-US" dirty="0" err="1"/>
              <a:t>değil</a:t>
            </a:r>
            <a:r>
              <a:rPr lang="en-US" dirty="0"/>
              <a:t> mi </a:t>
            </a:r>
            <a:r>
              <a:rPr lang="en-US" dirty="0" err="1"/>
              <a:t>kontrolünü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. </a:t>
            </a:r>
            <a:r>
              <a:rPr lang="en-US" dirty="0" err="1"/>
              <a:t>Eğer</a:t>
            </a:r>
            <a:r>
              <a:rPr lang="en-US" dirty="0"/>
              <a:t> Image </a:t>
            </a:r>
            <a:r>
              <a:rPr lang="en-US" dirty="0" err="1"/>
              <a:t>sistemde</a:t>
            </a:r>
            <a:r>
              <a:rPr lang="en-US" dirty="0"/>
              <a:t> </a:t>
            </a:r>
            <a:r>
              <a:rPr lang="en-US" dirty="0" err="1"/>
              <a:t>yoksa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Image </a:t>
            </a:r>
            <a:r>
              <a:rPr lang="en-US" dirty="0" err="1"/>
              <a:t>çekilir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run </a:t>
            </a:r>
            <a:r>
              <a:rPr lang="en-US" dirty="0" err="1"/>
              <a:t>edilir</a:t>
            </a:r>
            <a:r>
              <a:rPr lang="en-US" dirty="0"/>
              <a:t>. </a:t>
            </a:r>
            <a:r>
              <a:rPr lang="en-US" dirty="0" err="1"/>
              <a:t>Sistemde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kullanılmış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Image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çekilmeye</a:t>
            </a:r>
            <a:r>
              <a:rPr lang="en-US" dirty="0"/>
              <a:t> </a:t>
            </a:r>
            <a:r>
              <a:rPr lang="en-US" dirty="0" err="1"/>
              <a:t>gerek</a:t>
            </a:r>
            <a:r>
              <a:rPr lang="en-US" dirty="0"/>
              <a:t> </a:t>
            </a:r>
            <a:r>
              <a:rPr lang="en-US" dirty="0" err="1"/>
              <a:t>kalmadan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çalıştırılır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err="1"/>
              <a:t>docker</a:t>
            </a:r>
            <a:r>
              <a:rPr lang="en-US" b="1" dirty="0"/>
              <a:t> run hello-world</a:t>
            </a:r>
          </a:p>
        </p:txBody>
      </p:sp>
    </p:spTree>
    <p:extLst>
      <p:ext uri="{BB962C8B-B14F-4D97-AF65-F5344CB8AC3E}">
        <p14:creationId xmlns:p14="http://schemas.microsoft.com/office/powerpoint/2010/main" val="2515748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253388"/>
            <a:ext cx="11666862" cy="62796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docker</a:t>
            </a:r>
            <a:r>
              <a:rPr lang="en-US" dirty="0"/>
              <a:t> run -d -p 49000:6379 --name my-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en-US" dirty="0" err="1" smtClean="0"/>
              <a:t>redis</a:t>
            </a:r>
            <a:endParaRPr lang="tr-TR" dirty="0" smtClean="0"/>
          </a:p>
          <a:p>
            <a:pPr marL="0" indent="0">
              <a:buNone/>
            </a:pPr>
            <a:r>
              <a:rPr lang="en-US" b="1" dirty="0" err="1"/>
              <a:t>docker</a:t>
            </a:r>
            <a:r>
              <a:rPr lang="en-US" b="1" dirty="0"/>
              <a:t>: 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tetiklemek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parametre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run: </a:t>
            </a:r>
            <a:r>
              <a:rPr lang="en-US" dirty="0" err="1"/>
              <a:t>Docker’a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Container </a:t>
            </a:r>
            <a:r>
              <a:rPr lang="en-US" dirty="0" err="1"/>
              <a:t>çalıştırmak</a:t>
            </a:r>
            <a:r>
              <a:rPr lang="en-US" dirty="0"/>
              <a:t> </a:t>
            </a:r>
            <a:r>
              <a:rPr lang="en-US" dirty="0" err="1"/>
              <a:t>istediğimizi</a:t>
            </a:r>
            <a:r>
              <a:rPr lang="en-US" dirty="0"/>
              <a:t> </a:t>
            </a:r>
            <a:r>
              <a:rPr lang="en-US" dirty="0" err="1"/>
              <a:t>belirtiyoruz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-d: </a:t>
            </a:r>
            <a:r>
              <a:rPr lang="en-US" dirty="0" err="1"/>
              <a:t>Container’ı</a:t>
            </a:r>
            <a:r>
              <a:rPr lang="en-US" dirty="0"/>
              <a:t> Detached </a:t>
            </a:r>
            <a:r>
              <a:rPr lang="en-US" dirty="0" err="1"/>
              <a:t>modda</a:t>
            </a:r>
            <a:r>
              <a:rPr lang="en-US" dirty="0"/>
              <a:t> </a:t>
            </a:r>
            <a:r>
              <a:rPr lang="en-US" dirty="0" err="1"/>
              <a:t>çalıştırmak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r>
              <a:rPr lang="en-US" dirty="0" err="1"/>
              <a:t>Terminali</a:t>
            </a:r>
            <a:r>
              <a:rPr lang="en-US" dirty="0"/>
              <a:t> </a:t>
            </a:r>
            <a:r>
              <a:rPr lang="en-US" dirty="0" err="1"/>
              <a:t>bloklamadan</a:t>
            </a:r>
            <a:r>
              <a:rPr lang="en-US" dirty="0"/>
              <a:t> </a:t>
            </a:r>
            <a:r>
              <a:rPr lang="en-US" dirty="0" err="1"/>
              <a:t>arka</a:t>
            </a:r>
            <a:r>
              <a:rPr lang="en-US" dirty="0"/>
              <a:t> </a:t>
            </a:r>
            <a:r>
              <a:rPr lang="en-US" dirty="0" err="1"/>
              <a:t>planda</a:t>
            </a:r>
            <a:r>
              <a:rPr lang="en-US" dirty="0"/>
              <a:t> </a:t>
            </a:r>
            <a:r>
              <a:rPr lang="en-US" dirty="0" err="1"/>
              <a:t>çalışmaya</a:t>
            </a:r>
            <a:r>
              <a:rPr lang="en-US" dirty="0"/>
              <a:t> </a:t>
            </a:r>
            <a:r>
              <a:rPr lang="en-US" dirty="0" err="1"/>
              <a:t>zorlar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-p: </a:t>
            </a:r>
            <a:r>
              <a:rPr lang="en-US" dirty="0" err="1"/>
              <a:t>Docker’a</a:t>
            </a:r>
            <a:r>
              <a:rPr lang="en-US" dirty="0"/>
              <a:t> </a:t>
            </a:r>
            <a:r>
              <a:rPr lang="en-US" dirty="0" err="1"/>
              <a:t>Container’dan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hostuna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noktalarının</a:t>
            </a:r>
            <a:r>
              <a:rPr lang="en-US" dirty="0"/>
              <a:t> </a:t>
            </a:r>
            <a:r>
              <a:rPr lang="en-US" dirty="0" err="1"/>
              <a:t>mapleneceğini</a:t>
            </a:r>
            <a:r>
              <a:rPr lang="en-US" dirty="0"/>
              <a:t> </a:t>
            </a:r>
            <a:r>
              <a:rPr lang="en-US" dirty="0" err="1"/>
              <a:t>söyler</a:t>
            </a:r>
            <a:r>
              <a:rPr lang="en-US" dirty="0"/>
              <a:t>. </a:t>
            </a:r>
            <a:r>
              <a:rPr lang="en-US" dirty="0" err="1"/>
              <a:t>Formatı</a:t>
            </a:r>
            <a:r>
              <a:rPr lang="en-US" dirty="0"/>
              <a:t> {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hostu</a:t>
            </a:r>
            <a:r>
              <a:rPr lang="en-US" dirty="0"/>
              <a:t> </a:t>
            </a:r>
            <a:r>
              <a:rPr lang="en-US" dirty="0" err="1"/>
              <a:t>portu:container</a:t>
            </a:r>
            <a:r>
              <a:rPr lang="en-US" dirty="0"/>
              <a:t> </a:t>
            </a:r>
            <a:r>
              <a:rPr lang="en-US" dirty="0" err="1"/>
              <a:t>portu</a:t>
            </a:r>
            <a:r>
              <a:rPr lang="en-US" dirty="0"/>
              <a:t>} </a:t>
            </a:r>
            <a:r>
              <a:rPr lang="en-US" dirty="0" err="1"/>
              <a:t>dur</a:t>
            </a:r>
            <a:r>
              <a:rPr lang="en-US" dirty="0"/>
              <a:t>. </a:t>
            </a:r>
            <a:r>
              <a:rPr lang="en-US" dirty="0" err="1"/>
              <a:t>Yukarıdaki</a:t>
            </a:r>
            <a:r>
              <a:rPr lang="en-US" dirty="0"/>
              <a:t> </a:t>
            </a:r>
            <a:r>
              <a:rPr lang="en-US" dirty="0" err="1"/>
              <a:t>örnekte</a:t>
            </a:r>
            <a:r>
              <a:rPr lang="en-US" dirty="0"/>
              <a:t> </a:t>
            </a:r>
            <a:r>
              <a:rPr lang="en-US" dirty="0" err="1"/>
              <a:t>Docker’a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hostunun</a:t>
            </a:r>
            <a:r>
              <a:rPr lang="en-US" dirty="0"/>
              <a:t> 49000 </a:t>
            </a:r>
            <a:r>
              <a:rPr lang="en-US" dirty="0" err="1"/>
              <a:t>numaralı</a:t>
            </a:r>
            <a:r>
              <a:rPr lang="en-US" dirty="0"/>
              <a:t> </a:t>
            </a:r>
            <a:r>
              <a:rPr lang="en-US" dirty="0" err="1"/>
              <a:t>portuna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istekleri</a:t>
            </a:r>
            <a:r>
              <a:rPr lang="en-US" dirty="0"/>
              <a:t> </a:t>
            </a:r>
            <a:r>
              <a:rPr lang="en-US" dirty="0" err="1"/>
              <a:t>Container’ın</a:t>
            </a:r>
            <a:r>
              <a:rPr lang="en-US" dirty="0"/>
              <a:t> 6379 </a:t>
            </a:r>
            <a:r>
              <a:rPr lang="en-US" dirty="0" err="1"/>
              <a:t>numaralı</a:t>
            </a:r>
            <a:r>
              <a:rPr lang="en-US" dirty="0"/>
              <a:t> </a:t>
            </a:r>
            <a:r>
              <a:rPr lang="en-US" dirty="0" err="1"/>
              <a:t>portuna</a:t>
            </a:r>
            <a:r>
              <a:rPr lang="en-US" dirty="0"/>
              <a:t> </a:t>
            </a:r>
            <a:r>
              <a:rPr lang="en-US" dirty="0" err="1"/>
              <a:t>yönlendirmesini</a:t>
            </a:r>
            <a:r>
              <a:rPr lang="en-US" dirty="0"/>
              <a:t> </a:t>
            </a:r>
            <a:r>
              <a:rPr lang="en-US" dirty="0" err="1"/>
              <a:t>belirtmiş</a:t>
            </a:r>
            <a:r>
              <a:rPr lang="en-US" dirty="0"/>
              <a:t> </a:t>
            </a:r>
            <a:r>
              <a:rPr lang="en-US" dirty="0" err="1"/>
              <a:t>olduk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--n: </a:t>
            </a:r>
            <a:r>
              <a:rPr lang="en-US" dirty="0" err="1"/>
              <a:t>Container’a</a:t>
            </a:r>
            <a:r>
              <a:rPr lang="en-US" dirty="0"/>
              <a:t> </a:t>
            </a:r>
            <a:r>
              <a:rPr lang="en-US" dirty="0" err="1"/>
              <a:t>isim</a:t>
            </a:r>
            <a:r>
              <a:rPr lang="en-US" dirty="0"/>
              <a:t> </a:t>
            </a:r>
            <a:r>
              <a:rPr lang="en-US" dirty="0" err="1"/>
              <a:t>vermek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vermez</a:t>
            </a:r>
            <a:r>
              <a:rPr lang="en-US" dirty="0"/>
              <a:t> </a:t>
            </a:r>
            <a:r>
              <a:rPr lang="en-US" dirty="0" err="1"/>
              <a:t>isek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kendisi</a:t>
            </a:r>
            <a:r>
              <a:rPr lang="en-US" dirty="0"/>
              <a:t> </a:t>
            </a:r>
            <a:r>
              <a:rPr lang="en-US" dirty="0" err="1"/>
              <a:t>rastgele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isim</a:t>
            </a:r>
            <a:r>
              <a:rPr lang="en-US" dirty="0"/>
              <a:t> </a:t>
            </a:r>
            <a:r>
              <a:rPr lang="en-US" dirty="0" err="1"/>
              <a:t>oluşturup</a:t>
            </a:r>
            <a:r>
              <a:rPr lang="en-US" dirty="0"/>
              <a:t> </a:t>
            </a:r>
            <a:r>
              <a:rPr lang="en-US" dirty="0" err="1"/>
              <a:t>Container’a</a:t>
            </a:r>
            <a:r>
              <a:rPr lang="en-US" dirty="0"/>
              <a:t> o </a:t>
            </a:r>
            <a:r>
              <a:rPr lang="en-US" dirty="0" err="1"/>
              <a:t>ismi</a:t>
            </a:r>
            <a:r>
              <a:rPr lang="en-US" dirty="0"/>
              <a:t> </a:t>
            </a:r>
            <a:r>
              <a:rPr lang="en-US" dirty="0" err="1"/>
              <a:t>verecektir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err="1"/>
              <a:t>redis</a:t>
            </a:r>
            <a:r>
              <a:rPr lang="en-US" b="1" dirty="0"/>
              <a:t>: </a:t>
            </a:r>
            <a:r>
              <a:rPr lang="en-US" dirty="0"/>
              <a:t>Bu son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başlatmak</a:t>
            </a:r>
            <a:r>
              <a:rPr lang="en-US" dirty="0"/>
              <a:t> </a:t>
            </a:r>
            <a:r>
              <a:rPr lang="en-US" dirty="0" err="1"/>
              <a:t>istediğiniz</a:t>
            </a:r>
            <a:r>
              <a:rPr lang="en-US" dirty="0"/>
              <a:t> Image </a:t>
            </a:r>
            <a:r>
              <a:rPr lang="en-US" dirty="0" err="1"/>
              <a:t>adını</a:t>
            </a:r>
            <a:r>
              <a:rPr lang="en-US" dirty="0"/>
              <a:t> </a:t>
            </a:r>
            <a:r>
              <a:rPr lang="en-US" dirty="0" err="1"/>
              <a:t>belirtir</a:t>
            </a:r>
            <a:r>
              <a:rPr lang="en-US" dirty="0"/>
              <a:t>. </a:t>
            </a:r>
            <a:r>
              <a:rPr lang="en-US" u="sng" dirty="0" err="1">
                <a:hlinkClick r:id="rId2"/>
              </a:rPr>
              <a:t>Docker</a:t>
            </a:r>
            <a:r>
              <a:rPr lang="en-US" u="sng" dirty="0">
                <a:hlinkClick r:id="rId2"/>
              </a:rPr>
              <a:t> Hub</a:t>
            </a:r>
            <a:r>
              <a:rPr lang="en-US" dirty="0"/>
              <a:t> 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Image’lar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b="1" dirty="0" err="1"/>
              <a:t>organizasyon</a:t>
            </a:r>
            <a:r>
              <a:rPr lang="en-US" b="1" dirty="0"/>
              <a:t> </a:t>
            </a:r>
            <a:r>
              <a:rPr lang="en-US" b="1" dirty="0" err="1"/>
              <a:t>adı</a:t>
            </a:r>
            <a:r>
              <a:rPr lang="en-US" b="1" dirty="0"/>
              <a:t>}/{image </a:t>
            </a:r>
            <a:r>
              <a:rPr lang="en-US" b="1" dirty="0" err="1"/>
              <a:t>adı</a:t>
            </a:r>
            <a:r>
              <a:rPr lang="en-US" b="1" dirty="0"/>
              <a:t>}:{</a:t>
            </a:r>
            <a:r>
              <a:rPr lang="en-US" b="1" dirty="0" err="1"/>
              <a:t>versiyon</a:t>
            </a:r>
            <a:r>
              <a:rPr lang="en-US" b="1" dirty="0"/>
              <a:t>}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tutulurlar</a:t>
            </a:r>
            <a:r>
              <a:rPr lang="en-US" dirty="0"/>
              <a:t>. </a:t>
            </a:r>
            <a:r>
              <a:rPr lang="en-US" b="1" dirty="0" err="1"/>
              <a:t>Docker</a:t>
            </a:r>
            <a:r>
              <a:rPr lang="en-US" dirty="0"/>
              <a:t>, </a:t>
            </a:r>
            <a:r>
              <a:rPr lang="en-US" dirty="0" err="1"/>
              <a:t>versiyon</a:t>
            </a:r>
            <a:r>
              <a:rPr lang="en-US" dirty="0"/>
              <a:t> </a:t>
            </a:r>
            <a:r>
              <a:rPr lang="en-US" dirty="0" err="1"/>
              <a:t>belirtilmez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en son </a:t>
            </a:r>
            <a:r>
              <a:rPr lang="en-US" dirty="0" err="1"/>
              <a:t>versiyonu</a:t>
            </a:r>
            <a:r>
              <a:rPr lang="en-US" dirty="0"/>
              <a:t> </a:t>
            </a:r>
            <a:r>
              <a:rPr lang="en-US" dirty="0" err="1"/>
              <a:t>indirecektir</a:t>
            </a:r>
            <a:r>
              <a:rPr lang="en-US" dirty="0"/>
              <a:t>. </a:t>
            </a:r>
            <a:r>
              <a:rPr lang="en-US" dirty="0" err="1"/>
              <a:t>Docker</a:t>
            </a:r>
            <a:r>
              <a:rPr lang="en-US" dirty="0"/>
              <a:t> Hub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Image’larınızı</a:t>
            </a:r>
            <a:r>
              <a:rPr lang="en-US" dirty="0"/>
              <a:t> </a:t>
            </a:r>
            <a:r>
              <a:rPr lang="en-US" dirty="0" err="1"/>
              <a:t>paylaşabilirsiniz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toplulukların</a:t>
            </a:r>
            <a:r>
              <a:rPr lang="en-US" dirty="0"/>
              <a:t> </a:t>
            </a:r>
            <a:r>
              <a:rPr lang="en-US" dirty="0" err="1"/>
              <a:t>Image’larını</a:t>
            </a:r>
            <a:r>
              <a:rPr lang="en-US" dirty="0"/>
              <a:t> </a:t>
            </a:r>
            <a:r>
              <a:rPr lang="en-US" dirty="0" err="1"/>
              <a:t>indirebilirsiniz</a:t>
            </a:r>
            <a:r>
              <a:rPr lang="en-US" dirty="0"/>
              <a:t>. </a:t>
            </a:r>
            <a:r>
              <a:rPr lang="en-US" dirty="0" err="1"/>
              <a:t>Yukarıdaki</a:t>
            </a:r>
            <a:r>
              <a:rPr lang="en-US" dirty="0"/>
              <a:t> </a:t>
            </a:r>
            <a:r>
              <a:rPr lang="en-US" dirty="0" err="1"/>
              <a:t>örnekte</a:t>
            </a:r>
            <a:r>
              <a:rPr lang="en-US" dirty="0"/>
              <a:t> official </a:t>
            </a:r>
            <a:r>
              <a:rPr lang="en-US" dirty="0" err="1"/>
              <a:t>bir</a:t>
            </a:r>
            <a:r>
              <a:rPr lang="en-US" dirty="0"/>
              <a:t> Image </a:t>
            </a:r>
            <a:r>
              <a:rPr lang="en-US" dirty="0" err="1"/>
              <a:t>olduğundan</a:t>
            </a:r>
            <a:r>
              <a:rPr lang="en-US" dirty="0"/>
              <a:t> </a:t>
            </a:r>
            <a:r>
              <a:rPr lang="en-US" dirty="0" err="1"/>
              <a:t>organizasyon</a:t>
            </a:r>
            <a:r>
              <a:rPr lang="en-US" dirty="0"/>
              <a:t> </a:t>
            </a:r>
            <a:r>
              <a:rPr lang="en-US" dirty="0" err="1"/>
              <a:t>adı</a:t>
            </a:r>
            <a:r>
              <a:rPr lang="en-US" dirty="0"/>
              <a:t> </a:t>
            </a:r>
            <a:r>
              <a:rPr lang="en-US" dirty="0" err="1"/>
              <a:t>belirtmedik</a:t>
            </a:r>
            <a:r>
              <a:rPr lang="en-US" dirty="0"/>
              <a:t>. </a:t>
            </a:r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yaptığınız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toplulukların</a:t>
            </a:r>
            <a:r>
              <a:rPr lang="en-US" dirty="0"/>
              <a:t> </a:t>
            </a:r>
            <a:r>
              <a:rPr lang="en-US" dirty="0" err="1"/>
              <a:t>hazırladığı</a:t>
            </a:r>
            <a:r>
              <a:rPr lang="en-US" dirty="0"/>
              <a:t> </a:t>
            </a:r>
            <a:r>
              <a:rPr lang="en-US" dirty="0" err="1"/>
              <a:t>Image’ları</a:t>
            </a:r>
            <a:r>
              <a:rPr lang="en-US" dirty="0"/>
              <a:t> </a:t>
            </a:r>
            <a:r>
              <a:rPr lang="en-US" dirty="0" err="1"/>
              <a:t>indiriyor</a:t>
            </a:r>
            <a:r>
              <a:rPr lang="en-US" dirty="0"/>
              <a:t> </a:t>
            </a:r>
            <a:r>
              <a:rPr lang="en-US" dirty="0" err="1"/>
              <a:t>olsaydık</a:t>
            </a:r>
            <a:r>
              <a:rPr lang="en-US" dirty="0"/>
              <a:t> Image </a:t>
            </a:r>
            <a:r>
              <a:rPr lang="en-US" dirty="0" err="1"/>
              <a:t>adından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organizasyon</a:t>
            </a:r>
            <a:r>
              <a:rPr lang="en-US" dirty="0"/>
              <a:t> </a:t>
            </a:r>
            <a:r>
              <a:rPr lang="en-US" dirty="0" err="1"/>
              <a:t>adını</a:t>
            </a:r>
            <a:r>
              <a:rPr lang="en-US" dirty="0"/>
              <a:t> </a:t>
            </a:r>
            <a:r>
              <a:rPr lang="en-US" dirty="0" err="1"/>
              <a:t>belirtmemiz</a:t>
            </a:r>
            <a:r>
              <a:rPr lang="en-US" dirty="0"/>
              <a:t> </a:t>
            </a:r>
            <a:r>
              <a:rPr lang="en-US" dirty="0" err="1"/>
              <a:t>gerekirdi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 </a:t>
            </a:r>
            <a:r>
              <a:rPr lang="en-US" i="1" u="sng" dirty="0" smtClean="0">
                <a:hlinkClick r:id="rId3"/>
              </a:rPr>
              <a:t>“</a:t>
            </a:r>
            <a:r>
              <a:rPr lang="tr-TR" i="1" u="sng" dirty="0" smtClean="0">
                <a:hlinkClick r:id="rId3"/>
              </a:rPr>
              <a:t>gokyar</a:t>
            </a:r>
            <a:r>
              <a:rPr lang="en-US" i="1" u="sng" dirty="0" smtClean="0">
                <a:hlinkClick r:id="rId3"/>
              </a:rPr>
              <a:t>/</a:t>
            </a:r>
            <a:r>
              <a:rPr lang="en-US" i="1" u="sng" dirty="0" err="1" smtClean="0">
                <a:hlinkClick r:id="rId3"/>
              </a:rPr>
              <a:t>myubuntu</a:t>
            </a:r>
            <a:r>
              <a:rPr lang="en-US" i="1" u="sng" dirty="0">
                <a:hlinkClick r:id="rId3"/>
              </a:rPr>
              <a:t>”</a:t>
            </a:r>
            <a:r>
              <a:rPr lang="en-US" dirty="0"/>
              <a:t> </a:t>
            </a:r>
            <a:r>
              <a:rPr lang="en-US" dirty="0" err="1"/>
              <a:t>gibi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630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253388"/>
            <a:ext cx="11666862" cy="627961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Çektiğiniz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çalıştırdığınız</a:t>
            </a:r>
            <a:r>
              <a:rPr lang="en-US" dirty="0"/>
              <a:t> Container </a:t>
            </a:r>
            <a:r>
              <a:rPr lang="en-US" dirty="0" err="1"/>
              <a:t>Image’larının</a:t>
            </a:r>
            <a:r>
              <a:rPr lang="en-US" dirty="0"/>
              <a:t> </a:t>
            </a:r>
            <a:r>
              <a:rPr lang="en-US" dirty="0" err="1"/>
              <a:t>makinenizde</a:t>
            </a:r>
            <a:r>
              <a:rPr lang="en-US" dirty="0"/>
              <a:t> </a:t>
            </a:r>
            <a:r>
              <a:rPr lang="en-US" dirty="0" err="1"/>
              <a:t>tutulduğunu</a:t>
            </a:r>
            <a:r>
              <a:rPr lang="en-US" dirty="0"/>
              <a:t> </a:t>
            </a:r>
            <a:r>
              <a:rPr lang="en-US" dirty="0" err="1"/>
              <a:t>unutmayın</a:t>
            </a:r>
            <a:r>
              <a:rPr lang="en-US" dirty="0"/>
              <a:t>.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versiyonla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Container’ın</a:t>
            </a:r>
            <a:r>
              <a:rPr lang="en-US" dirty="0"/>
              <a:t> </a:t>
            </a:r>
            <a:r>
              <a:rPr lang="en-US" dirty="0" err="1"/>
              <a:t>çalıştığını</a:t>
            </a:r>
            <a:r>
              <a:rPr lang="en-US" dirty="0"/>
              <a:t> </a:t>
            </a:r>
            <a:r>
              <a:rPr lang="en-US" dirty="0" err="1"/>
              <a:t>kaybetmek</a:t>
            </a:r>
            <a:r>
              <a:rPr lang="en-US" dirty="0"/>
              <a:t> </a:t>
            </a:r>
            <a:r>
              <a:rPr lang="en-US" dirty="0" err="1"/>
              <a:t>kolaydır</a:t>
            </a:r>
            <a:r>
              <a:rPr lang="en-US" dirty="0"/>
              <a:t>. Bu </a:t>
            </a:r>
            <a:r>
              <a:rPr lang="en-US" dirty="0" err="1"/>
              <a:t>nedenle</a:t>
            </a:r>
            <a:r>
              <a:rPr lang="en-US" dirty="0"/>
              <a:t>, </a:t>
            </a:r>
            <a:r>
              <a:rPr lang="en-US" dirty="0" err="1"/>
              <a:t>kullanılmayan</a:t>
            </a:r>
            <a:r>
              <a:rPr lang="en-US" dirty="0"/>
              <a:t> </a:t>
            </a:r>
            <a:r>
              <a:rPr lang="en-US" dirty="0" err="1"/>
              <a:t>Container’ların</a:t>
            </a:r>
            <a:r>
              <a:rPr lang="en-US" dirty="0"/>
              <a:t> </a:t>
            </a:r>
            <a:r>
              <a:rPr lang="en-US" dirty="0" err="1"/>
              <a:t>arka</a:t>
            </a:r>
            <a:r>
              <a:rPr lang="en-US" dirty="0"/>
              <a:t> </a:t>
            </a:r>
            <a:r>
              <a:rPr lang="en-US" dirty="0" err="1"/>
              <a:t>planda</a:t>
            </a:r>
            <a:r>
              <a:rPr lang="en-US" dirty="0"/>
              <a:t> </a:t>
            </a:r>
            <a:r>
              <a:rPr lang="en-US" dirty="0" err="1"/>
              <a:t>çalışmasını</a:t>
            </a:r>
            <a:r>
              <a:rPr lang="en-US" dirty="0"/>
              <a:t> </a:t>
            </a:r>
            <a:r>
              <a:rPr lang="en-US" dirty="0" err="1"/>
              <a:t>önlemek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çalışması</a:t>
            </a:r>
            <a:r>
              <a:rPr lang="en-US" dirty="0"/>
              <a:t> </a:t>
            </a:r>
            <a:r>
              <a:rPr lang="en-US" dirty="0" err="1"/>
              <a:t>bittiğinde</a:t>
            </a:r>
            <a:r>
              <a:rPr lang="en-US" dirty="0"/>
              <a:t> </a:t>
            </a:r>
            <a:r>
              <a:rPr lang="en-US" dirty="0" err="1"/>
              <a:t>Container’ın</a:t>
            </a:r>
            <a:r>
              <a:rPr lang="en-US" dirty="0"/>
              <a:t> </a:t>
            </a:r>
            <a:r>
              <a:rPr lang="en-US" dirty="0" err="1"/>
              <a:t>durduğundan</a:t>
            </a:r>
            <a:r>
              <a:rPr lang="en-US" dirty="0"/>
              <a:t> </a:t>
            </a:r>
            <a:r>
              <a:rPr lang="en-US" dirty="0" err="1"/>
              <a:t>emin</a:t>
            </a:r>
            <a:r>
              <a:rPr lang="en-US" dirty="0"/>
              <a:t> </a:t>
            </a:r>
            <a:r>
              <a:rPr lang="en-US" dirty="0" err="1"/>
              <a:t>olun</a:t>
            </a:r>
            <a:r>
              <a:rPr lang="en-US" dirty="0"/>
              <a:t>. </a:t>
            </a:r>
            <a:r>
              <a:rPr lang="en-US" dirty="0" err="1"/>
              <a:t>Ayrıca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Image’ı</a:t>
            </a:r>
            <a:r>
              <a:rPr lang="en-US" dirty="0"/>
              <a:t> </a:t>
            </a:r>
            <a:r>
              <a:rPr lang="en-US" dirty="0" err="1"/>
              <a:t>artık</a:t>
            </a:r>
            <a:r>
              <a:rPr lang="en-US" dirty="0"/>
              <a:t> </a:t>
            </a:r>
            <a:r>
              <a:rPr lang="en-US" dirty="0" err="1"/>
              <a:t>kullanmayacaksanız</a:t>
            </a:r>
            <a:r>
              <a:rPr lang="en-US" dirty="0"/>
              <a:t>, </a:t>
            </a:r>
            <a:r>
              <a:rPr lang="en-US" dirty="0" err="1"/>
              <a:t>makinenizden</a:t>
            </a:r>
            <a:r>
              <a:rPr lang="en-US" dirty="0"/>
              <a:t> </a:t>
            </a:r>
            <a:r>
              <a:rPr lang="en-US" dirty="0" err="1"/>
              <a:t>kaldırmanız</a:t>
            </a:r>
            <a:r>
              <a:rPr lang="en-US" dirty="0"/>
              <a:t> size disk </a:t>
            </a:r>
            <a:r>
              <a:rPr lang="en-US" dirty="0" err="1"/>
              <a:t>alanını</a:t>
            </a:r>
            <a:r>
              <a:rPr lang="en-US" dirty="0"/>
              <a:t> </a:t>
            </a:r>
            <a:r>
              <a:rPr lang="en-US" dirty="0" err="1"/>
              <a:t>açmanızı</a:t>
            </a:r>
            <a:r>
              <a:rPr lang="en-US" dirty="0"/>
              <a:t> </a:t>
            </a:r>
            <a:r>
              <a:rPr lang="en-US" dirty="0" err="1"/>
              <a:t>sağlayacaktır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63" y="2456760"/>
            <a:ext cx="9948231" cy="440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37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455" y="198304"/>
            <a:ext cx="11589745" cy="6499951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Docker</a:t>
            </a:r>
            <a:r>
              <a:rPr lang="en-US" b="1" dirty="0"/>
              <a:t> Image </a:t>
            </a:r>
            <a:r>
              <a:rPr lang="en-US" b="1" dirty="0" err="1"/>
              <a:t>Nedir</a:t>
            </a:r>
            <a:r>
              <a:rPr lang="en-US" b="1" dirty="0"/>
              <a:t> ?</a:t>
            </a:r>
          </a:p>
          <a:p>
            <a:pPr marL="0" indent="0">
              <a:buNone/>
            </a:pPr>
            <a:r>
              <a:rPr lang="en-US" dirty="0" err="1"/>
              <a:t>Docker</a:t>
            </a:r>
            <a:r>
              <a:rPr lang="en-US" dirty="0"/>
              <a:t> image </a:t>
            </a:r>
            <a:r>
              <a:rPr lang="en-US" dirty="0" err="1"/>
              <a:t>adından</a:t>
            </a:r>
            <a:r>
              <a:rPr lang="en-US" dirty="0"/>
              <a:t> da </a:t>
            </a:r>
            <a:r>
              <a:rPr lang="en-US" dirty="0" err="1"/>
              <a:t>anlaşılacağı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çalışacak</a:t>
            </a:r>
            <a:r>
              <a:rPr lang="en-US" dirty="0"/>
              <a:t> </a:t>
            </a:r>
            <a:r>
              <a:rPr lang="en-US" dirty="0" err="1"/>
              <a:t>uygulamanızın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uygulamanızın</a:t>
            </a:r>
            <a:r>
              <a:rPr lang="en-US" dirty="0"/>
              <a:t> </a:t>
            </a:r>
            <a:r>
              <a:rPr lang="en-US" dirty="0" err="1"/>
              <a:t>altyapısında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kütüphanelerinin</a:t>
            </a:r>
            <a:r>
              <a:rPr lang="en-US" dirty="0"/>
              <a:t> </a:t>
            </a:r>
            <a:r>
              <a:rPr lang="en-US" dirty="0" err="1"/>
              <a:t>bulunduğu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yapıdır</a:t>
            </a:r>
            <a:r>
              <a:rPr lang="en-US" dirty="0"/>
              <a:t>. </a:t>
            </a:r>
            <a:r>
              <a:rPr lang="en-US" dirty="0" err="1"/>
              <a:t>İmajları</a:t>
            </a:r>
            <a:r>
              <a:rPr lang="en-US" dirty="0"/>
              <a:t>, container </a:t>
            </a:r>
            <a:r>
              <a:rPr lang="en-US" dirty="0" err="1"/>
              <a:t>yaratmak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talimatların</a:t>
            </a:r>
            <a:r>
              <a:rPr lang="en-US" dirty="0"/>
              <a:t> </a:t>
            </a:r>
            <a:r>
              <a:rPr lang="en-US" dirty="0" err="1"/>
              <a:t>bulunduğu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şablon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düşünebiliriz</a:t>
            </a:r>
            <a:r>
              <a:rPr lang="en-US" dirty="0"/>
              <a:t>. </a:t>
            </a:r>
            <a:r>
              <a:rPr lang="en-US" b="1" i="1" dirty="0" err="1"/>
              <a:t>docker</a:t>
            </a:r>
            <a:r>
              <a:rPr lang="en-US" b="1" i="1" dirty="0"/>
              <a:t> image build </a:t>
            </a:r>
            <a:r>
              <a:rPr lang="en-US" dirty="0" err="1"/>
              <a:t>komutu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 </a:t>
            </a:r>
            <a:r>
              <a:rPr lang="en-US" i="1" dirty="0" err="1"/>
              <a:t>Dockerfile</a:t>
            </a:r>
            <a:r>
              <a:rPr lang="en-US" i="1" dirty="0"/>
              <a:t> 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oluşturduğumuz</a:t>
            </a:r>
            <a:r>
              <a:rPr lang="en-US" dirty="0"/>
              <a:t> </a:t>
            </a:r>
            <a:r>
              <a:rPr lang="en-US" dirty="0" err="1"/>
              <a:t>yapılardır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2" y="2677099"/>
            <a:ext cx="10686362" cy="418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15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455" y="198304"/>
            <a:ext cx="11589745" cy="649995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/>
              <a:t>Docker</a:t>
            </a:r>
            <a:r>
              <a:rPr lang="en-US" sz="2400" b="1" dirty="0"/>
              <a:t> Image </a:t>
            </a:r>
            <a:r>
              <a:rPr lang="en-US" sz="2400" dirty="0"/>
              <a:t>‘</a:t>
            </a:r>
            <a:r>
              <a:rPr lang="en-US" sz="2400" dirty="0" err="1"/>
              <a:t>ı</a:t>
            </a:r>
            <a:r>
              <a:rPr lang="en-US" sz="2400" dirty="0"/>
              <a:t> </a:t>
            </a:r>
            <a:r>
              <a:rPr lang="en-US" sz="2400" dirty="0" err="1"/>
              <a:t>aslında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template, </a:t>
            </a:r>
            <a:r>
              <a:rPr lang="en-US" sz="2400" dirty="0" err="1"/>
              <a:t>şablon</a:t>
            </a:r>
            <a:r>
              <a:rPr lang="en-US" sz="2400" dirty="0"/>
              <a:t> </a:t>
            </a:r>
            <a:r>
              <a:rPr lang="en-US" sz="2400" dirty="0" err="1"/>
              <a:t>olarak</a:t>
            </a:r>
            <a:r>
              <a:rPr lang="en-US" sz="2400" dirty="0"/>
              <a:t> </a:t>
            </a:r>
            <a:r>
              <a:rPr lang="en-US" sz="2400" dirty="0" err="1"/>
              <a:t>tanımlayabiliriz</a:t>
            </a:r>
            <a:r>
              <a:rPr lang="en-US" sz="2400" dirty="0"/>
              <a:t>. </a:t>
            </a:r>
            <a:r>
              <a:rPr lang="en-US" sz="2400" dirty="0" err="1"/>
              <a:t>Docker</a:t>
            </a:r>
            <a:r>
              <a:rPr lang="en-US" sz="2400" dirty="0"/>
              <a:t> </a:t>
            </a:r>
            <a:r>
              <a:rPr lang="en-US" sz="2400" dirty="0" err="1"/>
              <a:t>üzerinde</a:t>
            </a:r>
            <a:r>
              <a:rPr lang="en-US" sz="2400" dirty="0"/>
              <a:t> </a:t>
            </a:r>
            <a:r>
              <a:rPr lang="en-US" sz="2400" dirty="0" err="1"/>
              <a:t>çalışabilecek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container </a:t>
            </a:r>
            <a:r>
              <a:rPr lang="en-US" sz="2400" dirty="0" err="1"/>
              <a:t>oluşturmak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gerekli</a:t>
            </a:r>
            <a:r>
              <a:rPr lang="en-US" sz="2400" dirty="0"/>
              <a:t> </a:t>
            </a:r>
            <a:r>
              <a:rPr lang="en-US" sz="2400" dirty="0" err="1"/>
              <a:t>olan</a:t>
            </a:r>
            <a:r>
              <a:rPr lang="en-US" sz="2400" dirty="0"/>
              <a:t> </a:t>
            </a:r>
            <a:r>
              <a:rPr lang="en-US" sz="2400" dirty="0" err="1"/>
              <a:t>template’lere</a:t>
            </a:r>
            <a:r>
              <a:rPr lang="en-US" sz="2400" dirty="0"/>
              <a:t> biz </a:t>
            </a:r>
            <a:r>
              <a:rPr lang="en-US" sz="2400" dirty="0" err="1"/>
              <a:t>aslında</a:t>
            </a:r>
            <a:r>
              <a:rPr lang="en-US" sz="2400" dirty="0"/>
              <a:t> </a:t>
            </a:r>
            <a:r>
              <a:rPr lang="en-US" sz="2400" b="1" dirty="0" err="1"/>
              <a:t>Docker</a:t>
            </a:r>
            <a:r>
              <a:rPr lang="en-US" sz="2400" b="1" dirty="0"/>
              <a:t> Image </a:t>
            </a:r>
            <a:r>
              <a:rPr lang="en-US" sz="2400" dirty="0" err="1"/>
              <a:t>diyoruz</a:t>
            </a:r>
            <a:r>
              <a:rPr lang="en-US" sz="2400" dirty="0" smtClean="0"/>
              <a:t>.</a:t>
            </a:r>
            <a:endParaRPr lang="tr-TR" sz="2400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err="1"/>
              <a:t>Kendi</a:t>
            </a:r>
            <a:r>
              <a:rPr lang="en-US" sz="2400" dirty="0"/>
              <a:t> </a:t>
            </a:r>
            <a:r>
              <a:rPr lang="en-US" sz="2400" dirty="0" err="1"/>
              <a:t>özel</a:t>
            </a:r>
            <a:r>
              <a:rPr lang="en-US" sz="2400" dirty="0"/>
              <a:t> </a:t>
            </a:r>
            <a:r>
              <a:rPr lang="en-US" sz="2400" dirty="0" err="1"/>
              <a:t>kullanımınız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kullanabileceğiniz</a:t>
            </a:r>
            <a:r>
              <a:rPr lang="en-US" sz="2400" dirty="0"/>
              <a:t> </a:t>
            </a:r>
            <a:r>
              <a:rPr lang="en-US" sz="2400" dirty="0" err="1"/>
              <a:t>veya</a:t>
            </a:r>
            <a:r>
              <a:rPr lang="en-US" sz="2400" dirty="0"/>
              <a:t> </a:t>
            </a:r>
            <a:r>
              <a:rPr lang="en-US" sz="2400" dirty="0" err="1"/>
              <a:t>diğer</a:t>
            </a:r>
            <a:r>
              <a:rPr lang="en-US" sz="2400" dirty="0"/>
              <a:t> </a:t>
            </a:r>
            <a:r>
              <a:rPr lang="en-US" sz="2400" b="1" dirty="0" err="1"/>
              <a:t>Docker</a:t>
            </a:r>
            <a:r>
              <a:rPr lang="en-US" sz="2400" dirty="0"/>
              <a:t> </a:t>
            </a:r>
            <a:r>
              <a:rPr lang="en-US" sz="2400" dirty="0" err="1"/>
              <a:t>kullanıcılarıyla</a:t>
            </a:r>
            <a:r>
              <a:rPr lang="en-US" sz="2400" dirty="0"/>
              <a:t> </a:t>
            </a:r>
            <a:r>
              <a:rPr lang="en-US" sz="2400" dirty="0" err="1"/>
              <a:t>herkese</a:t>
            </a:r>
            <a:r>
              <a:rPr lang="en-US" sz="2400" dirty="0"/>
              <a:t> </a:t>
            </a:r>
            <a:r>
              <a:rPr lang="en-US" sz="2400" dirty="0" err="1"/>
              <a:t>açık</a:t>
            </a:r>
            <a:r>
              <a:rPr lang="en-US" sz="2400" dirty="0"/>
              <a:t> </a:t>
            </a:r>
            <a:r>
              <a:rPr lang="en-US" sz="2400" dirty="0" err="1"/>
              <a:t>olarak</a:t>
            </a:r>
            <a:r>
              <a:rPr lang="en-US" sz="2400" dirty="0"/>
              <a:t> </a:t>
            </a:r>
            <a:r>
              <a:rPr lang="en-US" sz="2400" dirty="0" err="1"/>
              <a:t>paylaşabileceğiniz</a:t>
            </a:r>
            <a:r>
              <a:rPr lang="en-US" sz="2400" dirty="0"/>
              <a:t> </a:t>
            </a:r>
            <a:r>
              <a:rPr lang="en-US" sz="2400" dirty="0" err="1"/>
              <a:t>uygulamaları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önceden</a:t>
            </a:r>
            <a:r>
              <a:rPr lang="en-US" sz="2400" dirty="0"/>
              <a:t> </a:t>
            </a:r>
            <a:r>
              <a:rPr lang="en-US" sz="2400" dirty="0" err="1"/>
              <a:t>yapılandırılmış</a:t>
            </a:r>
            <a:r>
              <a:rPr lang="en-US" sz="2400" dirty="0"/>
              <a:t> </a:t>
            </a:r>
            <a:r>
              <a:rPr lang="en-US" sz="2400" dirty="0" err="1"/>
              <a:t>sunucu</a:t>
            </a:r>
            <a:r>
              <a:rPr lang="en-US" sz="2400" dirty="0"/>
              <a:t> </a:t>
            </a:r>
            <a:r>
              <a:rPr lang="en-US" sz="2400" dirty="0" err="1"/>
              <a:t>ortamlarını</a:t>
            </a:r>
            <a:r>
              <a:rPr lang="en-US" sz="2400" dirty="0"/>
              <a:t> </a:t>
            </a:r>
            <a:r>
              <a:rPr lang="en-US" sz="2400" dirty="0" err="1"/>
              <a:t>paketlemek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kullanışlı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yol</a:t>
            </a:r>
            <a:r>
              <a:rPr lang="en-US" sz="2400" dirty="0"/>
              <a:t> </a:t>
            </a:r>
            <a:r>
              <a:rPr lang="en-US" sz="2400" dirty="0" err="1"/>
              <a:t>sağlıyor</a:t>
            </a:r>
            <a:r>
              <a:rPr lang="en-US" sz="2400" dirty="0"/>
              <a:t>. </a:t>
            </a:r>
            <a:r>
              <a:rPr lang="en-US" sz="2400" dirty="0" err="1"/>
              <a:t>Zaten</a:t>
            </a:r>
            <a:r>
              <a:rPr lang="en-US" sz="2400" dirty="0"/>
              <a:t> ilk </a:t>
            </a:r>
            <a:r>
              <a:rPr lang="en-US" sz="2400" dirty="0" err="1"/>
              <a:t>defa</a:t>
            </a:r>
            <a:r>
              <a:rPr lang="en-US" sz="2400" dirty="0"/>
              <a:t> </a:t>
            </a:r>
            <a:r>
              <a:rPr lang="en-US" sz="2400" b="1" dirty="0" err="1"/>
              <a:t>Docker</a:t>
            </a:r>
            <a:r>
              <a:rPr lang="en-US" sz="2400" dirty="0"/>
              <a:t> </a:t>
            </a:r>
            <a:r>
              <a:rPr lang="en-US" sz="2400" dirty="0" err="1"/>
              <a:t>kullanıyorsanız</a:t>
            </a:r>
            <a:r>
              <a:rPr lang="en-US" sz="2400" dirty="0"/>
              <a:t> </a:t>
            </a:r>
            <a:r>
              <a:rPr lang="en-US" sz="2400" dirty="0" err="1"/>
              <a:t>Docker</a:t>
            </a:r>
            <a:r>
              <a:rPr lang="en-US" sz="2400" dirty="0"/>
              <a:t> Image </a:t>
            </a:r>
            <a:r>
              <a:rPr lang="en-US" sz="2400" dirty="0" err="1"/>
              <a:t>önemli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başlangıç</a:t>
            </a:r>
            <a:r>
              <a:rPr lang="en-US" sz="2400" dirty="0"/>
              <a:t> </a:t>
            </a:r>
            <a:r>
              <a:rPr lang="en-US" sz="2400" dirty="0" err="1"/>
              <a:t>noktasıdır</a:t>
            </a:r>
            <a:r>
              <a:rPr lang="en-US" sz="2400" dirty="0"/>
              <a:t>. </a:t>
            </a:r>
            <a:r>
              <a:rPr lang="en-US" sz="2400" dirty="0" smtClean="0"/>
              <a:t>Container </a:t>
            </a:r>
            <a:r>
              <a:rPr lang="en-US" sz="2400" dirty="0" err="1"/>
              <a:t>oluşturabilmeniz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image’a</a:t>
            </a:r>
            <a:r>
              <a:rPr lang="en-US" sz="2400" dirty="0"/>
              <a:t> </a:t>
            </a:r>
            <a:r>
              <a:rPr lang="en-US" sz="2400" dirty="0" err="1"/>
              <a:t>ihtiyaç</a:t>
            </a:r>
            <a:r>
              <a:rPr lang="en-US" sz="2400" dirty="0"/>
              <a:t> </a:t>
            </a:r>
            <a:r>
              <a:rPr lang="en-US" sz="2400" dirty="0" err="1"/>
              <a:t>duyarsınız</a:t>
            </a:r>
            <a:r>
              <a:rPr lang="en-US" sz="2400" dirty="0"/>
              <a:t> </a:t>
            </a:r>
            <a:r>
              <a:rPr lang="en-US" sz="2400" dirty="0" err="1"/>
              <a:t>böylece</a:t>
            </a:r>
            <a:r>
              <a:rPr lang="en-US" sz="2400" dirty="0"/>
              <a:t> container </a:t>
            </a:r>
            <a:r>
              <a:rPr lang="en-US" sz="2400" dirty="0" err="1"/>
              <a:t>mimarisini</a:t>
            </a:r>
            <a:r>
              <a:rPr lang="en-US" sz="2400" dirty="0"/>
              <a:t> </a:t>
            </a:r>
            <a:r>
              <a:rPr lang="en-US" sz="2400" dirty="0" err="1"/>
              <a:t>oluşturmuş</a:t>
            </a:r>
            <a:r>
              <a:rPr lang="en-US" sz="2400" dirty="0"/>
              <a:t> </a:t>
            </a:r>
            <a:r>
              <a:rPr lang="en-US" sz="2400" dirty="0" err="1"/>
              <a:t>olursunuz</a:t>
            </a:r>
            <a:r>
              <a:rPr lang="en-US" sz="2400" dirty="0"/>
              <a:t>. </a:t>
            </a:r>
            <a:r>
              <a:rPr lang="en-US" sz="2400" dirty="0" err="1"/>
              <a:t>Siz</a:t>
            </a:r>
            <a:r>
              <a:rPr lang="en-US" sz="2400" dirty="0"/>
              <a:t> </a:t>
            </a:r>
            <a:r>
              <a:rPr lang="en-US" sz="2400" dirty="0" err="1"/>
              <a:t>docker</a:t>
            </a:r>
            <a:r>
              <a:rPr lang="en-US" sz="2400" dirty="0"/>
              <a:t> </a:t>
            </a:r>
            <a:r>
              <a:rPr lang="en-US" sz="2400" dirty="0" err="1"/>
              <a:t>image’larını</a:t>
            </a:r>
            <a:r>
              <a:rPr lang="en-US" sz="2400" dirty="0"/>
              <a:t> </a:t>
            </a:r>
            <a:r>
              <a:rPr lang="en-US" sz="2400" dirty="0" err="1"/>
              <a:t>kullanarak</a:t>
            </a:r>
            <a:r>
              <a:rPr lang="en-US" sz="2400" dirty="0"/>
              <a:t> </a:t>
            </a:r>
            <a:r>
              <a:rPr lang="en-US" sz="2400" dirty="0" err="1"/>
              <a:t>birden</a:t>
            </a:r>
            <a:r>
              <a:rPr lang="en-US" sz="2400" dirty="0"/>
              <a:t> </a:t>
            </a:r>
            <a:r>
              <a:rPr lang="en-US" sz="2400" dirty="0" err="1"/>
              <a:t>fazla</a:t>
            </a:r>
            <a:r>
              <a:rPr lang="en-US" sz="2400" dirty="0"/>
              <a:t> container </a:t>
            </a:r>
            <a:r>
              <a:rPr lang="en-US" sz="2400" dirty="0" err="1"/>
              <a:t>oluşturabilirsiniz</a:t>
            </a:r>
            <a:r>
              <a:rPr lang="en-US" sz="2400" dirty="0" smtClean="0"/>
              <a:t>.</a:t>
            </a:r>
            <a:endParaRPr lang="tr-TR" sz="24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772" y="3437262"/>
            <a:ext cx="5543550" cy="342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32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455" y="198304"/>
            <a:ext cx="11589745" cy="649995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Docker</a:t>
            </a:r>
            <a:r>
              <a:rPr lang="en-US" dirty="0"/>
              <a:t> Image, </a:t>
            </a:r>
            <a:r>
              <a:rPr lang="en-US" b="1" dirty="0" err="1"/>
              <a:t>Docker</a:t>
            </a:r>
            <a:r>
              <a:rPr lang="en-US" b="1" dirty="0"/>
              <a:t> container</a:t>
            </a:r>
            <a:r>
              <a:rPr lang="en-US" dirty="0"/>
              <a:t> </a:t>
            </a:r>
            <a:r>
              <a:rPr lang="en-US" dirty="0" err="1"/>
              <a:t>oluştururken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read only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template’dir</a:t>
            </a:r>
            <a:r>
              <a:rPr lang="en-US" dirty="0"/>
              <a:t> </a:t>
            </a:r>
            <a:r>
              <a:rPr lang="en-US" dirty="0" err="1"/>
              <a:t>aslında</a:t>
            </a:r>
            <a:r>
              <a:rPr lang="en-US" dirty="0" smtClean="0"/>
              <a:t>. </a:t>
            </a:r>
            <a:r>
              <a:rPr lang="en-US" dirty="0" err="1" smtClean="0"/>
              <a:t>Çoğu</a:t>
            </a:r>
            <a:r>
              <a:rPr lang="en-US" dirty="0" smtClean="0"/>
              <a:t> </a:t>
            </a:r>
            <a:r>
              <a:rPr lang="en-US" dirty="0" err="1"/>
              <a:t>zaman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image, 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ek</a:t>
            </a:r>
            <a:r>
              <a:rPr lang="en-US" dirty="0"/>
              <a:t> </a:t>
            </a:r>
            <a:r>
              <a:rPr lang="en-US" dirty="0" err="1"/>
              <a:t>özelleştirmelerle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 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image’a</a:t>
            </a:r>
            <a:r>
              <a:rPr lang="en-US" dirty="0"/>
              <a:t> </a:t>
            </a:r>
            <a:r>
              <a:rPr lang="en-US" dirty="0" err="1"/>
              <a:t>dayanır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apache web </a:t>
            </a:r>
            <a:r>
              <a:rPr lang="en-US" dirty="0" err="1"/>
              <a:t>sunucusunu</a:t>
            </a:r>
            <a:r>
              <a:rPr lang="en-US" dirty="0"/>
              <a:t>, </a:t>
            </a:r>
            <a:r>
              <a:rPr lang="en-US" dirty="0" err="1"/>
              <a:t>uygulamanızı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uygulamanız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yapılandırma</a:t>
            </a:r>
            <a:r>
              <a:rPr lang="en-US" dirty="0"/>
              <a:t> </a:t>
            </a:r>
            <a:r>
              <a:rPr lang="en-US" dirty="0" err="1"/>
              <a:t>ayrıntılarını</a:t>
            </a:r>
            <a:r>
              <a:rPr lang="en-US" dirty="0"/>
              <a:t> </a:t>
            </a:r>
            <a:r>
              <a:rPr lang="en-US" dirty="0" err="1"/>
              <a:t>yükleyen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image </a:t>
            </a:r>
            <a:r>
              <a:rPr lang="en-US" dirty="0" err="1"/>
              <a:t>oluşturabilirsiniz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image’larınızı</a:t>
            </a:r>
            <a:r>
              <a:rPr lang="en-US" dirty="0"/>
              <a:t> </a:t>
            </a:r>
            <a:r>
              <a:rPr lang="en-US" dirty="0" err="1"/>
              <a:t>oluşturabildiğiniz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başkaları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oluşturulan</a:t>
            </a:r>
            <a:r>
              <a:rPr lang="en-US" dirty="0"/>
              <a:t> </a:t>
            </a:r>
            <a:r>
              <a:rPr lang="en-US" dirty="0" err="1"/>
              <a:t>image’larıda</a:t>
            </a:r>
            <a:r>
              <a:rPr lang="en-US" dirty="0"/>
              <a:t> </a:t>
            </a:r>
            <a:r>
              <a:rPr lang="en-US" dirty="0" err="1"/>
              <a:t>kullanabilirsiniz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dirty="0" err="1" smtClean="0"/>
              <a:t>Kendi</a:t>
            </a:r>
            <a:r>
              <a:rPr lang="en-US" dirty="0" smtClean="0"/>
              <a:t> </a:t>
            </a:r>
            <a:r>
              <a:rPr lang="en-US" dirty="0" err="1"/>
              <a:t>image’inizi</a:t>
            </a:r>
            <a:r>
              <a:rPr lang="en-US" dirty="0"/>
              <a:t>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ilk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Dockerfile</a:t>
            </a:r>
            <a:r>
              <a:rPr lang="en-US" dirty="0"/>
              <a:t> </a:t>
            </a:r>
            <a:r>
              <a:rPr lang="en-US" dirty="0" err="1"/>
              <a:t>oluşturmanız</a:t>
            </a:r>
            <a:r>
              <a:rPr lang="en-US" dirty="0"/>
              <a:t> </a:t>
            </a:r>
            <a:r>
              <a:rPr lang="en-US" dirty="0" err="1"/>
              <a:t>gerekiyor</a:t>
            </a:r>
            <a:r>
              <a:rPr lang="en-US" dirty="0"/>
              <a:t>. </a:t>
            </a:r>
            <a:r>
              <a:rPr lang="en-US" dirty="0" err="1"/>
              <a:t>Dockerfile’daki</a:t>
            </a:r>
            <a:r>
              <a:rPr lang="en-US" dirty="0"/>
              <a:t> her </a:t>
            </a:r>
            <a:r>
              <a:rPr lang="en-US" dirty="0" err="1"/>
              <a:t>komut</a:t>
            </a:r>
            <a:r>
              <a:rPr lang="en-US" dirty="0"/>
              <a:t> </a:t>
            </a:r>
            <a:r>
              <a:rPr lang="en-US" dirty="0" err="1"/>
              <a:t>image’da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katman</a:t>
            </a:r>
            <a:r>
              <a:rPr lang="en-US" dirty="0"/>
              <a:t> </a:t>
            </a:r>
            <a:r>
              <a:rPr lang="en-US" dirty="0" err="1"/>
              <a:t>yani</a:t>
            </a:r>
            <a:r>
              <a:rPr lang="en-US" dirty="0"/>
              <a:t> layer </a:t>
            </a:r>
            <a:r>
              <a:rPr lang="en-US" dirty="0" err="1"/>
              <a:t>oluşturur</a:t>
            </a:r>
            <a:r>
              <a:rPr lang="en-US" dirty="0"/>
              <a:t>. </a:t>
            </a:r>
            <a:r>
              <a:rPr lang="en-US" b="1" dirty="0" err="1"/>
              <a:t>Dockerfile</a:t>
            </a:r>
            <a:r>
              <a:rPr lang="en-US" dirty="0"/>
              <a:t> </a:t>
            </a:r>
            <a:r>
              <a:rPr lang="en-US" dirty="0" err="1"/>
              <a:t>dosyasının</a:t>
            </a:r>
            <a:r>
              <a:rPr lang="en-US" dirty="0"/>
              <a:t> </a:t>
            </a:r>
            <a:r>
              <a:rPr lang="en-US" dirty="0" err="1"/>
              <a:t>değiştirip</a:t>
            </a:r>
            <a:r>
              <a:rPr lang="en-US" dirty="0"/>
              <a:t> </a:t>
            </a:r>
            <a:r>
              <a:rPr lang="en-US" dirty="0" err="1"/>
              <a:t>image’i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oluşturduğunuzda</a:t>
            </a:r>
            <a:r>
              <a:rPr lang="en-US" dirty="0"/>
              <a:t> </a:t>
            </a:r>
            <a:r>
              <a:rPr lang="en-US" dirty="0" err="1"/>
              <a:t>yanlızca</a:t>
            </a:r>
            <a:r>
              <a:rPr lang="en-US" dirty="0"/>
              <a:t> </a:t>
            </a:r>
            <a:r>
              <a:rPr lang="en-US" dirty="0" err="1"/>
              <a:t>katman</a:t>
            </a:r>
            <a:r>
              <a:rPr lang="en-US" dirty="0"/>
              <a:t> (layer)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oluşur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err="1" smtClean="0"/>
              <a:t>Dockerfile</a:t>
            </a:r>
            <a:r>
              <a:rPr lang="en-US" dirty="0" smtClean="0"/>
              <a:t> </a:t>
            </a:r>
            <a:r>
              <a:rPr lang="en-US" dirty="0" err="1"/>
              <a:t>aslında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belgesidir</a:t>
            </a:r>
            <a:r>
              <a:rPr lang="en-US" dirty="0"/>
              <a:t>. </a:t>
            </a:r>
            <a:r>
              <a:rPr lang="en-US" b="1" dirty="0" err="1"/>
              <a:t>Docker</a:t>
            </a:r>
            <a:r>
              <a:rPr lang="en-US" dirty="0"/>
              <a:t> </a:t>
            </a:r>
            <a:r>
              <a:rPr lang="en-US" b="1" dirty="0"/>
              <a:t>Image</a:t>
            </a:r>
            <a:r>
              <a:rPr lang="en-US" dirty="0"/>
              <a:t>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r>
              <a:rPr lang="en-US" b="1" dirty="0" err="1"/>
              <a:t>Dockerfile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image’in</a:t>
            </a:r>
            <a:r>
              <a:rPr lang="en-US" dirty="0"/>
              <a:t> </a:t>
            </a:r>
            <a:r>
              <a:rPr lang="en-US" dirty="0" err="1"/>
              <a:t>kullanılacağı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image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uygulamaların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parametreler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ilişkisi</a:t>
            </a:r>
            <a:r>
              <a:rPr lang="en-US" dirty="0"/>
              <a:t> </a:t>
            </a:r>
            <a:r>
              <a:rPr lang="en-US" dirty="0" err="1"/>
              <a:t>olacağı</a:t>
            </a:r>
            <a:r>
              <a:rPr lang="en-US" dirty="0"/>
              <a:t>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çalışacağı</a:t>
            </a:r>
            <a:r>
              <a:rPr lang="en-US" dirty="0"/>
              <a:t> </a:t>
            </a:r>
            <a:r>
              <a:rPr lang="en-US" dirty="0" err="1"/>
              <a:t>yazılır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614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455" y="198304"/>
            <a:ext cx="11589745" cy="649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/>
              <a:t>Docker</a:t>
            </a:r>
            <a:r>
              <a:rPr lang="en-US" sz="2400" dirty="0" smtClean="0"/>
              <a:t> </a:t>
            </a:r>
            <a:r>
              <a:rPr lang="en-US" sz="2400" dirty="0" err="1" smtClean="0"/>
              <a:t>Image’larınızı</a:t>
            </a:r>
            <a:r>
              <a:rPr lang="en-US" sz="2400" dirty="0" smtClean="0"/>
              <a:t> </a:t>
            </a:r>
            <a:r>
              <a:rPr lang="en-US" sz="2400" dirty="0" err="1" smtClean="0"/>
              <a:t>siz</a:t>
            </a:r>
            <a:r>
              <a:rPr lang="en-US" sz="2400" dirty="0" smtClean="0"/>
              <a:t> </a:t>
            </a:r>
            <a:r>
              <a:rPr lang="en-US" sz="2400" dirty="0" err="1" smtClean="0"/>
              <a:t>isterseniz</a:t>
            </a:r>
            <a:r>
              <a:rPr lang="en-US" sz="2400" dirty="0" smtClean="0"/>
              <a:t> </a:t>
            </a:r>
            <a:r>
              <a:rPr lang="en-US" sz="2400" dirty="0" err="1" smtClean="0"/>
              <a:t>başka</a:t>
            </a:r>
            <a:r>
              <a:rPr lang="en-US" sz="2400" dirty="0" smtClean="0"/>
              <a:t>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ortamda</a:t>
            </a:r>
            <a:r>
              <a:rPr lang="en-US" sz="2400" dirty="0" smtClean="0"/>
              <a:t> </a:t>
            </a:r>
            <a:r>
              <a:rPr lang="en-US" sz="2400" dirty="0" err="1" smtClean="0"/>
              <a:t>kullanabilirsiniz</a:t>
            </a:r>
            <a:r>
              <a:rPr lang="en-US" sz="2400" dirty="0" smtClean="0"/>
              <a:t>. </a:t>
            </a:r>
            <a:r>
              <a:rPr lang="en-US" sz="2400" dirty="0" err="1" smtClean="0"/>
              <a:t>Başka</a:t>
            </a:r>
            <a:r>
              <a:rPr lang="en-US" sz="2400" dirty="0" smtClean="0"/>
              <a:t>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ortam</a:t>
            </a:r>
            <a:r>
              <a:rPr lang="en-US" sz="2400" dirty="0" smtClean="0"/>
              <a:t> </a:t>
            </a:r>
            <a:r>
              <a:rPr lang="en-US" sz="2400" dirty="0" err="1" smtClean="0"/>
              <a:t>ile</a:t>
            </a:r>
            <a:r>
              <a:rPr lang="en-US" sz="2400" dirty="0" smtClean="0"/>
              <a:t> </a:t>
            </a:r>
            <a:r>
              <a:rPr lang="en-US" sz="2400" dirty="0" err="1" smtClean="0"/>
              <a:t>paylaşabilirsiniz</a:t>
            </a:r>
            <a:r>
              <a:rPr lang="en-US" sz="2400" dirty="0" smtClean="0"/>
              <a:t>. Bu </a:t>
            </a:r>
            <a:r>
              <a:rPr lang="en-US" sz="2400" dirty="0" err="1" smtClean="0"/>
              <a:t>tamamen</a:t>
            </a:r>
            <a:r>
              <a:rPr lang="en-US" sz="2400" dirty="0" smtClean="0"/>
              <a:t> </a:t>
            </a:r>
            <a:r>
              <a:rPr lang="en-US" sz="2400" dirty="0" err="1" smtClean="0"/>
              <a:t>sizin</a:t>
            </a:r>
            <a:r>
              <a:rPr lang="en-US" sz="2400" dirty="0" smtClean="0"/>
              <a:t> </a:t>
            </a:r>
            <a:r>
              <a:rPr lang="en-US" sz="2400" dirty="0" err="1" smtClean="0"/>
              <a:t>tercihinize</a:t>
            </a:r>
            <a:r>
              <a:rPr lang="en-US" sz="2400" dirty="0" smtClean="0"/>
              <a:t> </a:t>
            </a:r>
            <a:r>
              <a:rPr lang="en-US" sz="2400" dirty="0" err="1" smtClean="0"/>
              <a:t>kalmıştır</a:t>
            </a:r>
            <a:r>
              <a:rPr lang="en-US" sz="2400" dirty="0" smtClean="0"/>
              <a:t> </a:t>
            </a:r>
            <a:r>
              <a:rPr lang="en-US" sz="2400" dirty="0" err="1" smtClean="0"/>
              <a:t>aslında</a:t>
            </a:r>
            <a:r>
              <a:rPr lang="en-US" sz="2400" dirty="0" smtClean="0"/>
              <a:t>. </a:t>
            </a:r>
            <a:r>
              <a:rPr lang="en-US" sz="2400" dirty="0" err="1" smtClean="0"/>
              <a:t>Tabi</a:t>
            </a:r>
            <a:r>
              <a:rPr lang="en-US" sz="2400" dirty="0" smtClean="0"/>
              <a:t> </a:t>
            </a:r>
            <a:r>
              <a:rPr lang="en-US" sz="2400" dirty="0" err="1" smtClean="0"/>
              <a:t>Docker</a:t>
            </a:r>
            <a:r>
              <a:rPr lang="en-US" sz="2400" dirty="0" smtClean="0"/>
              <a:t> </a:t>
            </a:r>
            <a:r>
              <a:rPr lang="en-US" sz="2400" dirty="0" err="1" smtClean="0"/>
              <a:t>Engine’in</a:t>
            </a:r>
            <a:r>
              <a:rPr lang="en-US" sz="2400" dirty="0" smtClean="0"/>
              <a:t> </a:t>
            </a:r>
            <a:r>
              <a:rPr lang="en-US" sz="2400" dirty="0" err="1" smtClean="0"/>
              <a:t>yüklü</a:t>
            </a:r>
            <a:r>
              <a:rPr lang="en-US" sz="2400" dirty="0" smtClean="0"/>
              <a:t> </a:t>
            </a:r>
            <a:r>
              <a:rPr lang="en-US" sz="2400" dirty="0" err="1" smtClean="0"/>
              <a:t>olduğu</a:t>
            </a:r>
            <a:r>
              <a:rPr lang="en-US" sz="2400" dirty="0" smtClean="0"/>
              <a:t> </a:t>
            </a:r>
            <a:r>
              <a:rPr lang="en-US" sz="2400" dirty="0" err="1" smtClean="0"/>
              <a:t>ortamlarda</a:t>
            </a:r>
            <a:r>
              <a:rPr lang="en-US" sz="2400" dirty="0" smtClean="0"/>
              <a:t> </a:t>
            </a:r>
            <a:r>
              <a:rPr lang="en-US" sz="2400" dirty="0" err="1" smtClean="0"/>
              <a:t>kullanılabileceğinide</a:t>
            </a:r>
            <a:r>
              <a:rPr lang="en-US" sz="2400" dirty="0" smtClean="0"/>
              <a:t> </a:t>
            </a:r>
            <a:r>
              <a:rPr lang="en-US" sz="2400" dirty="0" err="1" smtClean="0"/>
              <a:t>belirtmek</a:t>
            </a:r>
            <a:r>
              <a:rPr lang="en-US" sz="2400" dirty="0" smtClean="0"/>
              <a:t> </a:t>
            </a:r>
            <a:r>
              <a:rPr lang="tr-TR" sz="2400" dirty="0" smtClean="0"/>
              <a:t>gerekir</a:t>
            </a:r>
            <a:r>
              <a:rPr lang="en-US" sz="2400" dirty="0" smtClean="0"/>
              <a:t>. </a:t>
            </a:r>
            <a:r>
              <a:rPr lang="en-US" sz="2400" dirty="0" err="1" smtClean="0"/>
              <a:t>Oluşturduğunuz</a:t>
            </a:r>
            <a:r>
              <a:rPr lang="en-US" sz="2400" dirty="0" smtClean="0"/>
              <a:t> </a:t>
            </a:r>
            <a:r>
              <a:rPr lang="en-US" sz="2400" dirty="0" err="1" smtClean="0"/>
              <a:t>Image’ın</a:t>
            </a:r>
            <a:r>
              <a:rPr lang="en-US" sz="2400" dirty="0" smtClean="0"/>
              <a:t> </a:t>
            </a:r>
            <a:r>
              <a:rPr lang="en-US" sz="2400" dirty="0" err="1" smtClean="0"/>
              <a:t>çalışan</a:t>
            </a:r>
            <a:r>
              <a:rPr lang="en-US" sz="2400" dirty="0" smtClean="0"/>
              <a:t> </a:t>
            </a:r>
            <a:r>
              <a:rPr lang="en-US" sz="2400" dirty="0" err="1" smtClean="0"/>
              <a:t>haline</a:t>
            </a:r>
            <a:r>
              <a:rPr lang="en-US" sz="2400" dirty="0" smtClean="0"/>
              <a:t> </a:t>
            </a:r>
            <a:r>
              <a:rPr lang="en-US" sz="2400" dirty="0" err="1" smtClean="0"/>
              <a:t>ise</a:t>
            </a:r>
            <a:r>
              <a:rPr lang="en-US" sz="2400" dirty="0" smtClean="0"/>
              <a:t>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b="1" dirty="0" smtClean="0"/>
              <a:t>Container</a:t>
            </a:r>
            <a:r>
              <a:rPr lang="en-US" sz="2400" dirty="0" smtClean="0"/>
              <a:t> </a:t>
            </a:r>
            <a:r>
              <a:rPr lang="en-US" sz="2400" dirty="0" err="1" smtClean="0"/>
              <a:t>diyoruz</a:t>
            </a:r>
            <a:r>
              <a:rPr lang="en-US" sz="2400" dirty="0" smtClean="0"/>
              <a:t>. </a:t>
            </a:r>
            <a:endParaRPr lang="tr-TR" sz="2400" dirty="0" smtClean="0"/>
          </a:p>
          <a:p>
            <a:pPr marL="0" indent="0">
              <a:buNone/>
            </a:pPr>
            <a:r>
              <a:rPr lang="en-US" sz="2400" b="1" dirty="0" err="1"/>
              <a:t>Docker</a:t>
            </a:r>
            <a:r>
              <a:rPr lang="en-US" sz="2400" b="1" dirty="0"/>
              <a:t> </a:t>
            </a:r>
            <a:r>
              <a:rPr lang="en-US" sz="2400" b="1" dirty="0" err="1"/>
              <a:t>Image</a:t>
            </a:r>
            <a:r>
              <a:rPr lang="en-US" sz="2400" dirty="0" err="1"/>
              <a:t>‘in</a:t>
            </a:r>
            <a:r>
              <a:rPr lang="en-US" sz="2400" dirty="0"/>
              <a:t> </a:t>
            </a:r>
            <a:r>
              <a:rPr lang="en-US" sz="2400" dirty="0" err="1"/>
              <a:t>readonly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 smtClean="0"/>
              <a:t>formatta</a:t>
            </a:r>
            <a:r>
              <a:rPr lang="tr-TR" sz="2400" dirty="0" smtClean="0"/>
              <a:t>dır</a:t>
            </a:r>
            <a:r>
              <a:rPr lang="en-US" sz="2400" dirty="0" smtClean="0"/>
              <a:t>. </a:t>
            </a:r>
            <a:r>
              <a:rPr lang="en-US" sz="2400" dirty="0"/>
              <a:t>Container </a:t>
            </a:r>
            <a:r>
              <a:rPr lang="en-US" sz="2400" dirty="0" err="1"/>
              <a:t>ise</a:t>
            </a:r>
            <a:r>
              <a:rPr lang="en-US" sz="2400" dirty="0"/>
              <a:t> </a:t>
            </a:r>
            <a:r>
              <a:rPr lang="en-US" sz="2400" dirty="0" err="1"/>
              <a:t>bu</a:t>
            </a:r>
            <a:r>
              <a:rPr lang="en-US" sz="2400" dirty="0"/>
              <a:t> image </a:t>
            </a:r>
            <a:r>
              <a:rPr lang="en-US" sz="2400" dirty="0" err="1"/>
              <a:t>dosyası</a:t>
            </a:r>
            <a:r>
              <a:rPr lang="en-US" sz="2400" dirty="0"/>
              <a:t> </a:t>
            </a:r>
            <a:r>
              <a:rPr lang="en-US" sz="2400" dirty="0" err="1"/>
              <a:t>kullanılarak</a:t>
            </a:r>
            <a:r>
              <a:rPr lang="en-US" sz="2400" dirty="0"/>
              <a:t> </a:t>
            </a:r>
            <a:r>
              <a:rPr lang="en-US" sz="2400" dirty="0" err="1"/>
              <a:t>oluşturulan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çalışan</a:t>
            </a:r>
            <a:r>
              <a:rPr lang="en-US" sz="2400" dirty="0"/>
              <a:t> </a:t>
            </a:r>
            <a:r>
              <a:rPr lang="en-US" sz="2400" dirty="0" err="1"/>
              <a:t>kopyadır</a:t>
            </a:r>
            <a:r>
              <a:rPr lang="en-US" sz="2400" dirty="0"/>
              <a:t>. </a:t>
            </a:r>
            <a:r>
              <a:rPr lang="en-US" sz="2400" dirty="0" err="1"/>
              <a:t>Docker</a:t>
            </a:r>
            <a:r>
              <a:rPr lang="en-US" sz="2400" dirty="0"/>
              <a:t> Image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bakıma</a:t>
            </a:r>
            <a:r>
              <a:rPr lang="en-US" sz="2400" dirty="0"/>
              <a:t> </a:t>
            </a:r>
            <a:r>
              <a:rPr lang="en-US" sz="2400" dirty="0" err="1"/>
              <a:t>sadece</a:t>
            </a:r>
            <a:r>
              <a:rPr lang="en-US" sz="2400" dirty="0"/>
              <a:t> </a:t>
            </a:r>
            <a:r>
              <a:rPr lang="en-US" sz="2400" dirty="0" err="1"/>
              <a:t>şablon</a:t>
            </a:r>
            <a:r>
              <a:rPr lang="en-US" sz="2400" dirty="0"/>
              <a:t> </a:t>
            </a:r>
            <a:r>
              <a:rPr lang="en-US" sz="2400" dirty="0" err="1"/>
              <a:t>olduğu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bunları</a:t>
            </a:r>
            <a:r>
              <a:rPr lang="en-US" sz="2400" dirty="0"/>
              <a:t> </a:t>
            </a:r>
            <a:r>
              <a:rPr lang="en-US" sz="2400" dirty="0" err="1"/>
              <a:t>başlatamaz</a:t>
            </a:r>
            <a:r>
              <a:rPr lang="en-US" sz="2400" dirty="0"/>
              <a:t> </a:t>
            </a:r>
            <a:r>
              <a:rPr lang="en-US" sz="2400" dirty="0" err="1"/>
              <a:t>veya</a:t>
            </a:r>
            <a:r>
              <a:rPr lang="en-US" sz="2400" dirty="0"/>
              <a:t> </a:t>
            </a:r>
            <a:r>
              <a:rPr lang="en-US" sz="2400" dirty="0" err="1"/>
              <a:t>çalıştıramazsınız</a:t>
            </a:r>
            <a:r>
              <a:rPr lang="en-US" sz="2400" dirty="0"/>
              <a:t>. </a:t>
            </a:r>
            <a:endParaRPr lang="tr-TR" sz="2400" dirty="0" smtClean="0"/>
          </a:p>
          <a:p>
            <a:pPr marL="0" indent="0">
              <a:buNone/>
            </a:pPr>
            <a:r>
              <a:rPr lang="en-US" sz="2400" dirty="0" err="1" smtClean="0"/>
              <a:t>Yapabileceğiniz</a:t>
            </a:r>
            <a:r>
              <a:rPr lang="en-US" sz="2400" dirty="0" smtClean="0"/>
              <a:t> </a:t>
            </a:r>
            <a:r>
              <a:rPr lang="en-US" sz="2400" dirty="0" err="1"/>
              <a:t>şey</a:t>
            </a:r>
            <a:r>
              <a:rPr lang="en-US" sz="2400" dirty="0"/>
              <a:t>, </a:t>
            </a:r>
            <a:r>
              <a:rPr lang="en-US" sz="2400" b="1" dirty="0"/>
              <a:t>container</a:t>
            </a:r>
            <a:r>
              <a:rPr lang="en-US" sz="2400" dirty="0"/>
              <a:t> </a:t>
            </a:r>
            <a:r>
              <a:rPr lang="en-US" sz="2400" dirty="0" err="1"/>
              <a:t>oluşturmak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şablonu</a:t>
            </a:r>
            <a:r>
              <a:rPr lang="en-US" sz="2400" dirty="0"/>
              <a:t> </a:t>
            </a:r>
            <a:r>
              <a:rPr lang="en-US" sz="2400" dirty="0" err="1"/>
              <a:t>temel</a:t>
            </a:r>
            <a:r>
              <a:rPr lang="en-US" sz="2400" dirty="0"/>
              <a:t> </a:t>
            </a:r>
            <a:r>
              <a:rPr lang="en-US" sz="2400" dirty="0" err="1"/>
              <a:t>olarak</a:t>
            </a:r>
            <a:r>
              <a:rPr lang="en-US" sz="2400" dirty="0"/>
              <a:t> </a:t>
            </a:r>
            <a:r>
              <a:rPr lang="en-US" sz="2400" dirty="0" err="1"/>
              <a:t>kullanmaktır</a:t>
            </a:r>
            <a:r>
              <a:rPr lang="en-US" sz="2400" dirty="0"/>
              <a:t>. </a:t>
            </a:r>
            <a:r>
              <a:rPr lang="en-US" sz="2400" dirty="0" err="1"/>
              <a:t>Bir</a:t>
            </a:r>
            <a:r>
              <a:rPr lang="en-US" sz="2400" dirty="0"/>
              <a:t> container </a:t>
            </a:r>
            <a:r>
              <a:rPr lang="en-US" sz="2400" dirty="0" err="1"/>
              <a:t>oluşturduktan</a:t>
            </a:r>
            <a:r>
              <a:rPr lang="en-US" sz="2400" dirty="0"/>
              <a:t> </a:t>
            </a:r>
            <a:r>
              <a:rPr lang="en-US" sz="2400" dirty="0" err="1"/>
              <a:t>sonra</a:t>
            </a:r>
            <a:r>
              <a:rPr lang="en-US" sz="2400" dirty="0"/>
              <a:t>, </a:t>
            </a:r>
            <a:r>
              <a:rPr lang="en-US" sz="2400" dirty="0" err="1"/>
              <a:t>değiştirilemez</a:t>
            </a:r>
            <a:r>
              <a:rPr lang="en-US" sz="2400" dirty="0"/>
              <a:t> </a:t>
            </a:r>
            <a:r>
              <a:rPr lang="en-US" sz="2400" dirty="0" err="1"/>
              <a:t>olan</a:t>
            </a:r>
            <a:r>
              <a:rPr lang="en-US" sz="2400" dirty="0"/>
              <a:t> 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şablonun</a:t>
            </a:r>
            <a:r>
              <a:rPr lang="en-US" sz="2400" dirty="0"/>
              <a:t> </a:t>
            </a:r>
            <a:r>
              <a:rPr lang="en-US" sz="2400" dirty="0" err="1"/>
              <a:t>yani</a:t>
            </a:r>
            <a:r>
              <a:rPr lang="en-US" sz="2400" dirty="0"/>
              <a:t> </a:t>
            </a:r>
            <a:r>
              <a:rPr lang="en-US" sz="2400" dirty="0" err="1"/>
              <a:t>image’in</a:t>
            </a:r>
            <a:r>
              <a:rPr lang="en-US" sz="2400" dirty="0"/>
              <a:t> </a:t>
            </a:r>
            <a:r>
              <a:rPr lang="en-US" sz="2400" dirty="0" err="1"/>
              <a:t>üstüne</a:t>
            </a:r>
            <a:r>
              <a:rPr lang="en-US" sz="2400" dirty="0"/>
              <a:t> </a:t>
            </a:r>
            <a:r>
              <a:rPr lang="en-US" sz="2400" dirty="0" err="1"/>
              <a:t>yazılabilir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katman</a:t>
            </a:r>
            <a:r>
              <a:rPr lang="en-US" sz="2400" dirty="0"/>
              <a:t> (layer) </a:t>
            </a:r>
            <a:r>
              <a:rPr lang="en-US" sz="2400" dirty="0" err="1"/>
              <a:t>ekler</a:t>
            </a:r>
            <a:r>
              <a:rPr lang="en-US" sz="2400" dirty="0"/>
              <a:t>. </a:t>
            </a:r>
            <a:r>
              <a:rPr lang="en-US" sz="2400" dirty="0" err="1"/>
              <a:t>Böylece</a:t>
            </a:r>
            <a:r>
              <a:rPr lang="en-US" sz="2400" dirty="0"/>
              <a:t> </a:t>
            </a:r>
            <a:r>
              <a:rPr lang="en-US" sz="2400" dirty="0" err="1"/>
              <a:t>artık</a:t>
            </a:r>
            <a:r>
              <a:rPr lang="en-US" sz="2400" dirty="0"/>
              <a:t> </a:t>
            </a:r>
            <a:r>
              <a:rPr lang="en-US" sz="2400" dirty="0" err="1"/>
              <a:t>değiştirebilirsiniz</a:t>
            </a:r>
            <a:r>
              <a:rPr lang="en-US" sz="2400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2" y="3933022"/>
            <a:ext cx="10455006" cy="292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23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455" y="198304"/>
            <a:ext cx="11589745" cy="649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Aşağıdaki</a:t>
            </a:r>
            <a:r>
              <a:rPr lang="en-US" sz="2400" dirty="0"/>
              <a:t> </a:t>
            </a:r>
            <a:r>
              <a:rPr lang="en-US" sz="2400" dirty="0" err="1"/>
              <a:t>resimde</a:t>
            </a:r>
            <a:r>
              <a:rPr lang="en-US" sz="2400" dirty="0"/>
              <a:t> </a:t>
            </a:r>
            <a:r>
              <a:rPr lang="en-US" sz="2400" dirty="0" err="1"/>
              <a:t>birkaç</a:t>
            </a:r>
            <a:r>
              <a:rPr lang="en-US" sz="2400" dirty="0"/>
              <a:t> layer </a:t>
            </a:r>
            <a:r>
              <a:rPr lang="en-US" sz="2400" dirty="0" err="1"/>
              <a:t>üzerinden</a:t>
            </a:r>
            <a:r>
              <a:rPr lang="en-US" sz="2400" dirty="0"/>
              <a:t> </a:t>
            </a:r>
            <a:r>
              <a:rPr lang="en-US" sz="2400" dirty="0" err="1"/>
              <a:t>oluşan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b="1" dirty="0" err="1"/>
              <a:t>docker</a:t>
            </a:r>
            <a:r>
              <a:rPr lang="en-US" sz="2400" dirty="0"/>
              <a:t> image </a:t>
            </a:r>
            <a:r>
              <a:rPr lang="en-US" sz="2400" dirty="0" err="1"/>
              <a:t>dosyasından</a:t>
            </a:r>
            <a:r>
              <a:rPr lang="en-US" sz="2400" dirty="0"/>
              <a:t> </a:t>
            </a:r>
            <a:r>
              <a:rPr lang="en-US" sz="2400" dirty="0" err="1"/>
              <a:t>üretilmiş</a:t>
            </a:r>
            <a:r>
              <a:rPr lang="en-US" sz="2400" dirty="0"/>
              <a:t> </a:t>
            </a:r>
            <a:r>
              <a:rPr lang="en-US" sz="2400" dirty="0" err="1"/>
              <a:t>containerları</a:t>
            </a:r>
            <a:r>
              <a:rPr lang="en-US" sz="2400" dirty="0"/>
              <a:t> </a:t>
            </a:r>
            <a:r>
              <a:rPr lang="en-US" sz="2400" dirty="0" err="1"/>
              <a:t>görebiliriz</a:t>
            </a:r>
            <a:r>
              <a:rPr lang="en-US" sz="2400" dirty="0"/>
              <a:t>. </a:t>
            </a:r>
            <a:r>
              <a:rPr lang="en-US" sz="2400" b="1" dirty="0" err="1"/>
              <a:t>Containerlar</a:t>
            </a:r>
            <a:r>
              <a:rPr lang="en-US" sz="2400" dirty="0"/>
              <a:t> </a:t>
            </a:r>
            <a:r>
              <a:rPr lang="en-US" sz="2400" dirty="0" err="1"/>
              <a:t>üzerinde</a:t>
            </a:r>
            <a:r>
              <a:rPr lang="en-US" sz="2400" dirty="0"/>
              <a:t> </a:t>
            </a:r>
            <a:r>
              <a:rPr lang="en-US" sz="2400" dirty="0" err="1"/>
              <a:t>oluşan</a:t>
            </a:r>
            <a:r>
              <a:rPr lang="en-US" sz="2400" dirty="0"/>
              <a:t> </a:t>
            </a:r>
            <a:r>
              <a:rPr lang="en-US" sz="2400" dirty="0" err="1"/>
              <a:t>okuma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yazma</a:t>
            </a:r>
            <a:r>
              <a:rPr lang="en-US" sz="2400" dirty="0"/>
              <a:t> </a:t>
            </a:r>
            <a:r>
              <a:rPr lang="en-US" sz="2400" dirty="0" err="1"/>
              <a:t>katmanı</a:t>
            </a:r>
            <a:r>
              <a:rPr lang="en-US" sz="2400" dirty="0"/>
              <a:t> </a:t>
            </a:r>
            <a:r>
              <a:rPr lang="en-US" sz="2400" dirty="0" err="1"/>
              <a:t>containerlara</a:t>
            </a:r>
            <a:r>
              <a:rPr lang="en-US" sz="2400" dirty="0"/>
              <a:t> </a:t>
            </a:r>
            <a:r>
              <a:rPr lang="en-US" sz="2400" dirty="0" err="1"/>
              <a:t>değindiğimiz</a:t>
            </a:r>
            <a:r>
              <a:rPr lang="en-US" sz="2400" dirty="0"/>
              <a:t> </a:t>
            </a:r>
            <a:r>
              <a:rPr lang="en-US" sz="2400" dirty="0" err="1"/>
              <a:t>bölümde</a:t>
            </a:r>
            <a:r>
              <a:rPr lang="en-US" sz="2400" dirty="0"/>
              <a:t> </a:t>
            </a:r>
            <a:r>
              <a:rPr lang="en-US" sz="2400" dirty="0" err="1"/>
              <a:t>biraz</a:t>
            </a:r>
            <a:r>
              <a:rPr lang="en-US" sz="2400" dirty="0"/>
              <a:t> </a:t>
            </a:r>
            <a:r>
              <a:rPr lang="en-US" sz="2400" dirty="0" err="1"/>
              <a:t>daha</a:t>
            </a:r>
            <a:r>
              <a:rPr lang="en-US" sz="2400" dirty="0"/>
              <a:t> </a:t>
            </a:r>
            <a:r>
              <a:rPr lang="en-US" sz="2400" dirty="0" err="1"/>
              <a:t>açıklayıcı</a:t>
            </a:r>
            <a:r>
              <a:rPr lang="en-US" sz="2400" dirty="0"/>
              <a:t> </a:t>
            </a:r>
            <a:r>
              <a:rPr lang="en-US" sz="2400" dirty="0" err="1"/>
              <a:t>şekilde</a:t>
            </a:r>
            <a:r>
              <a:rPr lang="en-US" sz="2400" dirty="0"/>
              <a:t> </a:t>
            </a:r>
            <a:r>
              <a:rPr lang="en-US" sz="2400" dirty="0" err="1"/>
              <a:t>ele</a:t>
            </a:r>
            <a:r>
              <a:rPr lang="en-US" sz="2400" dirty="0"/>
              <a:t> </a:t>
            </a:r>
            <a:r>
              <a:rPr lang="en-US" sz="2400" dirty="0" err="1"/>
              <a:t>alınacaktır</a:t>
            </a:r>
            <a:r>
              <a:rPr lang="en-US" sz="2400" dirty="0" smtClean="0"/>
              <a:t>.</a:t>
            </a:r>
            <a:endParaRPr lang="tr-TR" sz="2400" dirty="0" smtClean="0"/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en-US" sz="2400" dirty="0" err="1" smtClean="0"/>
              <a:t>Layerların</a:t>
            </a:r>
            <a:r>
              <a:rPr lang="en-US" sz="2400" dirty="0" smtClean="0"/>
              <a:t> </a:t>
            </a:r>
            <a:r>
              <a:rPr lang="en-US" sz="2400" dirty="0" err="1"/>
              <a:t>bütünlüklerinin</a:t>
            </a:r>
            <a:r>
              <a:rPr lang="en-US" sz="2400" dirty="0"/>
              <a:t> </a:t>
            </a:r>
            <a:r>
              <a:rPr lang="en-US" sz="2400" dirty="0" err="1"/>
              <a:t>nasıl</a:t>
            </a:r>
            <a:r>
              <a:rPr lang="en-US" sz="2400" dirty="0"/>
              <a:t> </a:t>
            </a:r>
            <a:r>
              <a:rPr lang="en-US" sz="2400" dirty="0" err="1"/>
              <a:t>sağlandığı</a:t>
            </a:r>
            <a:r>
              <a:rPr lang="en-US" sz="2400" dirty="0"/>
              <a:t> </a:t>
            </a:r>
            <a:r>
              <a:rPr lang="en-US" sz="2400" dirty="0" err="1"/>
              <a:t>ile</a:t>
            </a:r>
            <a:r>
              <a:rPr lang="en-US" sz="2400" dirty="0"/>
              <a:t> </a:t>
            </a:r>
            <a:r>
              <a:rPr lang="en-US" sz="2400" dirty="0" err="1"/>
              <a:t>ilgili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kaç</a:t>
            </a:r>
            <a:r>
              <a:rPr lang="en-US" sz="2400" dirty="0"/>
              <a:t> </a:t>
            </a:r>
            <a:r>
              <a:rPr lang="en-US" sz="2400" dirty="0" err="1"/>
              <a:t>ufak</a:t>
            </a:r>
            <a:r>
              <a:rPr lang="en-US" sz="2400" dirty="0"/>
              <a:t> </a:t>
            </a:r>
            <a:r>
              <a:rPr lang="en-US" sz="2400" dirty="0" err="1"/>
              <a:t>bilgi</a:t>
            </a:r>
            <a:r>
              <a:rPr lang="en-US" sz="2400" dirty="0"/>
              <a:t> </a:t>
            </a:r>
            <a:r>
              <a:rPr lang="en-US" sz="2400" dirty="0" err="1"/>
              <a:t>vermek</a:t>
            </a:r>
            <a:r>
              <a:rPr lang="en-US" sz="2400" dirty="0"/>
              <a:t> </a:t>
            </a:r>
            <a:r>
              <a:rPr lang="en-US" sz="2400" dirty="0" err="1"/>
              <a:t>gerekir</a:t>
            </a:r>
            <a:r>
              <a:rPr lang="en-US" sz="2400" dirty="0"/>
              <a:t> </a:t>
            </a:r>
            <a:r>
              <a:rPr lang="en-US" sz="2400" dirty="0" err="1"/>
              <a:t>ise</a:t>
            </a:r>
            <a:r>
              <a:rPr lang="en-US" sz="2400" dirty="0"/>
              <a:t> , </a:t>
            </a:r>
            <a:r>
              <a:rPr lang="en-US" sz="2400" dirty="0" err="1"/>
              <a:t>katmanların</a:t>
            </a:r>
            <a:r>
              <a:rPr lang="en-US" sz="2400" dirty="0"/>
              <a:t> </a:t>
            </a:r>
            <a:r>
              <a:rPr lang="en-US" sz="2400" dirty="0" err="1"/>
              <a:t>bütünlükleri</a:t>
            </a:r>
            <a:r>
              <a:rPr lang="en-US" sz="2400" dirty="0"/>
              <a:t> </a:t>
            </a:r>
            <a:r>
              <a:rPr lang="en-US" sz="2400" dirty="0" err="1"/>
              <a:t>ayrı</a:t>
            </a:r>
            <a:r>
              <a:rPr lang="en-US" sz="2400" dirty="0"/>
              <a:t> </a:t>
            </a:r>
            <a:r>
              <a:rPr lang="en-US" sz="2400" dirty="0" err="1"/>
              <a:t>ayrı</a:t>
            </a:r>
            <a:r>
              <a:rPr lang="en-US" sz="2400" dirty="0"/>
              <a:t> </a:t>
            </a:r>
            <a:r>
              <a:rPr lang="en-US" sz="2400" dirty="0" err="1"/>
              <a:t>korunur</a:t>
            </a:r>
            <a:r>
              <a:rPr lang="en-US" sz="2400" dirty="0"/>
              <a:t>. </a:t>
            </a:r>
            <a:r>
              <a:rPr lang="en-US" sz="2400" dirty="0" err="1"/>
              <a:t>Yani</a:t>
            </a:r>
            <a:r>
              <a:rPr lang="en-US" sz="2400" dirty="0"/>
              <a:t> her </a:t>
            </a:r>
            <a:r>
              <a:rPr lang="en-US" sz="2400" dirty="0" err="1"/>
              <a:t>katmanın</a:t>
            </a:r>
            <a:r>
              <a:rPr lang="en-US" sz="2400" dirty="0"/>
              <a:t> </a:t>
            </a:r>
            <a:r>
              <a:rPr lang="en-US" sz="2400" dirty="0" err="1"/>
              <a:t>kendine</a:t>
            </a:r>
            <a:r>
              <a:rPr lang="en-US" sz="2400" dirty="0"/>
              <a:t> </a:t>
            </a:r>
            <a:r>
              <a:rPr lang="en-US" sz="2400" dirty="0" err="1"/>
              <a:t>özel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hash (Content Hash) </a:t>
            </a:r>
            <a:r>
              <a:rPr lang="en-US" sz="2400" dirty="0" err="1"/>
              <a:t>değeri</a:t>
            </a:r>
            <a:r>
              <a:rPr lang="en-US" sz="2400" dirty="0"/>
              <a:t> </a:t>
            </a:r>
            <a:r>
              <a:rPr lang="en-US" sz="2400" dirty="0" err="1"/>
              <a:t>vardır</a:t>
            </a:r>
            <a:r>
              <a:rPr lang="en-US" sz="2400" dirty="0"/>
              <a:t>. En </a:t>
            </a:r>
            <a:r>
              <a:rPr lang="en-US" sz="2400" dirty="0" err="1"/>
              <a:t>sonunda</a:t>
            </a:r>
            <a:r>
              <a:rPr lang="en-US" sz="2400" dirty="0"/>
              <a:t> </a:t>
            </a:r>
            <a:r>
              <a:rPr lang="en-US" sz="2400" dirty="0" err="1"/>
              <a:t>tüm</a:t>
            </a:r>
            <a:r>
              <a:rPr lang="en-US" sz="2400" dirty="0"/>
              <a:t> </a:t>
            </a:r>
            <a:r>
              <a:rPr lang="en-US" sz="2400" dirty="0" err="1"/>
              <a:t>katmanları</a:t>
            </a:r>
            <a:r>
              <a:rPr lang="en-US" sz="2400" dirty="0"/>
              <a:t> </a:t>
            </a:r>
            <a:r>
              <a:rPr lang="en-US" sz="2400" dirty="0" err="1"/>
              <a:t>hep</a:t>
            </a:r>
            <a:r>
              <a:rPr lang="en-US" sz="2400" dirty="0"/>
              <a:t> </a:t>
            </a:r>
            <a:r>
              <a:rPr lang="en-US" sz="2400" dirty="0" err="1"/>
              <a:t>beraber</a:t>
            </a:r>
            <a:r>
              <a:rPr lang="en-US" sz="2400" dirty="0"/>
              <a:t> </a:t>
            </a:r>
            <a:r>
              <a:rPr lang="en-US" sz="2400" dirty="0" err="1"/>
              <a:t>hashlenir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buna</a:t>
            </a:r>
            <a:r>
              <a:rPr lang="en-US" sz="2400" dirty="0"/>
              <a:t> Distribution hash </a:t>
            </a:r>
            <a:r>
              <a:rPr lang="en-US" sz="2400" dirty="0" err="1"/>
              <a:t>denir</a:t>
            </a:r>
            <a:r>
              <a:rPr lang="en-US" sz="2400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25" y="1283465"/>
            <a:ext cx="10469006" cy="357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43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455" y="198304"/>
            <a:ext cx="11589745" cy="649995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err="1"/>
              <a:t>Docker</a:t>
            </a:r>
            <a:r>
              <a:rPr lang="en-US" sz="2000" b="1" dirty="0"/>
              <a:t> Container </a:t>
            </a:r>
            <a:r>
              <a:rPr lang="en-US" sz="2000" b="1" dirty="0" err="1"/>
              <a:t>Nedir</a:t>
            </a:r>
            <a:r>
              <a:rPr lang="en-US" sz="2000" b="1" dirty="0"/>
              <a:t> ?</a:t>
            </a:r>
          </a:p>
          <a:p>
            <a:pPr marL="0" indent="0">
              <a:buNone/>
            </a:pPr>
            <a:r>
              <a:rPr lang="en-US" sz="2000" b="1" dirty="0" err="1"/>
              <a:t>Docker</a:t>
            </a:r>
            <a:r>
              <a:rPr lang="en-US" sz="2000" dirty="0"/>
              <a:t> </a:t>
            </a:r>
            <a:r>
              <a:rPr lang="en-US" sz="2000" b="1" dirty="0"/>
              <a:t>Container</a:t>
            </a:r>
            <a:r>
              <a:rPr lang="en-US" sz="2000" dirty="0"/>
              <a:t> en </a:t>
            </a:r>
            <a:r>
              <a:rPr lang="en-US" sz="2000" dirty="0" err="1"/>
              <a:t>basit</a:t>
            </a:r>
            <a:r>
              <a:rPr lang="en-US" sz="2000" dirty="0"/>
              <a:t> </a:t>
            </a:r>
            <a:r>
              <a:rPr lang="en-US" sz="2000" dirty="0" err="1"/>
              <a:t>hali</a:t>
            </a:r>
            <a:r>
              <a:rPr lang="en-US" sz="2000" dirty="0"/>
              <a:t> 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imajların</a:t>
            </a:r>
            <a:r>
              <a:rPr lang="en-US" sz="2000" dirty="0"/>
              <a:t> </a:t>
            </a:r>
            <a:r>
              <a:rPr lang="en-US" sz="2000" dirty="0" err="1"/>
              <a:t>çalıştırılmış</a:t>
            </a:r>
            <a:r>
              <a:rPr lang="en-US" sz="2000" dirty="0"/>
              <a:t> </a:t>
            </a:r>
            <a:r>
              <a:rPr lang="en-US" sz="2000" dirty="0" err="1"/>
              <a:t>veya</a:t>
            </a:r>
            <a:r>
              <a:rPr lang="en-US" sz="2000" dirty="0"/>
              <a:t> </a:t>
            </a:r>
            <a:r>
              <a:rPr lang="en-US" sz="2000" dirty="0" err="1"/>
              <a:t>durdurulmuş</a:t>
            </a:r>
            <a:r>
              <a:rPr lang="en-US" sz="2000" dirty="0"/>
              <a:t> </a:t>
            </a:r>
            <a:r>
              <a:rPr lang="en-US" sz="2000" dirty="0" err="1"/>
              <a:t>halidir</a:t>
            </a:r>
            <a:r>
              <a:rPr lang="en-US" sz="2000" dirty="0"/>
              <a:t>. </a:t>
            </a:r>
            <a:r>
              <a:rPr lang="en-US" sz="2000" dirty="0" err="1"/>
              <a:t>Yazılımlarımızı</a:t>
            </a:r>
            <a:r>
              <a:rPr lang="en-US" sz="2000" dirty="0"/>
              <a:t> </a:t>
            </a:r>
            <a:r>
              <a:rPr lang="en-US" sz="2000" dirty="0" err="1"/>
              <a:t>paketleyip</a:t>
            </a:r>
            <a:r>
              <a:rPr lang="en-US" sz="2000" dirty="0"/>
              <a:t> runtime </a:t>
            </a:r>
            <a:r>
              <a:rPr lang="en-US" sz="2000" dirty="0" err="1"/>
              <a:t>bağımlılıklarını</a:t>
            </a:r>
            <a:r>
              <a:rPr lang="en-US" sz="2000" dirty="0"/>
              <a:t> </a:t>
            </a:r>
            <a:r>
              <a:rPr lang="en-US" sz="2000" dirty="0" err="1"/>
              <a:t>yönetebildiğimiz</a:t>
            </a:r>
            <a:r>
              <a:rPr lang="en-US" sz="2000" dirty="0"/>
              <a:t> , </a:t>
            </a:r>
            <a:r>
              <a:rPr lang="en-US" sz="2000" dirty="0" err="1"/>
              <a:t>işletim</a:t>
            </a:r>
            <a:r>
              <a:rPr lang="en-US" sz="2000" dirty="0"/>
              <a:t> </a:t>
            </a:r>
            <a:r>
              <a:rPr lang="en-US" sz="2000" dirty="0" err="1"/>
              <a:t>sisteminin</a:t>
            </a:r>
            <a:r>
              <a:rPr lang="en-US" sz="2000" dirty="0"/>
              <a:t> </a:t>
            </a:r>
            <a:r>
              <a:rPr lang="en-US" sz="2000" dirty="0" err="1"/>
              <a:t>sanallaştırmasını</a:t>
            </a:r>
            <a:r>
              <a:rPr lang="en-US" sz="2000" dirty="0"/>
              <a:t> </a:t>
            </a:r>
            <a:r>
              <a:rPr lang="en-US" sz="2000" dirty="0" err="1"/>
              <a:t>kullanmadan</a:t>
            </a:r>
            <a:r>
              <a:rPr lang="en-US" sz="2000" dirty="0"/>
              <a:t> </a:t>
            </a:r>
            <a:r>
              <a:rPr lang="en-US" sz="2000" dirty="0" err="1"/>
              <a:t>daha</a:t>
            </a:r>
            <a:r>
              <a:rPr lang="en-US" sz="2000" dirty="0"/>
              <a:t> </a:t>
            </a:r>
            <a:r>
              <a:rPr lang="en-US" sz="2000" dirty="0" err="1"/>
              <a:t>az</a:t>
            </a:r>
            <a:r>
              <a:rPr lang="en-US" sz="2000" dirty="0"/>
              <a:t> </a:t>
            </a:r>
            <a:r>
              <a:rPr lang="en-US" sz="2000" dirty="0" err="1"/>
              <a:t>kaynak</a:t>
            </a:r>
            <a:r>
              <a:rPr lang="en-US" sz="2000" dirty="0"/>
              <a:t> </a:t>
            </a:r>
            <a:r>
              <a:rPr lang="en-US" sz="2000" dirty="0" err="1"/>
              <a:t>tüketimi</a:t>
            </a:r>
            <a:r>
              <a:rPr lang="en-US" sz="2000" dirty="0"/>
              <a:t> </a:t>
            </a:r>
            <a:r>
              <a:rPr lang="en-US" sz="2000" dirty="0" err="1"/>
              <a:t>ile</a:t>
            </a:r>
            <a:r>
              <a:rPr lang="en-US" sz="2000" dirty="0"/>
              <a:t> process </a:t>
            </a:r>
            <a:r>
              <a:rPr lang="en-US" sz="2000" dirty="0" err="1"/>
              <a:t>izolasyonu</a:t>
            </a:r>
            <a:r>
              <a:rPr lang="en-US" sz="2000" dirty="0"/>
              <a:t> </a:t>
            </a:r>
            <a:r>
              <a:rPr lang="en-US" sz="2000" dirty="0" err="1"/>
              <a:t>sağlayan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yapı</a:t>
            </a:r>
            <a:r>
              <a:rPr lang="en-US" sz="2000" dirty="0"/>
              <a:t> </a:t>
            </a:r>
            <a:r>
              <a:rPr lang="en-US" sz="2000" dirty="0" err="1"/>
              <a:t>parçacığıdır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 err="1"/>
              <a:t>İndirdiğiniz</a:t>
            </a:r>
            <a:r>
              <a:rPr lang="en-US" sz="2000" dirty="0"/>
              <a:t> </a:t>
            </a:r>
            <a:r>
              <a:rPr lang="en-US" sz="2000" dirty="0" err="1"/>
              <a:t>imajı</a:t>
            </a:r>
            <a:r>
              <a:rPr lang="en-US" sz="2000" dirty="0"/>
              <a:t> </a:t>
            </a:r>
            <a:r>
              <a:rPr lang="en-US" sz="2000" dirty="0" err="1"/>
              <a:t>kullanarak</a:t>
            </a:r>
            <a:r>
              <a:rPr lang="en-US" sz="2000" dirty="0"/>
              <a:t> </a:t>
            </a:r>
            <a:r>
              <a:rPr lang="en-US" sz="2000" dirty="0" err="1"/>
              <a:t>yeni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container </a:t>
            </a:r>
            <a:r>
              <a:rPr lang="en-US" sz="2000" dirty="0" err="1"/>
              <a:t>oluşturduğunuzda</a:t>
            </a:r>
            <a:r>
              <a:rPr lang="en-US" sz="2000" dirty="0"/>
              <a:t>, </a:t>
            </a:r>
            <a:r>
              <a:rPr lang="en-US" sz="2000" dirty="0" err="1"/>
              <a:t>yukarıda</a:t>
            </a:r>
            <a:r>
              <a:rPr lang="en-US" sz="2000" dirty="0"/>
              <a:t> </a:t>
            </a:r>
            <a:r>
              <a:rPr lang="en-US" sz="2000" dirty="0" err="1"/>
              <a:t>bahsettiğimiz</a:t>
            </a:r>
            <a:r>
              <a:rPr lang="en-US" sz="2000" dirty="0"/>
              <a:t> </a:t>
            </a:r>
            <a:r>
              <a:rPr lang="en-US" sz="2000" dirty="0" err="1"/>
              <a:t>gibi</a:t>
            </a:r>
            <a:r>
              <a:rPr lang="en-US" sz="2000" dirty="0"/>
              <a:t> </a:t>
            </a:r>
            <a:r>
              <a:rPr lang="en-US" sz="2000" dirty="0" err="1"/>
              <a:t>docker</a:t>
            </a:r>
            <a:r>
              <a:rPr lang="en-US" sz="2000" dirty="0"/>
              <a:t>, </a:t>
            </a:r>
            <a:r>
              <a:rPr lang="en-US" sz="2000" dirty="0" err="1"/>
              <a:t>bu</a:t>
            </a:r>
            <a:r>
              <a:rPr lang="en-US" sz="2000" dirty="0"/>
              <a:t> container </a:t>
            </a:r>
            <a:r>
              <a:rPr lang="en-US" sz="2000" dirty="0" err="1"/>
              <a:t>içinde</a:t>
            </a:r>
            <a:r>
              <a:rPr lang="en-US" sz="2000" dirty="0"/>
              <a:t> </a:t>
            </a:r>
            <a:r>
              <a:rPr lang="en-US" sz="2000" dirty="0" err="1"/>
              <a:t>okunabilir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yazılabilir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katman</a:t>
            </a:r>
            <a:r>
              <a:rPr lang="en-US" sz="2000" dirty="0"/>
              <a:t> </a:t>
            </a:r>
            <a:r>
              <a:rPr lang="en-US" sz="2000" dirty="0" err="1"/>
              <a:t>daha</a:t>
            </a:r>
            <a:r>
              <a:rPr lang="en-US" sz="2000" dirty="0"/>
              <a:t> </a:t>
            </a:r>
            <a:r>
              <a:rPr lang="en-US" sz="2000" dirty="0" err="1"/>
              <a:t>ekler</a:t>
            </a:r>
            <a:r>
              <a:rPr lang="en-US" sz="2000" dirty="0"/>
              <a:t>. Bu </a:t>
            </a:r>
            <a:r>
              <a:rPr lang="en-US" sz="2000" dirty="0" err="1"/>
              <a:t>katmana</a:t>
            </a:r>
            <a:r>
              <a:rPr lang="en-US" sz="2000" dirty="0"/>
              <a:t> “intermediate image” da </a:t>
            </a:r>
            <a:r>
              <a:rPr lang="en-US" sz="2000" dirty="0" err="1"/>
              <a:t>denilir</a:t>
            </a:r>
            <a:r>
              <a:rPr lang="en-US" sz="2000" dirty="0"/>
              <a:t>. </a:t>
            </a:r>
            <a:endParaRPr lang="tr-TR" sz="2000" dirty="0" smtClean="0"/>
          </a:p>
          <a:p>
            <a:pPr marL="0" indent="0">
              <a:buNone/>
            </a:pPr>
            <a:r>
              <a:rPr lang="en-US" sz="2000" dirty="0" smtClean="0"/>
              <a:t>Bu </a:t>
            </a:r>
            <a:r>
              <a:rPr lang="en-US" sz="2000" dirty="0" err="1"/>
              <a:t>katman</a:t>
            </a:r>
            <a:r>
              <a:rPr lang="en-US" sz="2000" dirty="0"/>
              <a:t> </a:t>
            </a:r>
            <a:r>
              <a:rPr lang="en-US" sz="2000" dirty="0" err="1"/>
              <a:t>aslında</a:t>
            </a:r>
            <a:r>
              <a:rPr lang="en-US" sz="2000" dirty="0"/>
              <a:t> </a:t>
            </a:r>
            <a:r>
              <a:rPr lang="en-US" sz="2000" dirty="0" err="1"/>
              <a:t>sadece</a:t>
            </a:r>
            <a:r>
              <a:rPr lang="en-US" sz="2000" dirty="0"/>
              <a:t> </a:t>
            </a:r>
            <a:r>
              <a:rPr lang="en-US" sz="2000" dirty="0" err="1"/>
              <a:t>okunabilir</a:t>
            </a:r>
            <a:r>
              <a:rPr lang="en-US" sz="2000" dirty="0"/>
              <a:t> image </a:t>
            </a:r>
            <a:r>
              <a:rPr lang="en-US" sz="2000" dirty="0" err="1"/>
              <a:t>layerlarının</a:t>
            </a:r>
            <a:r>
              <a:rPr lang="en-US" sz="2000" dirty="0"/>
              <a:t> </a:t>
            </a:r>
            <a:r>
              <a:rPr lang="en-US" sz="2000" dirty="0" err="1"/>
              <a:t>tamamının</a:t>
            </a:r>
            <a:r>
              <a:rPr lang="en-US" sz="2000" dirty="0"/>
              <a:t> </a:t>
            </a:r>
            <a:r>
              <a:rPr lang="en-US" sz="2000" dirty="0" err="1"/>
              <a:t>üzerinde</a:t>
            </a:r>
            <a:r>
              <a:rPr lang="en-US" sz="2000" dirty="0"/>
              <a:t> </a:t>
            </a:r>
            <a:r>
              <a:rPr lang="en-US" sz="2000" dirty="0" err="1"/>
              <a:t>containerin</a:t>
            </a:r>
            <a:r>
              <a:rPr lang="en-US" sz="2000" dirty="0"/>
              <a:t> </a:t>
            </a:r>
            <a:r>
              <a:rPr lang="en-US" sz="2000" dirty="0" err="1"/>
              <a:t>değişiklik</a:t>
            </a:r>
            <a:r>
              <a:rPr lang="en-US" sz="2000" dirty="0"/>
              <a:t> </a:t>
            </a:r>
            <a:r>
              <a:rPr lang="en-US" sz="2000" dirty="0" err="1"/>
              <a:t>yapmasına</a:t>
            </a:r>
            <a:r>
              <a:rPr lang="en-US" sz="2000" dirty="0"/>
              <a:t> </a:t>
            </a:r>
            <a:r>
              <a:rPr lang="en-US" sz="2000" dirty="0" err="1"/>
              <a:t>olanak</a:t>
            </a:r>
            <a:r>
              <a:rPr lang="en-US" sz="2000" dirty="0"/>
              <a:t> </a:t>
            </a:r>
            <a:r>
              <a:rPr lang="en-US" sz="2000" dirty="0" err="1"/>
              <a:t>tanıyan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ara</a:t>
            </a:r>
            <a:r>
              <a:rPr lang="en-US" sz="2000" dirty="0"/>
              <a:t> image </a:t>
            </a:r>
            <a:r>
              <a:rPr lang="en-US" sz="2000" dirty="0" err="1"/>
              <a:t>layerı</a:t>
            </a:r>
            <a:r>
              <a:rPr lang="en-US" sz="2000" dirty="0"/>
              <a:t> </a:t>
            </a:r>
            <a:r>
              <a:rPr lang="en-US" sz="2000" dirty="0" err="1"/>
              <a:t>gibi</a:t>
            </a:r>
            <a:r>
              <a:rPr lang="en-US" sz="2000" dirty="0"/>
              <a:t> </a:t>
            </a:r>
            <a:r>
              <a:rPr lang="en-US" sz="2000" dirty="0" err="1"/>
              <a:t>çalışmaktadır</a:t>
            </a:r>
            <a:r>
              <a:rPr lang="en-US" sz="2000" dirty="0"/>
              <a:t>. Container </a:t>
            </a:r>
            <a:r>
              <a:rPr lang="en-US" sz="2000" dirty="0" err="1"/>
              <a:t>silindiğinde</a:t>
            </a:r>
            <a:r>
              <a:rPr lang="en-US" sz="2000" dirty="0"/>
              <a:t>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katmanda</a:t>
            </a:r>
            <a:r>
              <a:rPr lang="en-US" sz="2000" dirty="0"/>
              <a:t> container 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yok</a:t>
            </a:r>
            <a:r>
              <a:rPr lang="en-US" sz="2000" dirty="0"/>
              <a:t> </a:t>
            </a:r>
            <a:r>
              <a:rPr lang="en-US" sz="2000" dirty="0" err="1"/>
              <a:t>edilmektedir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5" y="3095740"/>
            <a:ext cx="10796531" cy="36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26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455" y="198304"/>
            <a:ext cx="11589745" cy="64999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Docker</a:t>
            </a:r>
            <a:r>
              <a:rPr lang="en-US" dirty="0"/>
              <a:t> Registry </a:t>
            </a:r>
            <a:r>
              <a:rPr lang="en-US" dirty="0" err="1"/>
              <a:t>Nedir</a:t>
            </a:r>
            <a:r>
              <a:rPr lang="en-US" dirty="0"/>
              <a:t> ?</a:t>
            </a:r>
          </a:p>
          <a:p>
            <a:pPr marL="0" indent="0">
              <a:buNone/>
            </a:pPr>
            <a:r>
              <a:rPr lang="en-US" dirty="0" err="1"/>
              <a:t>İmajların</a:t>
            </a:r>
            <a:r>
              <a:rPr lang="en-US" dirty="0"/>
              <a:t> </a:t>
            </a:r>
            <a:r>
              <a:rPr lang="en-US" dirty="0" err="1"/>
              <a:t>tutulduğu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dağıtıldığı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ortamdır</a:t>
            </a:r>
            <a:r>
              <a:rPr lang="en-US" dirty="0"/>
              <a:t>.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Github’da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elimizdeki</a:t>
            </a:r>
            <a:r>
              <a:rPr lang="en-US" dirty="0"/>
              <a:t> </a:t>
            </a:r>
            <a:r>
              <a:rPr lang="en-US" dirty="0" err="1"/>
              <a:t>imajları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registry’sine</a:t>
            </a:r>
            <a:r>
              <a:rPr lang="en-US" dirty="0"/>
              <a:t> push </a:t>
            </a:r>
            <a:r>
              <a:rPr lang="en-US" dirty="0" err="1"/>
              <a:t>edebilir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önceden</a:t>
            </a:r>
            <a:r>
              <a:rPr lang="en-US" dirty="0"/>
              <a:t> </a:t>
            </a:r>
            <a:r>
              <a:rPr lang="en-US" dirty="0" err="1"/>
              <a:t>yüklenmiş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imajı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localimize</a:t>
            </a:r>
            <a:r>
              <a:rPr lang="en-US" dirty="0"/>
              <a:t> </a:t>
            </a:r>
            <a:r>
              <a:rPr lang="en-US" dirty="0" err="1"/>
              <a:t>çekebiliriz</a:t>
            </a:r>
            <a:r>
              <a:rPr lang="en-US" dirty="0"/>
              <a:t>. Bu </a:t>
            </a:r>
            <a:r>
              <a:rPr lang="en-US" dirty="0" err="1"/>
              <a:t>sayede</a:t>
            </a:r>
            <a:r>
              <a:rPr lang="en-US" dirty="0"/>
              <a:t> </a:t>
            </a:r>
            <a:r>
              <a:rPr lang="en-US" dirty="0" err="1"/>
              <a:t>ihtiyaçlarınızı</a:t>
            </a:r>
            <a:r>
              <a:rPr lang="en-US" dirty="0"/>
              <a:t> </a:t>
            </a:r>
            <a:r>
              <a:rPr lang="en-US" dirty="0" err="1"/>
              <a:t>karşılayacak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imaja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erişebilir</a:t>
            </a:r>
            <a:r>
              <a:rPr lang="en-US" dirty="0"/>
              <a:t>, </a:t>
            </a:r>
            <a:r>
              <a:rPr lang="en-US" dirty="0" err="1"/>
              <a:t>gerekirse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değişiklik</a:t>
            </a:r>
            <a:r>
              <a:rPr lang="en-US" dirty="0"/>
              <a:t> </a:t>
            </a:r>
            <a:r>
              <a:rPr lang="en-US" dirty="0" err="1"/>
              <a:t>yapabilir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tag’leyerek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versiyon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gönderebiliriz</a:t>
            </a:r>
            <a:r>
              <a:rPr lang="en-US" dirty="0"/>
              <a:t>. </a:t>
            </a:r>
            <a:r>
              <a:rPr lang="en-US" dirty="0" err="1"/>
              <a:t>Docker</a:t>
            </a:r>
            <a:r>
              <a:rPr lang="en-US" dirty="0"/>
              <a:t> registry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istenirse</a:t>
            </a:r>
            <a:r>
              <a:rPr lang="en-US" dirty="0"/>
              <a:t> </a:t>
            </a:r>
            <a:r>
              <a:rPr lang="en-US" b="1" i="1" dirty="0" err="1"/>
              <a:t>docker</a:t>
            </a:r>
            <a:r>
              <a:rPr lang="en-US" b="1" i="1" dirty="0"/>
              <a:t> image pull </a:t>
            </a:r>
            <a:r>
              <a:rPr lang="en-US" b="1" i="1" dirty="0" err="1"/>
              <a:t>image_ismi</a:t>
            </a:r>
            <a:r>
              <a:rPr lang="en-US" dirty="0"/>
              <a:t> </a:t>
            </a:r>
            <a:r>
              <a:rPr lang="en-US" dirty="0" err="1"/>
              <a:t>komutu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istenilen</a:t>
            </a:r>
            <a:r>
              <a:rPr lang="en-US" dirty="0"/>
              <a:t> </a:t>
            </a:r>
            <a:r>
              <a:rPr lang="en-US" dirty="0" err="1"/>
              <a:t>imaj</a:t>
            </a:r>
            <a:r>
              <a:rPr lang="en-US" dirty="0"/>
              <a:t> </a:t>
            </a:r>
            <a:r>
              <a:rPr lang="en-US" dirty="0" err="1"/>
              <a:t>localimize</a:t>
            </a:r>
            <a:r>
              <a:rPr lang="en-US" dirty="0"/>
              <a:t> </a:t>
            </a:r>
            <a:r>
              <a:rPr lang="en-US" dirty="0" err="1"/>
              <a:t>çekilebilir</a:t>
            </a:r>
            <a:r>
              <a:rPr lang="en-US" dirty="0"/>
              <a:t> </a:t>
            </a:r>
            <a:r>
              <a:rPr lang="en-US" dirty="0" err="1"/>
              <a:t>yada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container build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 </a:t>
            </a:r>
            <a:r>
              <a:rPr lang="en-US" b="1" i="1" dirty="0" err="1"/>
              <a:t>docker</a:t>
            </a:r>
            <a:r>
              <a:rPr lang="en-US" b="1" i="1" dirty="0"/>
              <a:t> container run </a:t>
            </a:r>
            <a:r>
              <a:rPr lang="en-US" b="1" i="1" dirty="0" err="1"/>
              <a:t>image_ismi</a:t>
            </a:r>
            <a:r>
              <a:rPr lang="en-US" dirty="0"/>
              <a:t> </a:t>
            </a:r>
            <a:r>
              <a:rPr lang="en-US" dirty="0" err="1"/>
              <a:t>çalıştırılarak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imaj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container </a:t>
            </a:r>
            <a:r>
              <a:rPr lang="en-US" dirty="0" err="1"/>
              <a:t>türetme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başlatılır</a:t>
            </a:r>
            <a:r>
              <a:rPr lang="en-US" dirty="0"/>
              <a:t>. </a:t>
            </a:r>
            <a:r>
              <a:rPr lang="en-US" b="1" i="1" dirty="0"/>
              <a:t>run </a:t>
            </a:r>
            <a:r>
              <a:rPr lang="en-US" dirty="0" err="1"/>
              <a:t>komutu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 smtClean="0"/>
              <a:t>imaj</a:t>
            </a:r>
            <a:r>
              <a:rPr lang="tr-TR" dirty="0" smtClean="0"/>
              <a:t> </a:t>
            </a:r>
            <a:r>
              <a:rPr lang="en-US" dirty="0" err="1" smtClean="0"/>
              <a:t>localimizde</a:t>
            </a:r>
            <a:r>
              <a:rPr lang="en-US" dirty="0" smtClean="0"/>
              <a:t> </a:t>
            </a:r>
            <a:r>
              <a:rPr lang="en-US" dirty="0" err="1"/>
              <a:t>bulunmuyor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hub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image </a:t>
            </a:r>
            <a:r>
              <a:rPr lang="en-US" dirty="0" err="1"/>
              <a:t>dosyasını</a:t>
            </a:r>
            <a:r>
              <a:rPr lang="en-US" dirty="0"/>
              <a:t> </a:t>
            </a:r>
            <a:r>
              <a:rPr lang="en-US" dirty="0" err="1"/>
              <a:t>indirecek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oluşturulmak</a:t>
            </a:r>
            <a:r>
              <a:rPr lang="en-US" dirty="0"/>
              <a:t> </a:t>
            </a:r>
            <a:r>
              <a:rPr lang="en-US" dirty="0" err="1"/>
              <a:t>istenilen</a:t>
            </a:r>
            <a:r>
              <a:rPr lang="en-US" dirty="0"/>
              <a:t> </a:t>
            </a:r>
            <a:r>
              <a:rPr lang="en-US" dirty="0" err="1"/>
              <a:t>containerı</a:t>
            </a:r>
            <a:r>
              <a:rPr lang="en-US" dirty="0"/>
              <a:t> </a:t>
            </a:r>
            <a:r>
              <a:rPr lang="en-US" dirty="0" err="1"/>
              <a:t>ayaklandıracaktır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Docker</a:t>
            </a:r>
            <a:r>
              <a:rPr lang="en-US" dirty="0"/>
              <a:t> registry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indirilen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imaj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konfigürasyonlar</a:t>
            </a:r>
            <a:r>
              <a:rPr lang="en-US" dirty="0"/>
              <a:t> </a:t>
            </a:r>
            <a:r>
              <a:rPr lang="en-US" dirty="0" err="1"/>
              <a:t>yapıp</a:t>
            </a:r>
            <a:r>
              <a:rPr lang="en-US" dirty="0"/>
              <a:t> </a:t>
            </a:r>
            <a:r>
              <a:rPr lang="en-US" dirty="0" err="1"/>
              <a:t>istenir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oluşturulan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image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kullanıma</a:t>
            </a:r>
            <a:r>
              <a:rPr lang="en-US" dirty="0"/>
              <a:t> </a:t>
            </a:r>
            <a:r>
              <a:rPr lang="en-US" dirty="0" err="1"/>
              <a:t>açılmak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hub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yayınlanabilir</a:t>
            </a:r>
            <a:r>
              <a:rPr lang="en-US" dirty="0"/>
              <a:t>.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dikkat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konu</a:t>
            </a:r>
            <a:r>
              <a:rPr lang="en-US" dirty="0"/>
              <a:t> </a:t>
            </a:r>
            <a:r>
              <a:rPr lang="en-US" dirty="0" err="1"/>
              <a:t>öncelikle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repo </a:t>
            </a:r>
            <a:r>
              <a:rPr lang="en-US" dirty="0" err="1"/>
              <a:t>sahibinin</a:t>
            </a:r>
            <a:r>
              <a:rPr lang="en-US" dirty="0"/>
              <a:t> </a:t>
            </a:r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yapmış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91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253388"/>
            <a:ext cx="11666862" cy="62796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Docker</a:t>
            </a:r>
            <a:r>
              <a:rPr lang="en-US" b="1" dirty="0"/>
              <a:t> </a:t>
            </a:r>
            <a:r>
              <a:rPr lang="en-US" b="1" dirty="0" err="1"/>
              <a:t>Nedir</a:t>
            </a:r>
            <a:r>
              <a:rPr lang="en-US" b="1" dirty="0"/>
              <a:t>?</a:t>
            </a:r>
          </a:p>
          <a:p>
            <a:pPr marL="0" indent="0">
              <a:buNone/>
            </a:pPr>
            <a:r>
              <a:rPr lang="en-US" b="1" dirty="0" err="1"/>
              <a:t>Docker</a:t>
            </a:r>
            <a:r>
              <a:rPr lang="en-US" dirty="0"/>
              <a:t> en net </a:t>
            </a:r>
            <a:r>
              <a:rPr lang="en-US" dirty="0" err="1"/>
              <a:t>tanımlamayla</a:t>
            </a:r>
            <a:r>
              <a:rPr lang="en-US" dirty="0"/>
              <a:t> open source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b="1" dirty="0"/>
              <a:t>‘container</a:t>
            </a:r>
            <a:r>
              <a:rPr lang="en-US" dirty="0"/>
              <a:t>’ </a:t>
            </a:r>
            <a:r>
              <a:rPr lang="en-US" dirty="0" err="1"/>
              <a:t>teknolojisidir</a:t>
            </a:r>
            <a:r>
              <a:rPr lang="en-US" dirty="0"/>
              <a:t>. </a:t>
            </a:r>
            <a:r>
              <a:rPr lang="en-US" b="1" dirty="0" err="1"/>
              <a:t>Docker</a:t>
            </a:r>
            <a:r>
              <a:rPr lang="en-US" dirty="0"/>
              <a:t>,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, </a:t>
            </a:r>
            <a:r>
              <a:rPr lang="en-US" dirty="0" err="1"/>
              <a:t>yüzlerce</a:t>
            </a:r>
            <a:r>
              <a:rPr lang="en-US" dirty="0"/>
              <a:t> </a:t>
            </a:r>
            <a:r>
              <a:rPr lang="en-US" dirty="0" err="1"/>
              <a:t>hatta</a:t>
            </a:r>
            <a:r>
              <a:rPr lang="en-US" dirty="0"/>
              <a:t> </a:t>
            </a:r>
            <a:r>
              <a:rPr lang="en-US" dirty="0" err="1"/>
              <a:t>binlerce</a:t>
            </a:r>
            <a:r>
              <a:rPr lang="en-US" dirty="0"/>
              <a:t> </a:t>
            </a:r>
            <a:r>
              <a:rPr lang="en-US" dirty="0" err="1"/>
              <a:t>birbirinden</a:t>
            </a:r>
            <a:r>
              <a:rPr lang="en-US" dirty="0"/>
              <a:t> </a:t>
            </a:r>
            <a:r>
              <a:rPr lang="en-US" dirty="0" err="1"/>
              <a:t>izole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containerlar</a:t>
            </a:r>
            <a:r>
              <a:rPr lang="en-US" dirty="0"/>
              <a:t> </a:t>
            </a:r>
            <a:r>
              <a:rPr lang="en-US" dirty="0" err="1"/>
              <a:t>sayesinde</a:t>
            </a:r>
            <a:r>
              <a:rPr lang="en-US" dirty="0"/>
              <a:t> </a:t>
            </a:r>
            <a:r>
              <a:rPr lang="en-US" dirty="0" err="1"/>
              <a:t>sanallaştırma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teknolojidir</a:t>
            </a:r>
            <a:r>
              <a:rPr lang="en-US" dirty="0"/>
              <a:t>. Web </a:t>
            </a:r>
            <a:r>
              <a:rPr lang="en-US" dirty="0" err="1"/>
              <a:t>uygulamalarımızın</a:t>
            </a:r>
            <a:r>
              <a:rPr lang="en-US" dirty="0"/>
              <a:t> </a:t>
            </a:r>
            <a:r>
              <a:rPr lang="en-US" dirty="0" err="1"/>
              <a:t>kolayca</a:t>
            </a:r>
            <a:r>
              <a:rPr lang="en-US" dirty="0"/>
              <a:t> </a:t>
            </a:r>
            <a:r>
              <a:rPr lang="en-US" dirty="0" err="1"/>
              <a:t>kurulumunu</a:t>
            </a:r>
            <a:r>
              <a:rPr lang="en-US" dirty="0"/>
              <a:t>, </a:t>
            </a:r>
            <a:r>
              <a:rPr lang="en-US" dirty="0" err="1"/>
              <a:t>testini</a:t>
            </a:r>
            <a:r>
              <a:rPr lang="en-US" dirty="0"/>
              <a:t>, </a:t>
            </a:r>
            <a:r>
              <a:rPr lang="en-US" dirty="0" err="1"/>
              <a:t>çalışmasını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deploymentını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yanında</a:t>
            </a:r>
            <a:r>
              <a:rPr lang="en-US" dirty="0"/>
              <a:t>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maliyetlerini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ölçüde</a:t>
            </a:r>
            <a:r>
              <a:rPr lang="en-US" dirty="0"/>
              <a:t> </a:t>
            </a:r>
            <a:r>
              <a:rPr lang="en-US" dirty="0" err="1"/>
              <a:t>azaltır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err="1"/>
              <a:t>Docker</a:t>
            </a:r>
            <a:r>
              <a:rPr lang="en-US" b="1" dirty="0"/>
              <a:t> Daemon:</a:t>
            </a:r>
          </a:p>
          <a:p>
            <a:pPr marL="0" indent="0">
              <a:buNone/>
            </a:pPr>
            <a:r>
              <a:rPr lang="en-US" b="1" dirty="0" err="1"/>
              <a:t>Hypervisor’ün</a:t>
            </a:r>
            <a:r>
              <a:rPr lang="en-US" dirty="0"/>
              <a:t> </a:t>
            </a:r>
            <a:r>
              <a:rPr lang="en-US" dirty="0" err="1"/>
              <a:t>dockerdaki</a:t>
            </a:r>
            <a:r>
              <a:rPr lang="en-US" dirty="0"/>
              <a:t> </a:t>
            </a:r>
            <a:r>
              <a:rPr lang="en-US" dirty="0" err="1"/>
              <a:t>karşılığıdır</a:t>
            </a:r>
            <a:r>
              <a:rPr lang="en-US" dirty="0"/>
              <a:t>.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b="1" dirty="0"/>
              <a:t>CPU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dirty="0"/>
              <a:t>RAM</a:t>
            </a:r>
            <a:r>
              <a:rPr lang="en-US" dirty="0"/>
              <a:t> </a:t>
            </a:r>
            <a:r>
              <a:rPr lang="en-US" dirty="0" err="1"/>
              <a:t>vb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sistemine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işlerin</a:t>
            </a:r>
            <a:r>
              <a:rPr lang="en-US" dirty="0"/>
              <a:t> </a:t>
            </a:r>
            <a:r>
              <a:rPr lang="en-US" dirty="0" err="1"/>
              <a:t>yapıldığı</a:t>
            </a:r>
            <a:r>
              <a:rPr lang="en-US" dirty="0"/>
              <a:t> </a:t>
            </a:r>
            <a:r>
              <a:rPr lang="en-US" dirty="0" err="1"/>
              <a:t>bölümdür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Container </a:t>
            </a:r>
            <a:r>
              <a:rPr lang="en-US" b="1" dirty="0" err="1"/>
              <a:t>Nedir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 err="1"/>
              <a:t>Docker</a:t>
            </a:r>
            <a:r>
              <a:rPr lang="en-US" dirty="0"/>
              <a:t> </a:t>
            </a:r>
            <a:r>
              <a:rPr lang="en-US" b="1" dirty="0"/>
              <a:t>Daemon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Linux </a:t>
            </a:r>
            <a:r>
              <a:rPr lang="en-US" dirty="0" err="1"/>
              <a:t>çekirdeği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birbirinden</a:t>
            </a:r>
            <a:r>
              <a:rPr lang="en-US" dirty="0"/>
              <a:t> </a:t>
            </a:r>
            <a:r>
              <a:rPr lang="en-US" dirty="0" err="1"/>
              <a:t>izole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çalıştırılan</a:t>
            </a:r>
            <a:r>
              <a:rPr lang="en-US" dirty="0"/>
              <a:t> </a:t>
            </a:r>
            <a:r>
              <a:rPr lang="en-US" b="1" dirty="0" err="1"/>
              <a:t>process’lerin</a:t>
            </a:r>
            <a:r>
              <a:rPr lang="en-US" dirty="0"/>
              <a:t> her </a:t>
            </a:r>
            <a:r>
              <a:rPr lang="en-US" dirty="0" err="1"/>
              <a:t>birine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isimdir</a:t>
            </a:r>
            <a:r>
              <a:rPr lang="en-US" dirty="0"/>
              <a:t>. </a:t>
            </a:r>
            <a:r>
              <a:rPr lang="en-US" b="1" dirty="0"/>
              <a:t>Virtual Machine (</a:t>
            </a:r>
            <a:r>
              <a:rPr lang="en-US" b="1" dirty="0" err="1"/>
              <a:t>Sanal</a:t>
            </a:r>
            <a:r>
              <a:rPr lang="en-US" b="1" dirty="0"/>
              <a:t> </a:t>
            </a:r>
            <a:r>
              <a:rPr lang="en-US" b="1" dirty="0" err="1"/>
              <a:t>Makina</a:t>
            </a:r>
            <a:r>
              <a:rPr lang="en-US" b="1" dirty="0"/>
              <a:t>) </a:t>
            </a:r>
            <a:r>
              <a:rPr lang="en-US" dirty="0" err="1"/>
              <a:t>analojisinde</a:t>
            </a:r>
            <a:r>
              <a:rPr lang="en-US" dirty="0"/>
              <a:t> </a:t>
            </a:r>
            <a:r>
              <a:rPr lang="en-US" b="1" dirty="0" err="1"/>
              <a:t>Docker’ı</a:t>
            </a:r>
            <a:r>
              <a:rPr lang="en-US" dirty="0"/>
              <a:t> </a:t>
            </a:r>
            <a:r>
              <a:rPr lang="en-US" dirty="0" err="1"/>
              <a:t>Hypervisor’e</a:t>
            </a:r>
            <a:r>
              <a:rPr lang="en-US" dirty="0"/>
              <a:t> </a:t>
            </a:r>
            <a:r>
              <a:rPr lang="en-US" dirty="0" err="1"/>
              <a:t>benzetirsek</a:t>
            </a:r>
            <a:r>
              <a:rPr lang="en-US" dirty="0"/>
              <a:t> </a:t>
            </a:r>
            <a:r>
              <a:rPr lang="en-US" dirty="0" err="1"/>
              <a:t>fiziksel</a:t>
            </a:r>
            <a:r>
              <a:rPr lang="en-US" dirty="0"/>
              <a:t>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halihazırda</a:t>
            </a:r>
            <a:r>
              <a:rPr lang="en-US" dirty="0"/>
              <a:t> </a:t>
            </a:r>
            <a:r>
              <a:rPr lang="en-US" dirty="0" err="1"/>
              <a:t>koşturulmakta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sisteminin</a:t>
            </a:r>
            <a:r>
              <a:rPr lang="en-US" dirty="0"/>
              <a:t> (</a:t>
            </a:r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sunucunun</a:t>
            </a:r>
            <a:r>
              <a:rPr lang="en-US" dirty="0"/>
              <a:t>) </a:t>
            </a:r>
            <a:r>
              <a:rPr lang="en-US" b="1" dirty="0" err="1"/>
              <a:t>Docker’daki</a:t>
            </a:r>
            <a:r>
              <a:rPr lang="en-US" dirty="0"/>
              <a:t> </a:t>
            </a:r>
            <a:r>
              <a:rPr lang="en-US" dirty="0" err="1"/>
              <a:t>karşılığı</a:t>
            </a:r>
            <a:r>
              <a:rPr lang="en-US" dirty="0"/>
              <a:t> </a:t>
            </a:r>
            <a:r>
              <a:rPr lang="en-US" b="1" dirty="0" err="1"/>
              <a:t>Container’dır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27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253388"/>
            <a:ext cx="11666862" cy="6279614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Image’ı</a:t>
            </a:r>
            <a:r>
              <a:rPr lang="en-US" b="1" dirty="0"/>
              <a:t> </a:t>
            </a:r>
            <a:r>
              <a:rPr lang="en-US" b="1" dirty="0" err="1"/>
              <a:t>çalıştırmayı</a:t>
            </a:r>
            <a:r>
              <a:rPr lang="en-US" b="1" dirty="0"/>
              <a:t> </a:t>
            </a:r>
            <a:r>
              <a:rPr lang="en-US" b="1" dirty="0" err="1"/>
              <a:t>tamamladığınızda</a:t>
            </a:r>
            <a:r>
              <a:rPr lang="en-US" b="1" dirty="0"/>
              <a:t>, </a:t>
            </a:r>
            <a:r>
              <a:rPr lang="en-US" b="1" dirty="0" smtClean="0"/>
              <a:t>container</a:t>
            </a:r>
            <a:r>
              <a:rPr lang="tr-TR" b="1" dirty="0" smtClean="0"/>
              <a:t> komutları: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docker</a:t>
            </a:r>
            <a:r>
              <a:rPr lang="en-US" b="1" dirty="0"/>
              <a:t> </a:t>
            </a:r>
            <a:r>
              <a:rPr lang="en-US" b="1" dirty="0" err="1"/>
              <a:t>ps</a:t>
            </a:r>
            <a:r>
              <a:rPr lang="en-US" b="1" dirty="0"/>
              <a:t>: 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Container’ları</a:t>
            </a:r>
            <a:r>
              <a:rPr lang="en-US" dirty="0"/>
              <a:t> </a:t>
            </a:r>
            <a:r>
              <a:rPr lang="en-US" dirty="0" err="1"/>
              <a:t>listelemek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err="1"/>
              <a:t>docker</a:t>
            </a:r>
            <a:r>
              <a:rPr lang="en-US" b="1" dirty="0"/>
              <a:t> stop my-</a:t>
            </a:r>
            <a:r>
              <a:rPr lang="en-US" b="1" dirty="0" err="1"/>
              <a:t>redis</a:t>
            </a:r>
            <a:r>
              <a:rPr lang="en-US" b="1" dirty="0"/>
              <a:t>: </a:t>
            </a:r>
            <a:r>
              <a:rPr lang="en-US" dirty="0" err="1"/>
              <a:t>Container’ı</a:t>
            </a:r>
            <a:r>
              <a:rPr lang="en-US" dirty="0"/>
              <a:t> </a:t>
            </a:r>
            <a:r>
              <a:rPr lang="en-US" dirty="0" err="1"/>
              <a:t>durdurmak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err="1"/>
              <a:t>docker</a:t>
            </a:r>
            <a:r>
              <a:rPr lang="en-US" b="1" dirty="0"/>
              <a:t> </a:t>
            </a:r>
            <a:r>
              <a:rPr lang="en-US" b="1" dirty="0" err="1"/>
              <a:t>rm</a:t>
            </a:r>
            <a:r>
              <a:rPr lang="en-US" b="1" dirty="0"/>
              <a:t> my-</a:t>
            </a:r>
            <a:r>
              <a:rPr lang="en-US" b="1" dirty="0" err="1"/>
              <a:t>redis</a:t>
            </a:r>
            <a:r>
              <a:rPr lang="en-US" b="1" dirty="0"/>
              <a:t>: </a:t>
            </a:r>
            <a:r>
              <a:rPr lang="en-US" dirty="0" err="1"/>
              <a:t>Container’ı</a:t>
            </a:r>
            <a:r>
              <a:rPr lang="en-US" dirty="0"/>
              <a:t> </a:t>
            </a:r>
            <a:r>
              <a:rPr lang="en-US" dirty="0" err="1"/>
              <a:t>silmek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err="1"/>
              <a:t>docker</a:t>
            </a:r>
            <a:r>
              <a:rPr lang="en-US" b="1" dirty="0"/>
              <a:t> images: </a:t>
            </a:r>
            <a:r>
              <a:rPr lang="en-US" dirty="0" err="1"/>
              <a:t>Yüklü</a:t>
            </a:r>
            <a:r>
              <a:rPr lang="en-US" dirty="0"/>
              <a:t> </a:t>
            </a:r>
            <a:r>
              <a:rPr lang="en-US" dirty="0" err="1"/>
              <a:t>Image’ları</a:t>
            </a:r>
            <a:r>
              <a:rPr lang="en-US" dirty="0"/>
              <a:t> </a:t>
            </a:r>
            <a:r>
              <a:rPr lang="en-US" dirty="0" err="1"/>
              <a:t>listelemek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err="1"/>
              <a:t>docker</a:t>
            </a:r>
            <a:r>
              <a:rPr lang="en-US" b="1" dirty="0"/>
              <a:t> </a:t>
            </a:r>
            <a:r>
              <a:rPr lang="en-US" b="1" dirty="0" err="1"/>
              <a:t>rmi</a:t>
            </a:r>
            <a:r>
              <a:rPr lang="en-US" b="1" dirty="0"/>
              <a:t> my-</a:t>
            </a:r>
            <a:r>
              <a:rPr lang="en-US" b="1" dirty="0" err="1"/>
              <a:t>redis</a:t>
            </a:r>
            <a:r>
              <a:rPr lang="en-US" b="1" dirty="0"/>
              <a:t>: </a:t>
            </a:r>
            <a:r>
              <a:rPr lang="en-US" dirty="0" err="1"/>
              <a:t>Image’ı</a:t>
            </a:r>
            <a:r>
              <a:rPr lang="en-US" dirty="0"/>
              <a:t> </a:t>
            </a:r>
            <a:r>
              <a:rPr lang="en-US" dirty="0" err="1"/>
              <a:t>silmek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tr-TR" dirty="0" smtClean="0"/>
              <a:t>Bir çok </a:t>
            </a:r>
            <a:r>
              <a:rPr lang="en-US" dirty="0" err="1" smtClean="0"/>
              <a:t>kuruluşun</a:t>
            </a:r>
            <a:r>
              <a:rPr lang="en-US" dirty="0" smtClean="0"/>
              <a:t>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Hub’da</a:t>
            </a:r>
            <a:r>
              <a:rPr lang="en-US" dirty="0"/>
              <a:t> </a:t>
            </a:r>
            <a:r>
              <a:rPr lang="en-US" dirty="0" err="1"/>
              <a:t>yayınlanan</a:t>
            </a:r>
            <a:r>
              <a:rPr lang="en-US" dirty="0"/>
              <a:t> </a:t>
            </a:r>
            <a:r>
              <a:rPr lang="en-US" dirty="0" err="1"/>
              <a:t>resmi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Image’ları</a:t>
            </a:r>
            <a:r>
              <a:rPr lang="en-US" dirty="0"/>
              <a:t> </a:t>
            </a:r>
            <a:r>
              <a:rPr lang="en-US" dirty="0" err="1"/>
              <a:t>bulunmaktadır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/>
              <a:t>Hub’da</a:t>
            </a:r>
            <a:r>
              <a:rPr lang="en-US" dirty="0"/>
              <a:t> </a:t>
            </a:r>
            <a:r>
              <a:rPr lang="en-US" dirty="0" err="1"/>
              <a:t>NodeJS’den</a:t>
            </a:r>
            <a:r>
              <a:rPr lang="en-US" dirty="0"/>
              <a:t> Microsoft </a:t>
            </a:r>
            <a:r>
              <a:rPr lang="en-US" dirty="0" err="1"/>
              <a:t>SqlServer’a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image </a:t>
            </a:r>
            <a:r>
              <a:rPr lang="en-US" dirty="0" err="1"/>
              <a:t>bulabilirsiniz</a:t>
            </a:r>
            <a:r>
              <a:rPr lang="en-US" dirty="0"/>
              <a:t>. </a:t>
            </a:r>
            <a:r>
              <a:rPr lang="en-US" dirty="0" err="1"/>
              <a:t>Kendiniz</a:t>
            </a:r>
            <a:r>
              <a:rPr lang="en-US" dirty="0"/>
              <a:t> de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Image’larınızı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Hub’a</a:t>
            </a:r>
            <a:r>
              <a:rPr lang="en-US" dirty="0"/>
              <a:t> </a:t>
            </a:r>
            <a:r>
              <a:rPr lang="en-US" dirty="0" err="1"/>
              <a:t>yükleyebilir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kendinizin</a:t>
            </a:r>
            <a:r>
              <a:rPr lang="en-US" dirty="0"/>
              <a:t> </a:t>
            </a:r>
            <a:r>
              <a:rPr lang="en-US" dirty="0" err="1"/>
              <a:t>yüklediği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başkaların</a:t>
            </a:r>
            <a:r>
              <a:rPr lang="en-US" dirty="0"/>
              <a:t> </a:t>
            </a:r>
            <a:r>
              <a:rPr lang="en-US" dirty="0" err="1"/>
              <a:t>yüklediği</a:t>
            </a:r>
            <a:r>
              <a:rPr lang="en-US" dirty="0"/>
              <a:t> </a:t>
            </a:r>
            <a:r>
              <a:rPr lang="en-US" dirty="0" err="1"/>
              <a:t>Image’ları</a:t>
            </a:r>
            <a:r>
              <a:rPr lang="en-US" dirty="0"/>
              <a:t> </a:t>
            </a:r>
            <a:r>
              <a:rPr lang="en-US" dirty="0" err="1"/>
              <a:t>kullanabilirsiniz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09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253388"/>
            <a:ext cx="11666862" cy="6279614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Dockerfile</a:t>
            </a:r>
            <a:r>
              <a:rPr lang="en-US" b="1" dirty="0"/>
              <a:t> </a:t>
            </a:r>
            <a:r>
              <a:rPr lang="en-US" b="1" dirty="0" err="1"/>
              <a:t>Oluşturma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Image’ınızı</a:t>
            </a:r>
            <a:r>
              <a:rPr lang="en-US" dirty="0"/>
              <a:t> </a:t>
            </a:r>
            <a:r>
              <a:rPr lang="en-US" dirty="0" err="1"/>
              <a:t>oluşturmadan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yapmanız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ilk </a:t>
            </a:r>
            <a:r>
              <a:rPr lang="en-US" dirty="0" err="1"/>
              <a:t>adım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Dockerfile</a:t>
            </a:r>
            <a:r>
              <a:rPr lang="en-US" dirty="0"/>
              <a:t> </a:t>
            </a:r>
            <a:r>
              <a:rPr lang="en-US" dirty="0" err="1"/>
              <a:t>yazmaktır</a:t>
            </a:r>
            <a:r>
              <a:rPr lang="en-US" dirty="0"/>
              <a:t>. </a:t>
            </a:r>
            <a:r>
              <a:rPr lang="en-US" dirty="0" err="1"/>
              <a:t>Dockerfile</a:t>
            </a:r>
            <a:r>
              <a:rPr lang="en-US" dirty="0"/>
              <a:t>,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Image’ı</a:t>
            </a:r>
            <a:r>
              <a:rPr lang="en-US" dirty="0"/>
              <a:t>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içeriğinde</a:t>
            </a:r>
            <a:r>
              <a:rPr lang="en-US" dirty="0"/>
              <a:t> </a:t>
            </a:r>
            <a:r>
              <a:rPr lang="en-US" dirty="0" err="1"/>
              <a:t>tanımlar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dosyadır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i="1" dirty="0" err="1"/>
              <a:t>Dosya</a:t>
            </a:r>
            <a:r>
              <a:rPr lang="en-US" b="1" i="1" dirty="0"/>
              <a:t> </a:t>
            </a:r>
            <a:r>
              <a:rPr lang="en-US" b="1" i="1" dirty="0" err="1"/>
              <a:t>adı</a:t>
            </a:r>
            <a:r>
              <a:rPr lang="en-US" b="1" i="1" dirty="0"/>
              <a:t> </a:t>
            </a:r>
            <a:r>
              <a:rPr lang="en-US" b="1" i="1" dirty="0" err="1"/>
              <a:t>kesinlikle</a:t>
            </a:r>
            <a:r>
              <a:rPr lang="en-US" b="1" i="1" dirty="0"/>
              <a:t> “</a:t>
            </a:r>
            <a:r>
              <a:rPr lang="en-US" b="1" i="1" dirty="0" err="1"/>
              <a:t>Dockerfile</a:t>
            </a:r>
            <a:r>
              <a:rPr lang="en-US" b="1" i="1" dirty="0"/>
              <a:t>” </a:t>
            </a:r>
            <a:r>
              <a:rPr lang="en-US" b="1" i="1" dirty="0" err="1"/>
              <a:t>şeklinde</a:t>
            </a:r>
            <a:r>
              <a:rPr lang="en-US" b="1" i="1" dirty="0"/>
              <a:t> </a:t>
            </a:r>
            <a:r>
              <a:rPr lang="en-US" b="1" i="1" dirty="0" err="1"/>
              <a:t>olmalıdır</a:t>
            </a:r>
            <a:r>
              <a:rPr lang="en-US" b="1" i="1" dirty="0"/>
              <a:t>. “</a:t>
            </a:r>
            <a:r>
              <a:rPr lang="en-US" b="1" i="1" dirty="0" err="1"/>
              <a:t>dockerfile</a:t>
            </a:r>
            <a:r>
              <a:rPr lang="en-US" b="1" i="1" dirty="0"/>
              <a:t>”, “</a:t>
            </a:r>
            <a:r>
              <a:rPr lang="en-US" b="1" i="1" dirty="0" err="1"/>
              <a:t>DockerFile</a:t>
            </a:r>
            <a:r>
              <a:rPr lang="en-US" b="1" i="1" dirty="0"/>
              <a:t>” </a:t>
            </a:r>
            <a:r>
              <a:rPr lang="en-US" b="1" i="1" dirty="0" err="1"/>
              <a:t>gibi</a:t>
            </a:r>
            <a:r>
              <a:rPr lang="en-US" b="1" i="1" dirty="0"/>
              <a:t> </a:t>
            </a:r>
            <a:r>
              <a:rPr lang="en-US" b="1" i="1" dirty="0" err="1"/>
              <a:t>verilen</a:t>
            </a:r>
            <a:r>
              <a:rPr lang="en-US" b="1" i="1" dirty="0"/>
              <a:t> </a:t>
            </a:r>
            <a:r>
              <a:rPr lang="en-US" b="1" i="1" dirty="0" err="1"/>
              <a:t>isimlendirmeler</a:t>
            </a:r>
            <a:r>
              <a:rPr lang="en-US" b="1" i="1" dirty="0"/>
              <a:t> </a:t>
            </a:r>
            <a:r>
              <a:rPr lang="en-US" b="1" i="1" dirty="0" err="1"/>
              <a:t>yanlıştır</a:t>
            </a:r>
            <a:r>
              <a:rPr lang="en-US" b="1" i="1" dirty="0"/>
              <a:t>.</a:t>
            </a:r>
            <a:r>
              <a:rPr lang="en-US" dirty="0"/>
              <a:t> </a:t>
            </a:r>
            <a:r>
              <a:rPr lang="en-US" b="1" i="1" dirty="0" err="1"/>
              <a:t>Dockerfile</a:t>
            </a:r>
            <a:r>
              <a:rPr lang="en-US" b="1" i="1" dirty="0"/>
              <a:t> </a:t>
            </a:r>
            <a:r>
              <a:rPr lang="en-US" b="1" i="1" dirty="0" err="1"/>
              <a:t>dosyasının</a:t>
            </a:r>
            <a:r>
              <a:rPr lang="en-US" b="1" i="1" dirty="0"/>
              <a:t> </a:t>
            </a:r>
            <a:r>
              <a:rPr lang="en-US" b="1" i="1" dirty="0" err="1"/>
              <a:t>herhangi</a:t>
            </a:r>
            <a:r>
              <a:rPr lang="en-US" b="1" i="1" dirty="0"/>
              <a:t> </a:t>
            </a:r>
            <a:r>
              <a:rPr lang="en-US" b="1" i="1" dirty="0" err="1"/>
              <a:t>bir</a:t>
            </a:r>
            <a:r>
              <a:rPr lang="en-US" b="1" i="1" dirty="0"/>
              <a:t> </a:t>
            </a:r>
            <a:r>
              <a:rPr lang="en-US" b="1" i="1" dirty="0" err="1"/>
              <a:t>uzantısı</a:t>
            </a:r>
            <a:r>
              <a:rPr lang="en-US" b="1" i="1" dirty="0"/>
              <a:t> </a:t>
            </a:r>
            <a:r>
              <a:rPr lang="en-US" b="1" i="1" dirty="0" err="1"/>
              <a:t>bulunmamaktadır</a:t>
            </a:r>
            <a:r>
              <a:rPr lang="en-US" b="1" i="1" dirty="0"/>
              <a:t>. </a:t>
            </a:r>
            <a:endParaRPr lang="tr-TR" b="1" i="1" dirty="0" smtClean="0"/>
          </a:p>
          <a:p>
            <a:pPr marL="0" indent="0">
              <a:buNone/>
            </a:pPr>
            <a:r>
              <a:rPr lang="en-US" b="1" dirty="0" err="1"/>
              <a:t>Dockerfile</a:t>
            </a:r>
            <a:r>
              <a:rPr lang="en-US" dirty="0"/>
              <a:t>, </a:t>
            </a:r>
            <a:r>
              <a:rPr lang="en-US" b="1" dirty="0" err="1"/>
              <a:t>Docker’a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image </a:t>
            </a:r>
            <a:r>
              <a:rPr lang="en-US" dirty="0" err="1"/>
              <a:t>belirtmek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belgesidir</a:t>
            </a:r>
            <a:r>
              <a:rPr lang="en-US" dirty="0"/>
              <a:t>. </a:t>
            </a:r>
            <a:r>
              <a:rPr lang="en-US" dirty="0" err="1"/>
              <a:t>Dockerfile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Image’ın</a:t>
            </a:r>
            <a:r>
              <a:rPr lang="en-US" dirty="0"/>
              <a:t> </a:t>
            </a:r>
            <a:r>
              <a:rPr lang="en-US" dirty="0" err="1"/>
              <a:t>kullanılacağı</a:t>
            </a:r>
            <a:r>
              <a:rPr lang="en-US" dirty="0"/>
              <a:t>,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dosyaları</a:t>
            </a:r>
            <a:r>
              <a:rPr lang="en-US" dirty="0"/>
              <a:t> </a:t>
            </a:r>
            <a:r>
              <a:rPr lang="en-US" dirty="0" err="1"/>
              <a:t>içereceği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parametrelerle</a:t>
            </a:r>
            <a:r>
              <a:rPr lang="en-US" dirty="0"/>
              <a:t> </a:t>
            </a:r>
            <a:r>
              <a:rPr lang="en-US" dirty="0" err="1"/>
              <a:t>çalışacağı</a:t>
            </a:r>
            <a:r>
              <a:rPr lang="en-US" dirty="0"/>
              <a:t> </a:t>
            </a:r>
            <a:r>
              <a:rPr lang="en-US" dirty="0" err="1"/>
              <a:t>yazılır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Image’ı</a:t>
            </a:r>
            <a:r>
              <a:rPr lang="en-US" dirty="0"/>
              <a:t> </a:t>
            </a:r>
            <a:r>
              <a:rPr lang="en-US" dirty="0" err="1"/>
              <a:t>çalışırken</a:t>
            </a:r>
            <a:r>
              <a:rPr lang="en-US" dirty="0"/>
              <a:t>, </a:t>
            </a:r>
            <a:r>
              <a:rPr lang="en-US" dirty="0" err="1"/>
              <a:t>sıfırdan</a:t>
            </a:r>
            <a:r>
              <a:rPr lang="en-US" dirty="0"/>
              <a:t> </a:t>
            </a:r>
            <a:r>
              <a:rPr lang="en-US" dirty="0" err="1"/>
              <a:t>oluşturulan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Engine </a:t>
            </a:r>
            <a:r>
              <a:rPr lang="en-US" dirty="0" err="1" smtClean="0"/>
              <a:t>boş</a:t>
            </a:r>
            <a:r>
              <a:rPr lang="en-US" dirty="0" smtClean="0"/>
              <a:t> </a:t>
            </a:r>
            <a:r>
              <a:rPr lang="en-US" dirty="0" err="1"/>
              <a:t>bir</a:t>
            </a:r>
            <a:r>
              <a:rPr lang="en-US" dirty="0"/>
              <a:t> Image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başlar</a:t>
            </a:r>
            <a:r>
              <a:rPr lang="en-US" dirty="0"/>
              <a:t>. </a:t>
            </a:r>
            <a:r>
              <a:rPr lang="en-US" b="1" dirty="0" err="1"/>
              <a:t>Docker</a:t>
            </a:r>
            <a:r>
              <a:rPr lang="en-US" dirty="0"/>
              <a:t>, </a:t>
            </a:r>
            <a:r>
              <a:rPr lang="en-US" b="1" dirty="0" err="1"/>
              <a:t>Dockerfile</a:t>
            </a:r>
            <a:r>
              <a:rPr lang="en-US" dirty="0"/>
              <a:t> </a:t>
            </a:r>
            <a:r>
              <a:rPr lang="en-US" dirty="0" err="1"/>
              <a:t>dosyasında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komutları</a:t>
            </a:r>
            <a:r>
              <a:rPr lang="en-US" dirty="0"/>
              <a:t> </a:t>
            </a:r>
            <a:r>
              <a:rPr lang="en-US" dirty="0" err="1"/>
              <a:t>sırayla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çalıştırır</a:t>
            </a:r>
            <a:r>
              <a:rPr lang="en-US" dirty="0"/>
              <a:t>. Her </a:t>
            </a:r>
            <a:r>
              <a:rPr lang="en-US" dirty="0" err="1"/>
              <a:t>komut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katman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build </a:t>
            </a:r>
            <a:r>
              <a:rPr lang="en-US" dirty="0" err="1"/>
              <a:t>sonunda</a:t>
            </a:r>
            <a:r>
              <a:rPr lang="en-US" dirty="0"/>
              <a:t> </a:t>
            </a:r>
            <a:r>
              <a:rPr lang="en-US" dirty="0" err="1"/>
              <a:t>katmanlardan</a:t>
            </a:r>
            <a:r>
              <a:rPr lang="en-US" dirty="0"/>
              <a:t> </a:t>
            </a:r>
            <a:r>
              <a:rPr lang="en-US" dirty="0" err="1"/>
              <a:t>oluşan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Image </a:t>
            </a:r>
            <a:r>
              <a:rPr lang="en-US" dirty="0" err="1"/>
              <a:t>oluşur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23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253388"/>
            <a:ext cx="11666862" cy="62796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 smtClean="0"/>
              <a:t>Y</a:t>
            </a:r>
            <a:r>
              <a:rPr lang="en-US" dirty="0" err="1"/>
              <a:t>eni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b="1" dirty="0" err="1"/>
              <a:t>Docker</a:t>
            </a:r>
            <a:r>
              <a:rPr lang="en-US" dirty="0"/>
              <a:t> </a:t>
            </a:r>
            <a:r>
              <a:rPr lang="en-US" b="1" dirty="0"/>
              <a:t>Image</a:t>
            </a:r>
            <a:r>
              <a:rPr lang="en-US" dirty="0"/>
              <a:t>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, </a:t>
            </a:r>
            <a:r>
              <a:rPr lang="en-US" dirty="0" err="1"/>
              <a:t>mevcutta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b="1" dirty="0" err="1"/>
              <a:t>Docker</a:t>
            </a:r>
            <a:r>
              <a:rPr lang="en-US" dirty="0"/>
              <a:t> </a:t>
            </a:r>
            <a:r>
              <a:rPr lang="en-US" b="1" dirty="0" err="1"/>
              <a:t>Image’i</a:t>
            </a:r>
            <a:r>
              <a:rPr lang="en-US" dirty="0"/>
              <a:t> </a:t>
            </a:r>
            <a:r>
              <a:rPr lang="en-US" dirty="0" err="1"/>
              <a:t>başlangıç</a:t>
            </a:r>
            <a:r>
              <a:rPr lang="en-US" dirty="0"/>
              <a:t> </a:t>
            </a:r>
            <a:r>
              <a:rPr lang="en-US" dirty="0" err="1"/>
              <a:t>noktası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kullanabiliriz</a:t>
            </a:r>
            <a:r>
              <a:rPr lang="en-US" dirty="0"/>
              <a:t>. Buna Base Image </a:t>
            </a:r>
            <a:r>
              <a:rPr lang="en-US" dirty="0" err="1"/>
              <a:t>denilmektedir</a:t>
            </a:r>
            <a:r>
              <a:rPr lang="en-US" dirty="0"/>
              <a:t>. Bu Base </a:t>
            </a:r>
            <a:r>
              <a:rPr lang="en-US" dirty="0" err="1"/>
              <a:t>Image’den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motoru</a:t>
            </a:r>
            <a:r>
              <a:rPr lang="en-US" dirty="0"/>
              <a:t> </a:t>
            </a:r>
            <a:r>
              <a:rPr lang="en-US" dirty="0" err="1"/>
              <a:t>sayesinde</a:t>
            </a:r>
            <a:r>
              <a:rPr lang="en-US" dirty="0"/>
              <a:t> </a:t>
            </a:r>
            <a:r>
              <a:rPr lang="en-US" dirty="0" err="1"/>
              <a:t>Dockerfile’daki</a:t>
            </a:r>
            <a:r>
              <a:rPr lang="en-US" dirty="0"/>
              <a:t> </a:t>
            </a:r>
            <a:r>
              <a:rPr lang="en-US" dirty="0" err="1"/>
              <a:t>komutlar</a:t>
            </a:r>
            <a:r>
              <a:rPr lang="en-US" dirty="0"/>
              <a:t> </a:t>
            </a:r>
            <a:r>
              <a:rPr lang="en-US" dirty="0" err="1"/>
              <a:t>okunarak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katmanlar</a:t>
            </a:r>
            <a:r>
              <a:rPr lang="en-US" dirty="0"/>
              <a:t> </a:t>
            </a:r>
            <a:r>
              <a:rPr lang="en-US" dirty="0" err="1"/>
              <a:t>oluşturulur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b="1" dirty="0" err="1"/>
              <a:t>Dockerfile</a:t>
            </a:r>
            <a:r>
              <a:rPr lang="en-US" dirty="0"/>
              <a:t> </a:t>
            </a:r>
            <a:r>
              <a:rPr lang="en-US" dirty="0" err="1"/>
              <a:t>formatı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yapıdadır</a:t>
            </a:r>
            <a:r>
              <a:rPr lang="en-US" dirty="0"/>
              <a:t>. #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başlayan</a:t>
            </a:r>
            <a:r>
              <a:rPr lang="en-US" dirty="0"/>
              <a:t> </a:t>
            </a:r>
            <a:r>
              <a:rPr lang="en-US" dirty="0" err="1"/>
              <a:t>satırlar</a:t>
            </a:r>
            <a:r>
              <a:rPr lang="en-US" dirty="0"/>
              <a:t> </a:t>
            </a:r>
            <a:r>
              <a:rPr lang="en-US" dirty="0" err="1"/>
              <a:t>yorum</a:t>
            </a:r>
            <a:r>
              <a:rPr lang="en-US" dirty="0"/>
              <a:t> </a:t>
            </a:r>
            <a:r>
              <a:rPr lang="en-US" dirty="0" err="1"/>
              <a:t>satırı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kabul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dirty="0"/>
              <a:t># Comment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INSTRUCTION</a:t>
            </a:r>
            <a:r>
              <a:rPr lang="en-US" dirty="0"/>
              <a:t> </a:t>
            </a:r>
            <a:r>
              <a:rPr lang="en-US" dirty="0" err="1" smtClean="0"/>
              <a:t>argümanlar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FROM node:9.3.0-alpine</a:t>
            </a:r>
          </a:p>
          <a:p>
            <a:pPr marL="0" indent="0">
              <a:buNone/>
            </a:pPr>
            <a:r>
              <a:rPr lang="en-US" dirty="0" smtClean="0"/>
              <a:t>RUN </a:t>
            </a:r>
            <a:r>
              <a:rPr lang="en-US" dirty="0" err="1" smtClean="0"/>
              <a:t>npm</a:t>
            </a:r>
            <a:r>
              <a:rPr lang="en-US" dirty="0" smtClean="0"/>
              <a:t> install -g @angular/cli@1.5.5 \</a:t>
            </a:r>
          </a:p>
          <a:p>
            <a:pPr marL="0" indent="0">
              <a:buNone/>
            </a:pPr>
            <a:r>
              <a:rPr lang="en-US" dirty="0" smtClean="0"/>
              <a:t>     &amp;&amp; </a:t>
            </a:r>
            <a:r>
              <a:rPr lang="en-US" dirty="0" err="1" smtClean="0"/>
              <a:t>mkdir</a:t>
            </a:r>
            <a:r>
              <a:rPr lang="en-US" dirty="0" smtClean="0"/>
              <a:t> -p /</a:t>
            </a:r>
            <a:r>
              <a:rPr lang="en-US" dirty="0" err="1" smtClean="0"/>
              <a:t>usr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/test-project</a:t>
            </a:r>
          </a:p>
          <a:p>
            <a:pPr marL="0" indent="0">
              <a:buNone/>
            </a:pPr>
            <a:r>
              <a:rPr lang="en-US" dirty="0" smtClean="0"/>
              <a:t>WORKDIR /</a:t>
            </a:r>
            <a:r>
              <a:rPr lang="en-US" dirty="0" err="1" smtClean="0"/>
              <a:t>usr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/test-project</a:t>
            </a:r>
          </a:p>
          <a:p>
            <a:pPr marL="0" indent="0">
              <a:buNone/>
            </a:pPr>
            <a:r>
              <a:rPr lang="en-US" dirty="0" smtClean="0"/>
              <a:t>ADD . /</a:t>
            </a:r>
            <a:r>
              <a:rPr lang="en-US" dirty="0" err="1" smtClean="0"/>
              <a:t>usr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/test-project</a:t>
            </a:r>
          </a:p>
          <a:p>
            <a:pPr marL="0" indent="0">
              <a:buNone/>
            </a:pPr>
            <a:r>
              <a:rPr lang="en-US" dirty="0" smtClean="0"/>
              <a:t>RUN </a:t>
            </a:r>
            <a:r>
              <a:rPr lang="en-US" dirty="0" err="1" smtClean="0"/>
              <a:t>npm</a:t>
            </a:r>
            <a:r>
              <a:rPr lang="en-US" dirty="0" smtClean="0"/>
              <a:t> install &amp;&amp; ng build</a:t>
            </a:r>
          </a:p>
          <a:p>
            <a:pPr marL="0" indent="0">
              <a:buNone/>
            </a:pPr>
            <a:r>
              <a:rPr lang="en-US" dirty="0" smtClean="0"/>
              <a:t>EXPOSE 80</a:t>
            </a:r>
          </a:p>
          <a:p>
            <a:pPr marL="0" indent="0">
              <a:buNone/>
            </a:pPr>
            <a:r>
              <a:rPr lang="en-US" dirty="0" smtClean="0"/>
              <a:t>CMD node server.js $HOSTNAME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15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253388"/>
            <a:ext cx="11666862" cy="62796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Dockerfile</a:t>
            </a:r>
            <a:r>
              <a:rPr lang="en-US" dirty="0"/>
              <a:t> </a:t>
            </a:r>
            <a:r>
              <a:rPr lang="en-US" dirty="0" err="1"/>
              <a:t>oluşturmaya</a:t>
            </a:r>
            <a:r>
              <a:rPr lang="en-US" dirty="0"/>
              <a:t> </a:t>
            </a:r>
            <a:r>
              <a:rPr lang="en-US" dirty="0" err="1"/>
              <a:t>başlamadan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ilk </a:t>
            </a:r>
            <a:r>
              <a:rPr lang="en-US" dirty="0" err="1"/>
              <a:t>yapılacak</a:t>
            </a:r>
            <a:r>
              <a:rPr lang="en-US" dirty="0"/>
              <a:t> </a:t>
            </a:r>
            <a:r>
              <a:rPr lang="en-US" dirty="0" err="1"/>
              <a:t>şey</a:t>
            </a:r>
            <a:r>
              <a:rPr lang="en-US" dirty="0"/>
              <a:t> Base Image </a:t>
            </a:r>
            <a:r>
              <a:rPr lang="en-US" dirty="0" err="1"/>
              <a:t>göstermektir</a:t>
            </a:r>
            <a:r>
              <a:rPr lang="en-US" dirty="0"/>
              <a:t>. Base </a:t>
            </a:r>
            <a:r>
              <a:rPr lang="en-US" dirty="0" err="1"/>
              <a:t>Image’ınız</a:t>
            </a:r>
            <a:r>
              <a:rPr lang="en-US" dirty="0"/>
              <a:t>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Image’ı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İşletim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Image’ı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İşletim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Image’ı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tanımlanır</a:t>
            </a:r>
            <a:r>
              <a:rPr lang="en-US" dirty="0"/>
              <a:t>.</a:t>
            </a:r>
            <a:endParaRPr lang="tr-TR" b="1" dirty="0" smtClean="0"/>
          </a:p>
          <a:p>
            <a:pPr marL="0" indent="0">
              <a:buNone/>
            </a:pPr>
            <a:r>
              <a:rPr lang="en-US" b="1" dirty="0" smtClean="0"/>
              <a:t>FROM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 smtClean="0"/>
              <a:t>node:latest</a:t>
            </a:r>
            <a:endParaRPr lang="tr-TR" dirty="0" smtClean="0"/>
          </a:p>
          <a:p>
            <a:pPr marL="0" indent="0">
              <a:buNone/>
            </a:pPr>
            <a:r>
              <a:rPr lang="en-US" dirty="0"/>
              <a:t>Base Image </a:t>
            </a:r>
            <a:r>
              <a:rPr lang="en-US" dirty="0" err="1"/>
              <a:t>belirtmek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b="1" dirty="0" err="1"/>
              <a:t>Dockerfile</a:t>
            </a:r>
            <a:r>
              <a:rPr lang="en-US" dirty="0"/>
              <a:t> </a:t>
            </a:r>
            <a:r>
              <a:rPr lang="en-US" dirty="0" err="1"/>
              <a:t>komutudur</a:t>
            </a:r>
            <a:r>
              <a:rPr lang="en-US" dirty="0"/>
              <a:t>. </a:t>
            </a:r>
            <a:r>
              <a:rPr lang="en-US" b="1" dirty="0" err="1"/>
              <a:t>DockerHub’da</a:t>
            </a:r>
            <a:r>
              <a:rPr lang="en-US" dirty="0"/>
              <a:t> </a:t>
            </a:r>
            <a:r>
              <a:rPr lang="en-US" dirty="0" err="1"/>
              <a:t>resmi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yayınlanan</a:t>
            </a:r>
            <a:r>
              <a:rPr lang="en-US" dirty="0"/>
              <a:t> node.js </a:t>
            </a:r>
            <a:r>
              <a:rPr lang="en-US" dirty="0" err="1"/>
              <a:t>Image’ını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başlıyoruz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smtClean="0"/>
              <a:t>node:9.3.0-alpine</a:t>
            </a:r>
            <a:endParaRPr lang="tr-TR" dirty="0" smtClean="0"/>
          </a:p>
          <a:p>
            <a:pPr marL="0" indent="0">
              <a:buNone/>
            </a:pPr>
            <a:r>
              <a:rPr lang="en-US" b="1" dirty="0" err="1"/>
              <a:t>Dockerfile</a:t>
            </a:r>
            <a:r>
              <a:rPr lang="en-US" dirty="0"/>
              <a:t> </a:t>
            </a:r>
            <a:r>
              <a:rPr lang="en-US" dirty="0" err="1"/>
              <a:t>oluştururken</a:t>
            </a:r>
            <a:r>
              <a:rPr lang="en-US" dirty="0"/>
              <a:t> </a:t>
            </a:r>
            <a:r>
              <a:rPr lang="en-US" dirty="0" err="1"/>
              <a:t>versiyon</a:t>
            </a:r>
            <a:r>
              <a:rPr lang="en-US" dirty="0"/>
              <a:t> </a:t>
            </a:r>
            <a:r>
              <a:rPr lang="en-US" dirty="0" err="1"/>
              <a:t>kullanmanız</a:t>
            </a:r>
            <a:r>
              <a:rPr lang="en-US" dirty="0"/>
              <a:t> </a:t>
            </a:r>
            <a:r>
              <a:rPr lang="en-US" dirty="0" err="1"/>
              <a:t>yararlı</a:t>
            </a:r>
            <a:r>
              <a:rPr lang="en-US" dirty="0"/>
              <a:t> </a:t>
            </a:r>
            <a:r>
              <a:rPr lang="en-US" dirty="0" err="1"/>
              <a:t>olacaktır</a:t>
            </a:r>
            <a:r>
              <a:rPr lang="en-US" dirty="0"/>
              <a:t>. </a:t>
            </a:r>
            <a:r>
              <a:rPr lang="en-US" dirty="0" err="1"/>
              <a:t>Çünkü</a:t>
            </a:r>
            <a:r>
              <a:rPr lang="en-US" dirty="0"/>
              <a:t> “</a:t>
            </a:r>
            <a:r>
              <a:rPr lang="en-US" b="1" dirty="0"/>
              <a:t>latest</a:t>
            </a:r>
            <a:r>
              <a:rPr lang="en-US" dirty="0"/>
              <a:t>” </a:t>
            </a:r>
            <a:r>
              <a:rPr lang="en-US" dirty="0" err="1"/>
              <a:t>versiyonun</a:t>
            </a:r>
            <a:r>
              <a:rPr lang="en-US" dirty="0"/>
              <a:t> ne </a:t>
            </a:r>
            <a:r>
              <a:rPr lang="en-US" dirty="0" err="1"/>
              <a:t>zaman</a:t>
            </a:r>
            <a:r>
              <a:rPr lang="en-US" dirty="0"/>
              <a:t> </a:t>
            </a:r>
            <a:r>
              <a:rPr lang="en-US" dirty="0" err="1"/>
              <a:t>değişeceğini</a:t>
            </a:r>
            <a:r>
              <a:rPr lang="en-US" dirty="0"/>
              <a:t> </a:t>
            </a:r>
            <a:r>
              <a:rPr lang="en-US" dirty="0" err="1"/>
              <a:t>bilemezsiniz</a:t>
            </a:r>
            <a:r>
              <a:rPr lang="en-US" dirty="0"/>
              <a:t>. Bu </a:t>
            </a:r>
            <a:r>
              <a:rPr lang="en-US" dirty="0" err="1"/>
              <a:t>sürüm</a:t>
            </a:r>
            <a:r>
              <a:rPr lang="en-US" dirty="0"/>
              <a:t> </a:t>
            </a:r>
            <a:r>
              <a:rPr lang="en-US" dirty="0" err="1"/>
              <a:t>adından</a:t>
            </a:r>
            <a:r>
              <a:rPr lang="en-US" dirty="0"/>
              <a:t> </a:t>
            </a:r>
            <a:r>
              <a:rPr lang="en-US" dirty="0" err="1"/>
              <a:t>anlaşılacağı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Linux Alp </a:t>
            </a:r>
            <a:r>
              <a:rPr lang="en-US" dirty="0" err="1"/>
              <a:t>İşletim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üstünde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node.js 9.3.0'ı </a:t>
            </a:r>
            <a:r>
              <a:rPr lang="en-US" dirty="0" err="1"/>
              <a:t>kullanacağımızı</a:t>
            </a:r>
            <a:r>
              <a:rPr lang="en-US" dirty="0"/>
              <a:t> </a:t>
            </a:r>
            <a:r>
              <a:rPr lang="en-US" dirty="0" err="1"/>
              <a:t>belirtmektedir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RUN </a:t>
            </a:r>
          </a:p>
          <a:p>
            <a:pPr marL="0" indent="0">
              <a:buNone/>
            </a:pPr>
            <a:r>
              <a:rPr lang="en-US" b="1" dirty="0"/>
              <a:t>RUN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install -g @angular/cli@1.5.5 \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&amp;&amp; </a:t>
            </a:r>
            <a:r>
              <a:rPr lang="en-US" dirty="0" err="1"/>
              <a:t>mkdir</a:t>
            </a:r>
            <a:r>
              <a:rPr lang="en-US" dirty="0"/>
              <a:t> -p 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/test-project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56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253388"/>
            <a:ext cx="11666862" cy="62796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Docker</a:t>
            </a:r>
            <a:r>
              <a:rPr lang="en-US" dirty="0"/>
              <a:t> </a:t>
            </a:r>
            <a:r>
              <a:rPr lang="en-US" b="1" dirty="0" err="1"/>
              <a:t>Image’ı</a:t>
            </a:r>
            <a:r>
              <a:rPr lang="en-US" dirty="0"/>
              <a:t> </a:t>
            </a:r>
            <a:r>
              <a:rPr lang="tr-TR" dirty="0" smtClean="0"/>
              <a:t>oluşturulurken </a:t>
            </a:r>
            <a:r>
              <a:rPr lang="en-US" dirty="0" smtClean="0"/>
              <a:t>normal </a:t>
            </a:r>
            <a:r>
              <a:rPr lang="en-US" dirty="0"/>
              <a:t>Linux </a:t>
            </a:r>
            <a:r>
              <a:rPr lang="en-US" dirty="0" err="1"/>
              <a:t>komutlarının</a:t>
            </a:r>
            <a:r>
              <a:rPr lang="en-US" dirty="0"/>
              <a:t> </a:t>
            </a:r>
            <a:r>
              <a:rPr lang="en-US" dirty="0" err="1"/>
              <a:t>çalışması</a:t>
            </a:r>
            <a:r>
              <a:rPr lang="en-US" dirty="0"/>
              <a:t> </a:t>
            </a:r>
            <a:r>
              <a:rPr lang="en-US" dirty="0" err="1"/>
              <a:t>gerektiğini</a:t>
            </a:r>
            <a:r>
              <a:rPr lang="en-US" dirty="0"/>
              <a:t> </a:t>
            </a:r>
            <a:r>
              <a:rPr lang="en-US" dirty="0" err="1"/>
              <a:t>bildirir</a:t>
            </a:r>
            <a:r>
              <a:rPr lang="en-US" dirty="0"/>
              <a:t>. </a:t>
            </a:r>
            <a:r>
              <a:rPr lang="en-US" dirty="0" err="1"/>
              <a:t>Yukarıdaki</a:t>
            </a:r>
            <a:r>
              <a:rPr lang="en-US" dirty="0"/>
              <a:t> </a:t>
            </a:r>
            <a:r>
              <a:rPr lang="en-US" dirty="0" err="1"/>
              <a:t>komut</a:t>
            </a:r>
            <a:r>
              <a:rPr lang="en-US" dirty="0"/>
              <a:t> Angular CLI </a:t>
            </a:r>
            <a:r>
              <a:rPr lang="en-US" dirty="0" err="1"/>
              <a:t>yükler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“test-project” </a:t>
            </a:r>
            <a:r>
              <a:rPr lang="en-US" dirty="0" err="1"/>
              <a:t>adında</a:t>
            </a:r>
            <a:r>
              <a:rPr lang="en-US" dirty="0"/>
              <a:t> </a:t>
            </a:r>
            <a:r>
              <a:rPr lang="en-US" dirty="0" err="1"/>
              <a:t>dizin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/>
              <a:t>RUN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install &amp;&amp; ng </a:t>
            </a:r>
            <a:r>
              <a:rPr lang="en-US" dirty="0" smtClean="0"/>
              <a:t>build</a:t>
            </a:r>
            <a:endParaRPr lang="tr-TR" dirty="0" smtClean="0"/>
          </a:p>
          <a:p>
            <a:pPr marL="0" indent="0">
              <a:buNone/>
            </a:pPr>
            <a:r>
              <a:rPr lang="en-US" dirty="0"/>
              <a:t>Bu </a:t>
            </a:r>
            <a:r>
              <a:rPr lang="en-US" dirty="0" err="1"/>
              <a:t>komut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b="1" dirty="0"/>
              <a:t>“</a:t>
            </a:r>
            <a:r>
              <a:rPr lang="en-US" b="1" dirty="0" err="1"/>
              <a:t>npm</a:t>
            </a:r>
            <a:r>
              <a:rPr lang="en-US" b="1" dirty="0"/>
              <a:t> install”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bağımlılıklarını</a:t>
            </a:r>
            <a:r>
              <a:rPr lang="en-US" dirty="0"/>
              <a:t> </a:t>
            </a:r>
            <a:r>
              <a:rPr lang="en-US" dirty="0" err="1"/>
              <a:t>yükleyecek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“ng build” </a:t>
            </a:r>
            <a:r>
              <a:rPr lang="en-US" dirty="0" err="1"/>
              <a:t>ile</a:t>
            </a:r>
            <a:r>
              <a:rPr lang="en-US" dirty="0"/>
              <a:t> Angular </a:t>
            </a:r>
            <a:r>
              <a:rPr lang="en-US" dirty="0" err="1"/>
              <a:t>Projesini</a:t>
            </a:r>
            <a:r>
              <a:rPr lang="en-US" dirty="0"/>
              <a:t> build </a:t>
            </a:r>
            <a:r>
              <a:rPr lang="en-US" dirty="0" err="1"/>
              <a:t>edecektir</a:t>
            </a:r>
            <a:r>
              <a:rPr lang="en-US" dirty="0"/>
              <a:t>. </a:t>
            </a:r>
            <a:r>
              <a:rPr lang="en-US" dirty="0" err="1"/>
              <a:t>Komut</a:t>
            </a:r>
            <a:r>
              <a:rPr lang="en-US" dirty="0"/>
              <a:t> “/home/node/pintail-</a:t>
            </a:r>
            <a:r>
              <a:rPr lang="en-US" dirty="0" err="1"/>
              <a:t>whoami</a:t>
            </a:r>
            <a:r>
              <a:rPr lang="en-US" dirty="0"/>
              <a:t>” </a:t>
            </a:r>
            <a:r>
              <a:rPr lang="en-US" dirty="0" err="1"/>
              <a:t>pathi</a:t>
            </a:r>
            <a:r>
              <a:rPr lang="en-US" dirty="0"/>
              <a:t> </a:t>
            </a:r>
            <a:r>
              <a:rPr lang="en-US" dirty="0" err="1"/>
              <a:t>altında</a:t>
            </a:r>
            <a:r>
              <a:rPr lang="en-US" dirty="0"/>
              <a:t> </a:t>
            </a:r>
            <a:r>
              <a:rPr lang="en-US" dirty="0" err="1"/>
              <a:t>çalışacaktır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/>
              <a:t>WORKDIR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WORKDIR</a:t>
            </a:r>
            <a:r>
              <a:rPr lang="en-US" dirty="0"/>
              <a:t> /</a:t>
            </a:r>
            <a:r>
              <a:rPr lang="en-US" dirty="0" smtClean="0"/>
              <a:t>home/node/test-project</a:t>
            </a:r>
            <a:endParaRPr lang="tr-TR" dirty="0" smtClean="0"/>
          </a:p>
          <a:p>
            <a:pPr marL="0" indent="0">
              <a:buNone/>
            </a:pPr>
            <a:r>
              <a:rPr lang="en-US" dirty="0"/>
              <a:t>Container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çalıştırılacak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komutların</a:t>
            </a:r>
            <a:r>
              <a:rPr lang="en-US" dirty="0"/>
              <a:t> </a:t>
            </a:r>
            <a:r>
              <a:rPr lang="en-US" dirty="0" err="1"/>
              <a:t>nerede</a:t>
            </a:r>
            <a:r>
              <a:rPr lang="en-US" dirty="0"/>
              <a:t> </a:t>
            </a:r>
            <a:r>
              <a:rPr lang="en-US" dirty="0" err="1"/>
              <a:t>çalışacağını</a:t>
            </a:r>
            <a:r>
              <a:rPr lang="en-US" dirty="0"/>
              <a:t> </a:t>
            </a:r>
            <a:r>
              <a:rPr lang="en-US" dirty="0" err="1"/>
              <a:t>belirtir</a:t>
            </a:r>
            <a:r>
              <a:rPr lang="en-US" dirty="0"/>
              <a:t>. RUN, CMD, ENTRYPOINT, COPY </a:t>
            </a:r>
            <a:r>
              <a:rPr lang="en-US" dirty="0" err="1"/>
              <a:t>ve</a:t>
            </a:r>
            <a:r>
              <a:rPr lang="en-US" dirty="0"/>
              <a:t> ADD </a:t>
            </a:r>
            <a:r>
              <a:rPr lang="en-US" dirty="0" err="1"/>
              <a:t>komutları</a:t>
            </a:r>
            <a:r>
              <a:rPr lang="en-US" dirty="0"/>
              <a:t> </a:t>
            </a:r>
            <a:r>
              <a:rPr lang="en-US" dirty="0" err="1"/>
              <a:t>çalışacağı</a:t>
            </a:r>
            <a:r>
              <a:rPr lang="en-US" dirty="0"/>
              <a:t> </a:t>
            </a:r>
            <a:r>
              <a:rPr lang="en-US" dirty="0" err="1"/>
              <a:t>zaman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path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çalışacaktır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ADD</a:t>
            </a:r>
          </a:p>
          <a:p>
            <a:pPr marL="0" indent="0">
              <a:buNone/>
            </a:pPr>
            <a:r>
              <a:rPr lang="en-US" b="1" dirty="0"/>
              <a:t>ADD</a:t>
            </a:r>
            <a:r>
              <a:rPr lang="en-US" dirty="0"/>
              <a:t> . 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/test-project</a:t>
            </a:r>
          </a:p>
        </p:txBody>
      </p:sp>
    </p:spTree>
    <p:extLst>
      <p:ext uri="{BB962C8B-B14F-4D97-AF65-F5344CB8AC3E}">
        <p14:creationId xmlns:p14="http://schemas.microsoft.com/office/powerpoint/2010/main" val="3866742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253388"/>
            <a:ext cx="11666862" cy="627961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sisteminizdeki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dosyaları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Image’ında</a:t>
            </a:r>
            <a:r>
              <a:rPr lang="en-US" dirty="0"/>
              <a:t> </a:t>
            </a:r>
            <a:r>
              <a:rPr lang="en-US" dirty="0" err="1"/>
              <a:t>nereye</a:t>
            </a:r>
            <a:r>
              <a:rPr lang="en-US" dirty="0"/>
              <a:t> </a:t>
            </a:r>
            <a:r>
              <a:rPr lang="en-US" dirty="0" err="1"/>
              <a:t>eklemek</a:t>
            </a:r>
            <a:r>
              <a:rPr lang="en-US" dirty="0"/>
              <a:t> </a:t>
            </a:r>
            <a:r>
              <a:rPr lang="en-US" dirty="0" err="1"/>
              <a:t>istediğinizi</a:t>
            </a:r>
            <a:r>
              <a:rPr lang="en-US" dirty="0"/>
              <a:t> </a:t>
            </a:r>
            <a:r>
              <a:rPr lang="en-US" dirty="0" err="1"/>
              <a:t>belirtebilirsiniz</a:t>
            </a:r>
            <a:r>
              <a:rPr lang="en-US" dirty="0"/>
              <a:t>. Format </a:t>
            </a:r>
            <a:r>
              <a:rPr lang="en-US" dirty="0" err="1"/>
              <a:t>olarak</a:t>
            </a:r>
            <a:r>
              <a:rPr lang="en-US" dirty="0"/>
              <a:t> &lt;</a:t>
            </a:r>
            <a:r>
              <a:rPr lang="en-US" dirty="0" err="1"/>
              <a:t>src</a:t>
            </a:r>
            <a:r>
              <a:rPr lang="en-US" dirty="0"/>
              <a:t>&gt; … &lt;</a:t>
            </a:r>
            <a:r>
              <a:rPr lang="en-US" dirty="0" err="1"/>
              <a:t>dest</a:t>
            </a:r>
            <a:r>
              <a:rPr lang="en-US" dirty="0"/>
              <a:t>&gt; </a:t>
            </a:r>
            <a:r>
              <a:rPr lang="en-US" dirty="0" err="1"/>
              <a:t>şeklinde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r>
              <a:rPr lang="en-US" dirty="0" err="1"/>
              <a:t>Yukarıdaki</a:t>
            </a:r>
            <a:r>
              <a:rPr lang="en-US" dirty="0"/>
              <a:t> </a:t>
            </a:r>
            <a:r>
              <a:rPr lang="en-US" dirty="0" err="1"/>
              <a:t>örnekte</a:t>
            </a:r>
            <a:r>
              <a:rPr lang="en-US" dirty="0"/>
              <a:t> “.” </a:t>
            </a:r>
            <a:r>
              <a:rPr lang="en-US" dirty="0" err="1"/>
              <a:t>parametresi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sisteminizdeki</a:t>
            </a:r>
            <a:r>
              <a:rPr lang="en-US" dirty="0"/>
              <a:t> </a:t>
            </a:r>
            <a:r>
              <a:rPr lang="en-US" dirty="0" err="1"/>
              <a:t>bulunduğunuz</a:t>
            </a:r>
            <a:r>
              <a:rPr lang="en-US" dirty="0"/>
              <a:t> path </a:t>
            </a:r>
            <a:r>
              <a:rPr lang="en-US" dirty="0" err="1"/>
              <a:t>içerisindeki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dosyaları</a:t>
            </a:r>
            <a:r>
              <a:rPr lang="en-US" dirty="0"/>
              <a:t> </a:t>
            </a:r>
            <a:r>
              <a:rPr lang="en-US" dirty="0" err="1"/>
              <a:t>eklemesini</a:t>
            </a:r>
            <a:r>
              <a:rPr lang="en-US" dirty="0"/>
              <a:t> </a:t>
            </a:r>
            <a:r>
              <a:rPr lang="en-US" dirty="0" err="1"/>
              <a:t>söylemiş</a:t>
            </a:r>
            <a:r>
              <a:rPr lang="en-US" dirty="0"/>
              <a:t> </a:t>
            </a:r>
            <a:r>
              <a:rPr lang="en-US" dirty="0" err="1"/>
              <a:t>olduk</a:t>
            </a:r>
            <a:r>
              <a:rPr lang="en-US" dirty="0"/>
              <a:t>.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Image’inde</a:t>
            </a:r>
            <a:r>
              <a:rPr lang="en-US" dirty="0"/>
              <a:t> host </a:t>
            </a:r>
            <a:r>
              <a:rPr lang="en-US" dirty="0" err="1"/>
              <a:t>sisteminde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dosyalar</a:t>
            </a:r>
            <a:r>
              <a:rPr lang="en-US" b="1" dirty="0"/>
              <a:t> “/</a:t>
            </a:r>
            <a:r>
              <a:rPr lang="en-US" b="1" dirty="0" err="1"/>
              <a:t>usr</a:t>
            </a:r>
            <a:r>
              <a:rPr lang="en-US" b="1" dirty="0"/>
              <a:t>/</a:t>
            </a:r>
            <a:r>
              <a:rPr lang="en-US" b="1" dirty="0" err="1"/>
              <a:t>src</a:t>
            </a:r>
            <a:r>
              <a:rPr lang="en-US" b="1" dirty="0"/>
              <a:t>/test-project” </a:t>
            </a:r>
            <a:r>
              <a:rPr lang="en-US" dirty="0" err="1"/>
              <a:t>altına</a:t>
            </a:r>
            <a:r>
              <a:rPr lang="en-US" dirty="0"/>
              <a:t> </a:t>
            </a:r>
            <a:r>
              <a:rPr lang="en-US" dirty="0" err="1"/>
              <a:t>koyulacaktır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ADD</a:t>
            </a:r>
            <a:r>
              <a:rPr lang="en-US" dirty="0"/>
              <a:t> </a:t>
            </a:r>
            <a:r>
              <a:rPr lang="en-US" dirty="0" err="1"/>
              <a:t>komutu</a:t>
            </a:r>
            <a:r>
              <a:rPr lang="en-US" dirty="0"/>
              <a:t> </a:t>
            </a:r>
            <a:r>
              <a:rPr lang="en-US" dirty="0" err="1"/>
              <a:t>internetten</a:t>
            </a:r>
            <a:r>
              <a:rPr lang="en-US" dirty="0"/>
              <a:t> </a:t>
            </a:r>
            <a:r>
              <a:rPr lang="en-US" dirty="0" err="1"/>
              <a:t>Image’a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kopyalanmasını</a:t>
            </a:r>
            <a:r>
              <a:rPr lang="en-US" dirty="0"/>
              <a:t> da </a:t>
            </a:r>
            <a:r>
              <a:rPr lang="en-US" dirty="0" err="1"/>
              <a:t>sağlamaktadır</a:t>
            </a:r>
            <a:r>
              <a:rPr lang="en-US" dirty="0"/>
              <a:t>. Bu </a:t>
            </a:r>
            <a:r>
              <a:rPr lang="en-US" dirty="0" err="1"/>
              <a:t>komutun</a:t>
            </a:r>
            <a:r>
              <a:rPr lang="en-US" dirty="0"/>
              <a:t> </a:t>
            </a:r>
            <a:r>
              <a:rPr lang="en-US" dirty="0" err="1"/>
              <a:t>kopyalamasını</a:t>
            </a:r>
            <a:r>
              <a:rPr lang="en-US" dirty="0"/>
              <a:t> </a:t>
            </a:r>
            <a:r>
              <a:rPr lang="en-US" dirty="0" err="1"/>
              <a:t>istemediğimiz</a:t>
            </a:r>
            <a:r>
              <a:rPr lang="en-US" dirty="0"/>
              <a:t> </a:t>
            </a:r>
            <a:r>
              <a:rPr lang="en-US" dirty="0" err="1"/>
              <a:t>dosyalarını</a:t>
            </a:r>
            <a:r>
              <a:rPr lang="en-US" dirty="0"/>
              <a:t> </a:t>
            </a:r>
            <a:r>
              <a:rPr lang="en-US" dirty="0" err="1"/>
              <a:t>belirtmek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.</a:t>
            </a:r>
            <a:r>
              <a:rPr lang="en-US" dirty="0" err="1"/>
              <a:t>gitignore</a:t>
            </a:r>
            <a:r>
              <a:rPr lang="en-US" dirty="0"/>
              <a:t> </a:t>
            </a:r>
            <a:r>
              <a:rPr lang="en-US" dirty="0" err="1"/>
              <a:t>benzeri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.</a:t>
            </a:r>
            <a:r>
              <a:rPr lang="en-US" dirty="0" err="1"/>
              <a:t>dockerignore</a:t>
            </a:r>
            <a:r>
              <a:rPr lang="en-US" dirty="0"/>
              <a:t> </a:t>
            </a:r>
            <a:r>
              <a:rPr lang="en-US" dirty="0" err="1"/>
              <a:t>dosyası</a:t>
            </a:r>
            <a:r>
              <a:rPr lang="en-US" dirty="0"/>
              <a:t> </a:t>
            </a:r>
            <a:r>
              <a:rPr lang="en-US" dirty="0" err="1"/>
              <a:t>oluşturabiliriz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/>
              <a:t>EXPOSE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EXPOSE</a:t>
            </a:r>
            <a:r>
              <a:rPr lang="en-US" dirty="0"/>
              <a:t> </a:t>
            </a:r>
            <a:r>
              <a:rPr lang="en-US" dirty="0" smtClean="0"/>
              <a:t>80</a:t>
            </a:r>
            <a:endParaRPr lang="tr-TR" dirty="0" smtClean="0"/>
          </a:p>
          <a:p>
            <a:pPr marL="0" indent="0">
              <a:buNone/>
            </a:pPr>
            <a:r>
              <a:rPr lang="en-US" dirty="0"/>
              <a:t>Expose </a:t>
            </a:r>
            <a:r>
              <a:rPr lang="en-US" dirty="0" err="1"/>
              <a:t>komutu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noktasını</a:t>
            </a:r>
            <a:r>
              <a:rPr lang="en-US" dirty="0"/>
              <a:t> </a:t>
            </a:r>
            <a:r>
              <a:rPr lang="en-US" dirty="0" err="1"/>
              <a:t>İşletim</a:t>
            </a:r>
            <a:r>
              <a:rPr lang="en-US" dirty="0"/>
              <a:t> </a:t>
            </a:r>
            <a:r>
              <a:rPr lang="en-US" dirty="0" err="1"/>
              <a:t>Sistemine</a:t>
            </a:r>
            <a:r>
              <a:rPr lang="en-US" dirty="0"/>
              <a:t> </a:t>
            </a:r>
            <a:r>
              <a:rPr lang="en-US" dirty="0" err="1"/>
              <a:t>gösterir</a:t>
            </a:r>
            <a:r>
              <a:rPr lang="en-US" dirty="0"/>
              <a:t>.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Container’ındaki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noktasının</a:t>
            </a:r>
            <a:r>
              <a:rPr lang="en-US" dirty="0"/>
              <a:t> </a:t>
            </a:r>
            <a:r>
              <a:rPr lang="en-US" dirty="0" err="1"/>
              <a:t>İşletim</a:t>
            </a:r>
            <a:r>
              <a:rPr lang="en-US" dirty="0"/>
              <a:t> </a:t>
            </a:r>
            <a:r>
              <a:rPr lang="en-US" dirty="0" err="1"/>
              <a:t>Sistemine</a:t>
            </a:r>
            <a:r>
              <a:rPr lang="en-US" dirty="0"/>
              <a:t> </a:t>
            </a:r>
            <a:r>
              <a:rPr lang="en-US" dirty="0" err="1"/>
              <a:t>bağlanacağını</a:t>
            </a:r>
            <a:r>
              <a:rPr lang="en-US" dirty="0"/>
              <a:t> </a:t>
            </a:r>
            <a:r>
              <a:rPr lang="en-US" dirty="0" err="1"/>
              <a:t>görmeyi</a:t>
            </a:r>
            <a:r>
              <a:rPr lang="en-US" dirty="0"/>
              <a:t> </a:t>
            </a:r>
            <a:r>
              <a:rPr lang="en-US" dirty="0" err="1"/>
              <a:t>kolaylaştırır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80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0"/>
            <a:ext cx="11666862" cy="6533002"/>
          </a:xfrm>
        </p:spPr>
        <p:txBody>
          <a:bodyPr/>
          <a:lstStyle/>
          <a:p>
            <a:pPr marL="0" indent="0">
              <a:buNone/>
            </a:pPr>
            <a:r>
              <a:rPr lang="tr-TR" sz="2000" b="1" dirty="0" smtClean="0"/>
              <a:t>CMD</a:t>
            </a:r>
          </a:p>
          <a:p>
            <a:pPr marL="0" indent="0">
              <a:buNone/>
            </a:pPr>
            <a:r>
              <a:rPr lang="en-US" sz="2000" b="1" dirty="0"/>
              <a:t>CMD</a:t>
            </a:r>
            <a:r>
              <a:rPr lang="en-US" sz="2000" dirty="0"/>
              <a:t> node server.js $</a:t>
            </a:r>
            <a:r>
              <a:rPr lang="en-US" sz="2000" dirty="0" smtClean="0"/>
              <a:t>HOSTNAME</a:t>
            </a:r>
            <a:endParaRPr lang="tr-TR" sz="2000" dirty="0" smtClean="0"/>
          </a:p>
          <a:p>
            <a:pPr marL="0" indent="0">
              <a:buNone/>
            </a:pPr>
            <a:r>
              <a:rPr lang="en-US" sz="2000" b="1" dirty="0"/>
              <a:t>CMD </a:t>
            </a:r>
            <a:r>
              <a:rPr lang="en-US" sz="2000" dirty="0" err="1"/>
              <a:t>komutu</a:t>
            </a:r>
            <a:r>
              <a:rPr lang="en-US" sz="2000" dirty="0"/>
              <a:t>, </a:t>
            </a:r>
            <a:r>
              <a:rPr lang="en-US" sz="2000" dirty="0" err="1"/>
              <a:t>Docker</a:t>
            </a:r>
            <a:r>
              <a:rPr lang="en-US" sz="2000" dirty="0"/>
              <a:t> </a:t>
            </a:r>
            <a:r>
              <a:rPr lang="en-US" sz="2000" dirty="0" err="1"/>
              <a:t>Container’ı</a:t>
            </a:r>
            <a:r>
              <a:rPr lang="en-US" sz="2000" dirty="0"/>
              <a:t> </a:t>
            </a:r>
            <a:r>
              <a:rPr lang="en-US" sz="2000" dirty="0" err="1"/>
              <a:t>başladığında</a:t>
            </a:r>
            <a:r>
              <a:rPr lang="en-US" sz="2000" dirty="0"/>
              <a:t> </a:t>
            </a:r>
            <a:r>
              <a:rPr lang="en-US" sz="2000" dirty="0" err="1"/>
              <a:t>çalıştırılacak</a:t>
            </a:r>
            <a:r>
              <a:rPr lang="en-US" sz="2000" dirty="0"/>
              <a:t> </a:t>
            </a:r>
            <a:r>
              <a:rPr lang="en-US" sz="2000" dirty="0" err="1"/>
              <a:t>olan</a:t>
            </a:r>
            <a:r>
              <a:rPr lang="en-US" sz="2000" dirty="0"/>
              <a:t> Linux </a:t>
            </a:r>
            <a:r>
              <a:rPr lang="en-US" sz="2000" dirty="0" err="1"/>
              <a:t>komutunu</a:t>
            </a:r>
            <a:r>
              <a:rPr lang="en-US" sz="2000" dirty="0"/>
              <a:t> </a:t>
            </a:r>
            <a:r>
              <a:rPr lang="en-US" sz="2000" dirty="0" err="1"/>
              <a:t>uyarır</a:t>
            </a:r>
            <a:r>
              <a:rPr lang="en-US" sz="2000" dirty="0"/>
              <a:t>. Bu </a:t>
            </a:r>
            <a:r>
              <a:rPr lang="en-US" sz="2000" dirty="0" err="1"/>
              <a:t>komut</a:t>
            </a:r>
            <a:r>
              <a:rPr lang="en-US" sz="2000" dirty="0"/>
              <a:t> </a:t>
            </a:r>
            <a:r>
              <a:rPr lang="en-US" sz="2000" dirty="0" err="1"/>
              <a:t>Docker</a:t>
            </a:r>
            <a:r>
              <a:rPr lang="en-US" sz="2000" dirty="0"/>
              <a:t> </a:t>
            </a:r>
            <a:r>
              <a:rPr lang="en-US" sz="2000" dirty="0" err="1"/>
              <a:t>Container’ında</a:t>
            </a:r>
            <a:r>
              <a:rPr lang="en-US" sz="2000" dirty="0"/>
              <a:t> 0 process </a:t>
            </a:r>
            <a:r>
              <a:rPr lang="en-US" sz="2000" dirty="0" err="1"/>
              <a:t>olur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Docker</a:t>
            </a:r>
            <a:r>
              <a:rPr lang="en-US" sz="2000" dirty="0"/>
              <a:t> Container </a:t>
            </a:r>
            <a:r>
              <a:rPr lang="en-US" sz="2000" dirty="0" err="1"/>
              <a:t>çalıştığı</a:t>
            </a:r>
            <a:r>
              <a:rPr lang="en-US" sz="2000" dirty="0"/>
              <a:t> </a:t>
            </a:r>
            <a:r>
              <a:rPr lang="en-US" sz="2000" dirty="0" err="1"/>
              <a:t>sürece</a:t>
            </a:r>
            <a:r>
              <a:rPr lang="en-US" sz="2000" dirty="0"/>
              <a:t> </a:t>
            </a:r>
            <a:r>
              <a:rPr lang="en-US" sz="2000" dirty="0" err="1"/>
              <a:t>çalışmaya</a:t>
            </a:r>
            <a:r>
              <a:rPr lang="en-US" sz="2000" dirty="0"/>
              <a:t> </a:t>
            </a:r>
            <a:r>
              <a:rPr lang="en-US" sz="2000" dirty="0" err="1"/>
              <a:t>devam</a:t>
            </a:r>
            <a:r>
              <a:rPr lang="en-US" sz="2000" dirty="0"/>
              <a:t> </a:t>
            </a:r>
            <a:r>
              <a:rPr lang="en-US" sz="2000" dirty="0" err="1"/>
              <a:t>edecektir</a:t>
            </a:r>
            <a:r>
              <a:rPr lang="en-US" sz="2000" dirty="0"/>
              <a:t>. </a:t>
            </a:r>
            <a:r>
              <a:rPr lang="en-US" sz="2000" dirty="0" err="1"/>
              <a:t>İşlem</a:t>
            </a:r>
            <a:r>
              <a:rPr lang="en-US" sz="2000" dirty="0"/>
              <a:t> </a:t>
            </a:r>
            <a:r>
              <a:rPr lang="en-US" sz="2000" dirty="0" err="1"/>
              <a:t>bittiğinde</a:t>
            </a:r>
            <a:r>
              <a:rPr lang="en-US" sz="2000" dirty="0"/>
              <a:t>, Container </a:t>
            </a:r>
            <a:r>
              <a:rPr lang="en-US" sz="2000" dirty="0" err="1"/>
              <a:t>duracaktır</a:t>
            </a:r>
            <a:r>
              <a:rPr lang="en-US" sz="2000" dirty="0"/>
              <a:t>. </a:t>
            </a:r>
            <a:r>
              <a:rPr lang="en-US" sz="2000" dirty="0" err="1"/>
              <a:t>Kısaca</a:t>
            </a:r>
            <a:r>
              <a:rPr lang="en-US" sz="2000" dirty="0"/>
              <a:t> </a:t>
            </a:r>
            <a:r>
              <a:rPr lang="en-US" sz="2000" dirty="0" err="1"/>
              <a:t>özetlemek</a:t>
            </a:r>
            <a:r>
              <a:rPr lang="en-US" sz="2000" dirty="0"/>
              <a:t> </a:t>
            </a:r>
            <a:r>
              <a:rPr lang="en-US" sz="2000" dirty="0" err="1"/>
              <a:t>gerekirse</a:t>
            </a:r>
            <a:r>
              <a:rPr lang="en-US" sz="2000" dirty="0"/>
              <a:t> Image </a:t>
            </a:r>
            <a:r>
              <a:rPr lang="en-US" sz="2000" dirty="0" err="1"/>
              <a:t>hazırlandıktan</a:t>
            </a:r>
            <a:r>
              <a:rPr lang="en-US" sz="2000" dirty="0"/>
              <a:t> </a:t>
            </a:r>
            <a:r>
              <a:rPr lang="en-US" sz="2000" dirty="0" err="1"/>
              <a:t>sonra</a:t>
            </a:r>
            <a:r>
              <a:rPr lang="en-US" sz="2000" dirty="0"/>
              <a:t>, </a:t>
            </a:r>
            <a:r>
              <a:rPr lang="en-US" sz="2000" dirty="0" err="1"/>
              <a:t>Container’ın</a:t>
            </a:r>
            <a:r>
              <a:rPr lang="en-US" sz="2000" dirty="0"/>
              <a:t> </a:t>
            </a:r>
            <a:r>
              <a:rPr lang="en-US" sz="2000" dirty="0" err="1"/>
              <a:t>belirlediği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komutu</a:t>
            </a:r>
            <a:r>
              <a:rPr lang="en-US" sz="2000" dirty="0"/>
              <a:t> </a:t>
            </a:r>
            <a:r>
              <a:rPr lang="en-US" sz="2000" dirty="0" err="1"/>
              <a:t>çalıştırarak</a:t>
            </a:r>
            <a:r>
              <a:rPr lang="en-US" sz="2000" dirty="0"/>
              <a:t> </a:t>
            </a:r>
            <a:r>
              <a:rPr lang="en-US" sz="2000" dirty="0" err="1"/>
              <a:t>Container’a</a:t>
            </a:r>
            <a:r>
              <a:rPr lang="en-US" sz="2000" dirty="0"/>
              <a:t> </a:t>
            </a:r>
            <a:r>
              <a:rPr lang="en-US" sz="2000" dirty="0" err="1"/>
              <a:t>devretmektedir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pPr marL="0" indent="0">
              <a:buNone/>
            </a:pPr>
            <a:r>
              <a:rPr lang="en-US" sz="2000" dirty="0"/>
              <a:t>CMD </a:t>
            </a:r>
            <a:r>
              <a:rPr lang="en-US" sz="2000" dirty="0" err="1"/>
              <a:t>komutu</a:t>
            </a:r>
            <a:r>
              <a:rPr lang="en-US" sz="2000" dirty="0"/>
              <a:t> </a:t>
            </a:r>
            <a:r>
              <a:rPr lang="en-US" sz="2000" dirty="0" err="1"/>
              <a:t>aşağıdaki</a:t>
            </a:r>
            <a:r>
              <a:rPr lang="en-US" sz="2000" dirty="0"/>
              <a:t> </a:t>
            </a:r>
            <a:r>
              <a:rPr lang="en-US" sz="2000" dirty="0" err="1"/>
              <a:t>şekillerde</a:t>
            </a:r>
            <a:r>
              <a:rPr lang="en-US" sz="2000" dirty="0"/>
              <a:t> </a:t>
            </a:r>
            <a:r>
              <a:rPr lang="en-US" sz="2000" dirty="0" err="1"/>
              <a:t>kullanılabilir</a:t>
            </a:r>
            <a:r>
              <a:rPr lang="en-US" sz="2000" dirty="0" smtClean="0"/>
              <a:t>;</a:t>
            </a:r>
            <a:endParaRPr lang="tr-TR" sz="2000" dirty="0" smtClean="0"/>
          </a:p>
          <a:p>
            <a:pPr marL="0" indent="0">
              <a:buNone/>
            </a:pPr>
            <a:r>
              <a:rPr lang="en-US" sz="2000" b="1" dirty="0"/>
              <a:t>CMD [ "/bin/ping", "8.8.8.8" </a:t>
            </a:r>
            <a:r>
              <a:rPr lang="en-US" sz="2000" b="1" dirty="0" smtClean="0"/>
              <a:t>]</a:t>
            </a:r>
            <a:endParaRPr lang="tr-TR" sz="2000" b="1" dirty="0" smtClean="0"/>
          </a:p>
          <a:p>
            <a:pPr marL="0" indent="0">
              <a:buNone/>
            </a:pPr>
            <a:r>
              <a:rPr lang="en-US" sz="2000" dirty="0"/>
              <a:t>Bu </a:t>
            </a:r>
            <a:r>
              <a:rPr lang="en-US" sz="2000" dirty="0" err="1"/>
              <a:t>komut</a:t>
            </a:r>
            <a:r>
              <a:rPr lang="en-US" sz="2000" dirty="0"/>
              <a:t> </a:t>
            </a:r>
            <a:r>
              <a:rPr lang="en-US" sz="2000" dirty="0" err="1"/>
              <a:t>ile</a:t>
            </a:r>
            <a:r>
              <a:rPr lang="en-US" sz="2000" dirty="0"/>
              <a:t> Google DNS </a:t>
            </a:r>
            <a:r>
              <a:rPr lang="en-US" sz="2000" dirty="0" err="1"/>
              <a:t>sunucusuna</a:t>
            </a:r>
            <a:r>
              <a:rPr lang="en-US" sz="2000" dirty="0"/>
              <a:t> ping </a:t>
            </a:r>
            <a:r>
              <a:rPr lang="en-US" sz="2000" dirty="0" err="1"/>
              <a:t>atan</a:t>
            </a:r>
            <a:r>
              <a:rPr lang="en-US" sz="2000" dirty="0"/>
              <a:t> Image </a:t>
            </a:r>
            <a:r>
              <a:rPr lang="en-US" sz="2000" dirty="0" err="1"/>
              <a:t>oluşturmuş</a:t>
            </a:r>
            <a:r>
              <a:rPr lang="en-US" sz="2000" dirty="0"/>
              <a:t> </a:t>
            </a:r>
            <a:r>
              <a:rPr lang="en-US" sz="2000" dirty="0" err="1"/>
              <a:t>olduk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pPr marL="0" indent="0">
              <a:buNone/>
            </a:pPr>
            <a:r>
              <a:rPr lang="en-US" sz="2000" b="1" dirty="0"/>
              <a:t>CMD bash /</a:t>
            </a:r>
            <a:r>
              <a:rPr lang="en-US" sz="2000" b="1" dirty="0" smtClean="0"/>
              <a:t>scripts/runnerEntry.sh</a:t>
            </a:r>
            <a:endParaRPr lang="tr-TR" sz="2000" b="1" dirty="0" smtClean="0"/>
          </a:p>
          <a:p>
            <a:pPr marL="0" indent="0">
              <a:buNone/>
            </a:pPr>
            <a:r>
              <a:rPr lang="en-US" sz="2000" dirty="0"/>
              <a:t>Bu </a:t>
            </a:r>
            <a:r>
              <a:rPr lang="en-US" sz="2000" dirty="0" err="1"/>
              <a:t>komut</a:t>
            </a:r>
            <a:r>
              <a:rPr lang="en-US" sz="2000" dirty="0"/>
              <a:t> 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sh</a:t>
            </a:r>
            <a:r>
              <a:rPr lang="en-US" sz="2000" dirty="0"/>
              <a:t> </a:t>
            </a:r>
            <a:r>
              <a:rPr lang="en-US" sz="2000" dirty="0" err="1"/>
              <a:t>dosyasını</a:t>
            </a:r>
            <a:r>
              <a:rPr lang="en-US" sz="2000" dirty="0"/>
              <a:t> </a:t>
            </a:r>
            <a:r>
              <a:rPr lang="en-US" sz="2000" dirty="0" err="1"/>
              <a:t>tetiklemiş</a:t>
            </a:r>
            <a:r>
              <a:rPr lang="en-US" sz="2000" dirty="0"/>
              <a:t> </a:t>
            </a:r>
            <a:r>
              <a:rPr lang="en-US" sz="2000" dirty="0" err="1"/>
              <a:t>olduk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CMD </a:t>
            </a:r>
            <a:r>
              <a:rPr lang="en-US" sz="2000" dirty="0" err="1"/>
              <a:t>komutu</a:t>
            </a:r>
            <a:r>
              <a:rPr lang="en-US" sz="2000" dirty="0"/>
              <a:t>, </a:t>
            </a:r>
            <a:r>
              <a:rPr lang="en-US" sz="2000" dirty="0" err="1"/>
              <a:t>yukarıda</a:t>
            </a:r>
            <a:r>
              <a:rPr lang="en-US" sz="2000" dirty="0"/>
              <a:t> </a:t>
            </a:r>
            <a:r>
              <a:rPr lang="en-US" sz="2000" dirty="0" err="1"/>
              <a:t>verilen</a:t>
            </a:r>
            <a:r>
              <a:rPr lang="en-US" sz="2000" dirty="0"/>
              <a:t> her </a:t>
            </a:r>
            <a:r>
              <a:rPr lang="en-US" sz="2000" dirty="0" err="1"/>
              <a:t>iki</a:t>
            </a:r>
            <a:r>
              <a:rPr lang="en-US" sz="2000" dirty="0"/>
              <a:t> </a:t>
            </a:r>
            <a:r>
              <a:rPr lang="en-US" sz="2000" dirty="0" err="1"/>
              <a:t>formatta</a:t>
            </a:r>
            <a:r>
              <a:rPr lang="en-US" sz="2000" dirty="0"/>
              <a:t> da </a:t>
            </a:r>
            <a:r>
              <a:rPr lang="en-US" sz="2000" dirty="0" err="1"/>
              <a:t>kullanılmaktadır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65" y="4671152"/>
            <a:ext cx="9763928" cy="200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01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253388"/>
            <a:ext cx="11666862" cy="6279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ADD </a:t>
            </a:r>
            <a:r>
              <a:rPr lang="en-US" dirty="0" err="1"/>
              <a:t>komutu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olmasına</a:t>
            </a:r>
            <a:r>
              <a:rPr lang="en-US" dirty="0"/>
              <a:t> </a:t>
            </a:r>
            <a:r>
              <a:rPr lang="en-US" dirty="0" err="1"/>
              <a:t>rağmen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ufak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fark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 Add </a:t>
            </a:r>
            <a:r>
              <a:rPr lang="en-US" dirty="0" err="1"/>
              <a:t>komutu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internet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yükleme</a:t>
            </a:r>
            <a:r>
              <a:rPr lang="en-US" dirty="0"/>
              <a:t> </a:t>
            </a:r>
            <a:r>
              <a:rPr lang="en-US" dirty="0" err="1"/>
              <a:t>yapılmasına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sağlanırken</a:t>
            </a:r>
            <a:r>
              <a:rPr lang="en-US" dirty="0"/>
              <a:t>, copy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İşletim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Host’undaki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klasörleri</a:t>
            </a:r>
            <a:r>
              <a:rPr lang="en-US" dirty="0"/>
              <a:t> Container </a:t>
            </a:r>
            <a:r>
              <a:rPr lang="en-US" dirty="0" err="1"/>
              <a:t>içine</a:t>
            </a:r>
            <a:r>
              <a:rPr lang="en-US" dirty="0"/>
              <a:t> </a:t>
            </a:r>
            <a:r>
              <a:rPr lang="en-US" dirty="0" err="1"/>
              <a:t>kopyalabilirsiniz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ENTRYPOINT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Container </a:t>
            </a:r>
            <a:r>
              <a:rPr lang="en-US" dirty="0" err="1"/>
              <a:t>çalıştığında</a:t>
            </a:r>
            <a:r>
              <a:rPr lang="en-US" dirty="0"/>
              <a:t> ilk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yürütülecek</a:t>
            </a:r>
            <a:r>
              <a:rPr lang="en-US" dirty="0"/>
              <a:t> </a:t>
            </a:r>
            <a:r>
              <a:rPr lang="en-US" dirty="0" err="1"/>
              <a:t>komutu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parametreleri</a:t>
            </a:r>
            <a:r>
              <a:rPr lang="en-US" dirty="0"/>
              <a:t> </a:t>
            </a:r>
            <a:r>
              <a:rPr lang="en-US" dirty="0" err="1"/>
              <a:t>ayarlar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docker</a:t>
            </a:r>
            <a:r>
              <a:rPr lang="en-US" dirty="0"/>
              <a:t> run &lt;image&gt;” </a:t>
            </a:r>
            <a:r>
              <a:rPr lang="en-US" dirty="0" err="1"/>
              <a:t>çalıştırılırken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her </a:t>
            </a:r>
            <a:r>
              <a:rPr lang="en-US" dirty="0" err="1"/>
              <a:t>komut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komut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işletilir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CMD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belirtilen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öğeleri</a:t>
            </a:r>
            <a:r>
              <a:rPr lang="en-US" dirty="0"/>
              <a:t> </a:t>
            </a:r>
            <a:r>
              <a:rPr lang="en-US" dirty="0" err="1"/>
              <a:t>geçersiz</a:t>
            </a:r>
            <a:r>
              <a:rPr lang="en-US" dirty="0"/>
              <a:t> </a:t>
            </a:r>
            <a:r>
              <a:rPr lang="en-US" dirty="0" err="1"/>
              <a:t>kılar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, “</a:t>
            </a:r>
            <a:r>
              <a:rPr lang="en-US" dirty="0" err="1"/>
              <a:t>docker</a:t>
            </a:r>
            <a:r>
              <a:rPr lang="en-US" dirty="0"/>
              <a:t> run &lt;image&gt; bash” </a:t>
            </a:r>
            <a:r>
              <a:rPr lang="en-US" dirty="0" err="1"/>
              <a:t>komutunda</a:t>
            </a:r>
            <a:r>
              <a:rPr lang="en-US" dirty="0"/>
              <a:t> “bash” </a:t>
            </a:r>
            <a:r>
              <a:rPr lang="en-US" dirty="0" err="1"/>
              <a:t>argümanı</a:t>
            </a:r>
            <a:r>
              <a:rPr lang="en-US" dirty="0"/>
              <a:t> “</a:t>
            </a:r>
            <a:r>
              <a:rPr lang="en-US" dirty="0" err="1"/>
              <a:t>entrypoint</a:t>
            </a:r>
            <a:r>
              <a:rPr lang="en-US" dirty="0"/>
              <a:t>” </a:t>
            </a:r>
            <a:r>
              <a:rPr lang="en-US" dirty="0" err="1"/>
              <a:t>sonuna</a:t>
            </a:r>
            <a:r>
              <a:rPr lang="en-US" dirty="0"/>
              <a:t> </a:t>
            </a:r>
            <a:r>
              <a:rPr lang="en-US" dirty="0" err="1"/>
              <a:t>eklenir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 smtClean="0"/>
              <a:t>Docker</a:t>
            </a:r>
            <a:r>
              <a:rPr lang="en-US" dirty="0"/>
              <a:t>, Image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ana</a:t>
            </a:r>
            <a:r>
              <a:rPr lang="en-US" dirty="0"/>
              <a:t> </a:t>
            </a:r>
            <a:r>
              <a:rPr lang="en-US" dirty="0" err="1"/>
              <a:t>komut</a:t>
            </a:r>
            <a:r>
              <a:rPr lang="en-US" dirty="0"/>
              <a:t> </a:t>
            </a:r>
            <a:r>
              <a:rPr lang="en-US" dirty="0" err="1"/>
              <a:t>ayarlamak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b="1" dirty="0"/>
              <a:t>ENTRYPOINT</a:t>
            </a:r>
            <a:r>
              <a:rPr lang="en-US" dirty="0"/>
              <a:t> </a:t>
            </a:r>
            <a:r>
              <a:rPr lang="en-US" dirty="0" err="1"/>
              <a:t>kullanılmasını</a:t>
            </a:r>
            <a:r>
              <a:rPr lang="en-US" dirty="0"/>
              <a:t> </a:t>
            </a:r>
            <a:r>
              <a:rPr lang="en-US" dirty="0" err="1"/>
              <a:t>öneriyor</a:t>
            </a:r>
            <a:r>
              <a:rPr lang="en-US" dirty="0"/>
              <a:t>. </a:t>
            </a:r>
            <a:r>
              <a:rPr lang="en-US" dirty="0" err="1"/>
              <a:t>Varsayılan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CMD </a:t>
            </a:r>
            <a:r>
              <a:rPr lang="en-US" dirty="0" err="1"/>
              <a:t>kullanılmasını</a:t>
            </a:r>
            <a:r>
              <a:rPr lang="en-US" dirty="0"/>
              <a:t> </a:t>
            </a:r>
            <a:r>
              <a:rPr lang="en-US" dirty="0" err="1"/>
              <a:t>öneriyor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88225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253388"/>
            <a:ext cx="11666862" cy="62796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Her </a:t>
            </a:r>
            <a:r>
              <a:rPr lang="en-US" dirty="0" err="1" smtClean="0"/>
              <a:t>ikisininde</a:t>
            </a:r>
            <a:r>
              <a:rPr lang="en-US" dirty="0" smtClean="0"/>
              <a:t> </a:t>
            </a:r>
            <a:r>
              <a:rPr lang="en-US" dirty="0" err="1" smtClean="0"/>
              <a:t>birlikte</a:t>
            </a:r>
            <a:r>
              <a:rPr lang="en-US" dirty="0" smtClean="0"/>
              <a:t> </a:t>
            </a:r>
            <a:r>
              <a:rPr lang="en-US" dirty="0" err="1" smtClean="0"/>
              <a:t>kullanılmasına</a:t>
            </a:r>
            <a:r>
              <a:rPr lang="en-US" dirty="0" smtClean="0"/>
              <a:t> </a:t>
            </a:r>
            <a:r>
              <a:rPr lang="en-US" dirty="0" err="1" smtClean="0"/>
              <a:t>örnek</a:t>
            </a:r>
            <a:r>
              <a:rPr lang="en-US" dirty="0" smtClean="0"/>
              <a:t> </a:t>
            </a:r>
            <a:r>
              <a:rPr lang="en-US" dirty="0" err="1" smtClean="0"/>
              <a:t>aşağıdaki</a:t>
            </a:r>
            <a:r>
              <a:rPr lang="en-US" dirty="0" smtClean="0"/>
              <a:t> </a:t>
            </a:r>
            <a:r>
              <a:rPr lang="en-US" dirty="0" err="1" smtClean="0"/>
              <a:t>gibidir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ubuntu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ENTRYPOINT ["top", "-b"]</a:t>
            </a:r>
          </a:p>
          <a:p>
            <a:pPr marL="0" indent="0">
              <a:buNone/>
            </a:pPr>
            <a:r>
              <a:rPr lang="en-US" dirty="0" smtClean="0"/>
              <a:t>CMD ["-c"]</a:t>
            </a:r>
            <a:endParaRPr lang="tr-TR" dirty="0" smtClean="0"/>
          </a:p>
          <a:p>
            <a:pPr marL="0" indent="0">
              <a:buNone/>
            </a:pPr>
            <a:r>
              <a:rPr lang="en-US" dirty="0" err="1"/>
              <a:t>Özetle</a:t>
            </a:r>
            <a:r>
              <a:rPr lang="en-US" dirty="0"/>
              <a:t> hem </a:t>
            </a:r>
            <a:r>
              <a:rPr lang="en-US" b="1" dirty="0"/>
              <a:t>CMD</a:t>
            </a:r>
            <a:r>
              <a:rPr lang="en-US" dirty="0"/>
              <a:t> hem de </a:t>
            </a:r>
            <a:r>
              <a:rPr lang="en-US" b="1" dirty="0"/>
              <a:t>ENTRYPOINT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b="1" dirty="0"/>
              <a:t>Container</a:t>
            </a:r>
            <a:r>
              <a:rPr lang="en-US" dirty="0"/>
              <a:t> </a:t>
            </a:r>
            <a:r>
              <a:rPr lang="en-US" dirty="0" err="1"/>
              <a:t>çalıştırılırken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komutun</a:t>
            </a:r>
            <a:r>
              <a:rPr lang="en-US" dirty="0"/>
              <a:t> </a:t>
            </a:r>
            <a:r>
              <a:rPr lang="en-US" dirty="0" err="1"/>
              <a:t>uygulanacağını</a:t>
            </a:r>
            <a:r>
              <a:rPr lang="en-US" dirty="0"/>
              <a:t> </a:t>
            </a:r>
            <a:r>
              <a:rPr lang="en-US" dirty="0" err="1"/>
              <a:t>tanımlar</a:t>
            </a:r>
            <a:r>
              <a:rPr lang="en-US" dirty="0"/>
              <a:t>.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etkileşimde</a:t>
            </a:r>
            <a:r>
              <a:rPr lang="en-US" dirty="0"/>
              <a:t> </a:t>
            </a:r>
            <a:r>
              <a:rPr lang="en-US" dirty="0" err="1"/>
              <a:t>bulunduklarını</a:t>
            </a:r>
            <a:r>
              <a:rPr lang="en-US" dirty="0"/>
              <a:t> </a:t>
            </a:r>
            <a:r>
              <a:rPr lang="en-US" dirty="0" err="1"/>
              <a:t>açıklayan</a:t>
            </a:r>
            <a:r>
              <a:rPr lang="en-US" dirty="0"/>
              <a:t> </a:t>
            </a:r>
            <a:r>
              <a:rPr lang="en-US" dirty="0" err="1"/>
              <a:t>birkaç</a:t>
            </a:r>
            <a:r>
              <a:rPr lang="en-US" dirty="0"/>
              <a:t> </a:t>
            </a:r>
            <a:r>
              <a:rPr lang="en-US" dirty="0" err="1"/>
              <a:t>kural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Dockerfile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b="1" dirty="0"/>
              <a:t>CMD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b="1" dirty="0"/>
              <a:t>ENTRYPOINT</a:t>
            </a:r>
            <a:r>
              <a:rPr lang="en-US" dirty="0"/>
              <a:t> </a:t>
            </a:r>
            <a:r>
              <a:rPr lang="en-US" dirty="0" err="1"/>
              <a:t>komutlarından</a:t>
            </a:r>
            <a:r>
              <a:rPr lang="en-US" dirty="0"/>
              <a:t> en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birini</a:t>
            </a:r>
            <a:r>
              <a:rPr lang="en-US" dirty="0"/>
              <a:t> </a:t>
            </a:r>
            <a:r>
              <a:rPr lang="en-US" dirty="0" err="1"/>
              <a:t>belirtmek</a:t>
            </a:r>
            <a:r>
              <a:rPr lang="en-US" dirty="0"/>
              <a:t> </a:t>
            </a:r>
            <a:r>
              <a:rPr lang="en-US" dirty="0" err="1"/>
              <a:t>gereklidir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ENTRYPOINT</a:t>
            </a:r>
            <a:r>
              <a:rPr lang="en-US" dirty="0"/>
              <a:t>, </a:t>
            </a:r>
            <a:r>
              <a:rPr lang="en-US" b="1" dirty="0"/>
              <a:t>Container</a:t>
            </a:r>
            <a:r>
              <a:rPr lang="en-US" dirty="0"/>
              <a:t> </a:t>
            </a:r>
            <a:r>
              <a:rPr lang="en-US" dirty="0" err="1"/>
              <a:t>çalıştırılabilir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kullanılırken</a:t>
            </a:r>
            <a:r>
              <a:rPr lang="en-US" dirty="0"/>
              <a:t> </a:t>
            </a:r>
            <a:r>
              <a:rPr lang="en-US" dirty="0" err="1"/>
              <a:t>tanımlanmalıdır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CMD</a:t>
            </a:r>
            <a:r>
              <a:rPr lang="en-US" dirty="0"/>
              <a:t> </a:t>
            </a:r>
            <a:r>
              <a:rPr lang="en-US" dirty="0" err="1"/>
              <a:t>komutu</a:t>
            </a:r>
            <a:r>
              <a:rPr lang="en-US" dirty="0"/>
              <a:t>, </a:t>
            </a:r>
            <a:r>
              <a:rPr lang="en-US" b="1" dirty="0"/>
              <a:t>ENTRYPOINT</a:t>
            </a:r>
            <a:r>
              <a:rPr lang="en-US" dirty="0"/>
              <a:t> </a:t>
            </a:r>
            <a:r>
              <a:rPr lang="en-US" dirty="0" err="1"/>
              <a:t>komutu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default </a:t>
            </a:r>
            <a:r>
              <a:rPr lang="en-US" dirty="0" err="1"/>
              <a:t>parametreleri</a:t>
            </a:r>
            <a:r>
              <a:rPr lang="en-US" dirty="0"/>
              <a:t> </a:t>
            </a:r>
            <a:r>
              <a:rPr lang="en-US" dirty="0" err="1"/>
              <a:t>tanımlama</a:t>
            </a:r>
            <a:r>
              <a:rPr lang="en-US" dirty="0"/>
              <a:t> </a:t>
            </a:r>
            <a:r>
              <a:rPr lang="en-US" dirty="0" err="1"/>
              <a:t>yöntemi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Container’da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komut</a:t>
            </a:r>
            <a:r>
              <a:rPr lang="en-US" dirty="0"/>
              <a:t> </a:t>
            </a:r>
            <a:r>
              <a:rPr lang="en-US" dirty="0" err="1"/>
              <a:t>çalıştırmak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kullanılmalıdır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argümanlarla</a:t>
            </a:r>
            <a:r>
              <a:rPr lang="en-US" dirty="0"/>
              <a:t> </a:t>
            </a:r>
            <a:r>
              <a:rPr lang="en-US" dirty="0" err="1"/>
              <a:t>çalıştırılırken</a:t>
            </a:r>
            <a:r>
              <a:rPr lang="en-US" dirty="0"/>
              <a:t> CMD </a:t>
            </a:r>
            <a:r>
              <a:rPr lang="en-US" dirty="0" err="1"/>
              <a:t>geçersiz</a:t>
            </a:r>
            <a:r>
              <a:rPr lang="en-US" dirty="0"/>
              <a:t> </a:t>
            </a:r>
            <a:r>
              <a:rPr lang="en-US" dirty="0" err="1"/>
              <a:t>kılınır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89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253388"/>
            <a:ext cx="11666862" cy="62796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HEALTHCHECK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Bu </a:t>
            </a:r>
            <a:r>
              <a:rPr lang="en-US" dirty="0" err="1"/>
              <a:t>komut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oluşturulan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Image’ının</a:t>
            </a:r>
            <a:r>
              <a:rPr lang="en-US" dirty="0"/>
              <a:t> </a:t>
            </a:r>
            <a:r>
              <a:rPr lang="en-US" dirty="0" err="1"/>
              <a:t>durumu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edilebilir</a:t>
            </a:r>
            <a:r>
              <a:rPr lang="en-US" dirty="0"/>
              <a:t>. Bu </a:t>
            </a:r>
            <a:r>
              <a:rPr lang="en-US" dirty="0" err="1"/>
              <a:t>komut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Docker’a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işlemin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yapılacağı</a:t>
            </a:r>
            <a:r>
              <a:rPr lang="en-US" dirty="0"/>
              <a:t> </a:t>
            </a:r>
            <a:r>
              <a:rPr lang="en-US" dirty="0" err="1"/>
              <a:t>anlatılır</a:t>
            </a:r>
            <a:r>
              <a:rPr lang="en-US" dirty="0"/>
              <a:t>. Bu, </a:t>
            </a:r>
            <a:r>
              <a:rPr lang="en-US" dirty="0" err="1"/>
              <a:t>sonsuz</a:t>
            </a:r>
            <a:r>
              <a:rPr lang="en-US" dirty="0"/>
              <a:t> </a:t>
            </a:r>
            <a:r>
              <a:rPr lang="en-US" dirty="0" err="1"/>
              <a:t>döngüde</a:t>
            </a:r>
            <a:r>
              <a:rPr lang="en-US" dirty="0"/>
              <a:t> </a:t>
            </a:r>
            <a:r>
              <a:rPr lang="en-US" dirty="0" err="1"/>
              <a:t>sıkışmış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 </a:t>
            </a:r>
            <a:r>
              <a:rPr lang="en-US" dirty="0" err="1"/>
              <a:t>etse</a:t>
            </a:r>
            <a:r>
              <a:rPr lang="en-US" dirty="0"/>
              <a:t> bile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bağlantıları</a:t>
            </a:r>
            <a:r>
              <a:rPr lang="en-US" dirty="0"/>
              <a:t> </a:t>
            </a:r>
            <a:r>
              <a:rPr lang="en-US" dirty="0" err="1"/>
              <a:t>kaldıramayan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web </a:t>
            </a:r>
            <a:r>
              <a:rPr lang="en-US" dirty="0" err="1"/>
              <a:t>sunucusu</a:t>
            </a:r>
            <a:r>
              <a:rPr lang="en-US" dirty="0"/>
              <a:t> </a:t>
            </a:r>
            <a:r>
              <a:rPr lang="en-US" dirty="0" err="1"/>
              <a:t>durumları</a:t>
            </a:r>
            <a:r>
              <a:rPr lang="en-US" dirty="0"/>
              <a:t> </a:t>
            </a:r>
            <a:r>
              <a:rPr lang="en-US" dirty="0" err="1"/>
              <a:t>algılar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Komutun</a:t>
            </a:r>
            <a:r>
              <a:rPr lang="en-US" dirty="0"/>
              <a:t> </a:t>
            </a:r>
            <a:r>
              <a:rPr lang="en-US" dirty="0" err="1"/>
              <a:t>sonucu</a:t>
            </a:r>
            <a:r>
              <a:rPr lang="en-US" dirty="0"/>
              <a:t>, </a:t>
            </a:r>
            <a:r>
              <a:rPr lang="en-US" dirty="0" err="1"/>
              <a:t>Container’ın</a:t>
            </a:r>
            <a:r>
              <a:rPr lang="en-US" dirty="0"/>
              <a:t> </a:t>
            </a:r>
            <a:r>
              <a:rPr lang="en-US" dirty="0" err="1"/>
              <a:t>sağlık</a:t>
            </a:r>
            <a:r>
              <a:rPr lang="en-US" dirty="0"/>
              <a:t> </a:t>
            </a:r>
            <a:r>
              <a:rPr lang="en-US" dirty="0" err="1"/>
              <a:t>durumunu</a:t>
            </a:r>
            <a:r>
              <a:rPr lang="en-US" dirty="0"/>
              <a:t> </a:t>
            </a:r>
            <a:r>
              <a:rPr lang="en-US" dirty="0" err="1"/>
              <a:t>belirtir</a:t>
            </a:r>
            <a:r>
              <a:rPr lang="en-US" dirty="0"/>
              <a:t>. </a:t>
            </a:r>
            <a:r>
              <a:rPr lang="en-US" dirty="0" err="1"/>
              <a:t>Değerler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0: success — Container </a:t>
            </a:r>
            <a:r>
              <a:rPr lang="en-US" dirty="0" err="1"/>
              <a:t>sağlıklı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kullanıma</a:t>
            </a:r>
            <a:r>
              <a:rPr lang="en-US" dirty="0"/>
              <a:t> </a:t>
            </a:r>
            <a:r>
              <a:rPr lang="en-US" dirty="0" err="1"/>
              <a:t>hazır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1: unhealthy — Container </a:t>
            </a:r>
            <a:r>
              <a:rPr lang="en-US" dirty="0" err="1"/>
              <a:t>düzgün</a:t>
            </a:r>
            <a:r>
              <a:rPr lang="en-US" dirty="0"/>
              <a:t> </a:t>
            </a:r>
            <a:r>
              <a:rPr lang="en-US" dirty="0" err="1"/>
              <a:t>çalışmıyor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2: reserved — Bu </a:t>
            </a:r>
            <a:r>
              <a:rPr lang="en-US" dirty="0" err="1"/>
              <a:t>çıkış</a:t>
            </a:r>
            <a:r>
              <a:rPr lang="en-US" dirty="0"/>
              <a:t> </a:t>
            </a:r>
            <a:r>
              <a:rPr lang="en-US" dirty="0" err="1"/>
              <a:t>kodunu</a:t>
            </a:r>
            <a:r>
              <a:rPr lang="en-US" dirty="0"/>
              <a:t> </a:t>
            </a:r>
            <a:r>
              <a:rPr lang="en-US" dirty="0" err="1"/>
              <a:t>kullanmamak</a:t>
            </a:r>
            <a:r>
              <a:rPr lang="en-US" dirty="0"/>
              <a:t> </a:t>
            </a:r>
            <a:r>
              <a:rPr lang="en-US" dirty="0" err="1"/>
              <a:t>gereklidir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Örneğin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uygulamayı</a:t>
            </a:r>
            <a:r>
              <a:rPr lang="en-US" dirty="0"/>
              <a:t> her 5 </a:t>
            </a:r>
            <a:r>
              <a:rPr lang="en-US" dirty="0" err="1"/>
              <a:t>dakikada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3 </a:t>
            </a:r>
            <a:r>
              <a:rPr lang="en-US" dirty="0" err="1"/>
              <a:t>saniye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cevap</a:t>
            </a:r>
            <a:r>
              <a:rPr lang="en-US" dirty="0"/>
              <a:t> </a:t>
            </a:r>
            <a:r>
              <a:rPr lang="en-US" dirty="0" err="1"/>
              <a:t>vermesini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check </a:t>
            </a:r>
            <a:r>
              <a:rPr lang="en-US" dirty="0" err="1"/>
              <a:t>kullanabiliriz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HEALTHCHECK --interval=5m --timeout=3s \</a:t>
            </a:r>
          </a:p>
          <a:p>
            <a:pPr marL="0" indent="0">
              <a:buNone/>
            </a:pPr>
            <a:r>
              <a:rPr lang="en-US" dirty="0" smtClean="0"/>
              <a:t>  CMD curl -f http://localhost/ || exit 1</a:t>
            </a:r>
            <a:endParaRPr lang="tr-TR" dirty="0" smtClean="0"/>
          </a:p>
          <a:p>
            <a:pPr marL="0" indent="0">
              <a:buNone/>
            </a:pPr>
            <a:r>
              <a:rPr lang="en-US" dirty="0" err="1"/>
              <a:t>Böylece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3 </a:t>
            </a:r>
            <a:r>
              <a:rPr lang="en-US" dirty="0" err="1"/>
              <a:t>saniye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cevap</a:t>
            </a:r>
            <a:r>
              <a:rPr lang="en-US" dirty="0"/>
              <a:t> </a:t>
            </a:r>
            <a:r>
              <a:rPr lang="en-US" dirty="0" err="1"/>
              <a:t>vermezse</a:t>
            </a:r>
            <a:r>
              <a:rPr lang="en-US" dirty="0"/>
              <a:t> </a:t>
            </a:r>
            <a:r>
              <a:rPr lang="en-US" dirty="0" err="1"/>
              <a:t>healthcheck</a:t>
            </a:r>
            <a:r>
              <a:rPr lang="en-US" dirty="0"/>
              <a:t> </a:t>
            </a:r>
            <a:r>
              <a:rPr lang="en-US" dirty="0" err="1"/>
              <a:t>işleminden</a:t>
            </a:r>
            <a:r>
              <a:rPr lang="en-US" dirty="0"/>
              <a:t> </a:t>
            </a:r>
            <a:r>
              <a:rPr lang="en-US" dirty="0" err="1"/>
              <a:t>geçemeyeceği</a:t>
            </a:r>
            <a:r>
              <a:rPr lang="en-US" dirty="0"/>
              <a:t> </a:t>
            </a:r>
            <a:r>
              <a:rPr lang="en-US" dirty="0" err="1"/>
              <a:t>anlamına</a:t>
            </a:r>
            <a:r>
              <a:rPr lang="en-US" dirty="0"/>
              <a:t> </a:t>
            </a:r>
            <a:r>
              <a:rPr lang="en-US" dirty="0" err="1"/>
              <a:t>gelmektedir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8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253388"/>
            <a:ext cx="11666862" cy="62796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Image </a:t>
            </a:r>
            <a:r>
              <a:rPr lang="en-US" b="1" dirty="0" err="1"/>
              <a:t>Nedir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 err="1"/>
              <a:t>Containerlar</a:t>
            </a:r>
            <a:r>
              <a:rPr lang="en-US" dirty="0"/>
              <a:t> layer </a:t>
            </a:r>
            <a:r>
              <a:rPr lang="en-US" dirty="0" err="1"/>
              <a:t>halindeki</a:t>
            </a:r>
            <a:r>
              <a:rPr lang="en-US" dirty="0"/>
              <a:t> </a:t>
            </a:r>
            <a:r>
              <a:rPr lang="en-US" b="1" dirty="0" err="1"/>
              <a:t>Image’lardan</a:t>
            </a:r>
            <a:r>
              <a:rPr lang="en-US" dirty="0"/>
              <a:t> </a:t>
            </a:r>
            <a:r>
              <a:rPr lang="en-US" dirty="0" err="1"/>
              <a:t>oluşur</a:t>
            </a:r>
            <a:r>
              <a:rPr lang="en-US" dirty="0"/>
              <a:t>. </a:t>
            </a:r>
            <a:r>
              <a:rPr lang="en-US" b="1" dirty="0" err="1"/>
              <a:t>Docker</a:t>
            </a:r>
            <a:r>
              <a:rPr lang="en-US" dirty="0"/>
              <a:t> </a:t>
            </a:r>
            <a:r>
              <a:rPr lang="en-US" b="1" dirty="0"/>
              <a:t>Image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containerlara</a:t>
            </a:r>
            <a:r>
              <a:rPr lang="en-US" dirty="0"/>
              <a:t> </a:t>
            </a:r>
            <a:r>
              <a:rPr lang="en-US" dirty="0" err="1"/>
              <a:t>kurulacak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run </a:t>
            </a:r>
            <a:r>
              <a:rPr lang="en-US" dirty="0" err="1"/>
              <a:t>edilecek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uygulamaların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OS’lerin</a:t>
            </a:r>
            <a:r>
              <a:rPr lang="en-US" dirty="0"/>
              <a:t> image </a:t>
            </a:r>
            <a:r>
              <a:rPr lang="en-US" dirty="0" err="1"/>
              <a:t>dosyalarıdır</a:t>
            </a:r>
            <a:r>
              <a:rPr lang="en-US" dirty="0"/>
              <a:t>.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verecek</a:t>
            </a:r>
            <a:r>
              <a:rPr lang="en-US" dirty="0"/>
              <a:t> </a:t>
            </a:r>
            <a:r>
              <a:rPr lang="en-US" dirty="0" err="1"/>
              <a:t>olursak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, </a:t>
            </a:r>
            <a:r>
              <a:rPr lang="en-US" dirty="0" err="1"/>
              <a:t>mongodb</a:t>
            </a:r>
            <a:r>
              <a:rPr lang="en-US" dirty="0"/>
              <a:t>, </a:t>
            </a:r>
            <a:r>
              <a:rPr lang="en-US" dirty="0" err="1"/>
              <a:t>redis</a:t>
            </a:r>
            <a:r>
              <a:rPr lang="en-US" dirty="0"/>
              <a:t>, </a:t>
            </a:r>
            <a:r>
              <a:rPr lang="en-US" dirty="0" err="1"/>
              <a:t>ubuntu</a:t>
            </a:r>
            <a:r>
              <a:rPr lang="en-US" dirty="0"/>
              <a:t>, </a:t>
            </a:r>
            <a:r>
              <a:rPr lang="en-US" dirty="0" err="1"/>
              <a:t>mariadb</a:t>
            </a:r>
            <a:r>
              <a:rPr lang="en-US" dirty="0"/>
              <a:t>.. </a:t>
            </a:r>
            <a:r>
              <a:rPr lang="en-US" dirty="0" err="1"/>
              <a:t>Yüzlercesi</a:t>
            </a:r>
            <a:r>
              <a:rPr lang="en-US" dirty="0"/>
              <a:t> </a:t>
            </a:r>
            <a:r>
              <a:rPr lang="en-US" dirty="0" err="1"/>
              <a:t>mevcut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şöyle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ayrıntı</a:t>
            </a:r>
            <a:r>
              <a:rPr lang="en-US" dirty="0"/>
              <a:t> var. </a:t>
            </a:r>
            <a:r>
              <a:rPr lang="en-US" dirty="0" err="1"/>
              <a:t>Aslında</a:t>
            </a:r>
            <a:r>
              <a:rPr lang="en-US" dirty="0"/>
              <a:t> </a:t>
            </a:r>
            <a:r>
              <a:rPr lang="en-US" b="1" dirty="0"/>
              <a:t>container</a:t>
            </a:r>
            <a:r>
              <a:rPr lang="en-US" dirty="0"/>
              <a:t> </a:t>
            </a:r>
            <a:r>
              <a:rPr lang="en-US" dirty="0" err="1"/>
              <a:t>içerisindeki</a:t>
            </a:r>
            <a:r>
              <a:rPr lang="en-US" dirty="0"/>
              <a:t> </a:t>
            </a:r>
            <a:r>
              <a:rPr lang="en-US" dirty="0" err="1"/>
              <a:t>imagelerin</a:t>
            </a:r>
            <a:r>
              <a:rPr lang="en-US" dirty="0"/>
              <a:t> </a:t>
            </a:r>
            <a:r>
              <a:rPr lang="en-US" dirty="0" err="1"/>
              <a:t>içeriklerinin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tanımlamalarının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tutulduğu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var. Bu </a:t>
            </a:r>
            <a:r>
              <a:rPr lang="en-US" dirty="0" err="1"/>
              <a:t>dosyamızın</a:t>
            </a:r>
            <a:r>
              <a:rPr lang="en-US" dirty="0"/>
              <a:t> </a:t>
            </a:r>
            <a:r>
              <a:rPr lang="en-US" dirty="0" err="1"/>
              <a:t>adı</a:t>
            </a:r>
            <a:r>
              <a:rPr lang="en-US" dirty="0"/>
              <a:t>: </a:t>
            </a:r>
            <a:r>
              <a:rPr lang="en-US" b="1" dirty="0" err="1"/>
              <a:t>Dockerfile</a:t>
            </a:r>
            <a:r>
              <a:rPr lang="en-US" dirty="0"/>
              <a:t>. </a:t>
            </a:r>
            <a:r>
              <a:rPr lang="en-US" dirty="0" err="1"/>
              <a:t>Tamamen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isimde</a:t>
            </a:r>
            <a:r>
              <a:rPr lang="en-US" dirty="0"/>
              <a:t>, ne </a:t>
            </a:r>
            <a:r>
              <a:rPr lang="en-US" dirty="0" err="1"/>
              <a:t>büyük</a:t>
            </a:r>
            <a:r>
              <a:rPr lang="en-US" dirty="0"/>
              <a:t> ne de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harflerden</a:t>
            </a:r>
            <a:r>
              <a:rPr lang="en-US" dirty="0"/>
              <a:t> </a:t>
            </a:r>
            <a:r>
              <a:rPr lang="en-US" dirty="0" err="1"/>
              <a:t>oluşan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bakıma</a:t>
            </a:r>
            <a:r>
              <a:rPr lang="en-US" dirty="0"/>
              <a:t> </a:t>
            </a:r>
            <a:r>
              <a:rPr lang="en-US" dirty="0" err="1"/>
              <a:t>containerlar</a:t>
            </a:r>
            <a:r>
              <a:rPr lang="en-US" dirty="0"/>
              <a:t> </a:t>
            </a:r>
            <a:r>
              <a:rPr lang="en-US" dirty="0" err="1"/>
              <a:t>içindeki</a:t>
            </a:r>
            <a:r>
              <a:rPr lang="en-US" dirty="0"/>
              <a:t> </a:t>
            </a:r>
            <a:r>
              <a:rPr lang="en-US" dirty="0" err="1"/>
              <a:t>imagelerın</a:t>
            </a:r>
            <a:r>
              <a:rPr lang="en-US" dirty="0"/>
              <a:t> </a:t>
            </a:r>
            <a:r>
              <a:rPr lang="en-US" dirty="0" err="1"/>
              <a:t>registration’ını</a:t>
            </a:r>
            <a:r>
              <a:rPr lang="en-US" dirty="0"/>
              <a:t> </a:t>
            </a:r>
            <a:r>
              <a:rPr lang="en-US" dirty="0" err="1"/>
              <a:t>yapan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. </a:t>
            </a:r>
            <a:r>
              <a:rPr lang="en-US" dirty="0" err="1"/>
              <a:t>Burda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nokta</a:t>
            </a:r>
            <a:r>
              <a:rPr lang="en-US" dirty="0"/>
              <a:t> </a:t>
            </a:r>
            <a:r>
              <a:rPr lang="en-US" dirty="0" err="1"/>
              <a:t>şu</a:t>
            </a:r>
            <a:r>
              <a:rPr lang="en-US" dirty="0"/>
              <a:t>: Her </a:t>
            </a:r>
            <a:r>
              <a:rPr lang="en-US" dirty="0" err="1"/>
              <a:t>bir</a:t>
            </a:r>
            <a:r>
              <a:rPr lang="en-US" dirty="0"/>
              <a:t> image </a:t>
            </a:r>
            <a:r>
              <a:rPr lang="en-US" b="1" dirty="0" err="1"/>
              <a:t>Dockerfile</a:t>
            </a:r>
            <a:r>
              <a:rPr lang="en-US" dirty="0"/>
              <a:t> </a:t>
            </a:r>
            <a:r>
              <a:rPr lang="en-US" dirty="0" err="1"/>
              <a:t>dediğimiz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dosyanın</a:t>
            </a:r>
            <a:r>
              <a:rPr lang="en-US" dirty="0"/>
              <a:t> </a:t>
            </a:r>
            <a:r>
              <a:rPr lang="en-US" dirty="0" err="1"/>
              <a:t>altında</a:t>
            </a:r>
            <a:r>
              <a:rPr lang="en-US" dirty="0"/>
              <a:t> </a:t>
            </a:r>
            <a:r>
              <a:rPr lang="en-US" dirty="0" err="1"/>
              <a:t>tanımlanması</a:t>
            </a:r>
            <a:r>
              <a:rPr lang="en-US" dirty="0"/>
              <a:t> </a:t>
            </a:r>
            <a:r>
              <a:rPr lang="en-US" dirty="0" err="1"/>
              <a:t>zorunlu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err="1" smtClean="0"/>
              <a:t>Docker</a:t>
            </a:r>
            <a:r>
              <a:rPr lang="en-US" b="1" dirty="0" smtClean="0"/>
              <a:t> Registry </a:t>
            </a:r>
            <a:r>
              <a:rPr lang="en-US" b="1" dirty="0" err="1" smtClean="0"/>
              <a:t>Nedir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Tıpkı</a:t>
            </a:r>
            <a:r>
              <a:rPr lang="en-US" dirty="0" smtClean="0"/>
              <a:t> </a:t>
            </a:r>
            <a:r>
              <a:rPr lang="en-US" b="1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gibi</a:t>
            </a:r>
            <a:r>
              <a:rPr lang="en-US" dirty="0" smtClean="0"/>
              <a:t> </a:t>
            </a:r>
            <a:r>
              <a:rPr lang="en-US" dirty="0" err="1" smtClean="0"/>
              <a:t>geliştiriciler</a:t>
            </a:r>
            <a:r>
              <a:rPr lang="en-US" dirty="0" smtClean="0"/>
              <a:t> </a:t>
            </a:r>
            <a:r>
              <a:rPr lang="en-US" dirty="0" err="1" smtClean="0"/>
              <a:t>açık</a:t>
            </a:r>
            <a:r>
              <a:rPr lang="en-US" dirty="0" smtClean="0"/>
              <a:t> </a:t>
            </a:r>
            <a:r>
              <a:rPr lang="en-US" dirty="0" err="1" smtClean="0"/>
              <a:t>kaynaklı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imagelerini</a:t>
            </a:r>
            <a:r>
              <a:rPr lang="en-US" dirty="0" smtClean="0"/>
              <a:t> </a:t>
            </a:r>
            <a:r>
              <a:rPr lang="en-US" dirty="0" err="1" smtClean="0"/>
              <a:t>yükleyerek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b="1" dirty="0" err="1" smtClean="0"/>
              <a:t>DockerHub’ta</a:t>
            </a:r>
            <a:r>
              <a:rPr lang="en-US" dirty="0" smtClean="0"/>
              <a:t> </a:t>
            </a:r>
            <a:r>
              <a:rPr lang="en-US" dirty="0" err="1" smtClean="0"/>
              <a:t>paylaşarak</a:t>
            </a:r>
            <a:r>
              <a:rPr lang="en-US" dirty="0" smtClean="0"/>
              <a:t> </a:t>
            </a:r>
            <a:r>
              <a:rPr lang="en-US" dirty="0" err="1" smtClean="0"/>
              <a:t>imagelerin</a:t>
            </a:r>
            <a:r>
              <a:rPr lang="en-US" dirty="0" smtClean="0"/>
              <a:t> </a:t>
            </a:r>
            <a:r>
              <a:rPr lang="en-US" dirty="0" err="1" smtClean="0"/>
              <a:t>bizim</a:t>
            </a:r>
            <a:r>
              <a:rPr lang="en-US" dirty="0" smtClean="0"/>
              <a:t> de </a:t>
            </a:r>
            <a:r>
              <a:rPr lang="en-US" dirty="0" err="1" smtClean="0"/>
              <a:t>indirip</a:t>
            </a:r>
            <a:r>
              <a:rPr lang="en-US" dirty="0" smtClean="0"/>
              <a:t> </a:t>
            </a:r>
            <a:r>
              <a:rPr lang="en-US" dirty="0" err="1" smtClean="0"/>
              <a:t>kullanmamıza</a:t>
            </a:r>
            <a:r>
              <a:rPr lang="en-US" dirty="0" smtClean="0"/>
              <a:t> </a:t>
            </a:r>
            <a:r>
              <a:rPr lang="en-US" dirty="0" err="1" smtClean="0"/>
              <a:t>olanak</a:t>
            </a:r>
            <a:r>
              <a:rPr lang="en-US" dirty="0" smtClean="0"/>
              <a:t> </a:t>
            </a:r>
            <a:r>
              <a:rPr lang="en-US" dirty="0" err="1" smtClean="0"/>
              <a:t>sağlıyorlar</a:t>
            </a:r>
            <a:r>
              <a:rPr lang="en-US" dirty="0" smtClean="0"/>
              <a:t>. </a:t>
            </a:r>
            <a:r>
              <a:rPr lang="en-US" dirty="0" err="1" smtClean="0"/>
              <a:t>Kısaca</a:t>
            </a:r>
            <a:r>
              <a:rPr lang="en-US" dirty="0" smtClean="0"/>
              <a:t> </a:t>
            </a:r>
            <a:r>
              <a:rPr lang="en-US" dirty="0" err="1" smtClean="0"/>
              <a:t>imagelar</a:t>
            </a:r>
            <a:r>
              <a:rPr lang="en-US" dirty="0" smtClean="0"/>
              <a:t> </a:t>
            </a:r>
            <a:r>
              <a:rPr lang="en-US" b="1" dirty="0" err="1" smtClean="0"/>
              <a:t>Docker</a:t>
            </a:r>
            <a:r>
              <a:rPr lang="en-US" b="1" dirty="0" smtClean="0"/>
              <a:t> </a:t>
            </a:r>
            <a:r>
              <a:rPr lang="en-US" b="1" dirty="0" err="1" smtClean="0"/>
              <a:t>Registrylerde</a:t>
            </a:r>
            <a:r>
              <a:rPr lang="en-US" b="1" dirty="0" smtClean="0"/>
              <a:t> </a:t>
            </a:r>
            <a:r>
              <a:rPr lang="en-US" dirty="0" err="1" smtClean="0"/>
              <a:t>tutuluyor</a:t>
            </a:r>
            <a:r>
              <a:rPr lang="en-US" dirty="0" smtClean="0"/>
              <a:t>. </a:t>
            </a:r>
            <a:r>
              <a:rPr lang="en-US" dirty="0" err="1" smtClean="0"/>
              <a:t>Örneğin</a:t>
            </a:r>
            <a:r>
              <a:rPr lang="en-US" dirty="0" smtClean="0"/>
              <a:t> </a:t>
            </a:r>
            <a:r>
              <a:rPr lang="en-US" dirty="0" err="1" smtClean="0"/>
              <a:t>siz</a:t>
            </a:r>
            <a:r>
              <a:rPr lang="en-US" dirty="0" smtClean="0"/>
              <a:t> </a:t>
            </a:r>
            <a:r>
              <a:rPr lang="en-US" dirty="0" err="1" smtClean="0"/>
              <a:t>postgres</a:t>
            </a:r>
            <a:r>
              <a:rPr lang="en-US" dirty="0" smtClean="0"/>
              <a:t> </a:t>
            </a:r>
            <a:r>
              <a:rPr lang="en-US" dirty="0" err="1" smtClean="0"/>
              <a:t>image’ını</a:t>
            </a:r>
            <a:r>
              <a:rPr lang="en-US" dirty="0" smtClean="0"/>
              <a:t> </a:t>
            </a:r>
            <a:r>
              <a:rPr lang="en-US" dirty="0" err="1" smtClean="0"/>
              <a:t>kullanmak</a:t>
            </a:r>
            <a:r>
              <a:rPr lang="en-US" dirty="0" smtClean="0"/>
              <a:t> </a:t>
            </a:r>
            <a:r>
              <a:rPr lang="en-US" dirty="0" err="1" smtClean="0"/>
              <a:t>istiyorsunuz</a:t>
            </a:r>
            <a:r>
              <a:rPr lang="en-US" dirty="0" smtClean="0"/>
              <a:t>; </a:t>
            </a:r>
            <a:r>
              <a:rPr lang="en-US" dirty="0" err="1" smtClean="0"/>
              <a:t>postgres</a:t>
            </a:r>
            <a:r>
              <a:rPr lang="en-US" dirty="0" smtClean="0"/>
              <a:t> image </a:t>
            </a:r>
            <a:r>
              <a:rPr lang="en-US" dirty="0" err="1" smtClean="0"/>
              <a:t>linkinden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docker</a:t>
            </a:r>
            <a:r>
              <a:rPr lang="en-US" dirty="0" smtClean="0"/>
              <a:t> pull </a:t>
            </a:r>
            <a:r>
              <a:rPr lang="en-US" dirty="0" err="1" smtClean="0"/>
              <a:t>postgres</a:t>
            </a:r>
            <a:r>
              <a:rPr lang="tr-TR" dirty="0" smtClean="0"/>
              <a:t> </a:t>
            </a:r>
            <a:r>
              <a:rPr lang="en-US" dirty="0" err="1"/>
              <a:t>komutu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indirip</a:t>
            </a:r>
            <a:r>
              <a:rPr lang="en-US" dirty="0"/>
              <a:t> </a:t>
            </a:r>
            <a:r>
              <a:rPr lang="en-US" dirty="0" err="1"/>
              <a:t>artık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image </a:t>
            </a:r>
            <a:r>
              <a:rPr lang="en-US" dirty="0" err="1"/>
              <a:t>ile</a:t>
            </a:r>
            <a:r>
              <a:rPr lang="en-US" dirty="0"/>
              <a:t> container </a:t>
            </a:r>
            <a:r>
              <a:rPr lang="en-US" dirty="0" err="1"/>
              <a:t>oluşturabiliyorsunuz</a:t>
            </a:r>
            <a:r>
              <a:rPr lang="en-US" dirty="0"/>
              <a:t>. </a:t>
            </a:r>
            <a:r>
              <a:rPr lang="en-US" dirty="0" err="1"/>
              <a:t>Aslında</a:t>
            </a:r>
            <a:r>
              <a:rPr lang="en-US" dirty="0"/>
              <a:t> </a:t>
            </a:r>
            <a:r>
              <a:rPr lang="en-US" dirty="0" err="1"/>
              <a:t>github’a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benziyor</a:t>
            </a:r>
            <a:r>
              <a:rPr lang="en-US" dirty="0"/>
              <a:t>. </a:t>
            </a:r>
            <a:r>
              <a:rPr lang="en-US" dirty="0" err="1"/>
              <a:t>Siz</a:t>
            </a:r>
            <a:r>
              <a:rPr lang="en-US" dirty="0"/>
              <a:t> de </a:t>
            </a:r>
            <a:r>
              <a:rPr lang="en-US" dirty="0" err="1"/>
              <a:t>kendiniz</a:t>
            </a:r>
            <a:r>
              <a:rPr lang="en-US" dirty="0"/>
              <a:t> </a:t>
            </a:r>
            <a:r>
              <a:rPr lang="en-US" dirty="0" err="1"/>
              <a:t>imageleri</a:t>
            </a:r>
            <a:r>
              <a:rPr lang="en-US" dirty="0"/>
              <a:t> </a:t>
            </a:r>
            <a:r>
              <a:rPr lang="en-US" dirty="0" err="1"/>
              <a:t>oluşturup</a:t>
            </a:r>
            <a:r>
              <a:rPr lang="en-US" dirty="0"/>
              <a:t> </a:t>
            </a:r>
            <a:r>
              <a:rPr lang="en-US" dirty="0" err="1"/>
              <a:t>yükleyip</a:t>
            </a:r>
            <a:r>
              <a:rPr lang="en-US" dirty="0"/>
              <a:t> </a:t>
            </a:r>
            <a:r>
              <a:rPr lang="en-US" dirty="0" err="1"/>
              <a:t>başkalarının</a:t>
            </a:r>
            <a:r>
              <a:rPr lang="en-US" dirty="0"/>
              <a:t> da </a:t>
            </a:r>
            <a:r>
              <a:rPr lang="en-US" dirty="0" err="1"/>
              <a:t>sizin</a:t>
            </a:r>
            <a:r>
              <a:rPr lang="en-US" dirty="0"/>
              <a:t> </a:t>
            </a:r>
            <a:r>
              <a:rPr lang="tr-TR" dirty="0" smtClean="0"/>
              <a:t>oluşturduğunuz </a:t>
            </a:r>
            <a:r>
              <a:rPr lang="en-US" dirty="0" err="1" smtClean="0"/>
              <a:t>imageları</a:t>
            </a:r>
            <a:r>
              <a:rPr lang="en-US" dirty="0" smtClean="0"/>
              <a:t> </a:t>
            </a:r>
            <a:r>
              <a:rPr lang="en-US" dirty="0" err="1"/>
              <a:t>kullanmalarını</a:t>
            </a:r>
            <a:r>
              <a:rPr lang="en-US" dirty="0"/>
              <a:t> </a:t>
            </a:r>
            <a:r>
              <a:rPr lang="en-US" dirty="0" err="1"/>
              <a:t>sağlayabiliyorsunuz</a:t>
            </a:r>
            <a:r>
              <a:rPr lang="en-US" dirty="0"/>
              <a:t>. </a:t>
            </a:r>
            <a:r>
              <a:rPr lang="en-US" dirty="0" err="1"/>
              <a:t>İsterseniz</a:t>
            </a:r>
            <a:r>
              <a:rPr lang="en-US" dirty="0"/>
              <a:t>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ta </a:t>
            </a:r>
            <a:r>
              <a:rPr lang="en-US" b="1" dirty="0" err="1"/>
              <a:t>registerynizi</a:t>
            </a:r>
            <a:r>
              <a:rPr lang="en-US" dirty="0"/>
              <a:t> </a:t>
            </a:r>
            <a:r>
              <a:rPr lang="en-US" dirty="0" err="1"/>
              <a:t>tutabilirsiniz</a:t>
            </a:r>
            <a:r>
              <a:rPr lang="en-US" dirty="0"/>
              <a:t>.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hizmeti</a:t>
            </a:r>
            <a:r>
              <a:rPr lang="en-US" dirty="0"/>
              <a:t> de size </a:t>
            </a:r>
            <a:r>
              <a:rPr lang="en-US" dirty="0" err="1"/>
              <a:t>sunuyor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253388"/>
            <a:ext cx="11666862" cy="62796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Docker</a:t>
            </a:r>
            <a:r>
              <a:rPr lang="en-US" b="1" dirty="0"/>
              <a:t> </a:t>
            </a:r>
            <a:r>
              <a:rPr lang="en-US" b="1" dirty="0" err="1"/>
              <a:t>Image’ını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VM snapshot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düşünebilirsiniz</a:t>
            </a:r>
            <a:r>
              <a:rPr lang="en-US" dirty="0"/>
              <a:t>. </a:t>
            </a:r>
            <a:r>
              <a:rPr lang="en-US" dirty="0" err="1"/>
              <a:t>Bir</a:t>
            </a:r>
            <a:r>
              <a:rPr lang="en-US" dirty="0"/>
              <a:t> Image,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durumda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Container’ını</a:t>
            </a:r>
            <a:r>
              <a:rPr lang="en-US" dirty="0"/>
              <a:t> </a:t>
            </a:r>
            <a:r>
              <a:rPr lang="en-US" dirty="0" err="1"/>
              <a:t>başlatmak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Docker’ın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duyduğu</a:t>
            </a:r>
            <a:r>
              <a:rPr lang="en-US" dirty="0"/>
              <a:t> her </a:t>
            </a:r>
            <a:r>
              <a:rPr lang="en-US" dirty="0" err="1"/>
              <a:t>şeydir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Öncelikle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Dockerfile</a:t>
            </a:r>
            <a:r>
              <a:rPr lang="en-US" dirty="0"/>
              <a:t> </a:t>
            </a:r>
            <a:r>
              <a:rPr lang="en-US" dirty="0" err="1"/>
              <a:t>dosyamızın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varsayalım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FROM ubuntu:16.04</a:t>
            </a:r>
          </a:p>
          <a:p>
            <a:pPr marL="0" indent="0">
              <a:buNone/>
            </a:pPr>
            <a:r>
              <a:rPr lang="en-US" dirty="0" smtClean="0"/>
              <a:t>ADD ./runner.sh /scripts/runnerEntry.sh</a:t>
            </a:r>
          </a:p>
          <a:p>
            <a:pPr marL="0" indent="0">
              <a:buNone/>
            </a:pPr>
            <a:r>
              <a:rPr lang="en-US" dirty="0" smtClean="0"/>
              <a:t>CMD bash /scripts/runnerEntry.sh</a:t>
            </a:r>
            <a:endParaRPr lang="tr-TR" dirty="0" smtClean="0"/>
          </a:p>
          <a:p>
            <a:pPr marL="0" indent="0">
              <a:buNone/>
            </a:pPr>
            <a:r>
              <a:rPr lang="en-US" dirty="0"/>
              <a:t>runnerEntry.sh </a:t>
            </a:r>
            <a:r>
              <a:rPr lang="en-US" dirty="0" err="1"/>
              <a:t>diye</a:t>
            </a:r>
            <a:r>
              <a:rPr lang="en-US" dirty="0"/>
              <a:t> </a:t>
            </a:r>
            <a:r>
              <a:rPr lang="en-US" dirty="0" err="1"/>
              <a:t>ufak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çıktı</a:t>
            </a:r>
            <a:r>
              <a:rPr lang="en-US" dirty="0"/>
              <a:t> </a:t>
            </a:r>
            <a:r>
              <a:rPr lang="en-US" dirty="0" err="1"/>
              <a:t>üreten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komut</a:t>
            </a:r>
            <a:r>
              <a:rPr lang="en-US" dirty="0"/>
              <a:t> </a:t>
            </a:r>
            <a:r>
              <a:rPr lang="en-US" dirty="0" err="1"/>
              <a:t>ekliyoruz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dirty="0"/>
              <a:t>echo "Hello </a:t>
            </a:r>
            <a:r>
              <a:rPr lang="tr-TR" dirty="0" smtClean="0"/>
              <a:t>World</a:t>
            </a:r>
            <a:r>
              <a:rPr lang="en-US" dirty="0" smtClean="0"/>
              <a:t>!! "</a:t>
            </a:r>
            <a:endParaRPr lang="tr-TR" dirty="0" smtClean="0"/>
          </a:p>
          <a:p>
            <a:pPr marL="0" indent="0">
              <a:buNone/>
            </a:pPr>
            <a:r>
              <a:rPr lang="en-US" dirty="0"/>
              <a:t>Bu </a:t>
            </a:r>
            <a:r>
              <a:rPr lang="en-US" dirty="0" err="1"/>
              <a:t>sayede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başladıktan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tetiklenecek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ekrana</a:t>
            </a:r>
            <a:r>
              <a:rPr lang="en-US" dirty="0"/>
              <a:t> “Hello </a:t>
            </a:r>
            <a:r>
              <a:rPr lang="tr-TR" dirty="0" smtClean="0"/>
              <a:t>World</a:t>
            </a:r>
            <a:r>
              <a:rPr lang="en-US" dirty="0" smtClean="0"/>
              <a:t>!!” </a:t>
            </a:r>
            <a:r>
              <a:rPr lang="en-US" dirty="0" err="1"/>
              <a:t>yazacaktır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err="1"/>
              <a:t>Dockerfile</a:t>
            </a:r>
            <a:r>
              <a:rPr lang="en-US" dirty="0"/>
              <a:t> </a:t>
            </a:r>
            <a:r>
              <a:rPr lang="en-US" dirty="0" err="1"/>
              <a:t>dosyasının</a:t>
            </a:r>
            <a:r>
              <a:rPr lang="en-US" dirty="0"/>
              <a:t> </a:t>
            </a:r>
            <a:r>
              <a:rPr lang="en-US" dirty="0" err="1"/>
              <a:t>bulunduğu</a:t>
            </a:r>
            <a:r>
              <a:rPr lang="en-US" dirty="0"/>
              <a:t> </a:t>
            </a:r>
            <a:r>
              <a:rPr lang="en-US" dirty="0" err="1"/>
              <a:t>klasöre</a:t>
            </a:r>
            <a:r>
              <a:rPr lang="en-US" dirty="0"/>
              <a:t> </a:t>
            </a:r>
            <a:r>
              <a:rPr lang="en-US" dirty="0" err="1"/>
              <a:t>gidiyoruz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komutu</a:t>
            </a:r>
            <a:r>
              <a:rPr lang="en-US" dirty="0"/>
              <a:t> </a:t>
            </a:r>
            <a:r>
              <a:rPr lang="en-US" dirty="0" err="1"/>
              <a:t>çalıştırıyoruz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dirty="0" err="1"/>
              <a:t>docker</a:t>
            </a:r>
            <a:r>
              <a:rPr lang="en-US" dirty="0"/>
              <a:t> build -t </a:t>
            </a:r>
            <a:r>
              <a:rPr lang="en-US" dirty="0" smtClean="0"/>
              <a:t>my-first-image</a:t>
            </a:r>
            <a:endParaRPr lang="tr-TR" dirty="0" smtClean="0"/>
          </a:p>
          <a:p>
            <a:pPr marL="0" indent="0">
              <a:buNone/>
            </a:pPr>
            <a:r>
              <a:rPr lang="en-US" dirty="0"/>
              <a:t>Bu </a:t>
            </a:r>
            <a:r>
              <a:rPr lang="en-US" dirty="0" err="1"/>
              <a:t>komut</a:t>
            </a:r>
            <a:r>
              <a:rPr lang="en-US" dirty="0"/>
              <a:t> </a:t>
            </a:r>
            <a:r>
              <a:rPr lang="en-US" dirty="0" err="1"/>
              <a:t>çalıştıktan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, ilk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Image’ınızı</a:t>
            </a:r>
            <a:r>
              <a:rPr lang="en-US" dirty="0"/>
              <a:t> </a:t>
            </a:r>
            <a:r>
              <a:rPr lang="en-US" dirty="0" err="1"/>
              <a:t>başarıyla</a:t>
            </a:r>
            <a:r>
              <a:rPr lang="en-US" dirty="0"/>
              <a:t> </a:t>
            </a:r>
            <a:r>
              <a:rPr lang="en-US" dirty="0" err="1"/>
              <a:t>oluşturmuş</a:t>
            </a:r>
            <a:r>
              <a:rPr lang="en-US" dirty="0"/>
              <a:t> </a:t>
            </a:r>
            <a:r>
              <a:rPr lang="en-US" dirty="0" err="1"/>
              <a:t>olacaksınız</a:t>
            </a:r>
            <a:r>
              <a:rPr lang="en-US" dirty="0"/>
              <a:t>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51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253388"/>
            <a:ext cx="11666862" cy="62796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1" dirty="0" smtClean="0"/>
              <a:t>Docker Compose:</a:t>
            </a:r>
          </a:p>
          <a:p>
            <a:pPr marL="0" indent="0">
              <a:buNone/>
            </a:pPr>
            <a:r>
              <a:rPr lang="en-US" dirty="0" err="1"/>
              <a:t>Docker’ın</a:t>
            </a:r>
            <a:r>
              <a:rPr lang="en-US" dirty="0"/>
              <a:t> </a:t>
            </a:r>
            <a:r>
              <a:rPr lang="en-US" dirty="0" err="1"/>
              <a:t>gücü</a:t>
            </a:r>
            <a:r>
              <a:rPr lang="en-US" dirty="0"/>
              <a:t>, biz </a:t>
            </a:r>
            <a:r>
              <a:rPr lang="en-US" dirty="0" err="1"/>
              <a:t>dizi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Container’ları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başlatma</a:t>
            </a:r>
            <a:r>
              <a:rPr lang="en-US" dirty="0"/>
              <a:t>, </a:t>
            </a:r>
            <a:r>
              <a:rPr lang="en-US" dirty="0" err="1"/>
              <a:t>düzenleme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yönetme</a:t>
            </a:r>
            <a:r>
              <a:rPr lang="en-US" dirty="0"/>
              <a:t> </a:t>
            </a:r>
            <a:r>
              <a:rPr lang="en-US" dirty="0" err="1"/>
              <a:t>kabiliyetinden</a:t>
            </a:r>
            <a:r>
              <a:rPr lang="en-US" dirty="0"/>
              <a:t> </a:t>
            </a:r>
            <a:r>
              <a:rPr lang="en-US" dirty="0" err="1"/>
              <a:t>geliyor</a:t>
            </a:r>
            <a:r>
              <a:rPr lang="en-US" dirty="0"/>
              <a:t>.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Compose </a:t>
            </a:r>
            <a:r>
              <a:rPr lang="tr-TR" dirty="0" smtClean="0"/>
              <a:t>kullanılır.</a:t>
            </a:r>
          </a:p>
          <a:p>
            <a:pPr marL="0" indent="0">
              <a:buNone/>
            </a:pPr>
            <a:r>
              <a:rPr lang="en-US" b="1" dirty="0" err="1"/>
              <a:t>Docker</a:t>
            </a:r>
            <a:r>
              <a:rPr lang="en-US" b="1" dirty="0"/>
              <a:t> Compose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fikir</a:t>
            </a:r>
            <a:r>
              <a:rPr lang="en-US" dirty="0"/>
              <a:t> </a:t>
            </a:r>
            <a:r>
              <a:rPr lang="en-US" dirty="0" err="1"/>
              <a:t>edinebilmek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, </a:t>
            </a:r>
            <a:r>
              <a:rPr lang="en-US" b="1" dirty="0" err="1"/>
              <a:t>Docker’ı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orkestra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karşılaştıralım</a:t>
            </a:r>
            <a:r>
              <a:rPr lang="en-US" dirty="0"/>
              <a:t>. </a:t>
            </a:r>
            <a:r>
              <a:rPr lang="tr-TR" dirty="0"/>
              <a:t>O</a:t>
            </a:r>
            <a:r>
              <a:rPr lang="en-US" dirty="0" err="1" smtClean="0"/>
              <a:t>rkestrada</a:t>
            </a:r>
            <a:r>
              <a:rPr lang="en-US" dirty="0" smtClean="0"/>
              <a:t> </a:t>
            </a:r>
            <a:r>
              <a:rPr lang="en-US" dirty="0" err="1" smtClean="0"/>
              <a:t>herkes</a:t>
            </a:r>
            <a:r>
              <a:rPr lang="en-US" dirty="0" smtClean="0"/>
              <a:t> </a:t>
            </a:r>
            <a:r>
              <a:rPr lang="en-US" dirty="0" err="1"/>
              <a:t>uyumlu</a:t>
            </a:r>
            <a:r>
              <a:rPr lang="en-US" dirty="0"/>
              <a:t> </a:t>
            </a:r>
            <a:r>
              <a:rPr lang="en-US" dirty="0" err="1"/>
              <a:t>çalışmalıdır</a:t>
            </a:r>
            <a:r>
              <a:rPr lang="en-US" dirty="0"/>
              <a:t>.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Container’larda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müzisyenler</a:t>
            </a:r>
            <a:r>
              <a:rPr lang="en-US" dirty="0"/>
              <a:t> </a:t>
            </a:r>
            <a:r>
              <a:rPr lang="en-US" dirty="0" err="1"/>
              <a:t>gibidir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dirty="0" err="1"/>
              <a:t>Dockerfile’lar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her </a:t>
            </a:r>
            <a:r>
              <a:rPr lang="en-US" dirty="0" err="1"/>
              <a:t>müzisyene</a:t>
            </a:r>
            <a:r>
              <a:rPr lang="en-US" dirty="0"/>
              <a:t> ne </a:t>
            </a:r>
            <a:r>
              <a:rPr lang="en-US" dirty="0" err="1"/>
              <a:t>yapması</a:t>
            </a:r>
            <a:r>
              <a:rPr lang="en-US" dirty="0"/>
              <a:t> </a:t>
            </a:r>
            <a:r>
              <a:rPr lang="en-US" dirty="0" err="1"/>
              <a:t>gerektiğini</a:t>
            </a:r>
            <a:r>
              <a:rPr lang="en-US" dirty="0"/>
              <a:t> </a:t>
            </a:r>
            <a:r>
              <a:rPr lang="en-US" dirty="0" err="1"/>
              <a:t>söyleyen</a:t>
            </a:r>
            <a:r>
              <a:rPr lang="en-US" dirty="0"/>
              <a:t> </a:t>
            </a:r>
            <a:r>
              <a:rPr lang="en-US" dirty="0" err="1"/>
              <a:t>notalar</a:t>
            </a:r>
            <a:r>
              <a:rPr lang="en-US" dirty="0"/>
              <a:t> </a:t>
            </a:r>
            <a:r>
              <a:rPr lang="en-US" dirty="0" err="1"/>
              <a:t>gibidir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Bu </a:t>
            </a:r>
            <a:r>
              <a:rPr lang="en-US" dirty="0" err="1"/>
              <a:t>metaforda</a:t>
            </a:r>
            <a:r>
              <a:rPr lang="en-US" dirty="0"/>
              <a:t> </a:t>
            </a:r>
            <a:r>
              <a:rPr lang="en-US" dirty="0" err="1"/>
              <a:t>hala</a:t>
            </a:r>
            <a:r>
              <a:rPr lang="en-US" dirty="0"/>
              <a:t> </a:t>
            </a:r>
            <a:r>
              <a:rPr lang="en-US" dirty="0" err="1"/>
              <a:t>herkesi</a:t>
            </a:r>
            <a:r>
              <a:rPr lang="en-US" dirty="0"/>
              <a:t> organize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şefe</a:t>
            </a:r>
            <a:r>
              <a:rPr lang="en-US" dirty="0"/>
              <a:t> </a:t>
            </a:r>
            <a:r>
              <a:rPr lang="en-US" dirty="0" err="1"/>
              <a:t>ihtiyacımız</a:t>
            </a:r>
            <a:r>
              <a:rPr lang="en-US" dirty="0"/>
              <a:t> var.</a:t>
            </a:r>
            <a:r>
              <a:rPr lang="en-US" b="1" dirty="0"/>
              <a:t> </a:t>
            </a:r>
            <a:r>
              <a:rPr lang="en-US" b="1" dirty="0" err="1"/>
              <a:t>Docker</a:t>
            </a:r>
            <a:r>
              <a:rPr lang="en-US" b="1" dirty="0"/>
              <a:t> Compose</a:t>
            </a:r>
            <a:r>
              <a:rPr lang="en-US" dirty="0"/>
              <a:t>, </a:t>
            </a:r>
            <a:r>
              <a:rPr lang="en-US" dirty="0" err="1"/>
              <a:t>herkesin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sayfada</a:t>
            </a:r>
            <a:r>
              <a:rPr lang="en-US" dirty="0"/>
              <a:t> </a:t>
            </a:r>
            <a:r>
              <a:rPr lang="en-US" dirty="0" err="1"/>
              <a:t>olmasını</a:t>
            </a:r>
            <a:r>
              <a:rPr lang="en-US" dirty="0"/>
              <a:t>,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ritmi</a:t>
            </a:r>
            <a:r>
              <a:rPr lang="en-US" dirty="0"/>
              <a:t> </a:t>
            </a:r>
            <a:r>
              <a:rPr lang="en-US" dirty="0" err="1"/>
              <a:t>tutmasını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orkestranın</a:t>
            </a:r>
            <a:r>
              <a:rPr lang="en-US" dirty="0"/>
              <a:t> </a:t>
            </a:r>
            <a:r>
              <a:rPr lang="en-US" dirty="0" err="1"/>
              <a:t>şefi</a:t>
            </a:r>
            <a:r>
              <a:rPr lang="en-US" dirty="0"/>
              <a:t> </a:t>
            </a:r>
            <a:r>
              <a:rPr lang="en-US" dirty="0" err="1"/>
              <a:t>gibidir</a:t>
            </a:r>
            <a:r>
              <a:rPr lang="en-US" dirty="0"/>
              <a:t>. Container </a:t>
            </a:r>
            <a:r>
              <a:rPr lang="en-US" dirty="0" err="1"/>
              <a:t>Orkestrasyon</a:t>
            </a:r>
            <a:r>
              <a:rPr lang="en-US" dirty="0"/>
              <a:t>, </a:t>
            </a:r>
            <a:r>
              <a:rPr lang="en-US" dirty="0" err="1"/>
              <a:t>konteynerleştirme</a:t>
            </a:r>
            <a:r>
              <a:rPr lang="en-US" dirty="0"/>
              <a:t> </a:t>
            </a:r>
            <a:r>
              <a:rPr lang="en-US" dirty="0" err="1"/>
              <a:t>alanında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ortak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terimdir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dirty="0" err="1"/>
              <a:t>Docker</a:t>
            </a:r>
            <a:r>
              <a:rPr lang="en-US" b="1" dirty="0"/>
              <a:t> Compose</a:t>
            </a:r>
            <a:r>
              <a:rPr lang="en-US" dirty="0"/>
              <a:t>, </a:t>
            </a:r>
            <a:r>
              <a:rPr lang="en-US" dirty="0" err="1"/>
              <a:t>tüm</a:t>
            </a:r>
            <a:r>
              <a:rPr lang="en-US" dirty="0"/>
              <a:t> Container </a:t>
            </a:r>
            <a:r>
              <a:rPr lang="en-US" dirty="0" err="1"/>
              <a:t>orkestratörlerinin</a:t>
            </a:r>
            <a:r>
              <a:rPr lang="en-US" dirty="0"/>
              <a:t> en </a:t>
            </a:r>
            <a:r>
              <a:rPr lang="en-US" dirty="0" err="1"/>
              <a:t>basitidir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err="1"/>
              <a:t>Docker</a:t>
            </a:r>
            <a:r>
              <a:rPr lang="en-US" b="1" dirty="0"/>
              <a:t> </a:t>
            </a:r>
            <a:r>
              <a:rPr lang="en-US" b="1" dirty="0" err="1"/>
              <a:t>Compose’un</a:t>
            </a:r>
            <a:r>
              <a:rPr lang="en-US" b="1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çalışacağını</a:t>
            </a:r>
            <a:r>
              <a:rPr lang="en-US" dirty="0"/>
              <a:t> </a:t>
            </a:r>
            <a:r>
              <a:rPr lang="en-US" dirty="0" err="1"/>
              <a:t>bilmesi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klasor</a:t>
            </a:r>
            <a:r>
              <a:rPr lang="en-US" dirty="0"/>
              <a:t> </a:t>
            </a:r>
            <a:r>
              <a:rPr lang="tr-TR" dirty="0" smtClean="0"/>
              <a:t>oluşturup </a:t>
            </a:r>
            <a:r>
              <a:rPr lang="en-US" dirty="0" err="1" smtClean="0"/>
              <a:t>içerisine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b="1" dirty="0" err="1"/>
              <a:t>docker-compose.yml</a:t>
            </a:r>
            <a:r>
              <a:rPr lang="en-US" dirty="0"/>
              <a:t> </a:t>
            </a:r>
            <a:r>
              <a:rPr lang="en-US" dirty="0" err="1"/>
              <a:t>dosyası</a:t>
            </a:r>
            <a:r>
              <a:rPr lang="en-US" dirty="0"/>
              <a:t> </a:t>
            </a:r>
            <a:r>
              <a:rPr lang="en-US" dirty="0" err="1"/>
              <a:t>oluşturuyoruz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022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253388"/>
            <a:ext cx="11666862" cy="62796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docker-compose.yml</a:t>
            </a:r>
            <a:r>
              <a:rPr lang="en-US" b="1" dirty="0"/>
              <a:t> </a:t>
            </a:r>
            <a:r>
              <a:rPr lang="en-US" dirty="0" err="1"/>
              <a:t>dosyası</a:t>
            </a:r>
            <a:r>
              <a:rPr lang="en-US" dirty="0"/>
              <a:t>, </a:t>
            </a:r>
            <a:r>
              <a:rPr lang="en-US" b="1" dirty="0" err="1"/>
              <a:t>Docker</a:t>
            </a:r>
            <a:r>
              <a:rPr lang="en-US" b="1" dirty="0"/>
              <a:t> Compose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Image’leri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. Bu </a:t>
            </a:r>
            <a:r>
              <a:rPr lang="en-US" b="1" dirty="0" err="1"/>
              <a:t>docker-compose.yml</a:t>
            </a:r>
            <a:r>
              <a:rPr lang="en-US" b="1" dirty="0"/>
              <a:t> </a:t>
            </a:r>
            <a:r>
              <a:rPr lang="en-US" dirty="0" err="1"/>
              <a:t>dosyası</a:t>
            </a:r>
            <a:r>
              <a:rPr lang="en-US" dirty="0"/>
              <a:t>, </a:t>
            </a:r>
            <a:r>
              <a:rPr lang="en-US" b="1" dirty="0" err="1"/>
              <a:t>Docker</a:t>
            </a:r>
            <a:r>
              <a:rPr lang="en-US" b="1" dirty="0"/>
              <a:t> </a:t>
            </a:r>
            <a:r>
              <a:rPr lang="en-US" b="1" dirty="0" err="1"/>
              <a:t>Container’larının</a:t>
            </a:r>
            <a:r>
              <a:rPr lang="en-US" b="1" dirty="0"/>
              <a:t> </a:t>
            </a:r>
            <a:r>
              <a:rPr lang="en-US" dirty="0" err="1"/>
              <a:t>başlatılması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talimatları</a:t>
            </a:r>
            <a:r>
              <a:rPr lang="en-US" dirty="0"/>
              <a:t>, </a:t>
            </a:r>
            <a:r>
              <a:rPr lang="en-US" dirty="0" err="1"/>
              <a:t>Container’ın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başlatılması</a:t>
            </a:r>
            <a:r>
              <a:rPr lang="en-US" dirty="0"/>
              <a:t> </a:t>
            </a:r>
            <a:r>
              <a:rPr lang="en-US" dirty="0" err="1"/>
              <a:t>gerektiğine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detayları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Compose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başlatılan</a:t>
            </a:r>
            <a:r>
              <a:rPr lang="en-US" dirty="0"/>
              <a:t> </a:t>
            </a:r>
            <a:r>
              <a:rPr lang="en-US" dirty="0" err="1"/>
              <a:t>Container’lar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ilişkiyi</a:t>
            </a:r>
            <a:r>
              <a:rPr lang="en-US" dirty="0"/>
              <a:t> </a:t>
            </a:r>
            <a:r>
              <a:rPr lang="tr-TR" dirty="0" smtClean="0"/>
              <a:t>aşağıdaki örnek </a:t>
            </a:r>
            <a:r>
              <a:rPr lang="en-US" dirty="0" err="1" smtClean="0"/>
              <a:t>içermektedir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dirty="0"/>
              <a:t>version: '2'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services</a:t>
            </a:r>
            <a:r>
              <a:rPr lang="en-US" dirty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nginx-compose-project-1: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image</a:t>
            </a:r>
            <a:r>
              <a:rPr lang="en-US" dirty="0"/>
              <a:t>: </a:t>
            </a:r>
            <a:r>
              <a:rPr lang="en-US" dirty="0" err="1"/>
              <a:t>nginx:latest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ports</a:t>
            </a:r>
            <a:r>
              <a:rPr lang="en-US" dirty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"8080:80"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nginx-compose-project-2: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image: </a:t>
            </a:r>
            <a:r>
              <a:rPr lang="en-US" dirty="0" err="1"/>
              <a:t>nginx:latest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ports</a:t>
            </a:r>
            <a:r>
              <a:rPr lang="en-US" dirty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"8081:80"</a:t>
            </a:r>
          </a:p>
          <a:p>
            <a:pPr marL="0" indent="0">
              <a:buNone/>
            </a:pPr>
            <a:r>
              <a:rPr lang="en-US" b="1" dirty="0" err="1"/>
              <a:t>docker-compose.yml</a:t>
            </a:r>
            <a:r>
              <a:rPr lang="en-US" dirty="0"/>
              <a:t> </a:t>
            </a:r>
            <a:r>
              <a:rPr lang="en-US" dirty="0" err="1"/>
              <a:t>dosyası</a:t>
            </a:r>
            <a:r>
              <a:rPr lang="en-US" dirty="0"/>
              <a:t> </a:t>
            </a:r>
            <a:r>
              <a:rPr lang="en-US" dirty="0" err="1"/>
              <a:t>formatının</a:t>
            </a:r>
            <a:r>
              <a:rPr lang="en-US" dirty="0"/>
              <a:t> en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kısmı</a:t>
            </a:r>
            <a:r>
              <a:rPr lang="en-US" dirty="0"/>
              <a:t> </a:t>
            </a:r>
            <a:r>
              <a:rPr lang="en-US" b="1" dirty="0"/>
              <a:t>“services:” </a:t>
            </a:r>
            <a:r>
              <a:rPr lang="en-US" dirty="0" err="1"/>
              <a:t>satırı</a:t>
            </a:r>
            <a:r>
              <a:rPr lang="en-US" dirty="0"/>
              <a:t> </a:t>
            </a:r>
            <a:r>
              <a:rPr lang="en-US" dirty="0" err="1"/>
              <a:t>altında</a:t>
            </a:r>
            <a:r>
              <a:rPr lang="en-US" dirty="0"/>
              <a:t> </a:t>
            </a:r>
            <a:r>
              <a:rPr lang="en-US" dirty="0" err="1"/>
              <a:t>gördüğünüz</a:t>
            </a:r>
            <a:r>
              <a:rPr lang="en-US" dirty="0"/>
              <a:t> </a:t>
            </a:r>
            <a:r>
              <a:rPr lang="en-US" dirty="0" err="1"/>
              <a:t>servislerin</a:t>
            </a:r>
            <a:r>
              <a:rPr lang="en-US" dirty="0"/>
              <a:t> </a:t>
            </a:r>
            <a:r>
              <a:rPr lang="en-US" dirty="0" err="1"/>
              <a:t>tanımıdır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89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253388"/>
            <a:ext cx="11666862" cy="627961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Buradaki</a:t>
            </a:r>
            <a:r>
              <a:rPr lang="en-US" sz="2400" dirty="0" smtClean="0"/>
              <a:t> her </a:t>
            </a:r>
            <a:r>
              <a:rPr lang="en-US" sz="2400" dirty="0" err="1" smtClean="0"/>
              <a:t>şey</a:t>
            </a:r>
            <a:r>
              <a:rPr lang="en-US" sz="2400" dirty="0" smtClean="0"/>
              <a:t>, </a:t>
            </a:r>
            <a:r>
              <a:rPr lang="en-US" sz="2400" dirty="0" err="1" smtClean="0"/>
              <a:t>başlamasını</a:t>
            </a:r>
            <a:r>
              <a:rPr lang="en-US" sz="2400" dirty="0" smtClean="0"/>
              <a:t> </a:t>
            </a:r>
            <a:r>
              <a:rPr lang="en-US" sz="2400" dirty="0" err="1" smtClean="0"/>
              <a:t>istediğimiz</a:t>
            </a:r>
            <a:r>
              <a:rPr lang="en-US" sz="2400" dirty="0" smtClean="0"/>
              <a:t> </a:t>
            </a:r>
            <a:r>
              <a:rPr lang="en-US" sz="2400" dirty="0" err="1" smtClean="0"/>
              <a:t>Docker</a:t>
            </a:r>
            <a:r>
              <a:rPr lang="en-US" sz="2400" dirty="0" smtClean="0"/>
              <a:t> </a:t>
            </a:r>
            <a:r>
              <a:rPr lang="en-US" sz="2400" dirty="0" err="1" smtClean="0"/>
              <a:t>Container’larını</a:t>
            </a:r>
            <a:r>
              <a:rPr lang="en-US" sz="2400" dirty="0" smtClean="0"/>
              <a:t> </a:t>
            </a:r>
            <a:r>
              <a:rPr lang="en-US" sz="2400" dirty="0" err="1" smtClean="0"/>
              <a:t>tasarladığımız</a:t>
            </a:r>
            <a:r>
              <a:rPr lang="en-US" sz="2400" dirty="0" smtClean="0"/>
              <a:t> </a:t>
            </a:r>
            <a:r>
              <a:rPr lang="en-US" sz="2400" dirty="0" err="1" smtClean="0"/>
              <a:t>yerdir</a:t>
            </a:r>
            <a:r>
              <a:rPr lang="en-US" sz="2400" dirty="0" smtClean="0"/>
              <a:t>. </a:t>
            </a:r>
            <a:endParaRPr lang="tr-TR" sz="2400" dirty="0" smtClean="0"/>
          </a:p>
          <a:p>
            <a:pPr marL="0" indent="0">
              <a:buNone/>
            </a:pPr>
            <a:r>
              <a:rPr lang="en-US" sz="2400" dirty="0" err="1" smtClean="0"/>
              <a:t>Burada</a:t>
            </a:r>
            <a:r>
              <a:rPr lang="en-US" sz="2400" dirty="0" smtClean="0"/>
              <a:t> “nginx-compose-project-1” </a:t>
            </a:r>
            <a:r>
              <a:rPr lang="en-US" sz="2400" dirty="0" err="1" smtClean="0"/>
              <a:t>ve</a:t>
            </a:r>
            <a:r>
              <a:rPr lang="en-US" sz="2400" dirty="0" smtClean="0"/>
              <a:t> “nginx-compose-project-2” </a:t>
            </a:r>
            <a:r>
              <a:rPr lang="en-US" sz="2400" dirty="0" err="1" smtClean="0"/>
              <a:t>adında</a:t>
            </a:r>
            <a:r>
              <a:rPr lang="en-US" sz="2400" dirty="0" smtClean="0"/>
              <a:t> </a:t>
            </a:r>
            <a:r>
              <a:rPr lang="en-US" sz="2400" dirty="0" err="1" smtClean="0"/>
              <a:t>iki</a:t>
            </a:r>
            <a:r>
              <a:rPr lang="en-US" sz="2400" dirty="0" smtClean="0"/>
              <a:t> Container </a:t>
            </a:r>
            <a:r>
              <a:rPr lang="en-US" sz="2400" dirty="0" err="1" smtClean="0"/>
              <a:t>başlatmasını</a:t>
            </a:r>
            <a:r>
              <a:rPr lang="en-US" sz="2400" dirty="0" smtClean="0"/>
              <a:t> </a:t>
            </a:r>
            <a:r>
              <a:rPr lang="en-US" sz="2400" dirty="0" err="1" smtClean="0"/>
              <a:t>söylüyoruz</a:t>
            </a:r>
            <a:r>
              <a:rPr lang="en-US" sz="2400" dirty="0" smtClean="0"/>
              <a:t>. Her </a:t>
            </a:r>
            <a:r>
              <a:rPr lang="en-US" sz="2400" dirty="0" err="1" smtClean="0"/>
              <a:t>iki</a:t>
            </a:r>
            <a:r>
              <a:rPr lang="en-US" sz="2400" dirty="0" smtClean="0"/>
              <a:t> </a:t>
            </a:r>
            <a:r>
              <a:rPr lang="en-US" sz="2400" dirty="0" err="1" smtClean="0"/>
              <a:t>servis</a:t>
            </a:r>
            <a:r>
              <a:rPr lang="en-US" sz="2400" dirty="0" smtClean="0"/>
              <a:t> </a:t>
            </a:r>
            <a:r>
              <a:rPr lang="en-US" sz="2400" dirty="0" err="1" smtClean="0"/>
              <a:t>altında</a:t>
            </a:r>
            <a:r>
              <a:rPr lang="en-US" sz="2400" dirty="0" smtClean="0"/>
              <a:t>, </a:t>
            </a:r>
            <a:r>
              <a:rPr lang="en-US" sz="2400" dirty="0" err="1" smtClean="0"/>
              <a:t>Image’ları</a:t>
            </a:r>
            <a:r>
              <a:rPr lang="en-US" sz="2400" dirty="0" smtClean="0"/>
              <a:t>, </a:t>
            </a:r>
            <a:r>
              <a:rPr lang="en-US" sz="2400" dirty="0" err="1" smtClean="0"/>
              <a:t>Port’ları</a:t>
            </a:r>
            <a:r>
              <a:rPr lang="en-US" sz="2400" dirty="0" smtClean="0"/>
              <a:t>, </a:t>
            </a:r>
            <a:r>
              <a:rPr lang="en-US" sz="2400" dirty="0" err="1" smtClean="0"/>
              <a:t>Volume’ları</a:t>
            </a:r>
            <a:r>
              <a:rPr lang="en-US" sz="2400" dirty="0" smtClean="0"/>
              <a:t> </a:t>
            </a:r>
            <a:r>
              <a:rPr lang="en-US" sz="2400" dirty="0" err="1" smtClean="0"/>
              <a:t>ve</a:t>
            </a:r>
            <a:r>
              <a:rPr lang="en-US" sz="2400" dirty="0" smtClean="0"/>
              <a:t> Environment Variables </a:t>
            </a:r>
            <a:r>
              <a:rPr lang="en-US" sz="2400" dirty="0" err="1" smtClean="0"/>
              <a:t>değişkenlerini</a:t>
            </a:r>
            <a:r>
              <a:rPr lang="en-US" sz="2400" dirty="0" smtClean="0"/>
              <a:t> </a:t>
            </a:r>
            <a:r>
              <a:rPr lang="en-US" sz="2400" dirty="0" err="1" smtClean="0"/>
              <a:t>tanımlayabilir</a:t>
            </a:r>
            <a:r>
              <a:rPr lang="tr-TR" sz="2400" dirty="0" smtClean="0"/>
              <a:t>iz</a:t>
            </a:r>
            <a:r>
              <a:rPr lang="en-US" sz="2400" dirty="0" smtClean="0"/>
              <a:t>. </a:t>
            </a:r>
            <a:endParaRPr lang="tr-TR" sz="2400" dirty="0" smtClean="0"/>
          </a:p>
          <a:p>
            <a:pPr marL="0" indent="0">
              <a:buNone/>
            </a:pPr>
            <a:r>
              <a:rPr lang="en-US" sz="2400" dirty="0" err="1" smtClean="0"/>
              <a:t>Genellikle</a:t>
            </a:r>
            <a:r>
              <a:rPr lang="en-US" sz="2400" dirty="0" smtClean="0"/>
              <a:t> </a:t>
            </a:r>
            <a:r>
              <a:rPr lang="en-US" sz="2400" dirty="0" err="1" smtClean="0"/>
              <a:t>bu</a:t>
            </a:r>
            <a:r>
              <a:rPr lang="en-US" sz="2400" dirty="0" smtClean="0"/>
              <a:t> </a:t>
            </a:r>
            <a:r>
              <a:rPr lang="en-US" sz="2400" dirty="0" err="1" smtClean="0"/>
              <a:t>parametreler</a:t>
            </a:r>
            <a:r>
              <a:rPr lang="en-US" sz="2400" dirty="0" smtClean="0"/>
              <a:t>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b="1" dirty="0" err="1" smtClean="0"/>
              <a:t>Docker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Image’ı</a:t>
            </a:r>
            <a:r>
              <a:rPr lang="en-US" sz="2400" b="1" dirty="0" smtClean="0"/>
              <a:t> </a:t>
            </a:r>
            <a:r>
              <a:rPr lang="en-US" sz="2400" dirty="0" err="1" smtClean="0"/>
              <a:t>başlatırken</a:t>
            </a:r>
            <a:r>
              <a:rPr lang="en-US" sz="2400" dirty="0" smtClean="0"/>
              <a:t> </a:t>
            </a:r>
            <a:r>
              <a:rPr lang="en-US" sz="2400" dirty="0" err="1" smtClean="0"/>
              <a:t>gördüğümüz</a:t>
            </a:r>
            <a:r>
              <a:rPr lang="en-US" sz="2400" dirty="0" smtClean="0"/>
              <a:t> </a:t>
            </a:r>
            <a:r>
              <a:rPr lang="en-US" sz="2400" dirty="0" err="1" smtClean="0"/>
              <a:t>parametrelerdir</a:t>
            </a:r>
            <a:r>
              <a:rPr lang="en-US" sz="2400" dirty="0" smtClean="0"/>
              <a:t>.</a:t>
            </a:r>
            <a:endParaRPr lang="tr-TR" sz="2400" dirty="0" smtClean="0"/>
          </a:p>
          <a:p>
            <a:pPr marL="0" indent="0">
              <a:buNone/>
            </a:pPr>
            <a:r>
              <a:rPr lang="en-US" sz="2400" b="1" dirty="0" err="1" smtClean="0"/>
              <a:t>Docker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Compose’un</a:t>
            </a:r>
            <a:r>
              <a:rPr lang="en-US" sz="2400" b="1" dirty="0" smtClean="0"/>
              <a:t> </a:t>
            </a:r>
            <a:r>
              <a:rPr lang="en-US" sz="2400" dirty="0" smtClean="0"/>
              <a:t>en </a:t>
            </a:r>
            <a:r>
              <a:rPr lang="en-US" sz="2400" dirty="0" err="1" smtClean="0"/>
              <a:t>güzel</a:t>
            </a:r>
            <a:r>
              <a:rPr lang="en-US" sz="2400" dirty="0" smtClean="0"/>
              <a:t> </a:t>
            </a:r>
            <a:r>
              <a:rPr lang="en-US" sz="2400" dirty="0" err="1" smtClean="0"/>
              <a:t>yanı</a:t>
            </a:r>
            <a:r>
              <a:rPr lang="en-US" sz="2400" dirty="0" smtClean="0"/>
              <a:t>, her </a:t>
            </a:r>
            <a:r>
              <a:rPr lang="en-US" sz="2400" dirty="0" err="1" smtClean="0"/>
              <a:t>şeyi</a:t>
            </a:r>
            <a:r>
              <a:rPr lang="en-US" sz="2400" dirty="0" smtClean="0"/>
              <a:t> </a:t>
            </a:r>
            <a:r>
              <a:rPr lang="en-US" sz="2400" dirty="0" err="1" smtClean="0"/>
              <a:t>başlatmak</a:t>
            </a:r>
            <a:r>
              <a:rPr lang="en-US" sz="2400" dirty="0" smtClean="0"/>
              <a:t> </a:t>
            </a:r>
            <a:r>
              <a:rPr lang="en-US" sz="2400" dirty="0" err="1" smtClean="0"/>
              <a:t>ve</a:t>
            </a:r>
            <a:r>
              <a:rPr lang="en-US" sz="2400" dirty="0" smtClean="0"/>
              <a:t> </a:t>
            </a:r>
            <a:r>
              <a:rPr lang="en-US" sz="2400" dirty="0" err="1" smtClean="0"/>
              <a:t>tüm</a:t>
            </a:r>
            <a:r>
              <a:rPr lang="en-US" sz="2400" dirty="0" smtClean="0"/>
              <a:t> </a:t>
            </a:r>
            <a:r>
              <a:rPr lang="en-US" sz="2400" dirty="0" err="1" smtClean="0"/>
              <a:t>Container’larınızı</a:t>
            </a:r>
            <a:r>
              <a:rPr lang="en-US" sz="2400" dirty="0" smtClean="0"/>
              <a:t> </a:t>
            </a:r>
            <a:r>
              <a:rPr lang="en-US" sz="2400" dirty="0" err="1" smtClean="0"/>
              <a:t>doğru</a:t>
            </a:r>
            <a:r>
              <a:rPr lang="en-US" sz="2400" dirty="0" smtClean="0"/>
              <a:t> </a:t>
            </a:r>
            <a:r>
              <a:rPr lang="en-US" sz="2400" dirty="0" err="1" smtClean="0"/>
              <a:t>şekilde</a:t>
            </a:r>
            <a:r>
              <a:rPr lang="en-US" sz="2400" dirty="0" smtClean="0"/>
              <a:t> </a:t>
            </a:r>
            <a:r>
              <a:rPr lang="en-US" sz="2400" dirty="0" err="1" smtClean="0"/>
              <a:t>düzenlemek</a:t>
            </a:r>
            <a:r>
              <a:rPr lang="en-US" sz="2400" dirty="0" smtClean="0"/>
              <a:t> </a:t>
            </a:r>
            <a:r>
              <a:rPr lang="en-US" sz="2400" dirty="0" err="1" smtClean="0"/>
              <a:t>için</a:t>
            </a:r>
            <a:r>
              <a:rPr lang="en-US" sz="2400" dirty="0" smtClean="0"/>
              <a:t> </a:t>
            </a:r>
            <a:r>
              <a:rPr lang="en-US" sz="2400" dirty="0" err="1" smtClean="0"/>
              <a:t>birkaç</a:t>
            </a:r>
            <a:r>
              <a:rPr lang="en-US" sz="2400" dirty="0" smtClean="0"/>
              <a:t> </a:t>
            </a:r>
            <a:r>
              <a:rPr lang="en-US" sz="2400" dirty="0" err="1" smtClean="0"/>
              <a:t>farklı</a:t>
            </a:r>
            <a:r>
              <a:rPr lang="en-US" sz="2400" dirty="0" smtClean="0"/>
              <a:t> </a:t>
            </a:r>
            <a:r>
              <a:rPr lang="en-US" sz="2400" b="1" dirty="0" err="1" smtClean="0"/>
              <a:t>Docker</a:t>
            </a:r>
            <a:r>
              <a:rPr lang="en-US" sz="2400" dirty="0" smtClean="0"/>
              <a:t> </a:t>
            </a:r>
            <a:r>
              <a:rPr lang="en-US" sz="2400" dirty="0" err="1" smtClean="0"/>
              <a:t>komutu</a:t>
            </a:r>
            <a:r>
              <a:rPr lang="en-US" sz="2400" dirty="0" smtClean="0"/>
              <a:t> </a:t>
            </a:r>
            <a:r>
              <a:rPr lang="en-US" sz="2400" dirty="0" err="1" smtClean="0"/>
              <a:t>çalıştırmak</a:t>
            </a:r>
            <a:r>
              <a:rPr lang="en-US" sz="2400" dirty="0" smtClean="0"/>
              <a:t> </a:t>
            </a:r>
            <a:r>
              <a:rPr lang="en-US" sz="2400" dirty="0" err="1" smtClean="0"/>
              <a:t>yerine</a:t>
            </a:r>
            <a:r>
              <a:rPr lang="en-US" sz="2400" dirty="0" smtClean="0"/>
              <a:t>, </a:t>
            </a:r>
            <a:r>
              <a:rPr lang="en-US" sz="2400" dirty="0" err="1" smtClean="0"/>
              <a:t>istediğiniz</a:t>
            </a:r>
            <a:r>
              <a:rPr lang="en-US" sz="2400" dirty="0" smtClean="0"/>
              <a:t> her </a:t>
            </a:r>
            <a:r>
              <a:rPr lang="en-US" sz="2400" dirty="0" err="1" smtClean="0"/>
              <a:t>şeyi</a:t>
            </a:r>
            <a:r>
              <a:rPr lang="en-US" sz="2400" dirty="0" smtClean="0"/>
              <a:t> </a:t>
            </a:r>
            <a:r>
              <a:rPr lang="en-US" sz="2400" dirty="0" err="1" smtClean="0"/>
              <a:t>tek</a:t>
            </a:r>
            <a:r>
              <a:rPr lang="en-US" sz="2400" dirty="0" smtClean="0"/>
              <a:t>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yerde</a:t>
            </a:r>
            <a:r>
              <a:rPr lang="en-US" sz="2400" dirty="0" smtClean="0"/>
              <a:t> </a:t>
            </a:r>
            <a:r>
              <a:rPr lang="en-US" sz="2400" dirty="0" err="1" smtClean="0"/>
              <a:t>belirtmenizdir</a:t>
            </a:r>
            <a:r>
              <a:rPr lang="en-US" sz="2400" dirty="0" smtClean="0"/>
              <a:t>.</a:t>
            </a:r>
            <a:endParaRPr lang="tr-TR" sz="2400" dirty="0" smtClean="0"/>
          </a:p>
          <a:p>
            <a:pPr marL="0" indent="0">
              <a:buNone/>
            </a:pPr>
            <a:r>
              <a:rPr lang="en-US" sz="2400" dirty="0" err="1"/>
              <a:t>Özetle</a:t>
            </a:r>
            <a:r>
              <a:rPr lang="en-US" sz="2400" dirty="0"/>
              <a:t> </a:t>
            </a:r>
            <a:r>
              <a:rPr lang="en-US" sz="2400" dirty="0" err="1"/>
              <a:t>Docker</a:t>
            </a:r>
            <a:r>
              <a:rPr lang="en-US" sz="2400" dirty="0"/>
              <a:t> Compose, </a:t>
            </a:r>
            <a:r>
              <a:rPr lang="en-US" sz="2400" dirty="0" err="1"/>
              <a:t>kullanımı</a:t>
            </a:r>
            <a:r>
              <a:rPr lang="en-US" sz="2400" dirty="0"/>
              <a:t> </a:t>
            </a:r>
            <a:r>
              <a:rPr lang="en-US" sz="2400" dirty="0" err="1"/>
              <a:t>çok</a:t>
            </a:r>
            <a:r>
              <a:rPr lang="en-US" sz="2400" dirty="0"/>
              <a:t> </a:t>
            </a:r>
            <a:r>
              <a:rPr lang="en-US" sz="2400" dirty="0" err="1"/>
              <a:t>kolay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kapsamlı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Docker</a:t>
            </a:r>
            <a:r>
              <a:rPr lang="en-US" sz="2400" dirty="0"/>
              <a:t> </a:t>
            </a:r>
            <a:r>
              <a:rPr lang="en-US" sz="2400" dirty="0" err="1"/>
              <a:t>uygulaması</a:t>
            </a:r>
            <a:r>
              <a:rPr lang="en-US" sz="2400" dirty="0"/>
              <a:t> </a:t>
            </a:r>
            <a:r>
              <a:rPr lang="en-US" sz="2400" dirty="0" err="1"/>
              <a:t>çalıştırmak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kullanışlı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araçtır</a:t>
            </a:r>
            <a:r>
              <a:rPr lang="en-US" sz="2400" dirty="0"/>
              <a:t>.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052" y="4009451"/>
            <a:ext cx="46196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90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253388"/>
            <a:ext cx="11666862" cy="62796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Docker</a:t>
            </a:r>
            <a:r>
              <a:rPr lang="en-US" b="1" dirty="0"/>
              <a:t> Compose </a:t>
            </a:r>
            <a:r>
              <a:rPr lang="en-US" b="1" dirty="0" err="1"/>
              <a:t>Çalıştırmak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Komut</a:t>
            </a:r>
            <a:r>
              <a:rPr lang="en-US" dirty="0"/>
              <a:t> </a:t>
            </a:r>
            <a:r>
              <a:rPr lang="en-US" dirty="0" err="1"/>
              <a:t>satırından</a:t>
            </a:r>
            <a:r>
              <a:rPr lang="en-US" dirty="0"/>
              <a:t> </a:t>
            </a:r>
            <a:r>
              <a:rPr lang="en-US" dirty="0" err="1"/>
              <a:t>docker-compose.yml</a:t>
            </a:r>
            <a:r>
              <a:rPr lang="en-US" dirty="0"/>
              <a:t> </a:t>
            </a:r>
            <a:r>
              <a:rPr lang="en-US" dirty="0" err="1"/>
              <a:t>dosyasının</a:t>
            </a:r>
            <a:r>
              <a:rPr lang="en-US" dirty="0"/>
              <a:t> </a:t>
            </a:r>
            <a:r>
              <a:rPr lang="en-US" dirty="0" err="1"/>
              <a:t>bulunduğu</a:t>
            </a:r>
            <a:r>
              <a:rPr lang="en-US" dirty="0"/>
              <a:t> </a:t>
            </a:r>
            <a:r>
              <a:rPr lang="en-US" dirty="0" err="1"/>
              <a:t>pathe</a:t>
            </a:r>
            <a:r>
              <a:rPr lang="en-US" dirty="0"/>
              <a:t> </a:t>
            </a:r>
            <a:r>
              <a:rPr lang="en-US" dirty="0" err="1"/>
              <a:t>gidiyoruz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komutu</a:t>
            </a:r>
            <a:r>
              <a:rPr lang="en-US" dirty="0"/>
              <a:t> </a:t>
            </a:r>
            <a:r>
              <a:rPr lang="en-US" dirty="0" err="1"/>
              <a:t>çalıştırıyoruz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err="1"/>
              <a:t>docker</a:t>
            </a:r>
            <a:r>
              <a:rPr lang="en-US" b="1" dirty="0"/>
              <a:t>-compose </a:t>
            </a:r>
            <a:r>
              <a:rPr lang="en-US" b="1" dirty="0" smtClean="0"/>
              <a:t>up</a:t>
            </a:r>
            <a:endParaRPr lang="tr-TR" b="1" dirty="0" smtClean="0"/>
          </a:p>
          <a:p>
            <a:pPr marL="0" indent="0">
              <a:buNone/>
            </a:pPr>
            <a:r>
              <a:rPr lang="en-US" b="1" dirty="0" err="1"/>
              <a:t>Docker</a:t>
            </a:r>
            <a:r>
              <a:rPr lang="en-US" b="1" dirty="0"/>
              <a:t> Compose</a:t>
            </a:r>
            <a:r>
              <a:rPr lang="en-US" dirty="0"/>
              <a:t>, </a:t>
            </a:r>
            <a:r>
              <a:rPr lang="en-US" dirty="0" err="1"/>
              <a:t>Container’ları</a:t>
            </a:r>
            <a:r>
              <a:rPr lang="en-US" dirty="0"/>
              <a:t> </a:t>
            </a:r>
            <a:r>
              <a:rPr lang="en-US" dirty="0" err="1"/>
              <a:t>bizim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adlandırılmış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izole</a:t>
            </a:r>
            <a:r>
              <a:rPr lang="en-US" dirty="0"/>
              <a:t> </a:t>
            </a:r>
            <a:r>
              <a:rPr lang="en-US" dirty="0" err="1"/>
              <a:t>edilmiş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koşturacaktır</a:t>
            </a:r>
            <a:r>
              <a:rPr lang="en-US" dirty="0"/>
              <a:t>. Bu </a:t>
            </a:r>
            <a:r>
              <a:rPr lang="en-US" dirty="0" err="1"/>
              <a:t>ağda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Container’lara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noktalarından</a:t>
            </a:r>
            <a:r>
              <a:rPr lang="en-US" dirty="0"/>
              <a:t> </a:t>
            </a:r>
            <a:r>
              <a:rPr lang="en-US" dirty="0" err="1"/>
              <a:t>eşleştirilen</a:t>
            </a:r>
            <a:r>
              <a:rPr lang="en-US" dirty="0"/>
              <a:t> </a:t>
            </a:r>
            <a:r>
              <a:rPr lang="en-US" dirty="0" err="1"/>
              <a:t>İşletim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üzerindeki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Container’lar</a:t>
            </a:r>
            <a:r>
              <a:rPr lang="en-US" dirty="0"/>
              <a:t> </a:t>
            </a:r>
            <a:r>
              <a:rPr lang="en-US" dirty="0" err="1"/>
              <a:t>erişebilir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Compose </a:t>
            </a:r>
            <a:r>
              <a:rPr lang="en-US" dirty="0" err="1"/>
              <a:t>komutu</a:t>
            </a:r>
            <a:r>
              <a:rPr lang="en-US" dirty="0"/>
              <a:t> </a:t>
            </a:r>
            <a:r>
              <a:rPr lang="en-US" dirty="0" err="1"/>
              <a:t>çalıştırarak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Container </a:t>
            </a:r>
            <a:r>
              <a:rPr lang="tr-TR" dirty="0" smtClean="0"/>
              <a:t>oluşturmuş </a:t>
            </a:r>
            <a:r>
              <a:rPr lang="en-US" dirty="0" err="1" smtClean="0"/>
              <a:t>olduk</a:t>
            </a:r>
            <a:r>
              <a:rPr lang="en-US" dirty="0"/>
              <a:t>. Bu </a:t>
            </a:r>
            <a:r>
              <a:rPr lang="en-US" dirty="0" err="1"/>
              <a:t>Container’lara</a:t>
            </a:r>
            <a:r>
              <a:rPr lang="en-US" dirty="0"/>
              <a:t> </a:t>
            </a:r>
            <a:r>
              <a:rPr lang="en-US" dirty="0" err="1"/>
              <a:t>tarayıcı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8080 </a:t>
            </a:r>
            <a:r>
              <a:rPr lang="en-US" dirty="0" err="1"/>
              <a:t>ve</a:t>
            </a:r>
            <a:r>
              <a:rPr lang="en-US" dirty="0"/>
              <a:t> 8081 </a:t>
            </a:r>
            <a:r>
              <a:rPr lang="en-US" dirty="0" err="1"/>
              <a:t>portlarından</a:t>
            </a:r>
            <a:r>
              <a:rPr lang="en-US" dirty="0"/>
              <a:t> </a:t>
            </a:r>
            <a:r>
              <a:rPr lang="en-US" dirty="0" err="1"/>
              <a:t>erişebilirsiniz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terminal </a:t>
            </a:r>
            <a:r>
              <a:rPr lang="en-US" dirty="0" err="1"/>
              <a:t>açıp</a:t>
            </a:r>
            <a:r>
              <a:rPr lang="en-US" dirty="0"/>
              <a:t> </a:t>
            </a:r>
            <a:r>
              <a:rPr lang="en-US" b="1" dirty="0"/>
              <a:t>“</a:t>
            </a:r>
            <a:r>
              <a:rPr lang="en-US" b="1" dirty="0" err="1"/>
              <a:t>docker</a:t>
            </a:r>
            <a:r>
              <a:rPr lang="en-US" b="1" dirty="0"/>
              <a:t> </a:t>
            </a:r>
            <a:r>
              <a:rPr lang="en-US" b="1" dirty="0" err="1"/>
              <a:t>ps</a:t>
            </a:r>
            <a:r>
              <a:rPr lang="en-US" b="1" dirty="0"/>
              <a:t>” </a:t>
            </a:r>
            <a:r>
              <a:rPr lang="en-US" dirty="0" err="1"/>
              <a:t>komutunu</a:t>
            </a:r>
            <a:r>
              <a:rPr lang="en-US" dirty="0"/>
              <a:t> </a:t>
            </a:r>
            <a:r>
              <a:rPr lang="en-US" dirty="0" err="1"/>
              <a:t>çalıştırdığımızda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Container’ın</a:t>
            </a:r>
            <a:r>
              <a:rPr lang="en-US" dirty="0"/>
              <a:t> </a:t>
            </a:r>
            <a:r>
              <a:rPr lang="en-US" dirty="0" err="1"/>
              <a:t>ayakta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göreceksiniz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“</a:t>
            </a:r>
            <a:r>
              <a:rPr lang="en-US" b="1" dirty="0" err="1"/>
              <a:t>docker</a:t>
            </a:r>
            <a:r>
              <a:rPr lang="en-US" b="1" dirty="0"/>
              <a:t>-compose up -d” </a:t>
            </a:r>
            <a:r>
              <a:rPr lang="en-US" dirty="0" err="1"/>
              <a:t>komutu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çalıştırmış</a:t>
            </a:r>
            <a:r>
              <a:rPr lang="en-US" dirty="0"/>
              <a:t> </a:t>
            </a:r>
            <a:r>
              <a:rPr lang="en-US" dirty="0" err="1"/>
              <a:t>olsaydık</a:t>
            </a:r>
            <a:r>
              <a:rPr lang="en-US" dirty="0"/>
              <a:t>, </a:t>
            </a:r>
            <a:r>
              <a:rPr lang="en-US" dirty="0" err="1"/>
              <a:t>Docker</a:t>
            </a:r>
            <a:r>
              <a:rPr lang="en-US" dirty="0"/>
              <a:t> Compose daemon </a:t>
            </a:r>
            <a:r>
              <a:rPr lang="en-US" dirty="0" err="1"/>
              <a:t>modda</a:t>
            </a:r>
            <a:r>
              <a:rPr lang="en-US" dirty="0"/>
              <a:t> </a:t>
            </a:r>
            <a:r>
              <a:rPr lang="en-US" dirty="0" err="1"/>
              <a:t>çalıştırılacaktı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401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253388"/>
            <a:ext cx="11666862" cy="627961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komut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Compose </a:t>
            </a:r>
            <a:r>
              <a:rPr lang="en-US" dirty="0" err="1"/>
              <a:t>loglarına</a:t>
            </a:r>
            <a:r>
              <a:rPr lang="en-US" dirty="0"/>
              <a:t> </a:t>
            </a:r>
            <a:r>
              <a:rPr lang="en-US" dirty="0" err="1"/>
              <a:t>erişebilirsiniz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err="1"/>
              <a:t>docker</a:t>
            </a:r>
            <a:r>
              <a:rPr lang="en-US" b="1" dirty="0"/>
              <a:t>-compose </a:t>
            </a:r>
            <a:r>
              <a:rPr lang="en-US" b="1" dirty="0" smtClean="0"/>
              <a:t>logs</a:t>
            </a:r>
            <a:endParaRPr lang="tr-TR" b="1" dirty="0" smtClean="0"/>
          </a:p>
          <a:p>
            <a:pPr marL="0" indent="0">
              <a:buNone/>
            </a:pPr>
            <a:r>
              <a:rPr lang="en-US" dirty="0"/>
              <a:t>Daemon </a:t>
            </a:r>
            <a:r>
              <a:rPr lang="en-US" dirty="0" err="1"/>
              <a:t>modda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Container’ları</a:t>
            </a:r>
            <a:r>
              <a:rPr lang="en-US" dirty="0"/>
              <a:t> </a:t>
            </a:r>
            <a:r>
              <a:rPr lang="en-US" dirty="0" err="1"/>
              <a:t>sonlandırmak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,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Compose’u</a:t>
            </a:r>
            <a:r>
              <a:rPr lang="en-US" dirty="0"/>
              <a:t> </a:t>
            </a:r>
            <a:r>
              <a:rPr lang="en-US" dirty="0" err="1"/>
              <a:t>tetiklediğimiz</a:t>
            </a:r>
            <a:r>
              <a:rPr lang="en-US" dirty="0"/>
              <a:t> </a:t>
            </a:r>
            <a:r>
              <a:rPr lang="en-US" b="1" dirty="0" err="1"/>
              <a:t>docker-compose.yml</a:t>
            </a:r>
            <a:r>
              <a:rPr lang="en-US" b="1" dirty="0"/>
              <a:t> </a:t>
            </a:r>
            <a:r>
              <a:rPr lang="en-US" dirty="0" err="1"/>
              <a:t>dosyasının</a:t>
            </a:r>
            <a:r>
              <a:rPr lang="en-US" dirty="0"/>
              <a:t> </a:t>
            </a:r>
            <a:r>
              <a:rPr lang="en-US" dirty="0" err="1"/>
              <a:t>bulunduğu</a:t>
            </a:r>
            <a:r>
              <a:rPr lang="en-US" dirty="0"/>
              <a:t> </a:t>
            </a:r>
            <a:r>
              <a:rPr lang="en-US" dirty="0" err="1"/>
              <a:t>pathe</a:t>
            </a:r>
            <a:r>
              <a:rPr lang="en-US" dirty="0"/>
              <a:t> </a:t>
            </a:r>
            <a:r>
              <a:rPr lang="en-US" dirty="0" err="1"/>
              <a:t>gidip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komutu</a:t>
            </a:r>
            <a:r>
              <a:rPr lang="en-US" dirty="0"/>
              <a:t> </a:t>
            </a:r>
            <a:r>
              <a:rPr lang="en-US" dirty="0" err="1"/>
              <a:t>çalıştırabiliriz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err="1"/>
              <a:t>docker</a:t>
            </a:r>
            <a:r>
              <a:rPr lang="en-US" b="1" dirty="0"/>
              <a:t>-compose down</a:t>
            </a:r>
          </a:p>
        </p:txBody>
      </p:sp>
    </p:spTree>
    <p:extLst>
      <p:ext uri="{BB962C8B-B14F-4D97-AF65-F5344CB8AC3E}">
        <p14:creationId xmlns:p14="http://schemas.microsoft.com/office/powerpoint/2010/main" val="306941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253388"/>
            <a:ext cx="11666862" cy="62796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Docker</a:t>
            </a:r>
            <a:r>
              <a:rPr lang="en-US" b="1" dirty="0"/>
              <a:t> CLI </a:t>
            </a:r>
            <a:r>
              <a:rPr lang="en-US" b="1" dirty="0" err="1"/>
              <a:t>Nedir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b="1" dirty="0" err="1"/>
              <a:t>Docker</a:t>
            </a:r>
            <a:r>
              <a:rPr lang="en-US" dirty="0"/>
              <a:t> </a:t>
            </a:r>
            <a:r>
              <a:rPr lang="en-US" b="1" dirty="0"/>
              <a:t>Daemon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konuşmasını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,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komutlarının</a:t>
            </a:r>
            <a:r>
              <a:rPr lang="en-US" dirty="0"/>
              <a:t> </a:t>
            </a:r>
            <a:r>
              <a:rPr lang="en-US" dirty="0" err="1"/>
              <a:t>çalıştırıldığı</a:t>
            </a:r>
            <a:r>
              <a:rPr lang="en-US" dirty="0"/>
              <a:t> </a:t>
            </a:r>
            <a:r>
              <a:rPr lang="en-US" b="1" dirty="0"/>
              <a:t>CLI</a:t>
            </a:r>
            <a:r>
              <a:rPr lang="en-US" dirty="0"/>
              <a:t> </a:t>
            </a:r>
            <a:r>
              <a:rPr lang="en-US" dirty="0" err="1"/>
              <a:t>ekranıdır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err="1"/>
              <a:t>Docker</a:t>
            </a:r>
            <a:r>
              <a:rPr lang="en-US" b="1" dirty="0"/>
              <a:t> Compose </a:t>
            </a:r>
            <a:r>
              <a:rPr lang="en-US" b="1" dirty="0" err="1"/>
              <a:t>Nedir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/>
              <a:t>Compose</a:t>
            </a:r>
            <a:r>
              <a:rPr lang="en-US" dirty="0"/>
              <a:t>,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containere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b="1" dirty="0" err="1"/>
              <a:t>docker</a:t>
            </a:r>
            <a:r>
              <a:rPr lang="en-US" dirty="0"/>
              <a:t> </a:t>
            </a:r>
            <a:r>
              <a:rPr lang="en-US" dirty="0" err="1"/>
              <a:t>uygulamalarını</a:t>
            </a:r>
            <a:r>
              <a:rPr lang="en-US" dirty="0"/>
              <a:t> </a:t>
            </a:r>
            <a:r>
              <a:rPr lang="en-US" dirty="0" err="1"/>
              <a:t>tanımlamak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çalıştırmak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Compose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uygulamanızın</a:t>
            </a:r>
            <a:r>
              <a:rPr lang="en-US" dirty="0"/>
              <a:t> </a:t>
            </a:r>
            <a:r>
              <a:rPr lang="en-US" dirty="0" err="1"/>
              <a:t>servislerini</a:t>
            </a:r>
            <a:r>
              <a:rPr lang="en-US" dirty="0"/>
              <a:t> configure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b="1" dirty="0"/>
              <a:t>YAML</a:t>
            </a:r>
            <a:r>
              <a:rPr lang="en-US" dirty="0"/>
              <a:t> </a:t>
            </a:r>
            <a:r>
              <a:rPr lang="en-US" dirty="0" err="1"/>
              <a:t>dosyası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r>
              <a:rPr lang="en-US" dirty="0" err="1"/>
              <a:t>Ardından</a:t>
            </a:r>
            <a:r>
              <a:rPr lang="en-US" dirty="0"/>
              <a:t>,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komutla</a:t>
            </a:r>
            <a:r>
              <a:rPr lang="en-US" dirty="0"/>
              <a:t> configure </a:t>
            </a:r>
            <a:r>
              <a:rPr lang="en-US" dirty="0" err="1"/>
              <a:t>ettiğiniz</a:t>
            </a:r>
            <a:r>
              <a:rPr lang="en-US" dirty="0"/>
              <a:t> </a:t>
            </a:r>
            <a:r>
              <a:rPr lang="en-US" dirty="0" err="1"/>
              <a:t>ayarlar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servislerinizi</a:t>
            </a:r>
            <a:r>
              <a:rPr lang="en-US" dirty="0"/>
              <a:t> </a:t>
            </a:r>
            <a:r>
              <a:rPr lang="en-US" dirty="0" err="1"/>
              <a:t>oluşturup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başlatabilirsiniz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Compose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ortamlarda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: production, staging, development, testing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CI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akışları</a:t>
            </a:r>
            <a:r>
              <a:rPr lang="en-US" dirty="0"/>
              <a:t> da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smtClean="0"/>
              <a:t>Compose </a:t>
            </a:r>
            <a:r>
              <a:rPr lang="en-US" b="1" dirty="0" err="1" smtClean="0"/>
              <a:t>kullanmak</a:t>
            </a:r>
            <a:r>
              <a:rPr lang="en-US" b="1" dirty="0" smtClean="0"/>
              <a:t> </a:t>
            </a:r>
            <a:r>
              <a:rPr lang="en-US" b="1" dirty="0" err="1" smtClean="0"/>
              <a:t>temel</a:t>
            </a:r>
            <a:r>
              <a:rPr lang="en-US" b="1" dirty="0" smtClean="0"/>
              <a:t> </a:t>
            </a:r>
            <a:r>
              <a:rPr lang="en-US" b="1" dirty="0" err="1" smtClean="0"/>
              <a:t>olarak</a:t>
            </a:r>
            <a:r>
              <a:rPr lang="en-US" b="1" dirty="0" smtClean="0"/>
              <a:t> </a:t>
            </a:r>
            <a:r>
              <a:rPr lang="en-US" b="1" dirty="0" err="1" smtClean="0"/>
              <a:t>üç</a:t>
            </a:r>
            <a:r>
              <a:rPr lang="en-US" b="1" dirty="0" smtClean="0"/>
              <a:t> </a:t>
            </a:r>
            <a:r>
              <a:rPr lang="en-US" b="1" dirty="0" err="1" smtClean="0"/>
              <a:t>adımlı</a:t>
            </a:r>
            <a:r>
              <a:rPr lang="en-US" b="1" dirty="0" smtClean="0"/>
              <a:t> </a:t>
            </a:r>
            <a:r>
              <a:rPr lang="en-US" b="1" dirty="0" err="1" smtClean="0"/>
              <a:t>bir</a:t>
            </a:r>
            <a:r>
              <a:rPr lang="en-US" b="1" dirty="0" smtClean="0"/>
              <a:t> </a:t>
            </a:r>
            <a:r>
              <a:rPr lang="en-US" b="1" dirty="0" err="1" smtClean="0"/>
              <a:t>işlemdir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tr-TR" dirty="0" smtClean="0"/>
              <a:t>1. </a:t>
            </a:r>
            <a:r>
              <a:rPr lang="en-US" dirty="0" err="1" smtClean="0"/>
              <a:t>Uygulamanızın</a:t>
            </a:r>
            <a:r>
              <a:rPr lang="en-US" dirty="0" smtClean="0"/>
              <a:t> </a:t>
            </a:r>
            <a:r>
              <a:rPr lang="en-US" dirty="0" err="1" smtClean="0"/>
              <a:t>ortamını</a:t>
            </a:r>
            <a:r>
              <a:rPr lang="en-US" dirty="0" smtClean="0"/>
              <a:t> </a:t>
            </a:r>
            <a:r>
              <a:rPr lang="en-US" b="1" dirty="0" err="1" smtClean="0"/>
              <a:t>Dockerfile</a:t>
            </a:r>
            <a:r>
              <a:rPr lang="tr-TR" b="1" dirty="0" smtClean="0"/>
              <a:t> </a:t>
            </a:r>
            <a:r>
              <a:rPr lang="en-US" b="1" dirty="0" err="1" smtClean="0"/>
              <a:t>dosyası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herhangi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yerde</a:t>
            </a:r>
            <a:r>
              <a:rPr lang="en-US" dirty="0" smtClean="0"/>
              <a:t> </a:t>
            </a:r>
            <a:r>
              <a:rPr lang="en-US" dirty="0" err="1" smtClean="0"/>
              <a:t>yeniden</a:t>
            </a:r>
            <a:r>
              <a:rPr lang="en-US" dirty="0" smtClean="0"/>
              <a:t> </a:t>
            </a:r>
            <a:r>
              <a:rPr lang="en-US" dirty="0" err="1" smtClean="0"/>
              <a:t>üretilebilecek</a:t>
            </a:r>
            <a:r>
              <a:rPr lang="en-US" dirty="0" smtClean="0"/>
              <a:t> </a:t>
            </a:r>
            <a:r>
              <a:rPr lang="en-US" dirty="0" err="1" smtClean="0"/>
              <a:t>şekilde</a:t>
            </a:r>
            <a:r>
              <a:rPr lang="en-US" dirty="0" smtClean="0"/>
              <a:t> </a:t>
            </a:r>
            <a:r>
              <a:rPr lang="tr-TR" dirty="0" smtClean="0"/>
              <a:t>tanımlanır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tr-TR" dirty="0" smtClean="0"/>
              <a:t>2. </a:t>
            </a:r>
            <a:r>
              <a:rPr lang="en-US" b="1" dirty="0" err="1" smtClean="0"/>
              <a:t>docker-compose.yml</a:t>
            </a:r>
            <a:r>
              <a:rPr lang="en-US" dirty="0" smtClean="0"/>
              <a:t> </a:t>
            </a:r>
            <a:r>
              <a:rPr lang="en-US" dirty="0" err="1" smtClean="0"/>
              <a:t>uygulamalarınızı</a:t>
            </a:r>
            <a:r>
              <a:rPr lang="en-US" dirty="0" smtClean="0"/>
              <a:t> </a:t>
            </a:r>
            <a:r>
              <a:rPr lang="en-US" dirty="0" err="1" smtClean="0"/>
              <a:t>izole</a:t>
            </a:r>
            <a:r>
              <a:rPr lang="en-US" dirty="0" smtClean="0"/>
              <a:t> </a:t>
            </a:r>
            <a:r>
              <a:rPr lang="en-US" dirty="0" err="1" smtClean="0"/>
              <a:t>ortamda</a:t>
            </a:r>
            <a:r>
              <a:rPr lang="en-US" dirty="0" smtClean="0"/>
              <a:t> </a:t>
            </a:r>
            <a:r>
              <a:rPr lang="en-US" dirty="0" err="1" smtClean="0"/>
              <a:t>beraber</a:t>
            </a:r>
            <a:r>
              <a:rPr lang="en-US" dirty="0" smtClean="0"/>
              <a:t> </a:t>
            </a:r>
            <a:r>
              <a:rPr lang="en-US" dirty="0" err="1" smtClean="0"/>
              <a:t>çalışacak</a:t>
            </a:r>
            <a:r>
              <a:rPr lang="en-US" dirty="0" smtClean="0"/>
              <a:t> </a:t>
            </a:r>
            <a:r>
              <a:rPr lang="en-US" dirty="0" err="1" smtClean="0"/>
              <a:t>şekilde</a:t>
            </a:r>
            <a:r>
              <a:rPr lang="en-US" dirty="0" smtClean="0"/>
              <a:t> </a:t>
            </a:r>
            <a:r>
              <a:rPr lang="en-US" b="1" dirty="0" err="1" smtClean="0"/>
              <a:t>yaml</a:t>
            </a:r>
            <a:r>
              <a:rPr lang="en-US" dirty="0" smtClean="0"/>
              <a:t> </a:t>
            </a:r>
            <a:r>
              <a:rPr lang="en-US" dirty="0" err="1" smtClean="0"/>
              <a:t>dosyası</a:t>
            </a:r>
            <a:r>
              <a:rPr lang="en-US" dirty="0" smtClean="0"/>
              <a:t> </a:t>
            </a:r>
            <a:r>
              <a:rPr lang="en-US" dirty="0" err="1" smtClean="0"/>
              <a:t>içinde</a:t>
            </a:r>
            <a:r>
              <a:rPr lang="en-US" dirty="0" smtClean="0"/>
              <a:t> set </a:t>
            </a:r>
            <a:r>
              <a:rPr lang="en-US" dirty="0" err="1" smtClean="0"/>
              <a:t>edebilirsiniz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tr-TR" dirty="0" smtClean="0"/>
              <a:t>3. </a:t>
            </a:r>
            <a:r>
              <a:rPr lang="en-US" b="1" dirty="0" err="1" smtClean="0"/>
              <a:t>docker</a:t>
            </a:r>
            <a:r>
              <a:rPr lang="en-US" b="1" dirty="0" smtClean="0"/>
              <a:t>-compose up </a:t>
            </a:r>
            <a:r>
              <a:rPr lang="en-US" dirty="0" err="1" smtClean="0"/>
              <a:t>komutuyla</a:t>
            </a:r>
            <a:r>
              <a:rPr lang="en-US" dirty="0" smtClean="0"/>
              <a:t> </a:t>
            </a:r>
            <a:r>
              <a:rPr lang="en-US" dirty="0" err="1" smtClean="0"/>
              <a:t>birlikte</a:t>
            </a:r>
            <a:r>
              <a:rPr lang="en-US" dirty="0" smtClean="0"/>
              <a:t>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uygulamanızı</a:t>
            </a:r>
            <a:r>
              <a:rPr lang="en-US" dirty="0" smtClean="0"/>
              <a:t> </a:t>
            </a:r>
            <a:r>
              <a:rPr lang="en-US" dirty="0" err="1" smtClean="0"/>
              <a:t>başlatır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çalıştırabilirsiniz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97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253388"/>
            <a:ext cx="11666862" cy="62796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Docker’ın</a:t>
            </a:r>
            <a:r>
              <a:rPr lang="en-US" dirty="0"/>
              <a:t> </a:t>
            </a:r>
            <a:r>
              <a:rPr lang="en-US" dirty="0" err="1"/>
              <a:t>Avantajları</a:t>
            </a:r>
            <a:r>
              <a:rPr lang="en-US" dirty="0"/>
              <a:t> </a:t>
            </a:r>
            <a:r>
              <a:rPr lang="en-US" dirty="0" err="1"/>
              <a:t>Nelerdir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err="1"/>
              <a:t>saniyeler</a:t>
            </a:r>
            <a:r>
              <a:rPr lang="en-US" b="1" i="1" dirty="0"/>
              <a:t> </a:t>
            </a:r>
            <a:r>
              <a:rPr lang="en-US" b="1" i="1" dirty="0" err="1"/>
              <a:t>içerisinde</a:t>
            </a:r>
            <a:r>
              <a:rPr lang="en-US" b="1" i="1" dirty="0"/>
              <a:t> </a:t>
            </a:r>
            <a:r>
              <a:rPr lang="en-US" b="1" i="1" dirty="0" err="1"/>
              <a:t>başlar</a:t>
            </a:r>
            <a:r>
              <a:rPr lang="en-US" i="1" dirty="0"/>
              <a:t>,</a:t>
            </a:r>
            <a:r>
              <a:rPr lang="en-US" dirty="0"/>
              <a:t> </a:t>
            </a:r>
            <a:r>
              <a:rPr lang="en-US" dirty="0" err="1"/>
              <a:t>çünkü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barındırdığı</a:t>
            </a:r>
            <a:r>
              <a:rPr lang="en-US" dirty="0"/>
              <a:t> her </a:t>
            </a:r>
            <a:r>
              <a:rPr lang="en-US" dirty="0" err="1"/>
              <a:t>bir</a:t>
            </a:r>
            <a:r>
              <a:rPr lang="en-US" dirty="0"/>
              <a:t> container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birer</a:t>
            </a:r>
            <a:r>
              <a:rPr lang="en-US" dirty="0"/>
              <a:t> </a:t>
            </a:r>
            <a:r>
              <a:rPr lang="en-US" dirty="0" err="1"/>
              <a:t>processtir</a:t>
            </a:r>
            <a:r>
              <a:rPr lang="en-US" dirty="0"/>
              <a:t>. </a:t>
            </a:r>
            <a:r>
              <a:rPr lang="en-US" dirty="0" err="1"/>
              <a:t>Böylece</a:t>
            </a:r>
            <a:r>
              <a:rPr lang="en-US" dirty="0"/>
              <a:t> </a:t>
            </a:r>
            <a:r>
              <a:rPr lang="en-US" dirty="0" err="1"/>
              <a:t>karşımıza</a:t>
            </a:r>
            <a:r>
              <a:rPr lang="en-US" dirty="0"/>
              <a:t> lightweight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yapı</a:t>
            </a:r>
            <a:r>
              <a:rPr lang="en-US" dirty="0"/>
              <a:t> </a:t>
            </a:r>
            <a:r>
              <a:rPr lang="en-US" dirty="0" err="1"/>
              <a:t>karşımıza</a:t>
            </a:r>
            <a:r>
              <a:rPr lang="en-US" dirty="0"/>
              <a:t> </a:t>
            </a:r>
            <a:r>
              <a:rPr lang="en-US" dirty="0" err="1"/>
              <a:t>çıkar</a:t>
            </a:r>
            <a:r>
              <a:rPr lang="en-US" dirty="0"/>
              <a:t>. Bu da </a:t>
            </a:r>
            <a:r>
              <a:rPr lang="en-US" dirty="0" err="1"/>
              <a:t>bizi</a:t>
            </a:r>
            <a:r>
              <a:rPr lang="en-US" dirty="0"/>
              <a:t> </a:t>
            </a:r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makinelerin</a:t>
            </a:r>
            <a:r>
              <a:rPr lang="en-US" dirty="0"/>
              <a:t> </a:t>
            </a:r>
            <a:r>
              <a:rPr lang="en-US" dirty="0" err="1"/>
              <a:t>hantallığından</a:t>
            </a:r>
            <a:r>
              <a:rPr lang="en-US" dirty="0"/>
              <a:t> </a:t>
            </a:r>
            <a:r>
              <a:rPr lang="en-US" dirty="0" err="1"/>
              <a:t>kurtarmış</a:t>
            </a:r>
            <a:r>
              <a:rPr lang="en-US" dirty="0"/>
              <a:t> </a:t>
            </a:r>
            <a:r>
              <a:rPr lang="en-US" dirty="0" err="1"/>
              <a:t>oluyor</a:t>
            </a:r>
            <a:r>
              <a:rPr lang="en-US" dirty="0"/>
              <a:t> </a:t>
            </a:r>
            <a:r>
              <a:rPr lang="en-US" dirty="0" err="1" smtClean="0"/>
              <a:t>aslında</a:t>
            </a:r>
            <a:r>
              <a:rPr lang="tr-TR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b="1" i="1" dirty="0" err="1"/>
              <a:t>Daha</a:t>
            </a:r>
            <a:r>
              <a:rPr lang="en-US" b="1" i="1" dirty="0"/>
              <a:t> </a:t>
            </a:r>
            <a:r>
              <a:rPr lang="en-US" b="1" i="1" dirty="0" err="1"/>
              <a:t>hızlı</a:t>
            </a:r>
            <a:r>
              <a:rPr lang="en-US" b="1" i="1" dirty="0"/>
              <a:t> deployment </a:t>
            </a:r>
            <a:r>
              <a:rPr lang="en-US" b="1" i="1" dirty="0" err="1"/>
              <a:t>süreci</a:t>
            </a:r>
            <a:r>
              <a:rPr lang="en-US" b="1" i="1" dirty="0"/>
              <a:t>:</a:t>
            </a:r>
            <a:r>
              <a:rPr lang="en-US" dirty="0"/>
              <a:t> </a:t>
            </a:r>
            <a:r>
              <a:rPr lang="en-US" b="1" dirty="0" err="1" smtClean="0"/>
              <a:t>Dockerı</a:t>
            </a:r>
            <a:r>
              <a:rPr lang="en-US" dirty="0" smtClean="0"/>
              <a:t>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environment </a:t>
            </a:r>
            <a:r>
              <a:rPr lang="en-US" dirty="0" err="1"/>
              <a:t>kurmaya</a:t>
            </a:r>
            <a:r>
              <a:rPr lang="en-US" dirty="0"/>
              <a:t> </a:t>
            </a:r>
            <a:r>
              <a:rPr lang="en-US" dirty="0" err="1"/>
              <a:t>gerek</a:t>
            </a:r>
            <a:r>
              <a:rPr lang="en-US" dirty="0"/>
              <a:t> </a:t>
            </a:r>
            <a:r>
              <a:rPr lang="en-US" dirty="0" err="1"/>
              <a:t>yoktur</a:t>
            </a:r>
            <a:r>
              <a:rPr lang="en-US" dirty="0"/>
              <a:t>.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sunucularda</a:t>
            </a:r>
            <a:r>
              <a:rPr lang="en-US" dirty="0"/>
              <a:t> </a:t>
            </a:r>
            <a:r>
              <a:rPr lang="en-US" dirty="0" err="1"/>
              <a:t>çalışmak</a:t>
            </a:r>
            <a:r>
              <a:rPr lang="en-US" dirty="0"/>
              <a:t> </a:t>
            </a:r>
            <a:r>
              <a:rPr lang="en-US" dirty="0" err="1"/>
              <a:t>isteyen</a:t>
            </a:r>
            <a:r>
              <a:rPr lang="en-US" dirty="0"/>
              <a:t> </a:t>
            </a:r>
            <a:r>
              <a:rPr lang="en-US" dirty="0" err="1"/>
              <a:t>developerlar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imageleri</a:t>
            </a:r>
            <a:r>
              <a:rPr lang="en-US" dirty="0"/>
              <a:t> </a:t>
            </a:r>
            <a:r>
              <a:rPr lang="en-US" dirty="0" err="1"/>
              <a:t>indirip</a:t>
            </a:r>
            <a:r>
              <a:rPr lang="en-US" dirty="0"/>
              <a:t> o </a:t>
            </a:r>
            <a:r>
              <a:rPr lang="en-US" dirty="0" err="1"/>
              <a:t>sunucuda</a:t>
            </a:r>
            <a:r>
              <a:rPr lang="en-US" dirty="0"/>
              <a:t> </a:t>
            </a:r>
            <a:r>
              <a:rPr lang="en-US" dirty="0" err="1"/>
              <a:t>imageleri</a:t>
            </a:r>
            <a:r>
              <a:rPr lang="en-US" dirty="0"/>
              <a:t> </a:t>
            </a:r>
            <a:r>
              <a:rPr lang="en-US" dirty="0" err="1"/>
              <a:t>çalıştırmaları</a:t>
            </a:r>
            <a:r>
              <a:rPr lang="en-US" dirty="0"/>
              <a:t> </a:t>
            </a:r>
            <a:r>
              <a:rPr lang="en-US" dirty="0" err="1"/>
              <a:t>yeterlidir</a:t>
            </a:r>
            <a:r>
              <a:rPr lang="en-US" dirty="0"/>
              <a:t>. </a:t>
            </a:r>
            <a:r>
              <a:rPr lang="en-US" dirty="0" err="1"/>
              <a:t>Böylece</a:t>
            </a:r>
            <a:r>
              <a:rPr lang="en-US" dirty="0"/>
              <a:t> ‘</a:t>
            </a:r>
            <a:r>
              <a:rPr lang="en-US" dirty="0" err="1"/>
              <a:t>benim</a:t>
            </a:r>
            <a:r>
              <a:rPr lang="en-US" dirty="0"/>
              <a:t> </a:t>
            </a:r>
            <a:r>
              <a:rPr lang="en-US" dirty="0" err="1"/>
              <a:t>makinemde</a:t>
            </a:r>
            <a:r>
              <a:rPr lang="en-US" dirty="0"/>
              <a:t> </a:t>
            </a:r>
            <a:r>
              <a:rPr lang="en-US" dirty="0" err="1"/>
              <a:t>çalışıyordu</a:t>
            </a:r>
            <a:r>
              <a:rPr lang="en-US" dirty="0"/>
              <a:t>, </a:t>
            </a:r>
            <a:r>
              <a:rPr lang="en-US" dirty="0" err="1"/>
              <a:t>sunucuda</a:t>
            </a:r>
            <a:r>
              <a:rPr lang="en-US" dirty="0"/>
              <a:t> </a:t>
            </a:r>
            <a:r>
              <a:rPr lang="en-US" dirty="0" err="1"/>
              <a:t>neden</a:t>
            </a:r>
            <a:r>
              <a:rPr lang="en-US" dirty="0"/>
              <a:t> </a:t>
            </a:r>
            <a:r>
              <a:rPr lang="en-US" dirty="0" err="1"/>
              <a:t>çalışmıyor</a:t>
            </a:r>
            <a:r>
              <a:rPr lang="en-US" dirty="0"/>
              <a:t>!’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sorunlardan</a:t>
            </a:r>
            <a:r>
              <a:rPr lang="en-US" dirty="0"/>
              <a:t> da </a:t>
            </a:r>
            <a:r>
              <a:rPr lang="en-US" dirty="0" err="1"/>
              <a:t>kurtulmuş</a:t>
            </a:r>
            <a:r>
              <a:rPr lang="en-US" dirty="0"/>
              <a:t> </a:t>
            </a:r>
            <a:r>
              <a:rPr lang="en-US" dirty="0" err="1"/>
              <a:t>oluruz</a:t>
            </a:r>
            <a:r>
              <a:rPr lang="en-US" dirty="0"/>
              <a:t> :)</a:t>
            </a:r>
          </a:p>
          <a:p>
            <a:pPr marL="0" indent="0">
              <a:buNone/>
            </a:pPr>
            <a:r>
              <a:rPr lang="en-US" b="1" i="1" dirty="0" err="1"/>
              <a:t>Daha</a:t>
            </a:r>
            <a:r>
              <a:rPr lang="en-US" b="1" i="1" dirty="0"/>
              <a:t> </a:t>
            </a:r>
            <a:r>
              <a:rPr lang="en-US" b="1" i="1" dirty="0" err="1"/>
              <a:t>Kolay</a:t>
            </a:r>
            <a:r>
              <a:rPr lang="en-US" b="1" i="1" dirty="0"/>
              <a:t> </a:t>
            </a:r>
            <a:r>
              <a:rPr lang="en-US" b="1" i="1" dirty="0" err="1"/>
              <a:t>Yönetim</a:t>
            </a:r>
            <a:r>
              <a:rPr lang="en-US" b="1" i="1" dirty="0"/>
              <a:t> </a:t>
            </a:r>
            <a:r>
              <a:rPr lang="en-US" b="1" i="1" dirty="0" err="1"/>
              <a:t>ve</a:t>
            </a:r>
            <a:r>
              <a:rPr lang="en-US" b="1" i="1" dirty="0"/>
              <a:t> </a:t>
            </a:r>
            <a:r>
              <a:rPr lang="en-US" b="1" i="1" dirty="0" err="1"/>
              <a:t>Ölçeklendirme</a:t>
            </a:r>
            <a:r>
              <a:rPr lang="en-US" b="1" i="1" dirty="0"/>
              <a:t>: 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makineye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üzerindeki</a:t>
            </a:r>
            <a:r>
              <a:rPr lang="en-US" dirty="0"/>
              <a:t> </a:t>
            </a:r>
            <a:r>
              <a:rPr lang="en-US" dirty="0" err="1"/>
              <a:t>containerleri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çalıştırabiliriz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istediğimiz</a:t>
            </a:r>
            <a:r>
              <a:rPr lang="en-US" dirty="0"/>
              <a:t> </a:t>
            </a:r>
            <a:r>
              <a:rPr lang="en-US" dirty="0" err="1"/>
              <a:t>zaman</a:t>
            </a:r>
            <a:r>
              <a:rPr lang="en-US" dirty="0"/>
              <a:t> </a:t>
            </a:r>
            <a:r>
              <a:rPr lang="en-US" dirty="0" err="1"/>
              <a:t>yok</a:t>
            </a:r>
            <a:r>
              <a:rPr lang="en-US" dirty="0"/>
              <a:t> </a:t>
            </a:r>
            <a:r>
              <a:rPr lang="en-US" dirty="0" err="1"/>
              <a:t>edebiliriz</a:t>
            </a:r>
            <a:r>
              <a:rPr lang="en-US" dirty="0"/>
              <a:t>. </a:t>
            </a:r>
            <a:r>
              <a:rPr lang="en-US" dirty="0" err="1"/>
              <a:t>Containerleri</a:t>
            </a:r>
            <a:r>
              <a:rPr lang="en-US" dirty="0"/>
              <a:t> manage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toollar</a:t>
            </a:r>
            <a:r>
              <a:rPr lang="en-US" dirty="0"/>
              <a:t> </a:t>
            </a:r>
            <a:r>
              <a:rPr lang="en-US" dirty="0" err="1"/>
              <a:t>mevcut</a:t>
            </a:r>
            <a:r>
              <a:rPr lang="en-US" dirty="0"/>
              <a:t>. En </a:t>
            </a:r>
            <a:r>
              <a:rPr lang="en-US" dirty="0" err="1"/>
              <a:t>çok</a:t>
            </a:r>
            <a:r>
              <a:rPr lang="en-US" dirty="0"/>
              <a:t> ta </a:t>
            </a:r>
            <a:r>
              <a:rPr lang="en-US" b="1" i="1" dirty="0"/>
              <a:t>Orchestrator</a:t>
            </a:r>
            <a:r>
              <a:rPr lang="en-US" i="1" dirty="0"/>
              <a:t> </a:t>
            </a:r>
            <a:r>
              <a:rPr lang="en-US" dirty="0" err="1"/>
              <a:t>diye</a:t>
            </a:r>
            <a:r>
              <a:rPr lang="en-US" dirty="0"/>
              <a:t> </a:t>
            </a:r>
            <a:r>
              <a:rPr lang="en-US" dirty="0" err="1"/>
              <a:t>nitelendirdiğimiz</a:t>
            </a:r>
            <a:r>
              <a:rPr lang="en-US" dirty="0"/>
              <a:t> </a:t>
            </a:r>
            <a:r>
              <a:rPr lang="en-US" b="1" dirty="0" err="1"/>
              <a:t>Kubernetes</a:t>
            </a:r>
            <a:r>
              <a:rPr lang="en-US" b="1" dirty="0"/>
              <a:t> </a:t>
            </a:r>
            <a:r>
              <a:rPr lang="en-US" dirty="0" err="1"/>
              <a:t>teknolojisi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popüler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kullanılıyor</a:t>
            </a:r>
            <a:r>
              <a:rPr lang="en-US" dirty="0"/>
              <a:t>. </a:t>
            </a:r>
            <a:r>
              <a:rPr lang="en-US" b="1" dirty="0" err="1"/>
              <a:t>Kubernetes</a:t>
            </a:r>
            <a:r>
              <a:rPr lang="en-US" dirty="0"/>
              <a:t>, </a:t>
            </a:r>
            <a:r>
              <a:rPr lang="en-US" dirty="0" err="1"/>
              <a:t>kısaca</a:t>
            </a:r>
            <a:r>
              <a:rPr lang="en-US" dirty="0"/>
              <a:t> container </a:t>
            </a:r>
            <a:r>
              <a:rPr lang="en-US" dirty="0" err="1"/>
              <a:t>kullanan</a:t>
            </a:r>
            <a:r>
              <a:rPr lang="en-US" dirty="0"/>
              <a:t> </a:t>
            </a:r>
            <a:r>
              <a:rPr lang="en-US" dirty="0" err="1"/>
              <a:t>uygulamaların</a:t>
            </a:r>
            <a:r>
              <a:rPr lang="en-US" dirty="0"/>
              <a:t> </a:t>
            </a:r>
            <a:r>
              <a:rPr lang="en-US" dirty="0" err="1"/>
              <a:t>dağıtımını</a:t>
            </a:r>
            <a:r>
              <a:rPr lang="en-US" dirty="0"/>
              <a:t>, </a:t>
            </a:r>
            <a:r>
              <a:rPr lang="en-US" dirty="0" err="1"/>
              <a:t>ölçeklendirmesini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yönetilmesini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hale </a:t>
            </a:r>
            <a:r>
              <a:rPr lang="en-US" dirty="0" err="1"/>
              <a:t>getiren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kodlu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1924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253388"/>
            <a:ext cx="11666862" cy="6279614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err="1"/>
              <a:t>Daha</a:t>
            </a:r>
            <a:r>
              <a:rPr lang="en-US" b="1" i="1" dirty="0"/>
              <a:t> </a:t>
            </a:r>
            <a:r>
              <a:rPr lang="en-US" b="1" i="1" dirty="0" err="1"/>
              <a:t>İyi</a:t>
            </a:r>
            <a:r>
              <a:rPr lang="en-US" b="1" i="1" dirty="0"/>
              <a:t> </a:t>
            </a:r>
            <a:r>
              <a:rPr lang="en-US" b="1" i="1" dirty="0" err="1"/>
              <a:t>Kaynak</a:t>
            </a:r>
            <a:r>
              <a:rPr lang="en-US" b="1" i="1" dirty="0"/>
              <a:t> </a:t>
            </a:r>
            <a:r>
              <a:rPr lang="en-US" b="1" i="1" dirty="0" err="1"/>
              <a:t>Kullanımı</a:t>
            </a:r>
            <a:r>
              <a:rPr lang="en-US" b="1" i="1" dirty="0"/>
              <a:t> </a:t>
            </a:r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makinelere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üzerindeki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tüketimi</a:t>
            </a:r>
            <a:r>
              <a:rPr lang="en-US" dirty="0"/>
              <a:t> </a:t>
            </a:r>
            <a:r>
              <a:rPr lang="en-US" dirty="0" err="1"/>
              <a:t>dockerda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verimlidir</a:t>
            </a:r>
            <a:r>
              <a:rPr lang="en-US" dirty="0"/>
              <a:t>.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tüketimi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containeri</a:t>
            </a:r>
            <a:r>
              <a:rPr lang="en-US" dirty="0"/>
              <a:t> </a:t>
            </a:r>
            <a:r>
              <a:rPr lang="en-US" dirty="0" err="1"/>
              <a:t>çalıştırabiliriz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i="1" dirty="0"/>
              <a:t>Deployment </a:t>
            </a:r>
            <a:r>
              <a:rPr lang="en-US" b="1" i="1" dirty="0" err="1"/>
              <a:t>Verimliliği</a:t>
            </a:r>
            <a:r>
              <a:rPr lang="en-US" b="1" i="1" dirty="0"/>
              <a:t>: </a:t>
            </a:r>
            <a:r>
              <a:rPr lang="en-US" dirty="0" err="1"/>
              <a:t>Dockerın</a:t>
            </a:r>
            <a:r>
              <a:rPr lang="en-US" dirty="0"/>
              <a:t> en </a:t>
            </a:r>
            <a:r>
              <a:rPr lang="en-US" dirty="0" err="1"/>
              <a:t>güzel</a:t>
            </a:r>
            <a:r>
              <a:rPr lang="en-US" dirty="0"/>
              <a:t> </a:t>
            </a:r>
            <a:r>
              <a:rPr lang="en-US" dirty="0" err="1"/>
              <a:t>yanlarında</a:t>
            </a:r>
            <a:r>
              <a:rPr lang="en-US" dirty="0"/>
              <a:t> </a:t>
            </a:r>
            <a:r>
              <a:rPr lang="en-US" dirty="0" err="1"/>
              <a:t>birisi</a:t>
            </a:r>
            <a:r>
              <a:rPr lang="en-US" dirty="0"/>
              <a:t> de </a:t>
            </a:r>
            <a:r>
              <a:rPr lang="en-US" dirty="0" err="1" smtClean="0"/>
              <a:t>Siz</a:t>
            </a:r>
            <a:r>
              <a:rPr lang="en-US" dirty="0" smtClean="0"/>
              <a:t> </a:t>
            </a:r>
            <a:r>
              <a:rPr lang="en-US" dirty="0" err="1"/>
              <a:t>localinizde</a:t>
            </a:r>
            <a:r>
              <a:rPr lang="en-US" dirty="0"/>
              <a:t> test </a:t>
            </a:r>
            <a:r>
              <a:rPr lang="en-US" dirty="0" err="1"/>
              <a:t>ettiniz</a:t>
            </a:r>
            <a:r>
              <a:rPr lang="en-US" dirty="0"/>
              <a:t>, </a:t>
            </a:r>
            <a:r>
              <a:rPr lang="en-US" dirty="0" err="1"/>
              <a:t>uygulamanızı</a:t>
            </a:r>
            <a:r>
              <a:rPr lang="en-US" dirty="0"/>
              <a:t> Test </a:t>
            </a:r>
            <a:r>
              <a:rPr lang="en-US" dirty="0" err="1"/>
              <a:t>veya</a:t>
            </a:r>
            <a:r>
              <a:rPr lang="en-US" dirty="0"/>
              <a:t> Live </a:t>
            </a:r>
            <a:r>
              <a:rPr lang="en-US" dirty="0" err="1"/>
              <a:t>ortamınıza</a:t>
            </a:r>
            <a:r>
              <a:rPr lang="en-US" dirty="0"/>
              <a:t> </a:t>
            </a:r>
            <a:r>
              <a:rPr lang="en-US" dirty="0" err="1"/>
              <a:t>attınız</a:t>
            </a:r>
            <a:r>
              <a:rPr lang="en-US" dirty="0"/>
              <a:t>. (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çeşitli</a:t>
            </a:r>
            <a:r>
              <a:rPr lang="en-US" dirty="0"/>
              <a:t> </a:t>
            </a:r>
            <a:r>
              <a:rPr lang="en-US" dirty="0" err="1"/>
              <a:t>ortamlar</a:t>
            </a:r>
            <a:r>
              <a:rPr lang="en-US" dirty="0"/>
              <a:t> (</a:t>
            </a:r>
            <a:r>
              <a:rPr lang="en-US" dirty="0" err="1"/>
              <a:t>dev</a:t>
            </a:r>
            <a:r>
              <a:rPr lang="en-US" dirty="0"/>
              <a:t>, staging, pre-prod vs..) </a:t>
            </a:r>
            <a:r>
              <a:rPr lang="en-US" dirty="0" err="1"/>
              <a:t>Localde</a:t>
            </a:r>
            <a:r>
              <a:rPr lang="en-US" dirty="0"/>
              <a:t> </a:t>
            </a:r>
            <a:r>
              <a:rPr lang="en-US" dirty="0" err="1"/>
              <a:t>çalıştırdığınız</a:t>
            </a:r>
            <a:r>
              <a:rPr lang="en-US" dirty="0"/>
              <a:t> her </a:t>
            </a:r>
            <a:r>
              <a:rPr lang="en-US" dirty="0" err="1"/>
              <a:t>şey</a:t>
            </a:r>
            <a:r>
              <a:rPr lang="en-US" dirty="0"/>
              <a:t> </a:t>
            </a:r>
            <a:r>
              <a:rPr lang="en-US" dirty="0" err="1"/>
              <a:t>burada</a:t>
            </a:r>
            <a:r>
              <a:rPr lang="en-US" dirty="0"/>
              <a:t> da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çalışacak</a:t>
            </a:r>
            <a:r>
              <a:rPr lang="en-US" dirty="0"/>
              <a:t>. Container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Imagelerin</a:t>
            </a:r>
            <a:r>
              <a:rPr lang="en-US" dirty="0"/>
              <a:t> </a:t>
            </a:r>
            <a:r>
              <a:rPr lang="en-US" dirty="0" err="1"/>
              <a:t>tutulduğu</a:t>
            </a:r>
            <a:r>
              <a:rPr lang="en-US" dirty="0"/>
              <a:t> </a:t>
            </a:r>
            <a:r>
              <a:rPr lang="en-US" dirty="0" err="1"/>
              <a:t>dockerfile’ları</a:t>
            </a:r>
            <a:r>
              <a:rPr lang="en-US" dirty="0"/>
              <a:t> da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tutmanız</a:t>
            </a:r>
            <a:r>
              <a:rPr lang="en-US" dirty="0"/>
              <a:t> </a:t>
            </a:r>
            <a:r>
              <a:rPr lang="en-US" dirty="0" err="1"/>
              <a:t>işinizi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da </a:t>
            </a:r>
            <a:r>
              <a:rPr lang="tr-TR" dirty="0" smtClean="0"/>
              <a:t>kolaşlaştıracaktır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b="1" i="1" dirty="0" err="1"/>
              <a:t>Farklı</a:t>
            </a:r>
            <a:r>
              <a:rPr lang="en-US" b="1" i="1" dirty="0"/>
              <a:t> </a:t>
            </a:r>
            <a:r>
              <a:rPr lang="en-US" b="1" i="1" dirty="0" err="1"/>
              <a:t>İşletim</a:t>
            </a:r>
            <a:r>
              <a:rPr lang="en-US" b="1" i="1" dirty="0"/>
              <a:t> </a:t>
            </a:r>
            <a:r>
              <a:rPr lang="en-US" b="1" i="1" dirty="0" err="1"/>
              <a:t>Sistemlerine</a:t>
            </a:r>
            <a:r>
              <a:rPr lang="en-US" b="1" i="1" dirty="0"/>
              <a:t> </a:t>
            </a:r>
            <a:r>
              <a:rPr lang="en-US" b="1" i="1" dirty="0" err="1"/>
              <a:t>Destek</a:t>
            </a:r>
            <a:r>
              <a:rPr lang="en-US" b="1" i="1" dirty="0"/>
              <a:t> </a:t>
            </a:r>
            <a:r>
              <a:rPr lang="en-US" b="1" i="1" dirty="0" err="1"/>
              <a:t>Vermesi</a:t>
            </a:r>
            <a:r>
              <a:rPr lang="en-US" dirty="0"/>
              <a:t> </a:t>
            </a:r>
            <a:r>
              <a:rPr lang="en-US" dirty="0" err="1"/>
              <a:t>Docker</a:t>
            </a:r>
            <a:r>
              <a:rPr lang="en-US" dirty="0"/>
              <a:t> Windows, Linux, </a:t>
            </a:r>
            <a:r>
              <a:rPr lang="en-US" dirty="0" err="1"/>
              <a:t>MacOs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sistemlerine</a:t>
            </a:r>
            <a:r>
              <a:rPr lang="en-US" dirty="0"/>
              <a:t> </a:t>
            </a:r>
            <a:r>
              <a:rPr lang="en-US" dirty="0" err="1"/>
              <a:t>destek</a:t>
            </a:r>
            <a:r>
              <a:rPr lang="en-US" dirty="0"/>
              <a:t> </a:t>
            </a:r>
            <a:r>
              <a:rPr lang="en-US" dirty="0" err="1"/>
              <a:t>verir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i="1" dirty="0" err="1"/>
              <a:t>Popüler</a:t>
            </a:r>
            <a:r>
              <a:rPr lang="en-US" b="1" i="1" dirty="0"/>
              <a:t> Cloud </a:t>
            </a:r>
            <a:r>
              <a:rPr lang="en-US" b="1" i="1" dirty="0" err="1"/>
              <a:t>Servislerle</a:t>
            </a:r>
            <a:r>
              <a:rPr lang="en-US" b="1" i="1" dirty="0"/>
              <a:t> </a:t>
            </a:r>
            <a:r>
              <a:rPr lang="en-US" b="1" i="1" dirty="0" err="1"/>
              <a:t>Entegre</a:t>
            </a:r>
            <a:r>
              <a:rPr lang="en-US" b="1" i="1" dirty="0"/>
              <a:t> </a:t>
            </a:r>
            <a:r>
              <a:rPr lang="en-US" b="1" i="1" dirty="0" err="1"/>
              <a:t>Edilebilir</a:t>
            </a:r>
            <a:r>
              <a:rPr lang="en-US" b="1" i="1" dirty="0"/>
              <a:t>. </a:t>
            </a:r>
            <a:r>
              <a:rPr lang="en-US" dirty="0" err="1"/>
              <a:t>Docker</a:t>
            </a:r>
            <a:r>
              <a:rPr lang="en-US" dirty="0"/>
              <a:t> , AWS, Microsoft Azure, </a:t>
            </a:r>
            <a:r>
              <a:rPr lang="en-US" dirty="0" err="1"/>
              <a:t>Ansible</a:t>
            </a:r>
            <a:r>
              <a:rPr lang="en-US" dirty="0"/>
              <a:t>, </a:t>
            </a:r>
            <a:r>
              <a:rPr lang="en-US" b="1" dirty="0" err="1"/>
              <a:t>Kubernetes</a:t>
            </a:r>
            <a:r>
              <a:rPr lang="en-US" dirty="0"/>
              <a:t>, </a:t>
            </a:r>
            <a:r>
              <a:rPr lang="en-US" b="1" dirty="0" err="1"/>
              <a:t>Istio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tool </a:t>
            </a:r>
            <a:r>
              <a:rPr lang="en-US" dirty="0" err="1"/>
              <a:t>ve</a:t>
            </a:r>
            <a:r>
              <a:rPr lang="en-US" dirty="0"/>
              <a:t> cloud </a:t>
            </a:r>
            <a:r>
              <a:rPr lang="en-US" dirty="0" err="1"/>
              <a:t>hizmetlerle</a:t>
            </a:r>
            <a:r>
              <a:rPr lang="en-US" dirty="0"/>
              <a:t> </a:t>
            </a:r>
            <a:r>
              <a:rPr lang="en-US" dirty="0" err="1"/>
              <a:t>entegre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çalışabilir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30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253388"/>
            <a:ext cx="11666862" cy="6279614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/>
              <a:t>Docker</a:t>
            </a:r>
            <a:r>
              <a:rPr lang="en-US" sz="2400" b="1" dirty="0"/>
              <a:t> </a:t>
            </a:r>
            <a:r>
              <a:rPr lang="en-US" sz="2400" b="1" dirty="0" err="1"/>
              <a:t>ve</a:t>
            </a:r>
            <a:r>
              <a:rPr lang="en-US" sz="2400" b="1" dirty="0"/>
              <a:t> </a:t>
            </a:r>
            <a:r>
              <a:rPr lang="en-US" sz="2400" b="1" dirty="0" err="1"/>
              <a:t>Sanal</a:t>
            </a:r>
            <a:r>
              <a:rPr lang="en-US" sz="2400" b="1" dirty="0"/>
              <a:t> </a:t>
            </a:r>
            <a:r>
              <a:rPr lang="en-US" sz="2400" b="1" dirty="0" err="1"/>
              <a:t>Makine</a:t>
            </a:r>
            <a:r>
              <a:rPr lang="en-US" sz="2400" b="1" dirty="0"/>
              <a:t> </a:t>
            </a:r>
            <a:r>
              <a:rPr lang="en-US" sz="2400" b="1" dirty="0" err="1"/>
              <a:t>Arasındaki</a:t>
            </a:r>
            <a:r>
              <a:rPr lang="en-US" sz="2400" b="1" dirty="0"/>
              <a:t> </a:t>
            </a:r>
            <a:r>
              <a:rPr lang="en-US" sz="2400" b="1" dirty="0" err="1"/>
              <a:t>Farklar</a:t>
            </a:r>
            <a:r>
              <a:rPr lang="en-US" sz="2400" b="1" dirty="0"/>
              <a:t> </a:t>
            </a:r>
            <a:r>
              <a:rPr lang="en-US" sz="2400" b="1" dirty="0" err="1"/>
              <a:t>Nedir</a:t>
            </a:r>
            <a:r>
              <a:rPr lang="en-US" sz="2400" b="1" dirty="0"/>
              <a:t>?</a:t>
            </a:r>
          </a:p>
          <a:p>
            <a:pPr marL="0" indent="0">
              <a:buNone/>
            </a:pPr>
            <a:r>
              <a:rPr lang="en-US" sz="2400" b="1" dirty="0" err="1"/>
              <a:t>Docker</a:t>
            </a:r>
            <a:r>
              <a:rPr lang="en-US" sz="2400" dirty="0"/>
              <a:t> open source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sanallaştırma</a:t>
            </a:r>
            <a:r>
              <a:rPr lang="en-US" sz="2400" dirty="0"/>
              <a:t> </a:t>
            </a:r>
            <a:r>
              <a:rPr lang="en-US" sz="2400" dirty="0" err="1"/>
              <a:t>teknolojisidir</a:t>
            </a:r>
            <a:r>
              <a:rPr lang="en-US" sz="2400" dirty="0"/>
              <a:t>. </a:t>
            </a:r>
            <a:r>
              <a:rPr lang="en-US" sz="2400" dirty="0" err="1"/>
              <a:t>Ama</a:t>
            </a:r>
            <a:r>
              <a:rPr lang="en-US" sz="2400" dirty="0"/>
              <a:t> </a:t>
            </a:r>
            <a:r>
              <a:rPr lang="en-US" sz="2400" dirty="0" err="1"/>
              <a:t>bildiğimiz</a:t>
            </a:r>
            <a:r>
              <a:rPr lang="en-US" sz="2400" dirty="0"/>
              <a:t> </a:t>
            </a:r>
            <a:r>
              <a:rPr lang="en-US" sz="2400" dirty="0" err="1"/>
              <a:t>klasik</a:t>
            </a:r>
            <a:r>
              <a:rPr lang="en-US" sz="2400" dirty="0"/>
              <a:t> </a:t>
            </a:r>
            <a:r>
              <a:rPr lang="en-US" sz="2400" dirty="0" err="1"/>
              <a:t>sanal</a:t>
            </a:r>
            <a:r>
              <a:rPr lang="en-US" sz="2400" dirty="0"/>
              <a:t> </a:t>
            </a:r>
            <a:r>
              <a:rPr lang="en-US" sz="2400" dirty="0" err="1"/>
              <a:t>makinelerden</a:t>
            </a:r>
            <a:r>
              <a:rPr lang="en-US" sz="2400" dirty="0"/>
              <a:t> </a:t>
            </a:r>
            <a:r>
              <a:rPr lang="en-US" sz="2400" b="1" dirty="0"/>
              <a:t>(Hypervisor, VMware) </a:t>
            </a:r>
            <a:r>
              <a:rPr lang="en-US" sz="2400" dirty="0" err="1"/>
              <a:t>biraz</a:t>
            </a:r>
            <a:r>
              <a:rPr lang="en-US" sz="2400" dirty="0"/>
              <a:t> </a:t>
            </a:r>
            <a:r>
              <a:rPr lang="en-US" sz="2400" dirty="0" err="1"/>
              <a:t>farklı</a:t>
            </a:r>
            <a:r>
              <a:rPr lang="en-US" sz="2400" dirty="0"/>
              <a:t> </a:t>
            </a:r>
            <a:r>
              <a:rPr lang="en-US" sz="2400" dirty="0" err="1"/>
              <a:t>olarak</a:t>
            </a:r>
            <a:r>
              <a:rPr lang="en-US" sz="2400" dirty="0"/>
              <a:t> </a:t>
            </a:r>
            <a:r>
              <a:rPr lang="en-US" sz="2400" dirty="0" err="1"/>
              <a:t>sanallaştırma</a:t>
            </a:r>
            <a:r>
              <a:rPr lang="en-US" sz="2400" dirty="0"/>
              <a:t> </a:t>
            </a:r>
            <a:r>
              <a:rPr lang="en-US" sz="2400" dirty="0" err="1"/>
              <a:t>yapar</a:t>
            </a:r>
            <a:r>
              <a:rPr lang="en-US" sz="2400" dirty="0"/>
              <a:t>. </a:t>
            </a:r>
            <a:r>
              <a:rPr lang="en-US" sz="2400" dirty="0" err="1"/>
              <a:t>Bunun</a:t>
            </a:r>
            <a:r>
              <a:rPr lang="en-US" sz="2400" dirty="0"/>
              <a:t> </a:t>
            </a:r>
            <a:r>
              <a:rPr lang="en-US" sz="2400" dirty="0" err="1"/>
              <a:t>nedeni</a:t>
            </a:r>
            <a:r>
              <a:rPr lang="en-US" sz="2400" dirty="0"/>
              <a:t> </a:t>
            </a:r>
            <a:r>
              <a:rPr lang="en-US" sz="2400" dirty="0" err="1"/>
              <a:t>ise</a:t>
            </a:r>
            <a:r>
              <a:rPr lang="en-US" sz="2400" dirty="0"/>
              <a:t> </a:t>
            </a:r>
            <a:r>
              <a:rPr lang="en-US" sz="2400" dirty="0" err="1"/>
              <a:t>sanal</a:t>
            </a:r>
            <a:r>
              <a:rPr lang="en-US" sz="2400" dirty="0"/>
              <a:t> </a:t>
            </a:r>
            <a:r>
              <a:rPr lang="en-US" sz="2400" dirty="0" err="1"/>
              <a:t>makinelerde</a:t>
            </a:r>
            <a:r>
              <a:rPr lang="en-US" sz="2400" dirty="0"/>
              <a:t> </a:t>
            </a:r>
            <a:r>
              <a:rPr lang="en-US" sz="2400" dirty="0" err="1"/>
              <a:t>bulunan</a:t>
            </a:r>
            <a:r>
              <a:rPr lang="en-US" sz="2400" dirty="0"/>
              <a:t> </a:t>
            </a:r>
            <a:r>
              <a:rPr lang="en-US" sz="2400" b="1" i="1" dirty="0"/>
              <a:t>hypervisor</a:t>
            </a:r>
            <a:r>
              <a:rPr lang="en-US" sz="2400" i="1" dirty="0"/>
              <a:t> </a:t>
            </a:r>
            <a:r>
              <a:rPr lang="en-US" sz="2400" dirty="0" err="1"/>
              <a:t>katmanının</a:t>
            </a:r>
            <a:r>
              <a:rPr lang="en-US" sz="2400" dirty="0"/>
              <a:t> </a:t>
            </a:r>
            <a:r>
              <a:rPr lang="en-US" sz="2400" dirty="0" err="1"/>
              <a:t>bulunmaması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b="1" dirty="0"/>
              <a:t>container</a:t>
            </a:r>
            <a:r>
              <a:rPr lang="en-US" sz="2400" dirty="0"/>
              <a:t> </a:t>
            </a:r>
            <a:r>
              <a:rPr lang="en-US" sz="2400" dirty="0" err="1"/>
              <a:t>dediğimiz</a:t>
            </a:r>
            <a:r>
              <a:rPr lang="en-US" sz="2400" dirty="0"/>
              <a:t> </a:t>
            </a:r>
            <a:r>
              <a:rPr lang="en-US" sz="2400" dirty="0" err="1"/>
              <a:t>birbirinden</a:t>
            </a:r>
            <a:r>
              <a:rPr lang="en-US" sz="2400" dirty="0"/>
              <a:t> </a:t>
            </a:r>
            <a:r>
              <a:rPr lang="en-US" sz="2400" dirty="0" err="1"/>
              <a:t>tamamen</a:t>
            </a:r>
            <a:r>
              <a:rPr lang="en-US" sz="2400" dirty="0"/>
              <a:t> </a:t>
            </a:r>
            <a:r>
              <a:rPr lang="en-US" sz="2400" dirty="0" err="1"/>
              <a:t>bağımsız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izole</a:t>
            </a:r>
            <a:r>
              <a:rPr lang="en-US" sz="2400" dirty="0"/>
              <a:t> </a:t>
            </a:r>
            <a:r>
              <a:rPr lang="en-US" sz="2400" dirty="0" err="1"/>
              <a:t>processlerden</a:t>
            </a:r>
            <a:r>
              <a:rPr lang="en-US" sz="2400" dirty="0"/>
              <a:t> </a:t>
            </a:r>
            <a:r>
              <a:rPr lang="en-US" sz="2400" dirty="0" err="1"/>
              <a:t>oluşmasıdır</a:t>
            </a:r>
            <a:r>
              <a:rPr lang="en-US" sz="2400" dirty="0"/>
              <a:t>. </a:t>
            </a:r>
            <a:r>
              <a:rPr lang="en-US" sz="2400" dirty="0" err="1"/>
              <a:t>Docker</a:t>
            </a:r>
            <a:r>
              <a:rPr lang="en-US" sz="2400" dirty="0"/>
              <a:t> </a:t>
            </a:r>
            <a:r>
              <a:rPr lang="en-US" sz="2400" dirty="0" err="1"/>
              <a:t>üzerinde</a:t>
            </a:r>
            <a:r>
              <a:rPr lang="en-US" sz="2400" dirty="0"/>
              <a:t> host </a:t>
            </a:r>
            <a:r>
              <a:rPr lang="en-US" sz="2400" dirty="0" err="1"/>
              <a:t>edildiği</a:t>
            </a:r>
            <a:r>
              <a:rPr lang="en-US" sz="2400" dirty="0"/>
              <a:t> </a:t>
            </a:r>
            <a:r>
              <a:rPr lang="en-US" sz="2400" dirty="0" err="1"/>
              <a:t>tek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OS(</a:t>
            </a:r>
            <a:r>
              <a:rPr lang="en-US" sz="2400" dirty="0" err="1"/>
              <a:t>İşletim</a:t>
            </a:r>
            <a:r>
              <a:rPr lang="en-US" sz="2400" dirty="0"/>
              <a:t> </a:t>
            </a:r>
            <a:r>
              <a:rPr lang="en-US" sz="2400" dirty="0" err="1"/>
              <a:t>sistemi</a:t>
            </a:r>
            <a:r>
              <a:rPr lang="en-US" sz="2400" dirty="0"/>
              <a:t>) </a:t>
            </a:r>
            <a:r>
              <a:rPr lang="en-US" sz="2400" dirty="0" err="1"/>
              <a:t>üzerinde</a:t>
            </a:r>
            <a:r>
              <a:rPr lang="en-US" sz="2400" dirty="0"/>
              <a:t> </a:t>
            </a:r>
            <a:r>
              <a:rPr lang="en-US" sz="2400" dirty="0" err="1"/>
              <a:t>yüzlerce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binlerce</a:t>
            </a:r>
            <a:r>
              <a:rPr lang="en-US" sz="2400" dirty="0"/>
              <a:t> </a:t>
            </a:r>
            <a:r>
              <a:rPr lang="en-US" sz="2400" dirty="0" err="1"/>
              <a:t>docker</a:t>
            </a:r>
            <a:r>
              <a:rPr lang="en-US" sz="2400" dirty="0"/>
              <a:t> </a:t>
            </a:r>
            <a:r>
              <a:rPr lang="en-US" sz="2400" dirty="0" err="1"/>
              <a:t>conteiner</a:t>
            </a:r>
            <a:r>
              <a:rPr lang="en-US" sz="2400" dirty="0"/>
              <a:t> </a:t>
            </a:r>
            <a:r>
              <a:rPr lang="en-US" sz="2400" dirty="0" err="1"/>
              <a:t>çalışabilir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conteinerlar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dosyalarını</a:t>
            </a:r>
            <a:r>
              <a:rPr lang="en-US" sz="2400" dirty="0"/>
              <a:t> </a:t>
            </a:r>
            <a:r>
              <a:rPr lang="en-US" sz="2400" dirty="0" err="1"/>
              <a:t>paylaşımlı</a:t>
            </a:r>
            <a:r>
              <a:rPr lang="en-US" sz="2400" dirty="0"/>
              <a:t> </a:t>
            </a:r>
            <a:r>
              <a:rPr lang="en-US" sz="2400" dirty="0" err="1"/>
              <a:t>olarak</a:t>
            </a:r>
            <a:r>
              <a:rPr lang="en-US" sz="2400" dirty="0"/>
              <a:t> </a:t>
            </a:r>
            <a:r>
              <a:rPr lang="en-US" sz="2400" dirty="0" err="1"/>
              <a:t>kullandıkları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kaynak</a:t>
            </a:r>
            <a:r>
              <a:rPr lang="en-US" sz="2400" dirty="0"/>
              <a:t> </a:t>
            </a:r>
            <a:r>
              <a:rPr lang="en-US" sz="2400" dirty="0" err="1"/>
              <a:t>tüketimleri</a:t>
            </a:r>
            <a:r>
              <a:rPr lang="en-US" sz="2400" dirty="0"/>
              <a:t> </a:t>
            </a:r>
            <a:r>
              <a:rPr lang="en-US" sz="2400" dirty="0" err="1"/>
              <a:t>oldukça</a:t>
            </a:r>
            <a:r>
              <a:rPr lang="en-US" sz="2400" dirty="0"/>
              <a:t> </a:t>
            </a:r>
            <a:r>
              <a:rPr lang="en-US" sz="2400" dirty="0" err="1"/>
              <a:t>düşük</a:t>
            </a:r>
            <a:r>
              <a:rPr lang="en-US" sz="2400" dirty="0"/>
              <a:t> </a:t>
            </a:r>
            <a:r>
              <a:rPr lang="en-US" sz="2400" dirty="0" err="1"/>
              <a:t>olduğu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maliyetleri</a:t>
            </a:r>
            <a:r>
              <a:rPr lang="en-US" sz="2400" dirty="0"/>
              <a:t> </a:t>
            </a:r>
            <a:r>
              <a:rPr lang="en-US" sz="2400" dirty="0" err="1"/>
              <a:t>düşüktür</a:t>
            </a:r>
            <a:r>
              <a:rPr lang="en-US" sz="2400" dirty="0" smtClean="0"/>
              <a:t>.</a:t>
            </a:r>
            <a:endParaRPr lang="tr-TR" sz="24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48" y="3216925"/>
            <a:ext cx="9595692" cy="349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1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253388"/>
            <a:ext cx="11666862" cy="62796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makine</a:t>
            </a:r>
            <a:r>
              <a:rPr lang="en-US" dirty="0"/>
              <a:t> </a:t>
            </a:r>
            <a:r>
              <a:rPr lang="en-US" dirty="0" err="1"/>
              <a:t>sistemlerinde</a:t>
            </a:r>
            <a:r>
              <a:rPr lang="en-US" dirty="0"/>
              <a:t>, 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makine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sistemini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kütüphaneleri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 </a:t>
            </a:r>
            <a:r>
              <a:rPr lang="en-US" dirty="0" err="1"/>
              <a:t>Aslında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hepimiz</a:t>
            </a:r>
            <a:r>
              <a:rPr lang="en-US" dirty="0"/>
              <a:t> VMware </a:t>
            </a:r>
            <a:r>
              <a:rPr lang="en-US" dirty="0" err="1"/>
              <a:t>kullanmışızdır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 Windows </a:t>
            </a:r>
            <a:r>
              <a:rPr lang="en-US" dirty="0" err="1"/>
              <a:t>makinemizde</a:t>
            </a:r>
            <a:r>
              <a:rPr lang="en-US" dirty="0"/>
              <a:t> </a:t>
            </a:r>
            <a:r>
              <a:rPr lang="en-US" dirty="0" err="1"/>
              <a:t>MacOs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sistemini</a:t>
            </a:r>
            <a:r>
              <a:rPr lang="en-US" dirty="0"/>
              <a:t> </a:t>
            </a:r>
            <a:r>
              <a:rPr lang="en-US" dirty="0" err="1"/>
              <a:t>koşturmak</a:t>
            </a:r>
            <a:r>
              <a:rPr lang="en-US" dirty="0"/>
              <a:t> </a:t>
            </a:r>
            <a:r>
              <a:rPr lang="en-US" dirty="0" err="1"/>
              <a:t>istersek</a:t>
            </a:r>
            <a:r>
              <a:rPr lang="en-US" dirty="0"/>
              <a:t> </a:t>
            </a:r>
            <a:r>
              <a:rPr lang="en-US" b="1" dirty="0"/>
              <a:t>VMware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sağlayabiliyoruz</a:t>
            </a:r>
            <a:r>
              <a:rPr lang="en-US" dirty="0"/>
              <a:t>. </a:t>
            </a:r>
            <a:r>
              <a:rPr lang="en-US" dirty="0" err="1"/>
              <a:t>Ama</a:t>
            </a:r>
            <a:r>
              <a:rPr lang="en-US" dirty="0"/>
              <a:t> </a:t>
            </a:r>
            <a:r>
              <a:rPr lang="en-US" dirty="0" err="1"/>
              <a:t>farkettiyseniz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sizin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maliyetli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 </a:t>
            </a:r>
            <a:r>
              <a:rPr lang="en-US" dirty="0" err="1"/>
              <a:t>çünkü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tüketimi</a:t>
            </a:r>
            <a:r>
              <a:rPr lang="en-US" dirty="0"/>
              <a:t> </a:t>
            </a:r>
            <a:r>
              <a:rPr lang="en-US" dirty="0" err="1"/>
              <a:t>fazladır</a:t>
            </a:r>
            <a:r>
              <a:rPr lang="en-US" dirty="0"/>
              <a:t>, </a:t>
            </a:r>
            <a:r>
              <a:rPr lang="en-US" dirty="0" err="1"/>
              <a:t>çünkü</a:t>
            </a:r>
            <a:r>
              <a:rPr lang="en-US" dirty="0"/>
              <a:t> </a:t>
            </a:r>
            <a:r>
              <a:rPr lang="en-US" dirty="0" err="1"/>
              <a:t>tamamen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sistemini</a:t>
            </a:r>
            <a:r>
              <a:rPr lang="en-US" dirty="0"/>
              <a:t> </a:t>
            </a:r>
            <a:r>
              <a:rPr lang="en-US" dirty="0" err="1"/>
              <a:t>ayağa</a:t>
            </a:r>
            <a:r>
              <a:rPr lang="en-US" dirty="0"/>
              <a:t> </a:t>
            </a:r>
            <a:r>
              <a:rPr lang="en-US" dirty="0" err="1"/>
              <a:t>kaldırırsınız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de </a:t>
            </a:r>
            <a:r>
              <a:rPr lang="en-US" dirty="0" err="1"/>
              <a:t>açılış</a:t>
            </a:r>
            <a:r>
              <a:rPr lang="en-US" dirty="0"/>
              <a:t> </a:t>
            </a:r>
            <a:r>
              <a:rPr lang="en-US" dirty="0" err="1"/>
              <a:t>hızı</a:t>
            </a:r>
            <a:r>
              <a:rPr lang="en-US" dirty="0"/>
              <a:t> </a:t>
            </a:r>
            <a:r>
              <a:rPr lang="en-US" dirty="0" err="1"/>
              <a:t>yavaştır</a:t>
            </a:r>
            <a:r>
              <a:rPr lang="en-US" dirty="0"/>
              <a:t>;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süre</a:t>
            </a:r>
            <a:r>
              <a:rPr lang="en-US" dirty="0"/>
              <a:t> </a:t>
            </a:r>
            <a:r>
              <a:rPr lang="en-US" dirty="0" err="1"/>
              <a:t>beklemek</a:t>
            </a:r>
            <a:r>
              <a:rPr lang="en-US" dirty="0"/>
              <a:t> </a:t>
            </a:r>
            <a:r>
              <a:rPr lang="en-US" dirty="0" err="1"/>
              <a:t>zorunda</a:t>
            </a:r>
            <a:r>
              <a:rPr lang="en-US" dirty="0"/>
              <a:t> </a:t>
            </a:r>
            <a:r>
              <a:rPr lang="en-US" dirty="0" err="1"/>
              <a:t>kalırsınız</a:t>
            </a:r>
            <a:r>
              <a:rPr lang="en-US" dirty="0"/>
              <a:t>. </a:t>
            </a:r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b="1" dirty="0" err="1"/>
              <a:t>Docker</a:t>
            </a:r>
            <a:r>
              <a:rPr lang="en-US" dirty="0"/>
              <a:t> </a:t>
            </a:r>
            <a:r>
              <a:rPr lang="en-US" dirty="0" err="1"/>
              <a:t>teknolojisi</a:t>
            </a:r>
            <a:r>
              <a:rPr lang="en-US" dirty="0"/>
              <a:t>, </a:t>
            </a:r>
            <a:r>
              <a:rPr lang="en-US" dirty="0" err="1"/>
              <a:t>contenierları</a:t>
            </a:r>
            <a:r>
              <a:rPr lang="en-US" dirty="0"/>
              <a:t> </a:t>
            </a:r>
            <a:r>
              <a:rPr lang="en-US" dirty="0" err="1"/>
              <a:t>çalıştımak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host </a:t>
            </a:r>
            <a:r>
              <a:rPr lang="en-US" dirty="0" err="1"/>
              <a:t>edildiği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sistemine</a:t>
            </a:r>
            <a:r>
              <a:rPr lang="en-US" dirty="0"/>
              <a:t> </a:t>
            </a:r>
            <a:r>
              <a:rPr lang="en-US" dirty="0" err="1"/>
              <a:t>bağlıdır</a:t>
            </a:r>
            <a:r>
              <a:rPr lang="en-US" dirty="0"/>
              <a:t>,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tüketimi</a:t>
            </a:r>
            <a:r>
              <a:rPr lang="en-US" dirty="0"/>
              <a:t> </a:t>
            </a:r>
            <a:r>
              <a:rPr lang="en-US" dirty="0" err="1"/>
              <a:t>azdır</a:t>
            </a:r>
            <a:r>
              <a:rPr lang="en-US" dirty="0"/>
              <a:t>. </a:t>
            </a:r>
            <a:r>
              <a:rPr lang="en-US" dirty="0" err="1"/>
              <a:t>Ayrıca</a:t>
            </a:r>
            <a:r>
              <a:rPr lang="en-US" dirty="0"/>
              <a:t> </a:t>
            </a:r>
            <a:r>
              <a:rPr lang="en-US" dirty="0" err="1"/>
              <a:t>conteinerlar</a:t>
            </a:r>
            <a:r>
              <a:rPr lang="en-US" dirty="0"/>
              <a:t> </a:t>
            </a:r>
            <a:r>
              <a:rPr lang="en-US" dirty="0" err="1"/>
              <a:t>saniyeler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kullanıma</a:t>
            </a:r>
            <a:r>
              <a:rPr lang="en-US" dirty="0"/>
              <a:t> </a:t>
            </a:r>
            <a:r>
              <a:rPr lang="en-US" dirty="0" err="1"/>
              <a:t>hazır</a:t>
            </a:r>
            <a:r>
              <a:rPr lang="en-US" dirty="0"/>
              <a:t> hale </a:t>
            </a:r>
            <a:r>
              <a:rPr lang="en-US" dirty="0" err="1"/>
              <a:t>geliyor</a:t>
            </a:r>
            <a:r>
              <a:rPr lang="en-US" dirty="0"/>
              <a:t>, </a:t>
            </a:r>
            <a:r>
              <a:rPr lang="en-US" dirty="0" err="1"/>
              <a:t>istediğiniz</a:t>
            </a:r>
            <a:r>
              <a:rPr lang="en-US" dirty="0"/>
              <a:t> </a:t>
            </a:r>
            <a:r>
              <a:rPr lang="en-US" dirty="0" err="1"/>
              <a:t>zaten</a:t>
            </a:r>
            <a:r>
              <a:rPr lang="en-US" dirty="0"/>
              <a:t> </a:t>
            </a:r>
            <a:r>
              <a:rPr lang="en-US" dirty="0" err="1"/>
              <a:t>duraklatabiliyor</a:t>
            </a:r>
            <a:r>
              <a:rPr lang="en-US" dirty="0"/>
              <a:t>, </a:t>
            </a:r>
            <a:r>
              <a:rPr lang="en-US" dirty="0" err="1"/>
              <a:t>durdurabiliyor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başlatabiliyorsunuz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/>
              <a:t>VM (Virtual Machine)</a:t>
            </a:r>
            <a:endParaRPr lang="en-US" dirty="0"/>
          </a:p>
          <a:p>
            <a:r>
              <a:rPr lang="en-US" dirty="0"/>
              <a:t>OS : </a:t>
            </a:r>
            <a:r>
              <a:rPr lang="en-US" b="1" dirty="0"/>
              <a:t>Tam </a:t>
            </a:r>
            <a:r>
              <a:rPr lang="en-US" b="1" dirty="0" err="1"/>
              <a:t>işletim</a:t>
            </a:r>
            <a:r>
              <a:rPr lang="en-US" b="1" dirty="0"/>
              <a:t> </a:t>
            </a:r>
            <a:r>
              <a:rPr lang="en-US" b="1" dirty="0" err="1"/>
              <a:t>sistemi</a:t>
            </a:r>
            <a:endParaRPr lang="en-US" dirty="0"/>
          </a:p>
          <a:p>
            <a:r>
              <a:rPr lang="en-US" dirty="0" err="1"/>
              <a:t>İzolasyon</a:t>
            </a:r>
            <a:r>
              <a:rPr lang="en-US" dirty="0"/>
              <a:t> : </a:t>
            </a:r>
            <a:r>
              <a:rPr lang="en-US" b="1" dirty="0" err="1"/>
              <a:t>Yüksek</a:t>
            </a:r>
            <a:endParaRPr lang="en-US" dirty="0"/>
          </a:p>
          <a:p>
            <a:r>
              <a:rPr lang="en-US" dirty="0" err="1"/>
              <a:t>Çalışır</a:t>
            </a:r>
            <a:r>
              <a:rPr lang="en-US" dirty="0"/>
              <a:t> hale </a:t>
            </a:r>
            <a:r>
              <a:rPr lang="en-US" dirty="0" err="1"/>
              <a:t>gelmesi</a:t>
            </a:r>
            <a:r>
              <a:rPr lang="en-US" dirty="0"/>
              <a:t> : </a:t>
            </a:r>
            <a:r>
              <a:rPr lang="en-US" b="1" dirty="0" err="1"/>
              <a:t>Dakikalar</a:t>
            </a:r>
            <a:endParaRPr lang="en-US" dirty="0"/>
          </a:p>
          <a:p>
            <a:r>
              <a:rPr lang="en-US" dirty="0" err="1"/>
              <a:t>Versiyonlama</a:t>
            </a:r>
            <a:r>
              <a:rPr lang="en-US" dirty="0"/>
              <a:t> : </a:t>
            </a:r>
            <a:r>
              <a:rPr lang="en-US" b="1" dirty="0" err="1"/>
              <a:t>Yok</a:t>
            </a:r>
            <a:endParaRPr lang="en-US" dirty="0"/>
          </a:p>
          <a:p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paylaşılabilirlik</a:t>
            </a:r>
            <a:r>
              <a:rPr lang="en-US" dirty="0"/>
              <a:t> : </a:t>
            </a:r>
            <a:r>
              <a:rPr lang="en-US" b="1" dirty="0" err="1"/>
              <a:t>Düşük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253388"/>
            <a:ext cx="11666862" cy="6279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Docker</a:t>
            </a:r>
            <a:endParaRPr lang="en-US" dirty="0"/>
          </a:p>
          <a:p>
            <a:r>
              <a:rPr lang="en-US" dirty="0"/>
              <a:t>OS : </a:t>
            </a:r>
            <a:r>
              <a:rPr lang="en-US" b="1" dirty="0" err="1"/>
              <a:t>Küçültülmüş</a:t>
            </a:r>
            <a:r>
              <a:rPr lang="en-US" b="1" dirty="0"/>
              <a:t> </a:t>
            </a:r>
            <a:r>
              <a:rPr lang="en-US" b="1" dirty="0" err="1"/>
              <a:t>işletim</a:t>
            </a:r>
            <a:r>
              <a:rPr lang="en-US" b="1" dirty="0"/>
              <a:t> </a:t>
            </a:r>
            <a:r>
              <a:rPr lang="en-US" b="1" dirty="0" err="1"/>
              <a:t>sistemi</a:t>
            </a:r>
            <a:r>
              <a:rPr lang="en-US" b="1" dirty="0"/>
              <a:t> </a:t>
            </a:r>
            <a:r>
              <a:rPr lang="en-US" b="1" dirty="0" err="1"/>
              <a:t>imajı</a:t>
            </a:r>
            <a:endParaRPr lang="en-US" dirty="0"/>
          </a:p>
          <a:p>
            <a:r>
              <a:rPr lang="en-US" dirty="0" err="1"/>
              <a:t>İzolasyon</a:t>
            </a:r>
            <a:r>
              <a:rPr lang="en-US" dirty="0"/>
              <a:t> : </a:t>
            </a:r>
            <a:r>
              <a:rPr lang="en-US" b="1" dirty="0" err="1"/>
              <a:t>Daha</a:t>
            </a:r>
            <a:r>
              <a:rPr lang="en-US" b="1" dirty="0"/>
              <a:t> </a:t>
            </a:r>
            <a:r>
              <a:rPr lang="en-US" b="1" dirty="0" err="1"/>
              <a:t>düşük</a:t>
            </a:r>
            <a:endParaRPr lang="en-US" dirty="0"/>
          </a:p>
          <a:p>
            <a:r>
              <a:rPr lang="en-US" dirty="0" err="1"/>
              <a:t>Çalışır</a:t>
            </a:r>
            <a:r>
              <a:rPr lang="en-US" dirty="0"/>
              <a:t> hale </a:t>
            </a:r>
            <a:r>
              <a:rPr lang="en-US" dirty="0" err="1"/>
              <a:t>gelmesi</a:t>
            </a:r>
            <a:r>
              <a:rPr lang="en-US" dirty="0"/>
              <a:t> : </a:t>
            </a:r>
            <a:r>
              <a:rPr lang="en-US" b="1" dirty="0" err="1"/>
              <a:t>Saniyeler</a:t>
            </a:r>
            <a:endParaRPr lang="en-US" dirty="0"/>
          </a:p>
          <a:p>
            <a:r>
              <a:rPr lang="en-US" dirty="0" err="1"/>
              <a:t>Versiyonlama</a:t>
            </a:r>
            <a:r>
              <a:rPr lang="en-US" dirty="0"/>
              <a:t> : </a:t>
            </a:r>
            <a:r>
              <a:rPr lang="en-US" b="1" dirty="0" err="1"/>
              <a:t>Yüksek</a:t>
            </a:r>
            <a:endParaRPr lang="en-US" dirty="0"/>
          </a:p>
          <a:p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paylaşılabilirlik</a:t>
            </a:r>
            <a:r>
              <a:rPr lang="en-US" dirty="0"/>
              <a:t> : </a:t>
            </a:r>
            <a:r>
              <a:rPr lang="en-US" b="1" dirty="0" err="1"/>
              <a:t>Yüksek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Microservice</a:t>
            </a:r>
            <a:r>
              <a:rPr lang="en-US" b="1" dirty="0"/>
              <a:t> </a:t>
            </a:r>
            <a:r>
              <a:rPr lang="en-US" b="1" dirty="0" err="1"/>
              <a:t>Mimarisinde</a:t>
            </a:r>
            <a:r>
              <a:rPr lang="en-US" b="1" dirty="0"/>
              <a:t> </a:t>
            </a:r>
            <a:r>
              <a:rPr lang="en-US" b="1" dirty="0" err="1"/>
              <a:t>Docker</a:t>
            </a:r>
            <a:r>
              <a:rPr lang="en-US" b="1" dirty="0"/>
              <a:t> </a:t>
            </a:r>
            <a:r>
              <a:rPr lang="en-US" b="1" dirty="0" err="1"/>
              <a:t>Neden</a:t>
            </a:r>
            <a:r>
              <a:rPr lang="en-US" b="1" dirty="0"/>
              <a:t> </a:t>
            </a:r>
            <a:r>
              <a:rPr lang="en-US" b="1" dirty="0" err="1"/>
              <a:t>Önemli</a:t>
            </a:r>
            <a:r>
              <a:rPr lang="en-US" b="1" dirty="0"/>
              <a:t>?</a:t>
            </a:r>
          </a:p>
          <a:p>
            <a:pPr marL="0" indent="0">
              <a:buNone/>
            </a:pPr>
            <a:r>
              <a:rPr lang="tr-TR" dirty="0"/>
              <a:t>D</a:t>
            </a:r>
            <a:r>
              <a:rPr lang="en-US" dirty="0" err="1" smtClean="0"/>
              <a:t>ockerın</a:t>
            </a:r>
            <a:r>
              <a:rPr lang="en-US" dirty="0" smtClean="0"/>
              <a:t> </a:t>
            </a:r>
            <a:r>
              <a:rPr lang="en-US" dirty="0" err="1"/>
              <a:t>microservice</a:t>
            </a:r>
            <a:r>
              <a:rPr lang="en-US" dirty="0"/>
              <a:t> </a:t>
            </a:r>
            <a:r>
              <a:rPr lang="en-US" dirty="0" err="1"/>
              <a:t>mimarisinde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 smtClean="0"/>
              <a:t>avantajla</a:t>
            </a:r>
            <a:r>
              <a:rPr lang="tr-TR" dirty="0" smtClean="0"/>
              <a:t>rı</a:t>
            </a:r>
            <a:r>
              <a:rPr lang="en-US" dirty="0" smtClean="0"/>
              <a:t>. </a:t>
            </a:r>
            <a:r>
              <a:rPr lang="en-US" dirty="0" err="1"/>
              <a:t>Dockerın</a:t>
            </a:r>
            <a:r>
              <a:rPr lang="en-US" dirty="0"/>
              <a:t> </a:t>
            </a:r>
            <a:r>
              <a:rPr lang="en-US" dirty="0" err="1"/>
              <a:t>microservicelerde</a:t>
            </a:r>
            <a:r>
              <a:rPr lang="en-US" dirty="0"/>
              <a:t> </a:t>
            </a:r>
            <a:r>
              <a:rPr lang="en-US" dirty="0" err="1"/>
              <a:t>kullanımının</a:t>
            </a:r>
            <a:r>
              <a:rPr lang="en-US" dirty="0"/>
              <a:t> en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avantajı</a:t>
            </a:r>
            <a:r>
              <a:rPr lang="en-US" dirty="0"/>
              <a:t> </a:t>
            </a:r>
            <a:r>
              <a:rPr lang="en-US" dirty="0" err="1"/>
              <a:t>sunuculardaki</a:t>
            </a:r>
            <a:r>
              <a:rPr lang="en-US" dirty="0"/>
              <a:t> </a:t>
            </a:r>
            <a:r>
              <a:rPr lang="en-US" dirty="0" err="1"/>
              <a:t>maliyetlerin</a:t>
            </a:r>
            <a:r>
              <a:rPr lang="en-US" dirty="0"/>
              <a:t> </a:t>
            </a:r>
            <a:r>
              <a:rPr lang="en-US" dirty="0" err="1"/>
              <a:t>düşürülmesi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kaynaklarnın</a:t>
            </a:r>
            <a:r>
              <a:rPr lang="en-US" dirty="0"/>
              <a:t> </a:t>
            </a:r>
            <a:r>
              <a:rPr lang="en-US" dirty="0" err="1"/>
              <a:t>tüketiminin</a:t>
            </a:r>
            <a:r>
              <a:rPr lang="en-US" dirty="0"/>
              <a:t> en </a:t>
            </a:r>
            <a:r>
              <a:rPr lang="en-US" dirty="0" err="1"/>
              <a:t>aza</a:t>
            </a:r>
            <a:r>
              <a:rPr lang="en-US" dirty="0"/>
              <a:t> </a:t>
            </a:r>
            <a:r>
              <a:rPr lang="en-US" dirty="0" err="1"/>
              <a:t>indirilmesi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açıklayabiliriz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dirty="0" err="1"/>
              <a:t>Mikroserviceleri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uygulamalara</a:t>
            </a:r>
            <a:r>
              <a:rPr lang="en-US" dirty="0"/>
              <a:t> </a:t>
            </a:r>
            <a:r>
              <a:rPr lang="en-US" dirty="0" err="1"/>
              <a:t>benzediğinden</a:t>
            </a:r>
            <a:r>
              <a:rPr lang="en-US" dirty="0"/>
              <a:t>,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ortamlar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mikroserviceleri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b="1" dirty="0"/>
              <a:t>VM</a:t>
            </a:r>
            <a:r>
              <a:rPr lang="en-US" dirty="0"/>
              <a:t> </a:t>
            </a:r>
            <a:r>
              <a:rPr lang="en-US" dirty="0" err="1"/>
              <a:t>instancelarına</a:t>
            </a:r>
            <a:r>
              <a:rPr lang="en-US" dirty="0"/>
              <a:t> </a:t>
            </a:r>
            <a:r>
              <a:rPr lang="en-US" dirty="0" err="1"/>
              <a:t>dağıtmamız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7497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4262</TotalTime>
  <Words>2219</Words>
  <Application>Microsoft Office PowerPoint</Application>
  <PresentationFormat>Widescreen</PresentationFormat>
  <Paragraphs>203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Docker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Windows User</dc:creator>
  <cp:lastModifiedBy>Microsoft account</cp:lastModifiedBy>
  <cp:revision>43</cp:revision>
  <dcterms:created xsi:type="dcterms:W3CDTF">2021-10-23T02:31:50Z</dcterms:created>
  <dcterms:modified xsi:type="dcterms:W3CDTF">2023-12-25T20:18:02Z</dcterms:modified>
</cp:coreProperties>
</file>