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3575-3347-48FC-A026-88CF767839A5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38D0-679B-4A1C-B55F-AD5B8BB5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4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3575-3347-48FC-A026-88CF767839A5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38D0-679B-4A1C-B55F-AD5B8BB5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3575-3347-48FC-A026-88CF767839A5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38D0-679B-4A1C-B55F-AD5B8BB5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2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3575-3347-48FC-A026-88CF767839A5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38D0-679B-4A1C-B55F-AD5B8BB5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7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3575-3347-48FC-A026-88CF767839A5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38D0-679B-4A1C-B55F-AD5B8BB5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9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3575-3347-48FC-A026-88CF767839A5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38D0-679B-4A1C-B55F-AD5B8BB5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3575-3347-48FC-A026-88CF767839A5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38D0-679B-4A1C-B55F-AD5B8BB5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0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3575-3347-48FC-A026-88CF767839A5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38D0-679B-4A1C-B55F-AD5B8BB5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9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3575-3347-48FC-A026-88CF767839A5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38D0-679B-4A1C-B55F-AD5B8BB5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2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3575-3347-48FC-A026-88CF767839A5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38D0-679B-4A1C-B55F-AD5B8BB5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3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3575-3347-48FC-A026-88CF767839A5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38D0-679B-4A1C-B55F-AD5B8BB5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0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43575-3347-48FC-A026-88CF767839A5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C38D0-679B-4A1C-B55F-AD5B8BB5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6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install-windows.html" TargetMode="External"/><Relationship Id="rId2" Type="http://schemas.openxmlformats.org/officeDocument/2006/relationships/hyperlink" Target="http://erlang.org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ksisozluk.com/environment-variable--7552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1567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RabbitMQ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30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337" y="220337"/>
            <a:ext cx="11766015" cy="642283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2- </a:t>
            </a:r>
            <a:r>
              <a:rPr lang="en-US" b="1" dirty="0" err="1"/>
              <a:t>Fanout</a:t>
            </a:r>
            <a:r>
              <a:rPr lang="en-US" b="1" dirty="0"/>
              <a:t> Exchange:</a:t>
            </a:r>
            <a:r>
              <a:rPr lang="en-US" dirty="0"/>
              <a:t> </a:t>
            </a:r>
            <a:r>
              <a:rPr lang="en-US" dirty="0" err="1"/>
              <a:t>Mesajlar</a:t>
            </a:r>
            <a:r>
              <a:rPr lang="en-US" dirty="0"/>
              <a:t> “exchange” de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kuyruklara</a:t>
            </a:r>
            <a:r>
              <a:rPr lang="en-US" dirty="0"/>
              <a:t> </a:t>
            </a:r>
            <a:r>
              <a:rPr lang="en-US" dirty="0" err="1"/>
              <a:t>gönderilir</a:t>
            </a:r>
            <a:r>
              <a:rPr lang="en-US" dirty="0"/>
              <a:t>.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yönlendirme</a:t>
            </a:r>
            <a:r>
              <a:rPr lang="en-US" dirty="0"/>
              <a:t> </a:t>
            </a:r>
            <a:r>
              <a:rPr lang="en-US" dirty="0" err="1"/>
              <a:t>anahtarı</a:t>
            </a:r>
            <a:r>
              <a:rPr lang="en-US" dirty="0"/>
              <a:t> (Routing Key) </a:t>
            </a:r>
            <a:r>
              <a:rPr lang="en-US" dirty="0" err="1"/>
              <a:t>olanlar</a:t>
            </a:r>
            <a:r>
              <a:rPr lang="en-US" dirty="0"/>
              <a:t> </a:t>
            </a:r>
            <a:r>
              <a:rPr lang="en-US" dirty="0" err="1"/>
              <a:t>göz</a:t>
            </a:r>
            <a:r>
              <a:rPr lang="en-US" dirty="0"/>
              <a:t> </a:t>
            </a:r>
            <a:r>
              <a:rPr lang="en-US" dirty="0" err="1"/>
              <a:t>ardı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Bir mesajı birden fazla Consumer’a teslim etmek için tasarlanmıştır. Bir abonelik sistemi gibi, bir mesaj birden fazla consumer’a teslim ediliyor. Observer design pattern.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9" y="2467950"/>
            <a:ext cx="9631725" cy="372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4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337" y="220337"/>
            <a:ext cx="11766015" cy="6422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3- Topic Exchange:</a:t>
            </a:r>
            <a:r>
              <a:rPr lang="en-US" sz="2000" dirty="0"/>
              <a:t> </a:t>
            </a:r>
            <a:r>
              <a:rPr lang="en-US" sz="2000" dirty="0" err="1"/>
              <a:t>verilen</a:t>
            </a:r>
            <a:r>
              <a:rPr lang="en-US" sz="2000" dirty="0"/>
              <a:t> </a:t>
            </a:r>
            <a:r>
              <a:rPr lang="en-US" sz="2000" dirty="0" err="1"/>
              <a:t>yönlendirme</a:t>
            </a:r>
            <a:r>
              <a:rPr lang="en-US" sz="2000" dirty="0"/>
              <a:t> </a:t>
            </a:r>
            <a:r>
              <a:rPr lang="en-US" sz="2000" dirty="0" err="1"/>
              <a:t>anahtarlarına</a:t>
            </a:r>
            <a:r>
              <a:rPr lang="en-US" sz="2000" dirty="0"/>
              <a:t> </a:t>
            </a:r>
            <a:r>
              <a:rPr lang="en-US" sz="2000" dirty="0" err="1"/>
              <a:t>göre</a:t>
            </a:r>
            <a:r>
              <a:rPr lang="en-US" sz="2000" dirty="0"/>
              <a:t> </a:t>
            </a:r>
            <a:r>
              <a:rPr lang="en-US" sz="2000" dirty="0" err="1"/>
              <a:t>farklı</a:t>
            </a:r>
            <a:r>
              <a:rPr lang="en-US" sz="2000" dirty="0"/>
              <a:t> </a:t>
            </a:r>
            <a:r>
              <a:rPr lang="en-US" sz="2000" dirty="0" err="1"/>
              <a:t>kuyruklara</a:t>
            </a:r>
            <a:r>
              <a:rPr lang="en-US" sz="2000" dirty="0"/>
              <a:t> </a:t>
            </a:r>
            <a:r>
              <a:rPr lang="en-US" sz="2000" dirty="0" err="1"/>
              <a:t>yazma</a:t>
            </a:r>
            <a:r>
              <a:rPr lang="en-US" sz="2000" dirty="0"/>
              <a:t> </a:t>
            </a:r>
            <a:r>
              <a:rPr lang="en-US" sz="2000" dirty="0" err="1"/>
              <a:t>işlemleri</a:t>
            </a:r>
            <a:r>
              <a:rPr lang="en-US" sz="2000" dirty="0"/>
              <a:t> rabbit exchange topic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yapılabilir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yazılan</a:t>
            </a:r>
            <a:r>
              <a:rPr lang="en-US" sz="2000" dirty="0"/>
              <a:t> </a:t>
            </a:r>
            <a:r>
              <a:rPr lang="en-US" sz="2000" dirty="0" err="1"/>
              <a:t>mesajlar</a:t>
            </a:r>
            <a:r>
              <a:rPr lang="en-US" sz="2000" dirty="0"/>
              <a:t> “</a:t>
            </a:r>
            <a:r>
              <a:rPr lang="en-US" sz="2000" b="1" dirty="0"/>
              <a:t>consumer</a:t>
            </a:r>
            <a:r>
              <a:rPr lang="en-US" sz="2000" dirty="0"/>
              <a:t>” </a:t>
            </a:r>
            <a:r>
              <a:rPr lang="en-US" sz="2000" dirty="0" err="1"/>
              <a:t>lar</a:t>
            </a:r>
            <a:r>
              <a:rPr lang="en-US" sz="2000" dirty="0"/>
              <a:t> </a:t>
            </a:r>
            <a:r>
              <a:rPr lang="en-US" sz="2000" dirty="0" err="1"/>
              <a:t>tarafından</a:t>
            </a:r>
            <a:r>
              <a:rPr lang="en-US" sz="2000" dirty="0"/>
              <a:t> </a:t>
            </a:r>
            <a:r>
              <a:rPr lang="en-US" sz="2000" dirty="0" err="1"/>
              <a:t>direk</a:t>
            </a:r>
            <a:r>
              <a:rPr lang="en-US" sz="2000" dirty="0"/>
              <a:t> </a:t>
            </a:r>
            <a:r>
              <a:rPr lang="en-US" sz="2000" dirty="0" err="1"/>
              <a:t>yönlendirme</a:t>
            </a:r>
            <a:r>
              <a:rPr lang="en-US" sz="2000" dirty="0"/>
              <a:t> </a:t>
            </a:r>
            <a:r>
              <a:rPr lang="en-US" sz="2000" dirty="0" err="1"/>
              <a:t>anahtarına</a:t>
            </a:r>
            <a:r>
              <a:rPr lang="en-US" sz="2000" dirty="0"/>
              <a:t> </a:t>
            </a:r>
            <a:r>
              <a:rPr lang="en-US" sz="2000" dirty="0" err="1"/>
              <a:t>göre</a:t>
            </a:r>
            <a:r>
              <a:rPr lang="en-US" sz="2000" dirty="0"/>
              <a:t> </a:t>
            </a:r>
            <a:r>
              <a:rPr lang="en-US" sz="2000" dirty="0" err="1"/>
              <a:t>veya</a:t>
            </a:r>
            <a:r>
              <a:rPr lang="en-US" sz="2000" dirty="0"/>
              <a:t> (</a:t>
            </a:r>
            <a:r>
              <a:rPr lang="en-US" sz="2000" b="1" dirty="0"/>
              <a:t>*</a:t>
            </a:r>
            <a:r>
              <a:rPr lang="en-US" sz="2000" dirty="0"/>
              <a:t>)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erişilebilir</a:t>
            </a:r>
            <a:r>
              <a:rPr lang="en-US" sz="2000" dirty="0"/>
              <a:t>. </a:t>
            </a:r>
            <a:r>
              <a:rPr lang="en-US" sz="2000" dirty="0" err="1"/>
              <a:t>Ayrıca</a:t>
            </a:r>
            <a:r>
              <a:rPr lang="en-US" sz="2000" dirty="0"/>
              <a:t> (</a:t>
            </a:r>
            <a:r>
              <a:rPr lang="en-US" sz="2000" b="1" dirty="0"/>
              <a:t>#</a:t>
            </a:r>
            <a:r>
              <a:rPr lang="en-US" sz="2000" dirty="0"/>
              <a:t>) </a:t>
            </a:r>
            <a:r>
              <a:rPr lang="en-US" sz="2000" dirty="0" err="1"/>
              <a:t>ile</a:t>
            </a:r>
            <a:r>
              <a:rPr lang="en-US" sz="2000" dirty="0"/>
              <a:t> “exchange” de </a:t>
            </a:r>
            <a:r>
              <a:rPr lang="en-US" sz="2000" dirty="0" err="1"/>
              <a:t>bulunan</a:t>
            </a:r>
            <a:r>
              <a:rPr lang="en-US" sz="2000" dirty="0"/>
              <a:t> </a:t>
            </a:r>
            <a:r>
              <a:rPr lang="en-US" sz="2000" b="1" dirty="0" err="1"/>
              <a:t>bütün</a:t>
            </a:r>
            <a:r>
              <a:rPr lang="en-US" sz="2000" b="1" dirty="0"/>
              <a:t> </a:t>
            </a:r>
            <a:r>
              <a:rPr lang="en-US" sz="2000" b="1" dirty="0" err="1"/>
              <a:t>kuyruklara</a:t>
            </a:r>
            <a:r>
              <a:rPr lang="en-US" sz="2000" dirty="0"/>
              <a:t> </a:t>
            </a:r>
            <a:r>
              <a:rPr lang="en-US" sz="2000" dirty="0" err="1"/>
              <a:t>ait</a:t>
            </a:r>
            <a:r>
              <a:rPr lang="en-US" sz="2000" dirty="0"/>
              <a:t> </a:t>
            </a:r>
            <a:r>
              <a:rPr lang="en-US" sz="2000" dirty="0" err="1"/>
              <a:t>mesajları</a:t>
            </a:r>
            <a:r>
              <a:rPr lang="en-US" sz="2000" dirty="0"/>
              <a:t> </a:t>
            </a:r>
            <a:r>
              <a:rPr lang="en-US" sz="2000" dirty="0" err="1"/>
              <a:t>yakalamak</a:t>
            </a:r>
            <a:r>
              <a:rPr lang="en-US" sz="2000" dirty="0"/>
              <a:t> </a:t>
            </a:r>
            <a:r>
              <a:rPr lang="en-US" sz="2000" dirty="0" err="1"/>
              <a:t>mümkün</a:t>
            </a:r>
            <a:r>
              <a:rPr lang="en-US" sz="2000" dirty="0" smtClean="0"/>
              <a:t>.</a:t>
            </a:r>
            <a:r>
              <a:rPr lang="tr-TR" sz="2000" dirty="0" smtClean="0"/>
              <a:t> Direct mesaj ve fanout’un birleşimi gibi düşünülebilir. Kuyruk üzerinde konfigurasyonlara yapılabiliyor. Şöyle bir header geldiğinden şöyle davran vb. </a:t>
            </a:r>
            <a:r>
              <a:rPr lang="tr-TR" sz="2000" smtClean="0"/>
              <a:t>Bir takım mesajlar Kuyruk 2 ye gitsin direct gibi davransın, bir takım mesajlar fanout gibi davransın diyebiliriz. </a:t>
            </a:r>
            <a:endParaRPr lang="tr-TR" sz="2000" dirty="0" smtClean="0"/>
          </a:p>
          <a:p>
            <a:pPr marL="0" indent="0">
              <a:buNone/>
            </a:pPr>
            <a:r>
              <a:rPr lang="en-US" sz="2000" b="1" i="1" dirty="0" err="1"/>
              <a:t>erkek.liked</a:t>
            </a:r>
            <a:r>
              <a:rPr lang="en-US" sz="2000" i="1" dirty="0"/>
              <a:t> -&gt; </a:t>
            </a:r>
            <a:r>
              <a:rPr lang="en-US" sz="2000" i="1" dirty="0" err="1"/>
              <a:t>Erkeklerin</a:t>
            </a:r>
            <a:r>
              <a:rPr lang="en-US" sz="2000" i="1" dirty="0"/>
              <a:t> </a:t>
            </a:r>
            <a:r>
              <a:rPr lang="en-US" sz="2000" i="1" dirty="0" err="1"/>
              <a:t>beğendikleri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 err="1"/>
              <a:t>erkek.unliked</a:t>
            </a:r>
            <a:r>
              <a:rPr lang="en-US" sz="2000" i="1" dirty="0"/>
              <a:t> -&gt; </a:t>
            </a:r>
            <a:r>
              <a:rPr lang="en-US" sz="2000" i="1" dirty="0" err="1"/>
              <a:t>Erkeklerin</a:t>
            </a:r>
            <a:r>
              <a:rPr lang="en-US" sz="2000" i="1" dirty="0"/>
              <a:t> </a:t>
            </a:r>
            <a:r>
              <a:rPr lang="en-US" sz="2000" i="1" dirty="0" err="1"/>
              <a:t>beğenmedikleri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 err="1"/>
              <a:t>kadin.liked</a:t>
            </a:r>
            <a:r>
              <a:rPr lang="en-US" sz="2000" i="1" dirty="0"/>
              <a:t> -&gt; </a:t>
            </a:r>
            <a:r>
              <a:rPr lang="en-US" sz="2000" i="1" dirty="0" err="1"/>
              <a:t>Kadınların</a:t>
            </a:r>
            <a:r>
              <a:rPr lang="en-US" sz="2000" i="1" dirty="0"/>
              <a:t> </a:t>
            </a:r>
            <a:r>
              <a:rPr lang="en-US" sz="2000" i="1" dirty="0" err="1"/>
              <a:t>beğendikleri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 err="1"/>
              <a:t>kadin.unliked</a:t>
            </a:r>
            <a:r>
              <a:rPr lang="en-US" sz="2000" i="1" dirty="0"/>
              <a:t> -&gt; </a:t>
            </a:r>
            <a:r>
              <a:rPr lang="en-US" sz="2000" i="1" dirty="0" err="1"/>
              <a:t>Kadınların</a:t>
            </a:r>
            <a:r>
              <a:rPr lang="en-US" sz="2000" i="1" dirty="0"/>
              <a:t> </a:t>
            </a:r>
            <a:r>
              <a:rPr lang="en-US" sz="2000" i="1" dirty="0" err="1"/>
              <a:t>beğenmediği</a:t>
            </a:r>
            <a:r>
              <a:rPr lang="en-US" sz="2000" i="1" dirty="0"/>
              <a:t> </a:t>
            </a:r>
            <a:r>
              <a:rPr lang="en-US" sz="2000" i="1" dirty="0" err="1"/>
              <a:t>ürünler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/>
              <a:t>erkek.*</a:t>
            </a:r>
            <a:r>
              <a:rPr lang="en-US" sz="2000" i="1" dirty="0"/>
              <a:t> -&gt; </a:t>
            </a:r>
            <a:r>
              <a:rPr lang="en-US" sz="2000" i="1" dirty="0" err="1"/>
              <a:t>Erkeklerin</a:t>
            </a:r>
            <a:r>
              <a:rPr lang="en-US" sz="2000" i="1" dirty="0"/>
              <a:t> </a:t>
            </a:r>
            <a:r>
              <a:rPr lang="en-US" sz="2000" i="1" dirty="0" err="1"/>
              <a:t>beğendiği</a:t>
            </a:r>
            <a:r>
              <a:rPr lang="en-US" sz="2000" i="1" dirty="0"/>
              <a:t> </a:t>
            </a:r>
            <a:r>
              <a:rPr lang="en-US" sz="2000" i="1" dirty="0" err="1"/>
              <a:t>ve</a:t>
            </a:r>
            <a:r>
              <a:rPr lang="en-US" sz="2000" i="1" dirty="0"/>
              <a:t> </a:t>
            </a:r>
            <a:r>
              <a:rPr lang="en-US" sz="2000" i="1" dirty="0" err="1"/>
              <a:t>beğenmediği</a:t>
            </a:r>
            <a:r>
              <a:rPr lang="en-US" sz="2000" i="1" dirty="0"/>
              <a:t> </a:t>
            </a:r>
            <a:r>
              <a:rPr lang="en-US" sz="2000" i="1" dirty="0" err="1"/>
              <a:t>herşey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/>
              <a:t>kadin.*</a:t>
            </a:r>
            <a:r>
              <a:rPr lang="en-US" sz="2000" i="1" dirty="0"/>
              <a:t> -&gt; </a:t>
            </a:r>
            <a:r>
              <a:rPr lang="en-US" sz="2000" i="1" dirty="0" err="1"/>
              <a:t>Kadınların</a:t>
            </a:r>
            <a:r>
              <a:rPr lang="en-US" sz="2000" i="1" dirty="0"/>
              <a:t> </a:t>
            </a:r>
            <a:r>
              <a:rPr lang="en-US" sz="2000" i="1" dirty="0" err="1"/>
              <a:t>beğendiği</a:t>
            </a:r>
            <a:r>
              <a:rPr lang="en-US" sz="2000" i="1" dirty="0"/>
              <a:t> </a:t>
            </a:r>
            <a:r>
              <a:rPr lang="en-US" sz="2000" i="1" dirty="0" err="1"/>
              <a:t>ve</a:t>
            </a:r>
            <a:r>
              <a:rPr lang="en-US" sz="2000" i="1" dirty="0"/>
              <a:t> </a:t>
            </a:r>
            <a:r>
              <a:rPr lang="en-US" sz="2000" i="1" dirty="0" err="1"/>
              <a:t>beğenmediği</a:t>
            </a:r>
            <a:r>
              <a:rPr lang="en-US" sz="2000" i="1" dirty="0"/>
              <a:t> </a:t>
            </a:r>
            <a:r>
              <a:rPr lang="en-US" sz="2000" i="1" dirty="0" err="1"/>
              <a:t>herşey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/>
              <a:t>*.liked</a:t>
            </a:r>
            <a:r>
              <a:rPr lang="en-US" sz="2000" i="1" dirty="0"/>
              <a:t> -&gt; </a:t>
            </a:r>
            <a:r>
              <a:rPr lang="en-US" sz="2000" i="1" dirty="0" err="1"/>
              <a:t>Bütün</a:t>
            </a:r>
            <a:r>
              <a:rPr lang="en-US" sz="2000" i="1" dirty="0"/>
              <a:t> </a:t>
            </a:r>
            <a:r>
              <a:rPr lang="en-US" sz="2000" i="1" dirty="0" err="1"/>
              <a:t>beğenilenler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/>
              <a:t>*.</a:t>
            </a:r>
            <a:r>
              <a:rPr lang="en-US" sz="2000" b="1" i="1" dirty="0" err="1"/>
              <a:t>unliked</a:t>
            </a:r>
            <a:r>
              <a:rPr lang="en-US" sz="2000" i="1" dirty="0"/>
              <a:t> -&gt; </a:t>
            </a:r>
            <a:r>
              <a:rPr lang="en-US" sz="2000" i="1" dirty="0" err="1"/>
              <a:t>Bütün</a:t>
            </a:r>
            <a:r>
              <a:rPr lang="en-US" sz="2000" i="1" dirty="0"/>
              <a:t> </a:t>
            </a:r>
            <a:r>
              <a:rPr lang="en-US" sz="2000" i="1" dirty="0" err="1"/>
              <a:t>beğenilmeyenler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/>
              <a:t>#</a:t>
            </a:r>
            <a:r>
              <a:rPr lang="en-US" sz="2000" i="1" dirty="0"/>
              <a:t> -&gt; </a:t>
            </a:r>
            <a:r>
              <a:rPr lang="en-US" sz="2000" i="1" dirty="0" err="1"/>
              <a:t>Herşey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9" y="3657771"/>
            <a:ext cx="8717326" cy="30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78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337" y="220337"/>
            <a:ext cx="11766015" cy="642283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4- Headers Exchange:</a:t>
            </a:r>
            <a:r>
              <a:rPr lang="en-US" dirty="0"/>
              <a:t> Topic exchange” in </a:t>
            </a:r>
            <a:r>
              <a:rPr lang="en-US" dirty="0" err="1"/>
              <a:t>benzeridir</a:t>
            </a:r>
            <a:r>
              <a:rPr lang="en-US" dirty="0"/>
              <a:t>. </a:t>
            </a:r>
            <a:r>
              <a:rPr lang="en-US" dirty="0" err="1"/>
              <a:t>Yönlendirme</a:t>
            </a:r>
            <a:r>
              <a:rPr lang="en-US" dirty="0"/>
              <a:t> </a:t>
            </a:r>
            <a:r>
              <a:rPr lang="en-US" dirty="0" err="1"/>
              <a:t>anahtarları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mesajlar</a:t>
            </a:r>
            <a:r>
              <a:rPr lang="en-US" dirty="0"/>
              <a:t> “</a:t>
            </a:r>
            <a:r>
              <a:rPr lang="en-US" b="1" dirty="0"/>
              <a:t>header</a:t>
            </a:r>
            <a:r>
              <a:rPr lang="en-US" dirty="0"/>
              <a:t>” </a:t>
            </a:r>
            <a:r>
              <a:rPr lang="en-US" dirty="0" err="1"/>
              <a:t>içerir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kuyruk</a:t>
            </a:r>
            <a:r>
              <a:rPr lang="en-US" dirty="0"/>
              <a:t> </a:t>
            </a:r>
            <a:r>
              <a:rPr lang="en-US" dirty="0" err="1"/>
              <a:t>eşleştirmesi</a:t>
            </a:r>
            <a:r>
              <a:rPr lang="en-US" dirty="0"/>
              <a:t> </a:t>
            </a:r>
            <a:r>
              <a:rPr lang="en-US" dirty="0" err="1"/>
              <a:t>gönderilen</a:t>
            </a:r>
            <a:r>
              <a:rPr lang="en-US" dirty="0"/>
              <a:t> header </a:t>
            </a:r>
            <a:r>
              <a:rPr lang="en-US" dirty="0" err="1"/>
              <a:t>lara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28" y="1851006"/>
            <a:ext cx="6667500" cy="331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9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337" y="220337"/>
            <a:ext cx="11766015" cy="64228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7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337" y="220337"/>
            <a:ext cx="11766015" cy="64228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Tanım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 </a:t>
            </a:r>
            <a:r>
              <a:rPr lang="en-US" b="1" i="1" dirty="0" err="1"/>
              <a:t>Mesaj</a:t>
            </a:r>
            <a:r>
              <a:rPr lang="en-US" b="1" i="1" dirty="0"/>
              <a:t> </a:t>
            </a:r>
            <a:r>
              <a:rPr lang="en-US" b="1" i="1" dirty="0" err="1"/>
              <a:t>Kuyruğu</a:t>
            </a:r>
            <a:r>
              <a:rPr lang="en-US" dirty="0"/>
              <a:t> 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diyebiliriz</a:t>
            </a:r>
            <a:r>
              <a:rPr lang="en-US" dirty="0"/>
              <a:t>, </a:t>
            </a:r>
            <a:r>
              <a:rPr lang="en-US" dirty="0" err="1"/>
              <a:t>tabi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 </a:t>
            </a:r>
            <a:r>
              <a:rPr lang="en-US" dirty="0" err="1"/>
              <a:t>mesaj</a:t>
            </a:r>
            <a:r>
              <a:rPr lang="en-US" dirty="0"/>
              <a:t> </a:t>
            </a:r>
            <a:r>
              <a:rPr lang="en-US" dirty="0" err="1"/>
              <a:t>kuyruğundan</a:t>
            </a:r>
            <a:r>
              <a:rPr lang="en-US" dirty="0"/>
              <a:t> </a:t>
            </a:r>
            <a:r>
              <a:rPr lang="en-US" dirty="0" err="1"/>
              <a:t>kastımız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(process) </a:t>
            </a:r>
            <a:r>
              <a:rPr lang="en-US" dirty="0" err="1"/>
              <a:t>olabilir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Genelde</a:t>
            </a:r>
            <a:r>
              <a:rPr lang="en-US" dirty="0" smtClean="0"/>
              <a:t> </a:t>
            </a:r>
            <a:r>
              <a:rPr lang="en-US" dirty="0" err="1"/>
              <a:t>mesajlaşma</a:t>
            </a:r>
            <a:r>
              <a:rPr lang="en-US" dirty="0"/>
              <a:t> </a:t>
            </a:r>
            <a:r>
              <a:rPr lang="en-US" dirty="0" err="1"/>
              <a:t>sistemlerinde</a:t>
            </a:r>
            <a:r>
              <a:rPr lang="en-US" dirty="0"/>
              <a:t> </a:t>
            </a:r>
            <a:r>
              <a:rPr lang="en-US" dirty="0" err="1"/>
              <a:t>kullanılmaya</a:t>
            </a:r>
            <a:r>
              <a:rPr lang="en-US" dirty="0"/>
              <a:t> </a:t>
            </a:r>
            <a:r>
              <a:rPr lang="en-US" dirty="0" err="1"/>
              <a:t>başlansa</a:t>
            </a:r>
            <a:r>
              <a:rPr lang="en-US" dirty="0"/>
              <a:t> da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değişen</a:t>
            </a:r>
            <a:r>
              <a:rPr lang="en-US" dirty="0"/>
              <a:t> </a:t>
            </a:r>
            <a:r>
              <a:rPr lang="en-US" dirty="0" err="1"/>
              <a:t>ihtiyaçlardan</a:t>
            </a:r>
            <a:r>
              <a:rPr lang="en-US" dirty="0"/>
              <a:t> </a:t>
            </a:r>
            <a:r>
              <a:rPr lang="en-US" dirty="0" err="1"/>
              <a:t>dolayı</a:t>
            </a:r>
            <a:r>
              <a:rPr lang="en-US" dirty="0"/>
              <a:t> </a:t>
            </a:r>
            <a:r>
              <a:rPr lang="en-US" dirty="0" err="1"/>
              <a:t>projelerin</a:t>
            </a:r>
            <a:r>
              <a:rPr lang="en-US" dirty="0"/>
              <a:t> </a:t>
            </a:r>
            <a:r>
              <a:rPr lang="en-US" dirty="0" err="1"/>
              <a:t>ölçeklerinin</a:t>
            </a:r>
            <a:r>
              <a:rPr lang="en-US" dirty="0"/>
              <a:t> </a:t>
            </a:r>
            <a:r>
              <a:rPr lang="en-US" dirty="0" err="1"/>
              <a:t>büyümesi</a:t>
            </a:r>
            <a:r>
              <a:rPr lang="en-US" dirty="0"/>
              <a:t>, </a:t>
            </a:r>
            <a:r>
              <a:rPr lang="en-US" dirty="0" err="1"/>
              <a:t>yoğun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(request) </a:t>
            </a:r>
            <a:r>
              <a:rPr lang="en-US" dirty="0" err="1"/>
              <a:t>almaları</a:t>
            </a:r>
            <a:r>
              <a:rPr lang="en-US" dirty="0"/>
              <a:t> ,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isteklere</a:t>
            </a:r>
            <a:r>
              <a:rPr lang="en-US" dirty="0"/>
              <a:t> </a:t>
            </a:r>
            <a:r>
              <a:rPr lang="en-US" dirty="0" err="1"/>
              <a:t>cevap</a:t>
            </a:r>
            <a:r>
              <a:rPr lang="en-US" dirty="0"/>
              <a:t> (response) </a:t>
            </a:r>
            <a:r>
              <a:rPr lang="en-US" dirty="0" err="1"/>
              <a:t>zamanı</a:t>
            </a:r>
            <a:r>
              <a:rPr lang="en-US" dirty="0"/>
              <a:t> </a:t>
            </a:r>
            <a:r>
              <a:rPr lang="en-US" dirty="0" err="1"/>
              <a:t>uzaması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durumlardan</a:t>
            </a:r>
            <a:r>
              <a:rPr lang="en-US" dirty="0"/>
              <a:t> </a:t>
            </a:r>
            <a:r>
              <a:rPr lang="en-US" dirty="0" err="1"/>
              <a:t>dolayı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kitlelerinin</a:t>
            </a:r>
            <a:r>
              <a:rPr lang="en-US" dirty="0"/>
              <a:t> </a:t>
            </a:r>
            <a:r>
              <a:rPr lang="en-US" dirty="0" err="1"/>
              <a:t>kaybedilmemesi</a:t>
            </a:r>
            <a:r>
              <a:rPr lang="en-US" dirty="0"/>
              <a:t>, </a:t>
            </a:r>
            <a:r>
              <a:rPr lang="en-US" dirty="0" err="1"/>
              <a:t>hizmetlerin</a:t>
            </a:r>
            <a:r>
              <a:rPr lang="en-US" dirty="0"/>
              <a:t> </a:t>
            </a:r>
            <a:r>
              <a:rPr lang="en-US" dirty="0" err="1"/>
              <a:t>aksamasının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ihtiyaçlardan</a:t>
            </a:r>
            <a:r>
              <a:rPr lang="en-US" dirty="0"/>
              <a:t> </a:t>
            </a:r>
            <a:r>
              <a:rPr lang="en-US" dirty="0" err="1"/>
              <a:t>dolayı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alanları</a:t>
            </a:r>
            <a:r>
              <a:rPr lang="en-US" dirty="0"/>
              <a:t> </a:t>
            </a:r>
            <a:r>
              <a:rPr lang="en-US" dirty="0" err="1"/>
              <a:t>gitgide</a:t>
            </a:r>
            <a:r>
              <a:rPr lang="en-US" dirty="0"/>
              <a:t> </a:t>
            </a:r>
            <a:r>
              <a:rPr lang="en-US" dirty="0" err="1"/>
              <a:t>genişledi</a:t>
            </a:r>
            <a:r>
              <a:rPr lang="en-US" dirty="0"/>
              <a:t>. </a:t>
            </a:r>
            <a:r>
              <a:rPr lang="en-US" dirty="0" err="1"/>
              <a:t>Bankaların</a:t>
            </a:r>
            <a:r>
              <a:rPr lang="en-US" dirty="0"/>
              <a:t> </a:t>
            </a:r>
            <a:r>
              <a:rPr lang="en-US" dirty="0" err="1"/>
              <a:t>kullandığı</a:t>
            </a:r>
            <a:r>
              <a:rPr lang="en-US" dirty="0"/>
              <a:t> EFT vb. </a:t>
            </a:r>
            <a:r>
              <a:rPr lang="en-US" dirty="0" err="1"/>
              <a:t>işlemlerde</a:t>
            </a:r>
            <a:r>
              <a:rPr lang="en-US" dirty="0"/>
              <a:t>, </a:t>
            </a:r>
            <a:r>
              <a:rPr lang="en-US" dirty="0" err="1"/>
              <a:t>yoğun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(request) </a:t>
            </a:r>
            <a:r>
              <a:rPr lang="en-US" dirty="0" err="1"/>
              <a:t>alan</a:t>
            </a:r>
            <a:r>
              <a:rPr lang="en-US" dirty="0"/>
              <a:t> e-</a:t>
            </a:r>
            <a:r>
              <a:rPr lang="en-US" dirty="0" err="1"/>
              <a:t>ticaret</a:t>
            </a:r>
            <a:r>
              <a:rPr lang="en-US" dirty="0"/>
              <a:t> </a:t>
            </a:r>
            <a:r>
              <a:rPr lang="en-US" dirty="0" err="1"/>
              <a:t>sistemlerinin</a:t>
            </a:r>
            <a:r>
              <a:rPr lang="en-US" dirty="0"/>
              <a:t> </a:t>
            </a:r>
            <a:r>
              <a:rPr lang="en-US" dirty="0" err="1"/>
              <a:t>olmazsa</a:t>
            </a:r>
            <a:r>
              <a:rPr lang="en-US" dirty="0"/>
              <a:t> </a:t>
            </a:r>
            <a:r>
              <a:rPr lang="en-US" dirty="0" err="1"/>
              <a:t>olmazı</a:t>
            </a:r>
            <a:r>
              <a:rPr lang="en-US" dirty="0"/>
              <a:t> </a:t>
            </a:r>
            <a:r>
              <a:rPr lang="en-US" dirty="0" err="1"/>
              <a:t>haline</a:t>
            </a:r>
            <a:r>
              <a:rPr lang="en-US" dirty="0"/>
              <a:t> </a:t>
            </a:r>
            <a:r>
              <a:rPr lang="en-US" dirty="0" err="1"/>
              <a:t>geldi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/>
              <a:t>Somut</a:t>
            </a:r>
            <a:r>
              <a:rPr lang="en-US" b="1" dirty="0"/>
              <a:t> </a:t>
            </a:r>
            <a:r>
              <a:rPr lang="en-US" b="1" dirty="0" err="1"/>
              <a:t>olarak</a:t>
            </a:r>
            <a:r>
              <a:rPr lang="en-US" b="1" dirty="0"/>
              <a:t>; </a:t>
            </a:r>
            <a:r>
              <a:rPr lang="en-US" b="1" dirty="0" err="1"/>
              <a:t>Postane</a:t>
            </a:r>
            <a:r>
              <a:rPr lang="en-US" b="1" dirty="0"/>
              <a:t> </a:t>
            </a:r>
            <a:r>
              <a:rPr lang="en-US" b="1" dirty="0" err="1"/>
              <a:t>veya</a:t>
            </a:r>
            <a:r>
              <a:rPr lang="en-US" b="1" dirty="0"/>
              <a:t> </a:t>
            </a:r>
            <a:r>
              <a:rPr lang="en-US" b="1" dirty="0" err="1"/>
              <a:t>Kargo</a:t>
            </a:r>
            <a:r>
              <a:rPr lang="en-US" b="1" dirty="0"/>
              <a:t> </a:t>
            </a:r>
            <a:r>
              <a:rPr lang="en-US" b="1" dirty="0" err="1"/>
              <a:t>firması</a:t>
            </a:r>
            <a:r>
              <a:rPr lang="en-US" b="1" dirty="0"/>
              <a:t> </a:t>
            </a:r>
            <a:r>
              <a:rPr lang="en-US" b="1" dirty="0" err="1"/>
              <a:t>gibi</a:t>
            </a:r>
            <a:r>
              <a:rPr lang="en-US" b="1" dirty="0"/>
              <a:t> </a:t>
            </a:r>
            <a:r>
              <a:rPr lang="en-US" b="1" dirty="0" err="1"/>
              <a:t>düşünebiliriz</a:t>
            </a:r>
            <a:r>
              <a:rPr lang="en-US" b="1" dirty="0" smtClean="0"/>
              <a:t>.</a:t>
            </a:r>
            <a:endParaRPr lang="tr-TR" b="1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Process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(</a:t>
            </a:r>
            <a:r>
              <a:rPr lang="en-US" dirty="0" err="1"/>
              <a:t>nesne</a:t>
            </a:r>
            <a:r>
              <a:rPr lang="en-US" dirty="0"/>
              <a:t>) </a:t>
            </a:r>
            <a:r>
              <a:rPr lang="en-US" dirty="0" err="1"/>
              <a:t>kargoya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, </a:t>
            </a:r>
            <a:r>
              <a:rPr lang="en-US" dirty="0" err="1"/>
              <a:t>kargo</a:t>
            </a:r>
            <a:r>
              <a:rPr lang="en-US" dirty="0"/>
              <a:t> </a:t>
            </a:r>
            <a:r>
              <a:rPr lang="en-US" dirty="0" err="1"/>
              <a:t>firması</a:t>
            </a:r>
            <a:r>
              <a:rPr lang="en-US" dirty="0"/>
              <a:t> (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akışları</a:t>
            </a:r>
            <a:r>
              <a:rPr lang="en-US" dirty="0"/>
              <a:t> </a:t>
            </a:r>
            <a:r>
              <a:rPr lang="en-US" dirty="0" err="1"/>
              <a:t>doğrultusunda</a:t>
            </a:r>
            <a:r>
              <a:rPr lang="en-US" dirty="0"/>
              <a:t>)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göndericiye</a:t>
            </a:r>
            <a:r>
              <a:rPr lang="en-US" dirty="0"/>
              <a:t> </a:t>
            </a:r>
            <a:r>
              <a:rPr lang="en-US" dirty="0" err="1"/>
              <a:t>ulaştırılır</a:t>
            </a:r>
            <a:r>
              <a:rPr lang="en-US" dirty="0"/>
              <a:t>, </a:t>
            </a:r>
            <a:r>
              <a:rPr lang="en-US" dirty="0" err="1"/>
              <a:t>kargo</a:t>
            </a:r>
            <a:r>
              <a:rPr lang="en-US" dirty="0"/>
              <a:t> </a:t>
            </a:r>
            <a:r>
              <a:rPr lang="en-US" dirty="0" err="1"/>
              <a:t>ulaşana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siz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işlerinizi</a:t>
            </a:r>
            <a:r>
              <a:rPr lang="en-US" dirty="0"/>
              <a:t> </a:t>
            </a:r>
            <a:r>
              <a:rPr lang="en-US" dirty="0" err="1"/>
              <a:t>yapmaya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edersiniz</a:t>
            </a:r>
            <a:r>
              <a:rPr lang="en-US" dirty="0"/>
              <a:t> </a:t>
            </a:r>
            <a:r>
              <a:rPr lang="en-US" dirty="0" err="1"/>
              <a:t>kargonun</a:t>
            </a:r>
            <a:r>
              <a:rPr lang="en-US" dirty="0"/>
              <a:t> </a:t>
            </a:r>
            <a:r>
              <a:rPr lang="en-US" dirty="0" err="1"/>
              <a:t>gönderilmesini</a:t>
            </a:r>
            <a:r>
              <a:rPr lang="en-US" dirty="0"/>
              <a:t> </a:t>
            </a:r>
            <a:r>
              <a:rPr lang="en-US" dirty="0" err="1"/>
              <a:t>beklemeyiz</a:t>
            </a:r>
            <a:r>
              <a:rPr lang="en-US" dirty="0" smtClean="0"/>
              <a:t>.”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231"/>
            <a:ext cx="11625753" cy="326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337" y="220337"/>
            <a:ext cx="11766015" cy="64228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 smtClean="0"/>
              <a:t>Message Broker; </a:t>
            </a:r>
            <a:r>
              <a:rPr lang="en-US" b="1" i="1" dirty="0" err="1" smtClean="0"/>
              <a:t>mesaj</a:t>
            </a:r>
            <a:r>
              <a:rPr lang="en-US" b="1" i="1" dirty="0" smtClean="0"/>
              <a:t> </a:t>
            </a:r>
            <a:r>
              <a:rPr lang="en-US" b="1" i="1" dirty="0" err="1" smtClean="0"/>
              <a:t>kuyruk</a:t>
            </a:r>
            <a:r>
              <a:rPr lang="en-US" b="1" i="1" dirty="0" smtClean="0"/>
              <a:t> </a:t>
            </a:r>
            <a:r>
              <a:rPr lang="en-US" b="1" i="1" dirty="0" err="1" smtClean="0"/>
              <a:t>sistemlerine</a:t>
            </a:r>
            <a:r>
              <a:rPr lang="en-US" b="1" i="1" dirty="0" smtClean="0"/>
              <a:t> </a:t>
            </a:r>
            <a:r>
              <a:rPr lang="en-US" b="1" i="1" dirty="0" err="1" smtClean="0"/>
              <a:t>verilen</a:t>
            </a:r>
            <a:r>
              <a:rPr lang="en-US" b="1" i="1" dirty="0" smtClean="0"/>
              <a:t> </a:t>
            </a:r>
            <a:r>
              <a:rPr lang="en-US" b="1" i="1" dirty="0" err="1" smtClean="0"/>
              <a:t>genel</a:t>
            </a:r>
            <a:r>
              <a:rPr lang="en-US" b="1" i="1" dirty="0" smtClean="0"/>
              <a:t> </a:t>
            </a:r>
            <a:r>
              <a:rPr lang="en-US" b="1" i="1" dirty="0" err="1" smtClean="0"/>
              <a:t>isimdir</a:t>
            </a:r>
            <a:r>
              <a:rPr lang="en-US" b="1" i="1" dirty="0" smtClean="0"/>
              <a:t>. </a:t>
            </a:r>
            <a:r>
              <a:rPr lang="en-US" b="1" i="1" dirty="0" err="1" smtClean="0"/>
              <a:t>RabbitMQ</a:t>
            </a:r>
            <a:r>
              <a:rPr lang="en-US" b="1" i="1" dirty="0" smtClean="0"/>
              <a:t> </a:t>
            </a:r>
            <a:r>
              <a:rPr lang="en-US" b="1" i="1" dirty="0" err="1" smtClean="0"/>
              <a:t>bunlardan</a:t>
            </a:r>
            <a:r>
              <a:rPr lang="en-US" b="1" i="1" dirty="0" smtClean="0"/>
              <a:t> </a:t>
            </a:r>
            <a:r>
              <a:rPr lang="en-US" b="1" i="1" dirty="0" err="1" smtClean="0"/>
              <a:t>sadece</a:t>
            </a:r>
            <a:r>
              <a:rPr lang="en-US" b="1" i="1" dirty="0" smtClean="0"/>
              <a:t> </a:t>
            </a:r>
            <a:r>
              <a:rPr lang="en-US" b="1" i="1" dirty="0" err="1" smtClean="0"/>
              <a:t>birtanesidir</a:t>
            </a:r>
            <a:r>
              <a:rPr lang="en-US" b="1" i="1" dirty="0" smtClean="0"/>
              <a:t>. Kafka, MSMQ vs. </a:t>
            </a:r>
            <a:r>
              <a:rPr lang="en-US" b="1" i="1" dirty="0" err="1" smtClean="0"/>
              <a:t>diğer</a:t>
            </a:r>
            <a:r>
              <a:rPr lang="en-US" b="1" i="1" dirty="0" smtClean="0"/>
              <a:t> </a:t>
            </a:r>
            <a:r>
              <a:rPr lang="en-US" b="1" i="1" dirty="0" err="1" smtClean="0"/>
              <a:t>mesaj</a:t>
            </a:r>
            <a:r>
              <a:rPr lang="en-US" b="1" i="1" dirty="0" smtClean="0"/>
              <a:t> </a:t>
            </a:r>
            <a:r>
              <a:rPr lang="en-US" b="1" i="1" dirty="0" err="1" smtClean="0"/>
              <a:t>kuyruk</a:t>
            </a:r>
            <a:r>
              <a:rPr lang="en-US" b="1" i="1" dirty="0" smtClean="0"/>
              <a:t> </a:t>
            </a:r>
            <a:r>
              <a:rPr lang="en-US" b="1" i="1" dirty="0" err="1" smtClean="0"/>
              <a:t>sistemleridir</a:t>
            </a:r>
            <a:r>
              <a:rPr lang="en-US" b="1" i="1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RabbitMQ</a:t>
            </a:r>
            <a:r>
              <a:rPr lang="en-US" dirty="0" smtClean="0"/>
              <a:t> </a:t>
            </a:r>
            <a:r>
              <a:rPr lang="en-US" dirty="0" err="1"/>
              <a:t>kullanmamı</a:t>
            </a:r>
            <a:r>
              <a:rPr lang="en-US" dirty="0"/>
              <a:t> </a:t>
            </a:r>
            <a:r>
              <a:rPr lang="en-US" dirty="0" err="1"/>
              <a:t>gerektiren</a:t>
            </a:r>
            <a:r>
              <a:rPr lang="en-US" dirty="0"/>
              <a:t> </a:t>
            </a:r>
            <a:r>
              <a:rPr lang="en-US" dirty="0" err="1"/>
              <a:t>durumlara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</a:t>
            </a:r>
            <a:r>
              <a:rPr lang="en-US" dirty="0" err="1"/>
              <a:t>gerekirse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* E-mail </a:t>
            </a:r>
            <a:r>
              <a:rPr lang="en-US" dirty="0" err="1"/>
              <a:t>gönderimi</a:t>
            </a:r>
            <a:r>
              <a:rPr lang="en-US" dirty="0"/>
              <a:t> </a:t>
            </a:r>
            <a:r>
              <a:rPr lang="en-US" dirty="0" err="1"/>
              <a:t>işlemlerinde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* </a:t>
            </a:r>
            <a:r>
              <a:rPr lang="en-US" dirty="0" err="1"/>
              <a:t>Hazır</a:t>
            </a:r>
            <a:r>
              <a:rPr lang="en-US" dirty="0"/>
              <a:t> </a:t>
            </a:r>
            <a:r>
              <a:rPr lang="en-US" dirty="0" err="1"/>
              <a:t>rapor</a:t>
            </a:r>
            <a:r>
              <a:rPr lang="en-US" dirty="0"/>
              <a:t> </a:t>
            </a:r>
            <a:r>
              <a:rPr lang="en-US" dirty="0" err="1"/>
              <a:t>sorgularının</a:t>
            </a:r>
            <a:r>
              <a:rPr lang="en-US" dirty="0"/>
              <a:t> </a:t>
            </a:r>
            <a:r>
              <a:rPr lang="en-US" dirty="0" err="1"/>
              <a:t>dışında</a:t>
            </a:r>
            <a:r>
              <a:rPr lang="en-US" dirty="0"/>
              <a:t> </a:t>
            </a:r>
            <a:r>
              <a:rPr lang="en-US" dirty="0" err="1"/>
              <a:t>ihtiyaca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(</a:t>
            </a:r>
            <a:r>
              <a:rPr lang="en-US" dirty="0" err="1"/>
              <a:t>anlık</a:t>
            </a:r>
            <a:r>
              <a:rPr lang="en-US" dirty="0"/>
              <a:t>) </a:t>
            </a:r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dirty="0" err="1"/>
              <a:t>parametrelerinin</a:t>
            </a:r>
            <a:r>
              <a:rPr lang="en-US" dirty="0"/>
              <a:t> </a:t>
            </a:r>
            <a:r>
              <a:rPr lang="en-US" dirty="0" err="1"/>
              <a:t>değişkenlik</a:t>
            </a:r>
            <a:r>
              <a:rPr lang="en-US" dirty="0"/>
              <a:t> </a:t>
            </a:r>
            <a:r>
              <a:rPr lang="en-US" dirty="0" err="1"/>
              <a:t>gösteren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raporlama</a:t>
            </a:r>
            <a:r>
              <a:rPr lang="en-US" dirty="0"/>
              <a:t> </a:t>
            </a:r>
            <a:r>
              <a:rPr lang="en-US" dirty="0" err="1"/>
              <a:t>işlemlerde</a:t>
            </a:r>
            <a:r>
              <a:rPr lang="en-US" dirty="0"/>
              <a:t> </a:t>
            </a:r>
            <a:r>
              <a:rPr lang="tr-TR" dirty="0" smtClean="0"/>
              <a:t>kullanabiliriz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Rapor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kullanıcıdan</a:t>
            </a:r>
            <a:r>
              <a:rPr lang="en-US" dirty="0"/>
              <a:t> </a:t>
            </a:r>
            <a:r>
              <a:rPr lang="en-US" dirty="0" err="1"/>
              <a:t>seçtiği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parametreye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şartlar</a:t>
            </a:r>
            <a:r>
              <a:rPr lang="en-US" dirty="0"/>
              <a:t> </a:t>
            </a:r>
            <a:r>
              <a:rPr lang="en-US" dirty="0" err="1"/>
              <a:t>doğrultusunda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dirty="0" err="1"/>
              <a:t>talep</a:t>
            </a:r>
            <a:r>
              <a:rPr lang="en-US" dirty="0"/>
              <a:t> queue de </a:t>
            </a:r>
            <a:r>
              <a:rPr lang="en-US" dirty="0" err="1"/>
              <a:t>saklanır</a:t>
            </a:r>
            <a:r>
              <a:rPr lang="en-US" dirty="0"/>
              <a:t>, </a:t>
            </a:r>
            <a:r>
              <a:rPr lang="en-US" dirty="0" err="1"/>
              <a:t>Consumer’in</a:t>
            </a:r>
            <a:r>
              <a:rPr lang="en-US" dirty="0"/>
              <a:t> </a:t>
            </a:r>
            <a:r>
              <a:rPr lang="en-US" dirty="0" err="1"/>
              <a:t>dinlediği</a:t>
            </a:r>
            <a:r>
              <a:rPr lang="en-US" dirty="0"/>
              <a:t> </a:t>
            </a:r>
            <a:r>
              <a:rPr lang="en-US" dirty="0" err="1"/>
              <a:t>kuyruktan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raporu</a:t>
            </a:r>
            <a:r>
              <a:rPr lang="en-US" dirty="0"/>
              <a:t> byte[]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saklanan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JSON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istenilen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dönüştürülerek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kaynağından</a:t>
            </a:r>
            <a:r>
              <a:rPr lang="en-US" dirty="0"/>
              <a:t> </a:t>
            </a:r>
            <a:r>
              <a:rPr lang="en-US" dirty="0" err="1"/>
              <a:t>çekilir</a:t>
            </a:r>
            <a:r>
              <a:rPr lang="en-US" dirty="0"/>
              <a:t>,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isteğine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xml-</a:t>
            </a:r>
            <a:r>
              <a:rPr lang="en-US" dirty="0" err="1"/>
              <a:t>xls</a:t>
            </a:r>
            <a:r>
              <a:rPr lang="en-US" dirty="0"/>
              <a:t>-txt vb. </a:t>
            </a:r>
            <a:r>
              <a:rPr lang="en-US" dirty="0" err="1"/>
              <a:t>türünde</a:t>
            </a:r>
            <a:r>
              <a:rPr lang="en-US" dirty="0"/>
              <a:t> </a:t>
            </a:r>
            <a:r>
              <a:rPr lang="en-US" dirty="0" err="1"/>
              <a:t>kullanıcıya</a:t>
            </a:r>
            <a:r>
              <a:rPr lang="en-US" dirty="0"/>
              <a:t> response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dönülür</a:t>
            </a:r>
            <a:r>
              <a:rPr lang="en-US" dirty="0" smtClean="0"/>
              <a:t>.”</a:t>
            </a:r>
            <a:endParaRPr lang="tr-TR" dirty="0" smtClean="0"/>
          </a:p>
          <a:p>
            <a:pPr marL="0" indent="0">
              <a:buNone/>
            </a:pPr>
            <a:r>
              <a:rPr lang="en-US" dirty="0" err="1"/>
              <a:t>RabbitMQ</a:t>
            </a:r>
            <a:r>
              <a:rPr lang="en-US" dirty="0"/>
              <a:t> </a:t>
            </a:r>
            <a:r>
              <a:rPr lang="en-US" b="1" dirty="0" err="1"/>
              <a:t>asenkron</a:t>
            </a:r>
            <a:r>
              <a:rPr lang="en-US" dirty="0"/>
              <a:t> 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yapıdır</a:t>
            </a:r>
            <a:r>
              <a:rPr lang="en-US" dirty="0"/>
              <a:t>. </a:t>
            </a:r>
            <a:r>
              <a:rPr lang="en-US" b="1" dirty="0" err="1"/>
              <a:t>Erlang</a:t>
            </a:r>
            <a:r>
              <a:rPr lang="en-US" dirty="0"/>
              <a:t> 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geliştirilmiştir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RabbitMQ</a:t>
            </a:r>
            <a:r>
              <a:rPr lang="en-US" dirty="0"/>
              <a:t> </a:t>
            </a:r>
            <a:r>
              <a:rPr lang="en-US" dirty="0" err="1"/>
              <a:t>Kurulumu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İlk </a:t>
            </a:r>
            <a:r>
              <a:rPr lang="en-US" dirty="0" err="1"/>
              <a:t>adım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 </a:t>
            </a:r>
            <a:r>
              <a:rPr lang="en-US" b="1" u="sng" dirty="0">
                <a:hlinkClick r:id="rId2"/>
              </a:rPr>
              <a:t>http://erlang.org/download/</a:t>
            </a:r>
            <a:r>
              <a:rPr lang="en-US" dirty="0"/>
              <a:t> </a:t>
            </a:r>
            <a:r>
              <a:rPr lang="en-US" dirty="0" err="1"/>
              <a:t>adresten</a:t>
            </a:r>
            <a:r>
              <a:rPr lang="en-US" dirty="0"/>
              <a:t> </a:t>
            </a:r>
            <a:r>
              <a:rPr lang="en-US" dirty="0" err="1"/>
              <a:t>istenilen</a:t>
            </a:r>
            <a:r>
              <a:rPr lang="en-US" dirty="0"/>
              <a:t> </a:t>
            </a:r>
            <a:r>
              <a:rPr lang="en-US" dirty="0" err="1"/>
              <a:t>versiyonu</a:t>
            </a:r>
            <a:r>
              <a:rPr lang="en-US" dirty="0"/>
              <a:t> </a:t>
            </a:r>
            <a:r>
              <a:rPr lang="en-US" dirty="0" err="1"/>
              <a:t>seçerek</a:t>
            </a:r>
            <a:r>
              <a:rPr lang="en-US" dirty="0"/>
              <a:t> (.exe) </a:t>
            </a:r>
            <a:r>
              <a:rPr lang="en-US" dirty="0" err="1"/>
              <a:t>kurulumu</a:t>
            </a:r>
            <a:r>
              <a:rPr lang="en-US" dirty="0"/>
              <a:t> </a:t>
            </a:r>
            <a:r>
              <a:rPr lang="tr-TR" dirty="0" smtClean="0"/>
              <a:t>yapılır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err="1"/>
              <a:t>İkinci</a:t>
            </a:r>
            <a:r>
              <a:rPr lang="en-US" dirty="0"/>
              <a:t> </a:t>
            </a:r>
            <a:r>
              <a:rPr lang="en-US" dirty="0" err="1"/>
              <a:t>adımda</a:t>
            </a:r>
            <a:r>
              <a:rPr lang="en-US" dirty="0"/>
              <a:t> </a:t>
            </a:r>
            <a:r>
              <a:rPr lang="en-US" b="1" u="sng" dirty="0">
                <a:hlinkClick r:id="rId3"/>
              </a:rPr>
              <a:t>https://www.rabbitmq.com/install-windows.html</a:t>
            </a:r>
            <a:r>
              <a:rPr lang="en-US" b="1" dirty="0"/>
              <a:t> </a:t>
            </a:r>
            <a:r>
              <a:rPr lang="en-US" dirty="0" err="1"/>
              <a:t>adresinden</a:t>
            </a:r>
            <a:r>
              <a:rPr lang="en-US" dirty="0"/>
              <a:t> </a:t>
            </a:r>
            <a:r>
              <a:rPr lang="en-US" dirty="0" err="1"/>
              <a:t>RabbitMQ</a:t>
            </a:r>
            <a:r>
              <a:rPr lang="en-US" dirty="0"/>
              <a:t> </a:t>
            </a:r>
            <a:r>
              <a:rPr lang="en-US" dirty="0" err="1"/>
              <a:t>kurulumu</a:t>
            </a:r>
            <a:r>
              <a:rPr lang="en-US" dirty="0"/>
              <a:t> </a:t>
            </a:r>
            <a:r>
              <a:rPr lang="tr-TR" dirty="0" smtClean="0"/>
              <a:t>yapılır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8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337" y="220337"/>
            <a:ext cx="11766015" cy="6422834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RabbitMQ</a:t>
            </a:r>
            <a:r>
              <a:rPr lang="en-US" b="1" dirty="0"/>
              <a:t> </a:t>
            </a:r>
            <a:r>
              <a:rPr lang="en-US" b="1" dirty="0" err="1"/>
              <a:t>Konfigürasyon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Ortam</a:t>
            </a:r>
            <a:r>
              <a:rPr lang="en-US" dirty="0"/>
              <a:t> </a:t>
            </a:r>
            <a:r>
              <a:rPr lang="en-US" dirty="0" err="1"/>
              <a:t>değişkenlerine</a:t>
            </a:r>
            <a:r>
              <a:rPr lang="en-US" dirty="0"/>
              <a:t> (</a:t>
            </a:r>
            <a:r>
              <a:rPr lang="en-US" b="1" u="sng" dirty="0">
                <a:hlinkClick r:id="rId2"/>
              </a:rPr>
              <a:t>Environment variables</a:t>
            </a:r>
            <a:r>
              <a:rPr lang="en-US" dirty="0"/>
              <a:t>) </a:t>
            </a:r>
            <a:r>
              <a:rPr lang="en-US" dirty="0" err="1"/>
              <a:t>RabbitMQ</a:t>
            </a:r>
            <a:r>
              <a:rPr lang="en-US" dirty="0"/>
              <a:t> </a:t>
            </a:r>
            <a:r>
              <a:rPr lang="en-US" b="1" dirty="0"/>
              <a:t>node name</a:t>
            </a:r>
            <a:r>
              <a:rPr lang="en-US" dirty="0"/>
              <a:t> </a:t>
            </a:r>
            <a:r>
              <a:rPr lang="en-US" dirty="0" err="1"/>
              <a:t>ekleyelim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i="1" dirty="0" err="1"/>
              <a:t>RabbitMQ</a:t>
            </a:r>
            <a:r>
              <a:rPr lang="en-US" i="1" dirty="0"/>
              <a:t> </a:t>
            </a:r>
            <a:r>
              <a:rPr lang="en-US" i="1" dirty="0" err="1"/>
              <a:t>kurulumunu</a:t>
            </a:r>
            <a:r>
              <a:rPr lang="en-US" i="1" dirty="0"/>
              <a:t> </a:t>
            </a:r>
            <a:r>
              <a:rPr lang="en-US" i="1" dirty="0" err="1"/>
              <a:t>yaptığımız</a:t>
            </a:r>
            <a:r>
              <a:rPr lang="en-US" i="1" dirty="0"/>
              <a:t> </a:t>
            </a:r>
            <a:r>
              <a:rPr lang="en-US" i="1" dirty="0" err="1"/>
              <a:t>makine-bilgisayar’ın</a:t>
            </a:r>
            <a:r>
              <a:rPr lang="en-US" i="1" dirty="0"/>
              <a:t> </a:t>
            </a:r>
            <a:r>
              <a:rPr lang="en-US" b="1" i="1" dirty="0"/>
              <a:t>host name</a:t>
            </a:r>
            <a:r>
              <a:rPr lang="en-US" i="1" dirty="0"/>
              <a:t> </a:t>
            </a:r>
            <a:r>
              <a:rPr lang="en-US" i="1" dirty="0" err="1"/>
              <a:t>ile</a:t>
            </a:r>
            <a:r>
              <a:rPr lang="en-US" i="1" dirty="0"/>
              <a:t> </a:t>
            </a:r>
            <a:r>
              <a:rPr lang="en-US" i="1" dirty="0" err="1"/>
              <a:t>RabbitMQ</a:t>
            </a:r>
            <a:r>
              <a:rPr lang="en-US" i="1" dirty="0"/>
              <a:t> </a:t>
            </a:r>
            <a:r>
              <a:rPr lang="en-US" b="1" i="1" dirty="0"/>
              <a:t>node name</a:t>
            </a:r>
            <a:r>
              <a:rPr lang="en-US" i="1" dirty="0"/>
              <a:t> </a:t>
            </a:r>
            <a:r>
              <a:rPr lang="en-US" i="1" dirty="0" err="1"/>
              <a:t>aynı</a:t>
            </a:r>
            <a:r>
              <a:rPr lang="en-US" i="1" dirty="0"/>
              <a:t> </a:t>
            </a:r>
            <a:r>
              <a:rPr lang="en-US" i="1" dirty="0" err="1"/>
              <a:t>olmalıdır</a:t>
            </a:r>
            <a:r>
              <a:rPr lang="en-US" i="1" dirty="0" smtClean="0"/>
              <a:t>.</a:t>
            </a:r>
            <a:endParaRPr lang="tr-TR" i="1" dirty="0" smtClean="0"/>
          </a:p>
          <a:p>
            <a:pPr marL="0" indent="0">
              <a:buNone/>
            </a:pPr>
            <a:r>
              <a:rPr lang="tr-TR" i="1" dirty="0" smtClean="0"/>
              <a:t>Ortam Değişkenleri için : </a:t>
            </a:r>
          </a:p>
          <a:p>
            <a:pPr marL="0" indent="0">
              <a:buNone/>
            </a:pPr>
            <a:r>
              <a:rPr lang="en-US" b="1" i="1" dirty="0" err="1"/>
              <a:t>Bilgisayarım</a:t>
            </a:r>
            <a:r>
              <a:rPr lang="en-US" i="1" dirty="0"/>
              <a:t>-(This PC) =&gt; </a:t>
            </a:r>
            <a:r>
              <a:rPr lang="en-US" b="1" i="1" dirty="0" err="1"/>
              <a:t>Sağ</a:t>
            </a:r>
            <a:r>
              <a:rPr lang="en-US" b="1" i="1" dirty="0"/>
              <a:t> </a:t>
            </a:r>
            <a:r>
              <a:rPr lang="en-US" b="1" i="1" dirty="0" err="1"/>
              <a:t>tık</a:t>
            </a:r>
            <a:r>
              <a:rPr lang="en-US" i="1" dirty="0"/>
              <a:t> =&gt; </a:t>
            </a:r>
            <a:r>
              <a:rPr lang="en-US" b="1" i="1" dirty="0" err="1"/>
              <a:t>Özellikler</a:t>
            </a:r>
            <a:r>
              <a:rPr lang="en-US" i="1" dirty="0"/>
              <a:t> (Properties</a:t>
            </a:r>
            <a:r>
              <a:rPr lang="en-US" i="1" dirty="0" smtClean="0"/>
              <a:t>)</a:t>
            </a:r>
            <a:endParaRPr lang="tr-TR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5" y="3160061"/>
            <a:ext cx="61055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3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337" y="220337"/>
            <a:ext cx="11766015" cy="642283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Kurulum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konfigürasyon</a:t>
            </a:r>
            <a:r>
              <a:rPr lang="en-US" dirty="0"/>
              <a:t> </a:t>
            </a:r>
            <a:r>
              <a:rPr lang="en-US" dirty="0" err="1"/>
              <a:t>işlemlerini</a:t>
            </a:r>
            <a:r>
              <a:rPr lang="en-US" dirty="0"/>
              <a:t> </a:t>
            </a:r>
            <a:r>
              <a:rPr lang="en-US" dirty="0" err="1"/>
              <a:t>tamamladık</a:t>
            </a:r>
            <a:r>
              <a:rPr lang="en-US" dirty="0"/>
              <a:t> </a:t>
            </a:r>
            <a:r>
              <a:rPr lang="en-US" dirty="0" err="1"/>
              <a:t>RabbitMQ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 </a:t>
            </a:r>
            <a:r>
              <a:rPr lang="en-US" b="1" dirty="0" err="1"/>
              <a:t>browser</a:t>
            </a:r>
            <a:r>
              <a:rPr lang="en-US" dirty="0" err="1"/>
              <a:t>’a</a:t>
            </a:r>
            <a:r>
              <a:rPr lang="en-US" dirty="0"/>
              <a:t> </a:t>
            </a:r>
            <a:r>
              <a:rPr lang="en-US" b="1" dirty="0"/>
              <a:t>15672 </a:t>
            </a:r>
            <a:r>
              <a:rPr lang="en-US" b="1" dirty="0" err="1"/>
              <a:t>portundan</a:t>
            </a:r>
            <a:r>
              <a:rPr lang="en-US" dirty="0"/>
              <a:t> </a:t>
            </a:r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/>
              <a:t>erişebiliriz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i="1" u="sng" dirty="0">
                <a:hlinkClick r:id="rId2"/>
              </a:rPr>
              <a:t>http://</a:t>
            </a:r>
            <a:r>
              <a:rPr lang="en-US" i="1" u="sng" dirty="0" smtClean="0">
                <a:hlinkClick r:id="rId2"/>
              </a:rPr>
              <a:t>localhost:</a:t>
            </a:r>
            <a:r>
              <a:rPr lang="en-US" b="1" i="1" u="sng" dirty="0" smtClean="0">
                <a:hlinkClick r:id="rId2"/>
              </a:rPr>
              <a:t>15672</a:t>
            </a:r>
            <a:endParaRPr lang="tr-TR" b="1" i="1" u="sng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89" y="1866900"/>
            <a:ext cx="9529591" cy="430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4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337" y="0"/>
            <a:ext cx="11766015" cy="66431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/>
              <a:t>RabbitMQ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 smtClean="0"/>
              <a:t>Bileşenleri</a:t>
            </a:r>
            <a:endParaRPr lang="tr-TR" b="1" dirty="0" smtClean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r-TR" sz="2400" b="1" dirty="0" smtClean="0"/>
          </a:p>
          <a:p>
            <a:pPr marL="0" indent="0">
              <a:buNone/>
            </a:pPr>
            <a:endParaRPr lang="tr-TR" sz="2400" b="1" dirty="0"/>
          </a:p>
          <a:p>
            <a:pPr marL="0" indent="0">
              <a:buNone/>
            </a:pPr>
            <a:r>
              <a:rPr lang="en-US" sz="2400" b="1" dirty="0" smtClean="0"/>
              <a:t>1- </a:t>
            </a:r>
            <a:r>
              <a:rPr lang="en-US" sz="2400" b="1" dirty="0"/>
              <a:t>Publisher:</a:t>
            </a:r>
            <a:r>
              <a:rPr lang="en-US" sz="2400" dirty="0"/>
              <a:t> </a:t>
            </a:r>
            <a:r>
              <a:rPr lang="en-US" sz="2400" dirty="0" err="1"/>
              <a:t>Kuyruğa</a:t>
            </a:r>
            <a:r>
              <a:rPr lang="en-US" sz="2400" dirty="0"/>
              <a:t> </a:t>
            </a:r>
            <a:r>
              <a:rPr lang="en-US" sz="2400" dirty="0" err="1"/>
              <a:t>mesaj</a:t>
            </a:r>
            <a:r>
              <a:rPr lang="en-US" sz="2400" dirty="0"/>
              <a:t> </a:t>
            </a:r>
            <a:r>
              <a:rPr lang="en-US" sz="2400" dirty="0" err="1"/>
              <a:t>gönderen</a:t>
            </a:r>
            <a:r>
              <a:rPr lang="en-US" sz="2400" dirty="0"/>
              <a:t> </a:t>
            </a:r>
            <a:r>
              <a:rPr lang="en-US" sz="2400" dirty="0" err="1"/>
              <a:t>uygulamadır</a:t>
            </a:r>
            <a:r>
              <a:rPr lang="en-US" sz="2400" dirty="0"/>
              <a:t>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/>
              <a:t>2- Consumer:</a:t>
            </a:r>
            <a:r>
              <a:rPr lang="en-US" sz="2400" dirty="0"/>
              <a:t> </a:t>
            </a:r>
            <a:r>
              <a:rPr lang="en-US" sz="2400" dirty="0" err="1"/>
              <a:t>Kuyruğu</a:t>
            </a:r>
            <a:r>
              <a:rPr lang="en-US" sz="2400" dirty="0"/>
              <a:t> </a:t>
            </a:r>
            <a:r>
              <a:rPr lang="en-US" sz="2400" dirty="0" err="1"/>
              <a:t>dinleyen</a:t>
            </a:r>
            <a:r>
              <a:rPr lang="en-US" sz="2400" dirty="0"/>
              <a:t> </a:t>
            </a:r>
            <a:r>
              <a:rPr lang="en-US" sz="2400" dirty="0" err="1"/>
              <a:t>uygulamadır</a:t>
            </a:r>
            <a:r>
              <a:rPr lang="en-US" sz="2400" dirty="0"/>
              <a:t>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/>
              <a:t>3- </a:t>
            </a:r>
            <a:r>
              <a:rPr lang="en-US" sz="2400" b="1" dirty="0" err="1"/>
              <a:t>RabbitMQ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/>
              <a:t>* Routing key</a:t>
            </a:r>
            <a:r>
              <a:rPr lang="en-US" sz="2400" dirty="0"/>
              <a:t>: </a:t>
            </a:r>
            <a:r>
              <a:rPr lang="en-US" sz="2400" dirty="0" err="1"/>
              <a:t>Mesajımızı</a:t>
            </a:r>
            <a:r>
              <a:rPr lang="en-US" sz="2400" dirty="0"/>
              <a:t> </a:t>
            </a:r>
            <a:r>
              <a:rPr lang="en-US" sz="2400" dirty="0" err="1"/>
              <a:t>yönlendireceğimiz</a:t>
            </a:r>
            <a:r>
              <a:rPr lang="en-US" sz="2400" dirty="0"/>
              <a:t> </a:t>
            </a:r>
            <a:r>
              <a:rPr lang="en-US" sz="2400" dirty="0" err="1"/>
              <a:t>anahtarımızdır</a:t>
            </a:r>
            <a:r>
              <a:rPr lang="en-US" sz="2400" dirty="0"/>
              <a:t>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* </a:t>
            </a:r>
            <a:r>
              <a:rPr lang="en-US" sz="2400" b="1" dirty="0"/>
              <a:t>Exchange</a:t>
            </a:r>
            <a:r>
              <a:rPr lang="en-US" sz="2400" dirty="0"/>
              <a:t>: </a:t>
            </a:r>
            <a:r>
              <a:rPr lang="en-US" sz="2400" dirty="0" err="1"/>
              <a:t>Mesajı</a:t>
            </a:r>
            <a:r>
              <a:rPr lang="en-US" sz="2400" dirty="0"/>
              <a:t> </a:t>
            </a:r>
            <a:r>
              <a:rPr lang="en-US" sz="2400" dirty="0" err="1"/>
              <a:t>ilgili</a:t>
            </a:r>
            <a:r>
              <a:rPr lang="en-US" sz="2400" dirty="0"/>
              <a:t> “</a:t>
            </a:r>
            <a:r>
              <a:rPr lang="en-US" sz="2400" b="1" i="1" dirty="0"/>
              <a:t>routing </a:t>
            </a:r>
            <a:r>
              <a:rPr lang="en-US" sz="2400" b="1" i="1" dirty="0" err="1"/>
              <a:t>key</a:t>
            </a:r>
            <a:r>
              <a:rPr lang="en-US" sz="2400" dirty="0" err="1"/>
              <a:t>”e</a:t>
            </a:r>
            <a:r>
              <a:rPr lang="en-US" sz="2400" dirty="0"/>
              <a:t> </a:t>
            </a:r>
            <a:r>
              <a:rPr lang="en-US" sz="2400" dirty="0" err="1"/>
              <a:t>göre</a:t>
            </a:r>
            <a:r>
              <a:rPr lang="en-US" sz="2400" dirty="0"/>
              <a:t> </a:t>
            </a:r>
            <a:r>
              <a:rPr lang="en-US" sz="2400" dirty="0" err="1"/>
              <a:t>ilgili</a:t>
            </a:r>
            <a:r>
              <a:rPr lang="en-US" sz="2400" dirty="0"/>
              <a:t> </a:t>
            </a:r>
            <a:r>
              <a:rPr lang="en-US" sz="2400" b="1" i="1" dirty="0" err="1"/>
              <a:t>queue</a:t>
            </a:r>
            <a:r>
              <a:rPr lang="en-US" sz="2400" dirty="0" err="1"/>
              <a:t>’ya</a:t>
            </a:r>
            <a:r>
              <a:rPr lang="en-US" sz="2400" dirty="0"/>
              <a:t> </a:t>
            </a:r>
            <a:r>
              <a:rPr lang="en-US" sz="2400" dirty="0" err="1"/>
              <a:t>yönlendiren</a:t>
            </a:r>
            <a:r>
              <a:rPr lang="en-US" sz="2400" dirty="0"/>
              <a:t> </a:t>
            </a:r>
            <a:r>
              <a:rPr lang="en-US" sz="2400" dirty="0" err="1"/>
              <a:t>bölüm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/>
              <a:t>* Queue</a:t>
            </a:r>
            <a:r>
              <a:rPr lang="en-US" sz="2400" dirty="0"/>
              <a:t>: </a:t>
            </a:r>
            <a:r>
              <a:rPr lang="en-US" sz="2400" dirty="0" err="1"/>
              <a:t>Mesajların</a:t>
            </a:r>
            <a:r>
              <a:rPr lang="en-US" sz="2400" dirty="0"/>
              <a:t> son </a:t>
            </a:r>
            <a:r>
              <a:rPr lang="en-US" sz="2400" dirty="0" err="1"/>
              <a:t>olarak</a:t>
            </a:r>
            <a:r>
              <a:rPr lang="en-US" sz="2400" dirty="0"/>
              <a:t> </a:t>
            </a:r>
            <a:r>
              <a:rPr lang="en-US" sz="2400" dirty="0" err="1"/>
              <a:t>düştüğü</a:t>
            </a:r>
            <a:r>
              <a:rPr lang="en-US" sz="2400" dirty="0"/>
              <a:t> </a:t>
            </a:r>
            <a:r>
              <a:rPr lang="en-US" sz="2400" dirty="0" err="1"/>
              <a:t>kuyruk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/>
              <a:t>* Exchange type</a:t>
            </a:r>
            <a:r>
              <a:rPr lang="en-US" sz="2400" dirty="0"/>
              <a:t>: </a:t>
            </a:r>
            <a:r>
              <a:rPr lang="en-US" sz="2400" dirty="0" err="1"/>
              <a:t>Gelen</a:t>
            </a:r>
            <a:r>
              <a:rPr lang="en-US" sz="2400" dirty="0"/>
              <a:t> </a:t>
            </a:r>
            <a:r>
              <a:rPr lang="en-US" sz="2400" dirty="0" err="1"/>
              <a:t>mesajın</a:t>
            </a:r>
            <a:r>
              <a:rPr lang="en-US" sz="2400" dirty="0"/>
              <a:t>, “</a:t>
            </a:r>
            <a:r>
              <a:rPr lang="en-US" sz="2400" b="1" i="1" dirty="0"/>
              <a:t>routing </a:t>
            </a:r>
            <a:r>
              <a:rPr lang="en-US" sz="2400" b="1" i="1" dirty="0" err="1"/>
              <a:t>key</a:t>
            </a:r>
            <a:r>
              <a:rPr lang="en-US" sz="2400" dirty="0" err="1"/>
              <a:t>”e</a:t>
            </a:r>
            <a:r>
              <a:rPr lang="en-US" sz="2400" dirty="0"/>
              <a:t> </a:t>
            </a:r>
            <a:r>
              <a:rPr lang="en-US" sz="2400" dirty="0" err="1"/>
              <a:t>göre</a:t>
            </a:r>
            <a:r>
              <a:rPr lang="en-US" sz="2400" dirty="0"/>
              <a:t> </a:t>
            </a:r>
            <a:r>
              <a:rPr lang="en-US" sz="2400" dirty="0" err="1"/>
              <a:t>hangi</a:t>
            </a:r>
            <a:r>
              <a:rPr lang="en-US" sz="2400" dirty="0"/>
              <a:t> </a:t>
            </a:r>
            <a:r>
              <a:rPr lang="en-US" sz="2400" b="1" i="1" dirty="0" err="1"/>
              <a:t>queue</a:t>
            </a:r>
            <a:r>
              <a:rPr lang="en-US" sz="2400" dirty="0" err="1"/>
              <a:t>’ya</a:t>
            </a:r>
            <a:r>
              <a:rPr lang="en-US" sz="2400" dirty="0"/>
              <a:t> “</a:t>
            </a:r>
            <a:r>
              <a:rPr lang="en-US" sz="2400" b="1" dirty="0" err="1"/>
              <a:t>nasıl</a:t>
            </a:r>
            <a:r>
              <a:rPr lang="en-US" sz="2400" dirty="0"/>
              <a:t>” </a:t>
            </a:r>
            <a:r>
              <a:rPr lang="en-US" sz="2400" dirty="0" err="1"/>
              <a:t>gönderileceğini</a:t>
            </a:r>
            <a:r>
              <a:rPr lang="en-US" sz="2400" dirty="0"/>
              <a:t> </a:t>
            </a:r>
            <a:r>
              <a:rPr lang="en-US" sz="2400" dirty="0" err="1"/>
              <a:t>belirtir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marL="0" indent="0">
              <a:buNone/>
            </a:pPr>
            <a:r>
              <a:rPr lang="en-US" sz="2400" dirty="0" err="1"/>
              <a:t>Şemada</a:t>
            </a:r>
            <a:r>
              <a:rPr lang="en-US" sz="2400" dirty="0"/>
              <a:t> da </a:t>
            </a:r>
            <a:r>
              <a:rPr lang="en-US" sz="2400" dirty="0" err="1"/>
              <a:t>görüldüğü</a:t>
            </a:r>
            <a:r>
              <a:rPr lang="en-US" sz="2400" dirty="0"/>
              <a:t> </a:t>
            </a:r>
            <a:r>
              <a:rPr lang="en-US" sz="2400" dirty="0" err="1"/>
              <a:t>üzere</a:t>
            </a:r>
            <a:r>
              <a:rPr lang="en-US" sz="2400" dirty="0"/>
              <a:t> </a:t>
            </a:r>
            <a:r>
              <a:rPr lang="en-US" sz="2400" b="1" dirty="0" err="1"/>
              <a:t>RabbitMQ</a:t>
            </a:r>
            <a:r>
              <a:rPr lang="en-US" sz="2400" dirty="0"/>
              <a:t> </a:t>
            </a:r>
            <a:r>
              <a:rPr lang="en-US" sz="2400" dirty="0" err="1"/>
              <a:t>temelinde</a:t>
            </a:r>
            <a:r>
              <a:rPr lang="en-US" sz="2400" dirty="0"/>
              <a:t> </a:t>
            </a:r>
            <a:r>
              <a:rPr lang="en-US" sz="2400" i="1" dirty="0"/>
              <a:t>Publisher</a:t>
            </a:r>
            <a:r>
              <a:rPr lang="en-US" sz="2400" dirty="0"/>
              <a:t> </a:t>
            </a:r>
            <a:r>
              <a:rPr lang="en-US" sz="2400" dirty="0" err="1"/>
              <a:t>ve</a:t>
            </a:r>
            <a:r>
              <a:rPr lang="en-US" sz="2400" dirty="0"/>
              <a:t> </a:t>
            </a:r>
            <a:r>
              <a:rPr lang="en-US" sz="2400" i="1" dirty="0"/>
              <a:t>Consumer</a:t>
            </a:r>
            <a:r>
              <a:rPr lang="en-US" sz="2400" dirty="0"/>
              <a:t> </a:t>
            </a:r>
            <a:r>
              <a:rPr lang="en-US" sz="2400" b="1" dirty="0" err="1"/>
              <a:t>olmak</a:t>
            </a:r>
            <a:r>
              <a:rPr lang="en-US" sz="2400" dirty="0"/>
              <a:t> </a:t>
            </a:r>
            <a:r>
              <a:rPr lang="en-US" sz="2400" dirty="0" err="1"/>
              <a:t>üzere</a:t>
            </a:r>
            <a:r>
              <a:rPr lang="en-US" sz="2400" dirty="0"/>
              <a:t> </a:t>
            </a:r>
            <a:r>
              <a:rPr lang="en-US" sz="2400" dirty="0" err="1"/>
              <a:t>iki</a:t>
            </a:r>
            <a:r>
              <a:rPr lang="en-US" sz="2400" dirty="0"/>
              <a:t> </a:t>
            </a:r>
            <a:r>
              <a:rPr lang="en-US" sz="2400" dirty="0" err="1"/>
              <a:t>aktör</a:t>
            </a:r>
            <a:r>
              <a:rPr lang="en-US" sz="2400" dirty="0"/>
              <a:t>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birlikte</a:t>
            </a:r>
            <a:r>
              <a:rPr lang="en-US" sz="2400" dirty="0"/>
              <a:t> </a:t>
            </a:r>
            <a:r>
              <a:rPr lang="en-US" sz="2400" i="1" dirty="0"/>
              <a:t>Exchange</a:t>
            </a:r>
            <a:r>
              <a:rPr lang="en-US" sz="2400" dirty="0"/>
              <a:t> </a:t>
            </a:r>
            <a:r>
              <a:rPr lang="en-US" sz="2400" dirty="0" err="1"/>
              <a:t>ve</a:t>
            </a:r>
            <a:r>
              <a:rPr lang="en-US" sz="2400" dirty="0"/>
              <a:t> </a:t>
            </a:r>
            <a:r>
              <a:rPr lang="en-US" sz="2400" i="1" dirty="0"/>
              <a:t>Queue</a:t>
            </a:r>
            <a:r>
              <a:rPr lang="en-US" sz="2400" dirty="0"/>
              <a:t> </a:t>
            </a:r>
            <a:r>
              <a:rPr lang="en-US" sz="2400" dirty="0" err="1"/>
              <a:t>ensturmanları</a:t>
            </a:r>
            <a:r>
              <a:rPr lang="en-US" sz="2400" dirty="0"/>
              <a:t> </a:t>
            </a:r>
            <a:r>
              <a:rPr lang="en-US" sz="2400" dirty="0" err="1"/>
              <a:t>mevcuttur</a:t>
            </a:r>
            <a:r>
              <a:rPr lang="en-US" sz="2400" dirty="0"/>
              <a:t>. </a:t>
            </a:r>
            <a:r>
              <a:rPr lang="en-US" sz="2400" dirty="0" err="1"/>
              <a:t>Burada</a:t>
            </a:r>
            <a:r>
              <a:rPr lang="en-US" sz="2400" dirty="0"/>
              <a:t> </a:t>
            </a:r>
            <a:r>
              <a:rPr lang="en-US" sz="2400" b="1" i="1" dirty="0"/>
              <a:t>Publisher</a:t>
            </a:r>
            <a:r>
              <a:rPr lang="en-US" sz="2400" dirty="0"/>
              <a:t> </a:t>
            </a:r>
            <a:r>
              <a:rPr lang="en-US" sz="2400" dirty="0" err="1"/>
              <a:t>RabbitMQ</a:t>
            </a:r>
            <a:r>
              <a:rPr lang="en-US" sz="2400" dirty="0"/>
              <a:t> </a:t>
            </a:r>
            <a:r>
              <a:rPr lang="en-US" sz="2400" dirty="0" err="1"/>
              <a:t>mesaj</a:t>
            </a:r>
            <a:r>
              <a:rPr lang="en-US" sz="2400" dirty="0"/>
              <a:t> </a:t>
            </a:r>
            <a:r>
              <a:rPr lang="en-US" sz="2400" dirty="0" err="1"/>
              <a:t>kuyruğuna</a:t>
            </a:r>
            <a:r>
              <a:rPr lang="en-US" sz="2400" dirty="0"/>
              <a:t> </a:t>
            </a:r>
            <a:r>
              <a:rPr lang="en-US" sz="2400" dirty="0" err="1"/>
              <a:t>mesaj</a:t>
            </a:r>
            <a:r>
              <a:rPr lang="en-US" sz="2400" dirty="0"/>
              <a:t> </a:t>
            </a:r>
            <a:r>
              <a:rPr lang="en-US" sz="2400" dirty="0" err="1"/>
              <a:t>gönderen</a:t>
            </a:r>
            <a:r>
              <a:rPr lang="en-US" sz="2400" dirty="0"/>
              <a:t> </a:t>
            </a:r>
            <a:r>
              <a:rPr lang="en-US" sz="2400" dirty="0" err="1"/>
              <a:t>yani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başka</a:t>
            </a:r>
            <a:r>
              <a:rPr lang="en-US" sz="2400" dirty="0"/>
              <a:t> </a:t>
            </a:r>
            <a:r>
              <a:rPr lang="en-US" sz="2400" dirty="0" err="1"/>
              <a:t>deyişle</a:t>
            </a:r>
            <a:r>
              <a:rPr lang="en-US" sz="2400" dirty="0"/>
              <a:t> </a:t>
            </a:r>
            <a:r>
              <a:rPr lang="en-US" sz="2400" dirty="0" err="1"/>
              <a:t>mesaj</a:t>
            </a:r>
            <a:r>
              <a:rPr lang="en-US" sz="2400" dirty="0"/>
              <a:t> </a:t>
            </a:r>
            <a:r>
              <a:rPr lang="en-US" sz="2400" dirty="0" err="1"/>
              <a:t>üreten</a:t>
            </a:r>
            <a:r>
              <a:rPr lang="en-US" sz="2400" dirty="0"/>
              <a:t> </a:t>
            </a:r>
            <a:r>
              <a:rPr lang="en-US" sz="2400" dirty="0" err="1"/>
              <a:t>kişidir</a:t>
            </a:r>
            <a:r>
              <a:rPr lang="en-US" sz="2400" dirty="0"/>
              <a:t>/</a:t>
            </a:r>
            <a:r>
              <a:rPr lang="en-US" sz="2400" dirty="0" err="1"/>
              <a:t>uygulamadır</a:t>
            </a:r>
            <a:r>
              <a:rPr lang="en-US" sz="2400" dirty="0"/>
              <a:t>. </a:t>
            </a:r>
            <a:r>
              <a:rPr lang="en-US" sz="2400" b="1" i="1" dirty="0"/>
              <a:t>Publisher</a:t>
            </a:r>
            <a:r>
              <a:rPr lang="en-US" sz="2400" dirty="0"/>
              <a:t> </a:t>
            </a:r>
            <a:r>
              <a:rPr lang="en-US" sz="2400" dirty="0" err="1"/>
              <a:t>mesajı</a:t>
            </a:r>
            <a:r>
              <a:rPr lang="en-US" sz="2400" dirty="0"/>
              <a:t> </a:t>
            </a:r>
            <a:r>
              <a:rPr lang="en-US" sz="2400" b="1" dirty="0"/>
              <a:t>publish</a:t>
            </a:r>
            <a:r>
              <a:rPr lang="en-US" sz="2400" dirty="0"/>
              <a:t> </a:t>
            </a:r>
            <a:r>
              <a:rPr lang="en-US" sz="2400" dirty="0" err="1"/>
              <a:t>ettikten</a:t>
            </a:r>
            <a:r>
              <a:rPr lang="en-US" sz="2400" dirty="0"/>
              <a:t> </a:t>
            </a:r>
            <a:r>
              <a:rPr lang="en-US" sz="2400" dirty="0" err="1"/>
              <a:t>sonra</a:t>
            </a:r>
            <a:r>
              <a:rPr lang="en-US" sz="2400" dirty="0"/>
              <a:t> </a:t>
            </a:r>
            <a:r>
              <a:rPr lang="en-US" sz="2400" dirty="0" err="1"/>
              <a:t>ilgili</a:t>
            </a:r>
            <a:r>
              <a:rPr lang="en-US" sz="2400" dirty="0"/>
              <a:t> </a:t>
            </a:r>
            <a:r>
              <a:rPr lang="en-US" sz="2400" dirty="0" err="1"/>
              <a:t>mesajı</a:t>
            </a:r>
            <a:r>
              <a:rPr lang="en-US" sz="2400" dirty="0"/>
              <a:t> </a:t>
            </a:r>
            <a:r>
              <a:rPr lang="en-US" sz="2400" b="1" i="1" dirty="0"/>
              <a:t>Exchange</a:t>
            </a:r>
            <a:r>
              <a:rPr lang="en-US" sz="2400" dirty="0"/>
              <a:t> </a:t>
            </a:r>
            <a:r>
              <a:rPr lang="en-US" sz="2400" dirty="0" err="1"/>
              <a:t>karşılayacaktır</a:t>
            </a:r>
            <a:r>
              <a:rPr lang="en-US" sz="2400" dirty="0"/>
              <a:t>. </a:t>
            </a:r>
            <a:r>
              <a:rPr lang="en-US" sz="2400" b="1" i="1" dirty="0"/>
              <a:t>Exchange</a:t>
            </a:r>
            <a:r>
              <a:rPr lang="en-US" sz="2400" dirty="0"/>
              <a:t>, </a:t>
            </a:r>
            <a:r>
              <a:rPr lang="en-US" sz="2400" dirty="0" err="1"/>
              <a:t>kendisine</a:t>
            </a:r>
            <a:r>
              <a:rPr lang="en-US" sz="2400" dirty="0"/>
              <a:t> </a:t>
            </a:r>
            <a:r>
              <a:rPr lang="en-US" sz="2400" dirty="0" err="1"/>
              <a:t>belirtilen</a:t>
            </a:r>
            <a:r>
              <a:rPr lang="en-US" sz="2400" dirty="0"/>
              <a:t> route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ilgili</a:t>
            </a:r>
            <a:r>
              <a:rPr lang="en-US" sz="2400" dirty="0"/>
              <a:t> </a:t>
            </a:r>
            <a:r>
              <a:rPr lang="en-US" sz="2400" dirty="0" err="1"/>
              <a:t>mesajı</a:t>
            </a:r>
            <a:r>
              <a:rPr lang="en-US" sz="2400" dirty="0"/>
              <a:t> </a:t>
            </a:r>
            <a:r>
              <a:rPr lang="en-US" sz="2400" dirty="0" err="1"/>
              <a:t>kuyruğa</a:t>
            </a:r>
            <a:r>
              <a:rPr lang="en-US" sz="2400" dirty="0"/>
              <a:t> </a:t>
            </a:r>
            <a:r>
              <a:rPr lang="en-US" sz="2400" dirty="0" err="1"/>
              <a:t>yönlendirir</a:t>
            </a:r>
            <a:r>
              <a:rPr lang="en-US" sz="2400" dirty="0"/>
              <a:t>. </a:t>
            </a:r>
            <a:r>
              <a:rPr lang="en-US" sz="2400" dirty="0" err="1"/>
              <a:t>İlgili</a:t>
            </a:r>
            <a:r>
              <a:rPr lang="en-US" sz="2400" dirty="0"/>
              <a:t> </a:t>
            </a:r>
            <a:r>
              <a:rPr lang="en-US" sz="2400" dirty="0" err="1"/>
              <a:t>mesajın</a:t>
            </a:r>
            <a:r>
              <a:rPr lang="en-US" sz="2400" dirty="0"/>
              <a:t> </a:t>
            </a:r>
            <a:r>
              <a:rPr lang="en-US" sz="2400" dirty="0" err="1"/>
              <a:t>nasıl</a:t>
            </a:r>
            <a:r>
              <a:rPr lang="en-US" sz="2400" dirty="0"/>
              <a:t> </a:t>
            </a:r>
            <a:r>
              <a:rPr lang="en-US" sz="2400" dirty="0" err="1"/>
              <a:t>kuyruğa</a:t>
            </a:r>
            <a:r>
              <a:rPr lang="en-US" sz="2400" dirty="0"/>
              <a:t> </a:t>
            </a:r>
            <a:r>
              <a:rPr lang="en-US" sz="2400" dirty="0" err="1"/>
              <a:t>gideceği</a:t>
            </a:r>
            <a:r>
              <a:rPr lang="en-US" sz="2400" dirty="0"/>
              <a:t> </a:t>
            </a:r>
            <a:r>
              <a:rPr lang="en-US" sz="2400" i="1" dirty="0"/>
              <a:t>Exchange</a:t>
            </a:r>
            <a:r>
              <a:rPr lang="en-US" sz="2400" dirty="0"/>
              <a:t> </a:t>
            </a:r>
            <a:r>
              <a:rPr lang="en-US" sz="2400" dirty="0" err="1"/>
              <a:t>içerisindeki</a:t>
            </a:r>
            <a:r>
              <a:rPr lang="en-US" sz="2400" dirty="0"/>
              <a:t> </a:t>
            </a:r>
            <a:r>
              <a:rPr lang="en-US" sz="2400" dirty="0" err="1"/>
              <a:t>routedan</a:t>
            </a:r>
            <a:r>
              <a:rPr lang="en-US" sz="2400" dirty="0"/>
              <a:t> </a:t>
            </a:r>
            <a:r>
              <a:rPr lang="en-US" sz="2400" dirty="0" err="1"/>
              <a:t>öğrenilir</a:t>
            </a:r>
            <a:r>
              <a:rPr lang="en-US" sz="2400" dirty="0"/>
              <a:t>. </a:t>
            </a:r>
            <a:r>
              <a:rPr lang="en-US" sz="2400" dirty="0" err="1"/>
              <a:t>Ardından</a:t>
            </a:r>
            <a:r>
              <a:rPr lang="en-US" sz="2400" dirty="0"/>
              <a:t> </a:t>
            </a:r>
            <a:r>
              <a:rPr lang="en-US" sz="2400" dirty="0" err="1"/>
              <a:t>kuyruğa</a:t>
            </a:r>
            <a:r>
              <a:rPr lang="en-US" sz="2400" dirty="0"/>
              <a:t> </a:t>
            </a:r>
            <a:r>
              <a:rPr lang="en-US" sz="2400" dirty="0" err="1"/>
              <a:t>gelen</a:t>
            </a:r>
            <a:r>
              <a:rPr lang="en-US" sz="2400" dirty="0"/>
              <a:t> </a:t>
            </a:r>
            <a:r>
              <a:rPr lang="en-US" sz="2400" dirty="0" err="1"/>
              <a:t>mesajlar</a:t>
            </a:r>
            <a:r>
              <a:rPr lang="en-US" sz="2400" dirty="0"/>
              <a:t> </a:t>
            </a:r>
            <a:r>
              <a:rPr lang="en-US" sz="2400" i="1" dirty="0" err="1"/>
              <a:t>Queue</a:t>
            </a:r>
            <a:r>
              <a:rPr lang="en-US" sz="2400" dirty="0" err="1"/>
              <a:t>‘de</a:t>
            </a:r>
            <a:r>
              <a:rPr lang="en-US" sz="2400" dirty="0"/>
              <a:t> </a:t>
            </a:r>
            <a:r>
              <a:rPr lang="en-US" sz="2400" dirty="0" err="1"/>
              <a:t>sıralanır</a:t>
            </a:r>
            <a:r>
              <a:rPr lang="en-US" sz="2400" dirty="0"/>
              <a:t>. </a:t>
            </a:r>
            <a:r>
              <a:rPr lang="en-US" sz="2400" i="1" dirty="0"/>
              <a:t>Queue</a:t>
            </a:r>
            <a:r>
              <a:rPr lang="en-US" sz="2400" dirty="0"/>
              <a:t> ilk </a:t>
            </a:r>
            <a:r>
              <a:rPr lang="en-US" sz="2400" dirty="0" err="1"/>
              <a:t>giren</a:t>
            </a:r>
            <a:r>
              <a:rPr lang="en-US" sz="2400" dirty="0"/>
              <a:t> ilk </a:t>
            </a:r>
            <a:r>
              <a:rPr lang="en-US" sz="2400" dirty="0" err="1"/>
              <a:t>çıkar</a:t>
            </a:r>
            <a:r>
              <a:rPr lang="en-US" sz="2400" dirty="0"/>
              <a:t> </a:t>
            </a:r>
            <a:r>
              <a:rPr lang="en-US" sz="2400" dirty="0" err="1"/>
              <a:t>mantığında</a:t>
            </a:r>
            <a:r>
              <a:rPr lang="en-US" sz="2400" dirty="0"/>
              <a:t>(FIFO) </a:t>
            </a:r>
            <a:r>
              <a:rPr lang="en-US" sz="2400" dirty="0" err="1"/>
              <a:t>çalışan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mekanizmaya</a:t>
            </a:r>
            <a:r>
              <a:rPr lang="en-US" sz="2400" dirty="0"/>
              <a:t> </a:t>
            </a:r>
            <a:r>
              <a:rPr lang="en-US" sz="2400" dirty="0" err="1"/>
              <a:t>sahiptir</a:t>
            </a:r>
            <a:r>
              <a:rPr lang="en-US" sz="2400" dirty="0"/>
              <a:t>. </a:t>
            </a:r>
            <a:r>
              <a:rPr lang="en-US" sz="2400" dirty="0" err="1"/>
              <a:t>Kuyruktaki</a:t>
            </a:r>
            <a:r>
              <a:rPr lang="en-US" sz="2400" dirty="0"/>
              <a:t> </a:t>
            </a:r>
            <a:r>
              <a:rPr lang="en-US" sz="2400" dirty="0" err="1"/>
              <a:t>mesajları</a:t>
            </a:r>
            <a:r>
              <a:rPr lang="en-US" sz="2400" dirty="0"/>
              <a:t> </a:t>
            </a:r>
            <a:r>
              <a:rPr lang="en-US" sz="2400" dirty="0" err="1"/>
              <a:t>tüketen</a:t>
            </a:r>
            <a:r>
              <a:rPr lang="en-US" sz="2400" dirty="0"/>
              <a:t>/</a:t>
            </a:r>
            <a:r>
              <a:rPr lang="en-US" sz="2400" dirty="0" err="1"/>
              <a:t>alan</a:t>
            </a:r>
            <a:r>
              <a:rPr lang="en-US" sz="2400" dirty="0"/>
              <a:t> </a:t>
            </a:r>
            <a:r>
              <a:rPr lang="en-US" sz="2400" dirty="0" err="1"/>
              <a:t>kişi</a:t>
            </a:r>
            <a:r>
              <a:rPr lang="en-US" sz="2400" dirty="0"/>
              <a:t>/</a:t>
            </a:r>
            <a:r>
              <a:rPr lang="en-US" sz="2400" dirty="0" err="1"/>
              <a:t>uygulama</a:t>
            </a:r>
            <a:r>
              <a:rPr lang="en-US" sz="2400" dirty="0"/>
              <a:t> </a:t>
            </a:r>
            <a:r>
              <a:rPr lang="en-US" sz="2400" dirty="0" err="1"/>
              <a:t>ise</a:t>
            </a:r>
            <a:r>
              <a:rPr lang="en-US" sz="2400" dirty="0"/>
              <a:t> </a:t>
            </a:r>
            <a:r>
              <a:rPr lang="en-US" sz="2400" i="1" dirty="0" err="1"/>
              <a:t>Consumer</a:t>
            </a:r>
            <a:r>
              <a:rPr lang="en-US" sz="2400" dirty="0" err="1"/>
              <a:t>‘dır</a:t>
            </a:r>
            <a:r>
              <a:rPr lang="en-US" sz="2400" dirty="0"/>
              <a:t>. </a:t>
            </a:r>
            <a:r>
              <a:rPr lang="en-US" sz="2400" i="1" dirty="0"/>
              <a:t>Consumer</a:t>
            </a:r>
            <a:r>
              <a:rPr lang="en-US" sz="2400" dirty="0"/>
              <a:t> </a:t>
            </a:r>
            <a:r>
              <a:rPr lang="en-US" sz="2400" dirty="0" err="1"/>
              <a:t>herhangi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dille</a:t>
            </a:r>
            <a:r>
              <a:rPr lang="en-US" sz="2400" dirty="0"/>
              <a:t> </a:t>
            </a:r>
            <a:r>
              <a:rPr lang="en-US" sz="2400" dirty="0" err="1"/>
              <a:t>geliştirilebilir</a:t>
            </a:r>
            <a:r>
              <a:rPr lang="en-US" sz="2400" dirty="0"/>
              <a:t> </a:t>
            </a:r>
            <a:r>
              <a:rPr lang="en-US" sz="2400" dirty="0" err="1"/>
              <a:t>olduğundan</a:t>
            </a:r>
            <a:r>
              <a:rPr lang="en-US" sz="2400" dirty="0"/>
              <a:t> </a:t>
            </a:r>
            <a:r>
              <a:rPr lang="en-US" sz="2400" dirty="0" err="1"/>
              <a:t>dolayı</a:t>
            </a:r>
            <a:r>
              <a:rPr lang="en-US" sz="2400" dirty="0"/>
              <a:t> </a:t>
            </a:r>
            <a:r>
              <a:rPr lang="en-US" sz="2400" dirty="0" err="1"/>
              <a:t>yazılım</a:t>
            </a:r>
            <a:r>
              <a:rPr lang="en-US" sz="2400" dirty="0"/>
              <a:t> </a:t>
            </a:r>
            <a:r>
              <a:rPr lang="en-US" sz="2400" dirty="0" err="1"/>
              <a:t>dilinden</a:t>
            </a:r>
            <a:r>
              <a:rPr lang="en-US" sz="2400" dirty="0"/>
              <a:t> </a:t>
            </a:r>
            <a:r>
              <a:rPr lang="en-US" sz="2400" dirty="0" err="1"/>
              <a:t>bağımsız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uygulamadır</a:t>
            </a:r>
            <a:r>
              <a:rPr lang="en-US" sz="2400" dirty="0"/>
              <a:t>. </a:t>
            </a:r>
            <a:r>
              <a:rPr lang="en-US" sz="2400" dirty="0" err="1"/>
              <a:t>Tüm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süreçte</a:t>
            </a:r>
            <a:r>
              <a:rPr lang="en-US" sz="2400" dirty="0"/>
              <a:t> </a:t>
            </a:r>
            <a:r>
              <a:rPr lang="en-US" sz="2400" dirty="0" err="1"/>
              <a:t>RabbitMQ</a:t>
            </a:r>
            <a:r>
              <a:rPr lang="en-US" sz="2400" dirty="0"/>
              <a:t> AMQP(Advanced Message Queuing Protocol) </a:t>
            </a:r>
            <a:r>
              <a:rPr lang="en-US" sz="2400" dirty="0" err="1"/>
              <a:t>protokolünü</a:t>
            </a:r>
            <a:r>
              <a:rPr lang="en-US" sz="2400" dirty="0"/>
              <a:t> </a:t>
            </a:r>
            <a:r>
              <a:rPr lang="en-US" sz="2400" dirty="0" err="1"/>
              <a:t>kullanmakta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ilgili</a:t>
            </a:r>
            <a:r>
              <a:rPr lang="en-US" sz="2400" dirty="0"/>
              <a:t> </a:t>
            </a:r>
            <a:r>
              <a:rPr lang="en-US" sz="2400" dirty="0" err="1"/>
              <a:t>protokol</a:t>
            </a:r>
            <a:r>
              <a:rPr lang="en-US" sz="2400" dirty="0"/>
              <a:t> </a:t>
            </a:r>
            <a:r>
              <a:rPr lang="en-US" sz="2400" dirty="0" err="1"/>
              <a:t>üzerinden</a:t>
            </a:r>
            <a:r>
              <a:rPr lang="en-US" sz="2400" dirty="0"/>
              <a:t> </a:t>
            </a:r>
            <a:r>
              <a:rPr lang="en-US" sz="2400" dirty="0" err="1"/>
              <a:t>faaliyetlerini</a:t>
            </a:r>
            <a:r>
              <a:rPr lang="en-US" sz="2400" dirty="0"/>
              <a:t> </a:t>
            </a:r>
            <a:r>
              <a:rPr lang="en-US" sz="2400" dirty="0" err="1"/>
              <a:t>gerçekleştirmektedir</a:t>
            </a:r>
            <a:r>
              <a:rPr lang="en-US" sz="2400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7" y="242371"/>
            <a:ext cx="9529590" cy="263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4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337" y="220337"/>
            <a:ext cx="11766015" cy="6422834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 dirty="0" err="1"/>
              <a:t>RabbitMQ’yu</a:t>
            </a:r>
            <a:r>
              <a:rPr lang="en-US" b="1" dirty="0"/>
              <a:t> </a:t>
            </a:r>
            <a:r>
              <a:rPr lang="en-US" b="1" dirty="0" err="1"/>
              <a:t>neden</a:t>
            </a:r>
            <a:r>
              <a:rPr lang="en-US" b="1" dirty="0"/>
              <a:t> </a:t>
            </a:r>
            <a:r>
              <a:rPr lang="en-US" b="1" dirty="0" err="1"/>
              <a:t>kullanmalıyız</a:t>
            </a:r>
            <a:r>
              <a:rPr lang="en-US" b="1" dirty="0"/>
              <a:t>?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uygulamalarında</a:t>
            </a:r>
            <a:r>
              <a:rPr lang="en-US" dirty="0"/>
              <a:t> </a:t>
            </a:r>
            <a:r>
              <a:rPr lang="en-US" dirty="0" err="1"/>
              <a:t>ölçeklendirilebilir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ortam</a:t>
            </a:r>
            <a:r>
              <a:rPr lang="en-US" dirty="0"/>
              <a:t> </a:t>
            </a:r>
            <a:r>
              <a:rPr lang="en-US" dirty="0" err="1"/>
              <a:t>sağlayabilmek</a:t>
            </a:r>
            <a:r>
              <a:rPr lang="en-US" dirty="0"/>
              <a:t> </a:t>
            </a:r>
            <a:r>
              <a:rPr lang="en-US" dirty="0" err="1"/>
              <a:t>istiyorsak</a:t>
            </a:r>
            <a:r>
              <a:rPr lang="en-US" dirty="0"/>
              <a:t>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RabbitMQ</a:t>
            </a:r>
            <a:r>
              <a:rPr lang="en-US" dirty="0"/>
              <a:t> </a:t>
            </a:r>
            <a:r>
              <a:rPr lang="en-US" dirty="0" err="1"/>
              <a:t>kullanılmalıdır</a:t>
            </a:r>
            <a:r>
              <a:rPr lang="en-US" dirty="0"/>
              <a:t>.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şöyle</a:t>
            </a:r>
            <a:r>
              <a:rPr lang="en-US" dirty="0"/>
              <a:t> </a:t>
            </a:r>
            <a:r>
              <a:rPr lang="en-US" dirty="0" err="1"/>
              <a:t>açıklayabiliriz</a:t>
            </a:r>
            <a:r>
              <a:rPr lang="en-US" dirty="0"/>
              <a:t>; </a:t>
            </a:r>
            <a:r>
              <a:rPr lang="en-US" dirty="0" err="1"/>
              <a:t>bir</a:t>
            </a:r>
            <a:r>
              <a:rPr lang="en-US" dirty="0"/>
              <a:t> web </a:t>
            </a:r>
            <a:r>
              <a:rPr lang="en-US" dirty="0" err="1"/>
              <a:t>sitemizin</a:t>
            </a:r>
            <a:r>
              <a:rPr lang="en-US" dirty="0"/>
              <a:t> </a:t>
            </a:r>
            <a:r>
              <a:rPr lang="en-US" dirty="0" err="1"/>
              <a:t>yahut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uygulamamızın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düşünelim</a:t>
            </a:r>
            <a:r>
              <a:rPr lang="en-US" dirty="0"/>
              <a:t>. </a:t>
            </a:r>
            <a:r>
              <a:rPr lang="en-US" dirty="0" err="1"/>
              <a:t>Kullanıcıdan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neticesinde</a:t>
            </a:r>
            <a:r>
              <a:rPr lang="en-US" dirty="0"/>
              <a:t> </a:t>
            </a:r>
            <a:r>
              <a:rPr lang="en-US" dirty="0" err="1"/>
              <a:t>anlık</a:t>
            </a:r>
            <a:r>
              <a:rPr lang="en-US" dirty="0"/>
              <a:t> </a:t>
            </a:r>
            <a:r>
              <a:rPr lang="en-US" dirty="0" err="1"/>
              <a:t>cevap</a:t>
            </a:r>
            <a:r>
              <a:rPr lang="en-US" dirty="0"/>
              <a:t> </a:t>
            </a:r>
            <a:r>
              <a:rPr lang="en-US" dirty="0" err="1"/>
              <a:t>veremiyorsak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anlık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/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devreye</a:t>
            </a:r>
            <a:r>
              <a:rPr lang="en-US" dirty="0"/>
              <a:t> </a:t>
            </a:r>
            <a:r>
              <a:rPr lang="en-US" dirty="0" err="1"/>
              <a:t>sokmamız</a:t>
            </a:r>
            <a:r>
              <a:rPr lang="en-US" dirty="0"/>
              <a:t> </a:t>
            </a:r>
            <a:r>
              <a:rPr lang="en-US" dirty="0" err="1"/>
              <a:t>gerekiyorsa</a:t>
            </a:r>
            <a:r>
              <a:rPr lang="en-US" dirty="0"/>
              <a:t> </a:t>
            </a:r>
            <a:r>
              <a:rPr lang="en-US" dirty="0" err="1"/>
              <a:t>kullanıcıyı</a:t>
            </a:r>
            <a:r>
              <a:rPr lang="en-US" dirty="0"/>
              <a:t> </a:t>
            </a:r>
            <a:r>
              <a:rPr lang="en-US" dirty="0" err="1"/>
              <a:t>oyalamak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tarz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asenkron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işleyip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yoğunluğunu</a:t>
            </a:r>
            <a:r>
              <a:rPr lang="en-US" dirty="0"/>
              <a:t> </a:t>
            </a:r>
            <a:r>
              <a:rPr lang="en-US" dirty="0" err="1"/>
              <a:t>düşürmemiz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taktirde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gereksiz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Response Time </a:t>
            </a:r>
            <a:r>
              <a:rPr lang="en-US" dirty="0" err="1"/>
              <a:t>süresine</a:t>
            </a:r>
            <a:r>
              <a:rPr lang="en-US" dirty="0"/>
              <a:t> </a:t>
            </a:r>
            <a:r>
              <a:rPr lang="en-US" dirty="0" err="1"/>
              <a:t>maruz</a:t>
            </a:r>
            <a:r>
              <a:rPr lang="en-US" dirty="0"/>
              <a:t> </a:t>
            </a:r>
            <a:r>
              <a:rPr lang="en-US" dirty="0" err="1"/>
              <a:t>kalacak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yazılımımız</a:t>
            </a:r>
            <a:r>
              <a:rPr lang="en-US" dirty="0"/>
              <a:t> </a:t>
            </a:r>
            <a:r>
              <a:rPr lang="en-US" dirty="0" err="1"/>
              <a:t>aleyhine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durum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konusu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</a:p>
          <a:p>
            <a:pPr marL="0" indent="0" fontAlgn="base">
              <a:buNone/>
            </a:pPr>
            <a:r>
              <a:rPr lang="en-US" dirty="0" err="1"/>
              <a:t>İşte</a:t>
            </a:r>
            <a:r>
              <a:rPr lang="en-US" dirty="0"/>
              <a:t> </a:t>
            </a:r>
            <a:r>
              <a:rPr lang="en-US" dirty="0" err="1"/>
              <a:t>buradaki</a:t>
            </a:r>
            <a:r>
              <a:rPr lang="en-US" dirty="0"/>
              <a:t> </a:t>
            </a:r>
            <a:r>
              <a:rPr lang="en-US" dirty="0" err="1"/>
              <a:t>asenkron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edecek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yapı</a:t>
            </a:r>
            <a:r>
              <a:rPr lang="en-US" dirty="0"/>
              <a:t> </a:t>
            </a:r>
            <a:r>
              <a:rPr lang="en-US" b="1" dirty="0" err="1"/>
              <a:t>RabbitMQ’dur</a:t>
            </a:r>
            <a:r>
              <a:rPr lang="en-US" dirty="0"/>
              <a:t>. </a:t>
            </a:r>
            <a:r>
              <a:rPr lang="en-US" b="1" dirty="0" err="1"/>
              <a:t>RabbitMQ</a:t>
            </a:r>
            <a:r>
              <a:rPr lang="en-US" dirty="0"/>
              <a:t>, Response Time </a:t>
            </a:r>
            <a:r>
              <a:rPr lang="en-US" dirty="0" err="1"/>
              <a:t>zamanı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sürebilecek</a:t>
            </a:r>
            <a:r>
              <a:rPr lang="en-US" dirty="0"/>
              <a:t> </a:t>
            </a:r>
            <a:r>
              <a:rPr lang="en-US" dirty="0" err="1"/>
              <a:t>operasyonları</a:t>
            </a:r>
            <a:r>
              <a:rPr lang="en-US" dirty="0"/>
              <a:t> </a:t>
            </a:r>
            <a:r>
              <a:rPr lang="en-US" dirty="0" err="1"/>
              <a:t>uygulamadan</a:t>
            </a:r>
            <a:r>
              <a:rPr lang="en-US" dirty="0"/>
              <a:t> </a:t>
            </a:r>
            <a:r>
              <a:rPr lang="en-US" dirty="0" err="1"/>
              <a:t>bağımsızlaştırarak</a:t>
            </a:r>
            <a:r>
              <a:rPr lang="en-US" dirty="0"/>
              <a:t> </a:t>
            </a:r>
            <a:r>
              <a:rPr lang="en-US" dirty="0" err="1"/>
              <a:t>buradaki</a:t>
            </a:r>
            <a:r>
              <a:rPr lang="en-US" dirty="0"/>
              <a:t> </a:t>
            </a:r>
            <a:r>
              <a:rPr lang="en-US" dirty="0" err="1"/>
              <a:t>sorumluluğu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üstlenmesini</a:t>
            </a:r>
            <a:r>
              <a:rPr lang="en-US" dirty="0"/>
              <a:t> </a:t>
            </a:r>
            <a:r>
              <a:rPr lang="en-US" dirty="0" err="1"/>
              <a:t>sağlayacak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mekanizma</a:t>
            </a:r>
            <a:r>
              <a:rPr lang="en-US" dirty="0"/>
              <a:t> </a:t>
            </a:r>
            <a:r>
              <a:rPr lang="en-US" dirty="0" err="1"/>
              <a:t>sunmaktadır</a:t>
            </a:r>
            <a:r>
              <a:rPr lang="en-US" dirty="0"/>
              <a:t>. Bu </a:t>
            </a:r>
            <a:r>
              <a:rPr lang="en-US" dirty="0" err="1"/>
              <a:t>mekanizma</a:t>
            </a:r>
            <a:r>
              <a:rPr lang="en-US" dirty="0"/>
              <a:t>;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sürecek</a:t>
            </a:r>
            <a:r>
              <a:rPr lang="en-US" dirty="0"/>
              <a:t>/</a:t>
            </a:r>
            <a:r>
              <a:rPr lang="en-US" dirty="0" err="1"/>
              <a:t>maliyetli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b="1" dirty="0" err="1"/>
              <a:t>RabbitMQ</a:t>
            </a:r>
            <a:r>
              <a:rPr lang="en-US" dirty="0"/>
              <a:t> </a:t>
            </a:r>
            <a:r>
              <a:rPr lang="en-US" dirty="0" err="1"/>
              <a:t>aracılığıyla</a:t>
            </a:r>
            <a:r>
              <a:rPr lang="en-US" dirty="0"/>
              <a:t> </a:t>
            </a:r>
            <a:r>
              <a:rPr lang="en-US" dirty="0" err="1"/>
              <a:t>kuyruğa</a:t>
            </a:r>
            <a:r>
              <a:rPr lang="en-US" dirty="0"/>
              <a:t> </a:t>
            </a:r>
            <a:r>
              <a:rPr lang="en-US" dirty="0" err="1"/>
              <a:t>gönderecektir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kuyruktaki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işlenerek</a:t>
            </a:r>
            <a:r>
              <a:rPr lang="en-US" dirty="0"/>
              <a:t> </a:t>
            </a:r>
            <a:r>
              <a:rPr lang="en-US" dirty="0" err="1"/>
              <a:t>sonuç</a:t>
            </a:r>
            <a:r>
              <a:rPr lang="en-US" dirty="0"/>
              <a:t> </a:t>
            </a:r>
            <a:r>
              <a:rPr lang="en-US" dirty="0" err="1"/>
              <a:t>asenkron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ana</a:t>
            </a:r>
            <a:r>
              <a:rPr lang="en-US" dirty="0"/>
              <a:t> </a:t>
            </a:r>
            <a:r>
              <a:rPr lang="en-US" dirty="0" err="1"/>
              <a:t>uygulamadan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edilecek</a:t>
            </a:r>
            <a:r>
              <a:rPr lang="en-US" dirty="0"/>
              <a:t>,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ana</a:t>
            </a:r>
            <a:r>
              <a:rPr lang="en-US" dirty="0"/>
              <a:t> </a:t>
            </a:r>
            <a:r>
              <a:rPr lang="en-US" dirty="0" err="1"/>
              <a:t>uygulamada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yoğunluk</a:t>
            </a:r>
            <a:r>
              <a:rPr lang="en-US" dirty="0"/>
              <a:t>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mertebe</a:t>
            </a:r>
            <a:r>
              <a:rPr lang="en-US" dirty="0"/>
              <a:t> minimize </a:t>
            </a:r>
            <a:r>
              <a:rPr lang="en-US" dirty="0" err="1"/>
              <a:t>edilmiş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7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337" y="220337"/>
            <a:ext cx="11766015" cy="64228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Buna </a:t>
            </a:r>
            <a:r>
              <a:rPr lang="en-US" dirty="0" err="1"/>
              <a:t>somut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vermemiz</a:t>
            </a:r>
            <a:r>
              <a:rPr lang="en-US" dirty="0"/>
              <a:t> </a:t>
            </a:r>
            <a:r>
              <a:rPr lang="en-US" dirty="0" err="1"/>
              <a:t>gerekirse</a:t>
            </a:r>
            <a:r>
              <a:rPr lang="en-US" dirty="0"/>
              <a:t>; </a:t>
            </a:r>
            <a:r>
              <a:rPr lang="en-US" dirty="0" err="1"/>
              <a:t>bir</a:t>
            </a:r>
            <a:r>
              <a:rPr lang="en-US" dirty="0"/>
              <a:t> web </a:t>
            </a:r>
            <a:r>
              <a:rPr lang="en-US" dirty="0" err="1"/>
              <a:t>sitesi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/>
              <a:t>Word</a:t>
            </a:r>
            <a:r>
              <a:rPr lang="en-US" dirty="0"/>
              <a:t> </a:t>
            </a:r>
            <a:r>
              <a:rPr lang="en-US" dirty="0" err="1"/>
              <a:t>dosyasını</a:t>
            </a:r>
            <a:r>
              <a:rPr lang="en-US" dirty="0"/>
              <a:t> PDF </a:t>
            </a:r>
            <a:r>
              <a:rPr lang="en-US" dirty="0" err="1"/>
              <a:t>formatına</a:t>
            </a:r>
            <a:r>
              <a:rPr lang="en-US" dirty="0"/>
              <a:t> </a:t>
            </a:r>
            <a:r>
              <a:rPr lang="en-US" dirty="0" err="1"/>
              <a:t>dönüştürme</a:t>
            </a:r>
            <a:r>
              <a:rPr lang="en-US" dirty="0"/>
              <a:t> </a:t>
            </a:r>
            <a:r>
              <a:rPr lang="en-US" dirty="0" err="1"/>
              <a:t>hizmetini</a:t>
            </a:r>
            <a:r>
              <a:rPr lang="en-US" dirty="0"/>
              <a:t> </a:t>
            </a:r>
            <a:r>
              <a:rPr lang="en-US" dirty="0" err="1"/>
              <a:t>sağlayacaksanız</a:t>
            </a:r>
            <a:r>
              <a:rPr lang="en-US" dirty="0"/>
              <a:t>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buradaki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yoğunluğunu</a:t>
            </a:r>
            <a:r>
              <a:rPr lang="en-US" dirty="0"/>
              <a:t> web </a:t>
            </a:r>
            <a:r>
              <a:rPr lang="en-US" dirty="0" err="1"/>
              <a:t>uygulamasına</a:t>
            </a:r>
            <a:r>
              <a:rPr lang="en-US" dirty="0"/>
              <a:t> </a:t>
            </a:r>
            <a:r>
              <a:rPr lang="en-US" dirty="0" err="1"/>
              <a:t>yaptırmaktan</a:t>
            </a:r>
            <a:r>
              <a:rPr lang="en-US" dirty="0"/>
              <a:t> </a:t>
            </a:r>
            <a:r>
              <a:rPr lang="en-US" dirty="0" err="1"/>
              <a:t>kaçınılması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Yapılması</a:t>
            </a:r>
            <a:r>
              <a:rPr lang="en-US" dirty="0" smtClean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b="1" dirty="0" err="1"/>
              <a:t>RabbitMQ</a:t>
            </a:r>
            <a:r>
              <a:rPr lang="en-US" dirty="0"/>
              <a:t> </a:t>
            </a:r>
            <a:r>
              <a:rPr lang="en-US" dirty="0" err="1"/>
              <a:t>aracılığıyla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kuyruğa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değerlerin</a:t>
            </a:r>
            <a:r>
              <a:rPr lang="en-US" dirty="0"/>
              <a:t> </a:t>
            </a:r>
            <a:r>
              <a:rPr lang="en-US" dirty="0" err="1"/>
              <a:t>sokulması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süreçte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kuyruğu</a:t>
            </a:r>
            <a:r>
              <a:rPr lang="en-US" dirty="0"/>
              <a:t> </a:t>
            </a:r>
            <a:r>
              <a:rPr lang="en-US" dirty="0" err="1"/>
              <a:t>dinleyen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aracılığıyla</a:t>
            </a:r>
            <a:r>
              <a:rPr lang="en-US" dirty="0"/>
              <a:t> convert </a:t>
            </a:r>
            <a:r>
              <a:rPr lang="en-US" dirty="0" err="1"/>
              <a:t>operasyonunun</a:t>
            </a:r>
            <a:r>
              <a:rPr lang="en-US" dirty="0"/>
              <a:t> </a:t>
            </a:r>
            <a:r>
              <a:rPr lang="en-US" dirty="0" err="1"/>
              <a:t>gerçekleştirilmesi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Haliyle</a:t>
            </a:r>
            <a:r>
              <a:rPr lang="en-US" dirty="0" smtClean="0"/>
              <a:t> </a:t>
            </a:r>
            <a:r>
              <a:rPr lang="en-US" dirty="0" err="1"/>
              <a:t>ana</a:t>
            </a:r>
            <a:r>
              <a:rPr lang="en-US" dirty="0"/>
              <a:t> </a:t>
            </a:r>
            <a:r>
              <a:rPr lang="en-US" dirty="0" err="1"/>
              <a:t>uygulamayı</a:t>
            </a:r>
            <a:r>
              <a:rPr lang="en-US" dirty="0"/>
              <a:t> </a:t>
            </a:r>
            <a:r>
              <a:rPr lang="en-US" dirty="0" err="1"/>
              <a:t>gereksiz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Response </a:t>
            </a:r>
            <a:r>
              <a:rPr lang="en-US" dirty="0" err="1"/>
              <a:t>Time’a</a:t>
            </a:r>
            <a:r>
              <a:rPr lang="en-US" dirty="0"/>
              <a:t> </a:t>
            </a:r>
            <a:r>
              <a:rPr lang="en-US" dirty="0" err="1"/>
              <a:t>maruz</a:t>
            </a:r>
            <a:r>
              <a:rPr lang="en-US" dirty="0"/>
              <a:t> </a:t>
            </a:r>
            <a:r>
              <a:rPr lang="en-US" dirty="0" err="1"/>
              <a:t>bırakmadan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dönüşüm</a:t>
            </a:r>
            <a:r>
              <a:rPr lang="en-US" dirty="0"/>
              <a:t> </a:t>
            </a:r>
            <a:r>
              <a:rPr lang="en-US" dirty="0" err="1"/>
              <a:t>operasyonu</a:t>
            </a:r>
            <a:r>
              <a:rPr lang="en-US" dirty="0"/>
              <a:t> </a:t>
            </a:r>
            <a:r>
              <a:rPr lang="en-US" dirty="0" err="1"/>
              <a:t>başarıyla</a:t>
            </a:r>
            <a:r>
              <a:rPr lang="en-US" dirty="0"/>
              <a:t> </a:t>
            </a:r>
            <a:r>
              <a:rPr lang="en-US" dirty="0" err="1"/>
              <a:t>sonlandırılmış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i="1" dirty="0"/>
              <a:t>Web </a:t>
            </a:r>
            <a:r>
              <a:rPr lang="en-US" i="1" dirty="0" err="1"/>
              <a:t>yahut</a:t>
            </a:r>
            <a:r>
              <a:rPr lang="en-US" i="1" dirty="0"/>
              <a:t> </a:t>
            </a:r>
            <a:r>
              <a:rPr lang="en-US" i="1" dirty="0" err="1"/>
              <a:t>mobil</a:t>
            </a:r>
            <a:r>
              <a:rPr lang="en-US" i="1" dirty="0"/>
              <a:t> </a:t>
            </a:r>
            <a:r>
              <a:rPr lang="en-US" i="1" dirty="0" err="1"/>
              <a:t>uygulamalarda</a:t>
            </a:r>
            <a:r>
              <a:rPr lang="en-US" i="1" dirty="0"/>
              <a:t> </a:t>
            </a:r>
            <a:r>
              <a:rPr lang="en-US" i="1" dirty="0" err="1"/>
              <a:t>kullanıcılara</a:t>
            </a:r>
            <a:r>
              <a:rPr lang="en-US" i="1" dirty="0"/>
              <a:t> </a:t>
            </a:r>
            <a:r>
              <a:rPr lang="en-US" i="1" dirty="0" err="1"/>
              <a:t>gönderilecek</a:t>
            </a:r>
            <a:r>
              <a:rPr lang="en-US" i="1" dirty="0"/>
              <a:t> e-</a:t>
            </a:r>
            <a:r>
              <a:rPr lang="en-US" i="1" dirty="0" err="1"/>
              <a:t>postaların</a:t>
            </a:r>
            <a:r>
              <a:rPr lang="en-US" i="1" dirty="0"/>
              <a:t> response time </a:t>
            </a:r>
            <a:r>
              <a:rPr lang="en-US" i="1" dirty="0" err="1"/>
              <a:t>sürelerine</a:t>
            </a:r>
            <a:r>
              <a:rPr lang="en-US" i="1" dirty="0"/>
              <a:t> </a:t>
            </a:r>
            <a:r>
              <a:rPr lang="en-US" i="1" dirty="0" err="1"/>
              <a:t>maruz</a:t>
            </a:r>
            <a:r>
              <a:rPr lang="en-US" i="1" dirty="0"/>
              <a:t> </a:t>
            </a:r>
            <a:r>
              <a:rPr lang="en-US" i="1" dirty="0" err="1"/>
              <a:t>kalmamak</a:t>
            </a:r>
            <a:r>
              <a:rPr lang="en-US" i="1" dirty="0"/>
              <a:t> </a:t>
            </a:r>
            <a:r>
              <a:rPr lang="en-US" i="1" dirty="0" err="1"/>
              <a:t>için</a:t>
            </a:r>
            <a:r>
              <a:rPr lang="en-US" i="1" dirty="0"/>
              <a:t> </a:t>
            </a:r>
            <a:r>
              <a:rPr lang="en-US" b="1" i="1" dirty="0" err="1"/>
              <a:t>RabbitMQ</a:t>
            </a:r>
            <a:r>
              <a:rPr lang="en-US" i="1" dirty="0"/>
              <a:t> </a:t>
            </a:r>
            <a:r>
              <a:rPr lang="en-US" i="1" dirty="0" err="1"/>
              <a:t>ile</a:t>
            </a:r>
            <a:r>
              <a:rPr lang="en-US" i="1" dirty="0"/>
              <a:t> </a:t>
            </a:r>
            <a:r>
              <a:rPr lang="en-US" i="1" dirty="0" err="1"/>
              <a:t>kuyruğa</a:t>
            </a:r>
            <a:r>
              <a:rPr lang="en-US" i="1" dirty="0"/>
              <a:t> </a:t>
            </a:r>
            <a:r>
              <a:rPr lang="en-US" i="1" dirty="0" err="1"/>
              <a:t>atılıp</a:t>
            </a:r>
            <a:r>
              <a:rPr lang="en-US" i="1" dirty="0"/>
              <a:t> </a:t>
            </a:r>
            <a:r>
              <a:rPr lang="en-US" i="1" dirty="0" err="1"/>
              <a:t>farklı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uygulama</a:t>
            </a:r>
            <a:r>
              <a:rPr lang="en-US" i="1" dirty="0"/>
              <a:t> </a:t>
            </a:r>
            <a:r>
              <a:rPr lang="en-US" i="1" dirty="0" err="1"/>
              <a:t>tarafından</a:t>
            </a:r>
            <a:r>
              <a:rPr lang="en-US" i="1" dirty="0"/>
              <a:t> </a:t>
            </a:r>
            <a:r>
              <a:rPr lang="en-US" i="1" dirty="0" err="1"/>
              <a:t>işlenerek</a:t>
            </a:r>
            <a:r>
              <a:rPr lang="en-US" i="1" dirty="0"/>
              <a:t> </a:t>
            </a:r>
            <a:r>
              <a:rPr lang="en-US" i="1" dirty="0" err="1"/>
              <a:t>gönderilmesi</a:t>
            </a:r>
            <a:r>
              <a:rPr lang="en-US" i="1" dirty="0"/>
              <a:t> </a:t>
            </a:r>
            <a:r>
              <a:rPr lang="en-US" i="1" dirty="0" err="1"/>
              <a:t>maliyet</a:t>
            </a:r>
            <a:r>
              <a:rPr lang="en-US" i="1" dirty="0"/>
              <a:t> </a:t>
            </a:r>
            <a:r>
              <a:rPr lang="en-US" i="1" dirty="0" err="1"/>
              <a:t>açısından</a:t>
            </a:r>
            <a:r>
              <a:rPr lang="en-US" i="1" dirty="0"/>
              <a:t> </a:t>
            </a:r>
            <a:r>
              <a:rPr lang="en-US" i="1" dirty="0" err="1"/>
              <a:t>kazandıran</a:t>
            </a:r>
            <a:r>
              <a:rPr lang="en-US" i="1" dirty="0"/>
              <a:t> </a:t>
            </a:r>
            <a:r>
              <a:rPr lang="en-US" i="1" dirty="0" err="1"/>
              <a:t>doğru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yaklaşım</a:t>
            </a:r>
            <a:r>
              <a:rPr lang="en-US" i="1" dirty="0"/>
              <a:t> </a:t>
            </a:r>
            <a:r>
              <a:rPr lang="en-US" i="1" dirty="0" err="1"/>
              <a:t>olacaktır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2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337" y="220337"/>
            <a:ext cx="11766015" cy="642283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Exchange Types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1- Direct Exchange: </a:t>
            </a:r>
            <a:r>
              <a:rPr lang="en-US" dirty="0"/>
              <a:t>“routing key” (</a:t>
            </a:r>
            <a:r>
              <a:rPr lang="en-US" dirty="0" err="1"/>
              <a:t>yönlendirme</a:t>
            </a:r>
            <a:r>
              <a:rPr lang="en-US" dirty="0"/>
              <a:t> </a:t>
            </a:r>
            <a:r>
              <a:rPr lang="en-US" dirty="0" err="1"/>
              <a:t>anahtarı</a:t>
            </a:r>
            <a:r>
              <a:rPr lang="en-US" dirty="0"/>
              <a:t>) </a:t>
            </a:r>
            <a:r>
              <a:rPr lang="en-US" dirty="0" err="1"/>
              <a:t>belirlenir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bilgisi</a:t>
            </a:r>
            <a:r>
              <a:rPr lang="en-US" dirty="0"/>
              <a:t> </a:t>
            </a:r>
            <a:r>
              <a:rPr lang="en-US" dirty="0" err="1"/>
              <a:t>kuyruğa</a:t>
            </a:r>
            <a:r>
              <a:rPr lang="en-US" dirty="0"/>
              <a:t> </a:t>
            </a:r>
            <a:r>
              <a:rPr lang="en-US" dirty="0" err="1"/>
              <a:t>yazılır</a:t>
            </a:r>
            <a:r>
              <a:rPr lang="en-US" dirty="0"/>
              <a:t>. “consumer” </a:t>
            </a:r>
            <a:r>
              <a:rPr lang="en-US" dirty="0" err="1"/>
              <a:t>tarafından</a:t>
            </a:r>
            <a:r>
              <a:rPr lang="en-US" dirty="0"/>
              <a:t> da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anahtarlara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 smtClean="0"/>
              <a:t>.</a:t>
            </a:r>
            <a:r>
              <a:rPr lang="tr-TR" dirty="0" smtClean="0"/>
              <a:t> Kuyruya yazılan veri mutlaka bir kişi tarafından tüketilir. Kuyrukta 3 tane 5 tane consumer olabilir, ve consumer lardan mutlaka bir tanesi bu mesaj işler. Bir client consumer, diğer client consumer dan haberdar olmayabilir.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54" y="2677099"/>
            <a:ext cx="10953750" cy="396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7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181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RabbitMQ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Windows User</dc:creator>
  <cp:lastModifiedBy>Microsoft account</cp:lastModifiedBy>
  <cp:revision>18</cp:revision>
  <dcterms:created xsi:type="dcterms:W3CDTF">2022-03-10T09:07:12Z</dcterms:created>
  <dcterms:modified xsi:type="dcterms:W3CDTF">2023-12-25T20:17:29Z</dcterms:modified>
</cp:coreProperties>
</file>