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63-E96C-49C3-8244-ED921D1624C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1230-9F4E-4B12-8682-645ED63C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63-E96C-49C3-8244-ED921D1624C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1230-9F4E-4B12-8682-645ED63C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8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63-E96C-49C3-8244-ED921D1624C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1230-9F4E-4B12-8682-645ED63C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63-E96C-49C3-8244-ED921D1624C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1230-9F4E-4B12-8682-645ED63C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63-E96C-49C3-8244-ED921D1624C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1230-9F4E-4B12-8682-645ED63C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63-E96C-49C3-8244-ED921D1624C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1230-9F4E-4B12-8682-645ED63C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63-E96C-49C3-8244-ED921D1624C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1230-9F4E-4B12-8682-645ED63C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2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63-E96C-49C3-8244-ED921D1624C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1230-9F4E-4B12-8682-645ED63C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63-E96C-49C3-8244-ED921D1624C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1230-9F4E-4B12-8682-645ED63C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63-E96C-49C3-8244-ED921D1624C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1230-9F4E-4B12-8682-645ED63C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D463-E96C-49C3-8244-ED921D1624C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1230-9F4E-4B12-8682-645ED63C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D463-E96C-49C3-8244-ED921D1624C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1230-9F4E-4B12-8682-645ED63C3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4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42370"/>
            <a:ext cx="11611778" cy="6615629"/>
          </a:xfrm>
        </p:spPr>
        <p:txBody>
          <a:bodyPr/>
          <a:lstStyle/>
          <a:p>
            <a:pPr marL="0" indent="0">
              <a:buNone/>
            </a:pPr>
            <a:r>
              <a:rPr lang="tr-TR" sz="2000" b="1" dirty="0" smtClean="0"/>
              <a:t>3.Api Gateway</a:t>
            </a:r>
          </a:p>
          <a:p>
            <a:r>
              <a:rPr lang="en-US" sz="2000" dirty="0" err="1"/>
              <a:t>Clientlar</a:t>
            </a:r>
            <a:r>
              <a:rPr lang="en-US" sz="2000" dirty="0"/>
              <a:t> </a:t>
            </a:r>
            <a:r>
              <a:rPr lang="en-US" sz="2000" dirty="0" err="1"/>
              <a:t>microservicelere</a:t>
            </a:r>
            <a:r>
              <a:rPr lang="en-US" sz="2000" dirty="0"/>
              <a:t> </a:t>
            </a:r>
            <a:r>
              <a:rPr lang="en-US" sz="2000" dirty="0" err="1"/>
              <a:t>doğrudan</a:t>
            </a:r>
            <a:r>
              <a:rPr lang="en-US" sz="2000" dirty="0"/>
              <a:t> </a:t>
            </a:r>
            <a:r>
              <a:rPr lang="en-US" sz="2000" dirty="0" err="1"/>
              <a:t>erişmez</a:t>
            </a:r>
            <a:r>
              <a:rPr lang="en-US" sz="2000" dirty="0"/>
              <a:t>. API Gateway, </a:t>
            </a:r>
            <a:r>
              <a:rPr lang="en-US" sz="2000" dirty="0" err="1"/>
              <a:t>clientların</a:t>
            </a:r>
            <a:r>
              <a:rPr lang="en-US" sz="2000" dirty="0"/>
              <a:t> </a:t>
            </a:r>
            <a:r>
              <a:rPr lang="en-US" sz="2000" dirty="0" err="1"/>
              <a:t>isteklerini</a:t>
            </a:r>
            <a:r>
              <a:rPr lang="en-US" sz="2000" dirty="0"/>
              <a:t> </a:t>
            </a:r>
            <a:r>
              <a:rPr lang="en-US" sz="2000" dirty="0" err="1"/>
              <a:t>uygun</a:t>
            </a:r>
            <a:r>
              <a:rPr lang="en-US" sz="2000" dirty="0"/>
              <a:t> </a:t>
            </a:r>
            <a:r>
              <a:rPr lang="en-US" sz="2000" dirty="0" err="1"/>
              <a:t>microservicelere</a:t>
            </a:r>
            <a:r>
              <a:rPr lang="en-US" sz="2000" dirty="0"/>
              <a:t> </a:t>
            </a:r>
            <a:r>
              <a:rPr lang="en-US" sz="2000" dirty="0" err="1"/>
              <a:t>iletmek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giriş</a:t>
            </a:r>
            <a:r>
              <a:rPr lang="en-US" sz="2000" dirty="0"/>
              <a:t> </a:t>
            </a:r>
            <a:r>
              <a:rPr lang="en-US" sz="2000" dirty="0" err="1"/>
              <a:t>noktası</a:t>
            </a:r>
            <a:r>
              <a:rPr lang="en-US" sz="2000" dirty="0"/>
              <a:t> </a:t>
            </a:r>
            <a:r>
              <a:rPr lang="en-US" sz="2000" dirty="0" err="1"/>
              <a:t>görevi</a:t>
            </a:r>
            <a:r>
              <a:rPr lang="en-US" sz="2000" dirty="0"/>
              <a:t> </a:t>
            </a:r>
            <a:r>
              <a:rPr lang="en-US" sz="2000" dirty="0" err="1" smtClean="0"/>
              <a:t>görür</a:t>
            </a:r>
            <a:r>
              <a:rPr lang="en-US" sz="2000" dirty="0" smtClean="0"/>
              <a:t>.</a:t>
            </a:r>
            <a:r>
              <a:rPr lang="tr-TR" sz="2000" dirty="0" smtClean="0"/>
              <a:t> </a:t>
            </a:r>
            <a:r>
              <a:rPr lang="en-US" sz="2000" b="1" dirty="0" smtClean="0"/>
              <a:t>API </a:t>
            </a:r>
            <a:r>
              <a:rPr lang="en-US" sz="2000" b="1" dirty="0"/>
              <a:t>Gateway </a:t>
            </a:r>
            <a:r>
              <a:rPr lang="en-US" sz="2000" b="1" dirty="0" err="1"/>
              <a:t>kullanmanın</a:t>
            </a:r>
            <a:r>
              <a:rPr lang="en-US" sz="2000" b="1" dirty="0"/>
              <a:t> </a:t>
            </a:r>
            <a:r>
              <a:rPr lang="en-US" sz="2000" b="1" dirty="0" err="1"/>
              <a:t>avantajları</a:t>
            </a:r>
            <a:r>
              <a:rPr lang="en-US" sz="2000" b="1" dirty="0"/>
              <a:t>:</a:t>
            </a:r>
          </a:p>
          <a:p>
            <a:r>
              <a:rPr lang="en-US" sz="2000" dirty="0" err="1"/>
              <a:t>Tüm</a:t>
            </a:r>
            <a:r>
              <a:rPr lang="en-US" sz="2000" dirty="0"/>
              <a:t> </a:t>
            </a:r>
            <a:r>
              <a:rPr lang="en-US" sz="2000" dirty="0" err="1"/>
              <a:t>servisler</a:t>
            </a:r>
            <a:r>
              <a:rPr lang="en-US" sz="2000" dirty="0"/>
              <a:t> </a:t>
            </a:r>
            <a:r>
              <a:rPr lang="en-US" sz="2000" dirty="0" err="1"/>
              <a:t>clientların</a:t>
            </a:r>
            <a:r>
              <a:rPr lang="en-US" sz="2000" dirty="0"/>
              <a:t> </a:t>
            </a:r>
            <a:r>
              <a:rPr lang="en-US" sz="2000" dirty="0" err="1"/>
              <a:t>haberi</a:t>
            </a:r>
            <a:r>
              <a:rPr lang="en-US" sz="2000" dirty="0"/>
              <a:t> </a:t>
            </a:r>
            <a:r>
              <a:rPr lang="en-US" sz="2000" dirty="0" err="1"/>
              <a:t>olmadan</a:t>
            </a:r>
            <a:r>
              <a:rPr lang="en-US" sz="2000" dirty="0"/>
              <a:t> </a:t>
            </a:r>
            <a:r>
              <a:rPr lang="en-US" sz="2000" dirty="0" err="1"/>
              <a:t>güncellenebilir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Servisler</a:t>
            </a:r>
            <a:r>
              <a:rPr lang="en-US" sz="2000" dirty="0"/>
              <a:t> </a:t>
            </a:r>
            <a:r>
              <a:rPr lang="en-US" sz="2000" dirty="0" err="1"/>
              <a:t>kendi</a:t>
            </a:r>
            <a:r>
              <a:rPr lang="en-US" sz="2000" dirty="0"/>
              <a:t> </a:t>
            </a:r>
            <a:r>
              <a:rPr lang="en-US" sz="2000" dirty="0" err="1"/>
              <a:t>aralarındaki</a:t>
            </a:r>
            <a:r>
              <a:rPr lang="en-US" sz="2000" dirty="0"/>
              <a:t> </a:t>
            </a:r>
            <a:r>
              <a:rPr lang="en-US" sz="2000" dirty="0" err="1"/>
              <a:t>iletişimler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arka</a:t>
            </a:r>
            <a:r>
              <a:rPr lang="en-US" sz="2000" dirty="0"/>
              <a:t> </a:t>
            </a:r>
            <a:r>
              <a:rPr lang="en-US" sz="2000" dirty="0" err="1"/>
              <a:t>planda</a:t>
            </a:r>
            <a:r>
              <a:rPr lang="en-US" sz="2000" dirty="0"/>
              <a:t> </a:t>
            </a:r>
            <a:r>
              <a:rPr lang="en-US" sz="2000" dirty="0" err="1"/>
              <a:t>clientlardan</a:t>
            </a:r>
            <a:r>
              <a:rPr lang="en-US" sz="2000" dirty="0"/>
              <a:t> </a:t>
            </a:r>
            <a:r>
              <a:rPr lang="en-US" sz="2000" dirty="0" err="1"/>
              <a:t>bağımsız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istenilen</a:t>
            </a:r>
            <a:r>
              <a:rPr lang="en-US" sz="2000" dirty="0"/>
              <a:t> </a:t>
            </a:r>
            <a:r>
              <a:rPr lang="en-US" sz="2000" dirty="0" err="1"/>
              <a:t>mesajlaşma</a:t>
            </a:r>
            <a:r>
              <a:rPr lang="en-US" sz="2000" dirty="0"/>
              <a:t> </a:t>
            </a:r>
            <a:r>
              <a:rPr lang="en-US" sz="2000" dirty="0" err="1"/>
              <a:t>protokollerini</a:t>
            </a:r>
            <a:r>
              <a:rPr lang="en-US" sz="2000" dirty="0"/>
              <a:t> </a:t>
            </a:r>
            <a:r>
              <a:rPr lang="en-US" sz="2000" dirty="0" err="1"/>
              <a:t>kullanabilir</a:t>
            </a:r>
            <a:r>
              <a:rPr lang="en-US" sz="2000" dirty="0"/>
              <a:t>.</a:t>
            </a:r>
          </a:p>
          <a:p>
            <a:r>
              <a:rPr lang="en-US" sz="2000" dirty="0"/>
              <a:t>API Gateway, </a:t>
            </a:r>
            <a:r>
              <a:rPr lang="en-US" sz="2000" dirty="0" err="1"/>
              <a:t>güvenlik</a:t>
            </a:r>
            <a:r>
              <a:rPr lang="en-US" sz="2000" dirty="0"/>
              <a:t>, authentication, authorization </a:t>
            </a:r>
            <a:r>
              <a:rPr lang="en-US" sz="2000" dirty="0" err="1"/>
              <a:t>ve</a:t>
            </a:r>
            <a:r>
              <a:rPr lang="en-US" sz="2000" dirty="0"/>
              <a:t> load-balance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ek</a:t>
            </a:r>
            <a:r>
              <a:rPr lang="en-US" sz="2000" dirty="0"/>
              <a:t> </a:t>
            </a:r>
            <a:r>
              <a:rPr lang="en-US" sz="2000" dirty="0" err="1"/>
              <a:t>sorumlulukları</a:t>
            </a:r>
            <a:r>
              <a:rPr lang="en-US" sz="2000" dirty="0"/>
              <a:t> da </a:t>
            </a:r>
            <a:r>
              <a:rPr lang="en-US" sz="2000" dirty="0" err="1"/>
              <a:t>yerine</a:t>
            </a:r>
            <a:r>
              <a:rPr lang="en-US" sz="2000" dirty="0"/>
              <a:t> </a:t>
            </a:r>
            <a:r>
              <a:rPr lang="en-US" sz="2000" dirty="0" err="1"/>
              <a:t>getirebilir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Clientlardan</a:t>
            </a:r>
            <a:r>
              <a:rPr lang="en-US" sz="2000" dirty="0"/>
              <a:t> </a:t>
            </a:r>
            <a:r>
              <a:rPr lang="en-US" sz="2000" dirty="0" err="1"/>
              <a:t>gelen</a:t>
            </a:r>
            <a:r>
              <a:rPr lang="en-US" sz="2000" dirty="0"/>
              <a:t> </a:t>
            </a:r>
            <a:r>
              <a:rPr lang="en-US" sz="2000" dirty="0" err="1"/>
              <a:t>isteklere</a:t>
            </a:r>
            <a:r>
              <a:rPr lang="en-US" sz="2000" dirty="0"/>
              <a:t> </a:t>
            </a:r>
            <a:r>
              <a:rPr lang="en-US" sz="2000" dirty="0" err="1"/>
              <a:t>cevap</a:t>
            </a:r>
            <a:r>
              <a:rPr lang="en-US" sz="2000" dirty="0"/>
              <a:t> </a:t>
            </a:r>
            <a:r>
              <a:rPr lang="en-US" sz="2000" dirty="0" err="1"/>
              <a:t>verebilmek</a:t>
            </a:r>
            <a:r>
              <a:rPr lang="en-US" sz="2000" dirty="0"/>
              <a:t> </a:t>
            </a:r>
            <a:r>
              <a:rPr lang="en-US" sz="2000" dirty="0" err="1"/>
              <a:t>adına</a:t>
            </a:r>
            <a:r>
              <a:rPr lang="en-US" sz="2000" dirty="0"/>
              <a:t>, </a:t>
            </a:r>
            <a:r>
              <a:rPr lang="en-US" sz="2000" dirty="0" err="1"/>
              <a:t>iç</a:t>
            </a:r>
            <a:r>
              <a:rPr lang="en-US" sz="2000" dirty="0"/>
              <a:t> </a:t>
            </a:r>
            <a:r>
              <a:rPr lang="en-US" sz="2000" dirty="0" err="1"/>
              <a:t>mimaride</a:t>
            </a:r>
            <a:r>
              <a:rPr lang="en-US" sz="2000" dirty="0"/>
              <a:t> </a:t>
            </a:r>
            <a:r>
              <a:rPr lang="en-US" sz="2000" dirty="0" err="1"/>
              <a:t>microserviceler</a:t>
            </a:r>
            <a:r>
              <a:rPr lang="en-US" sz="2000" dirty="0"/>
              <a:t>, </a:t>
            </a:r>
            <a:r>
              <a:rPr lang="en-US" sz="2000" dirty="0" err="1"/>
              <a:t>isteği</a:t>
            </a:r>
            <a:r>
              <a:rPr lang="en-US" sz="2000" dirty="0"/>
              <a:t> </a:t>
            </a:r>
            <a:r>
              <a:rPr lang="en-US" sz="2000" dirty="0" err="1"/>
              <a:t>yerine</a:t>
            </a:r>
            <a:r>
              <a:rPr lang="en-US" sz="2000" dirty="0"/>
              <a:t> </a:t>
            </a:r>
            <a:r>
              <a:rPr lang="en-US" sz="2000" dirty="0" err="1"/>
              <a:t>getirmek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kendilerine</a:t>
            </a:r>
            <a:r>
              <a:rPr lang="en-US" sz="2000" dirty="0"/>
              <a:t> </a:t>
            </a:r>
            <a:r>
              <a:rPr lang="en-US" sz="2000" dirty="0" err="1"/>
              <a:t>düşen</a:t>
            </a:r>
            <a:r>
              <a:rPr lang="en-US" sz="2000" dirty="0"/>
              <a:t> </a:t>
            </a:r>
            <a:r>
              <a:rPr lang="en-US" sz="2000" dirty="0" err="1"/>
              <a:t>görevleri</a:t>
            </a:r>
            <a:r>
              <a:rPr lang="en-US" sz="2000" dirty="0"/>
              <a:t> </a:t>
            </a:r>
            <a:r>
              <a:rPr lang="en-US" sz="2000" dirty="0" err="1"/>
              <a:t>birbirleriyle</a:t>
            </a:r>
            <a:r>
              <a:rPr lang="en-US" sz="2000" dirty="0"/>
              <a:t> </a:t>
            </a:r>
            <a:r>
              <a:rPr lang="en-US" sz="2000" dirty="0" err="1"/>
              <a:t>iletişim</a:t>
            </a:r>
            <a:r>
              <a:rPr lang="en-US" sz="2000" dirty="0"/>
              <a:t> </a:t>
            </a:r>
            <a:r>
              <a:rPr lang="en-US" sz="2000" dirty="0" err="1"/>
              <a:t>kurarak</a:t>
            </a:r>
            <a:r>
              <a:rPr lang="en-US" sz="2000" dirty="0"/>
              <a:t> </a:t>
            </a:r>
            <a:r>
              <a:rPr lang="en-US" sz="2000" dirty="0" err="1"/>
              <a:t>gerçekleştirebilir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6" y="3745735"/>
            <a:ext cx="9606708" cy="295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42371"/>
            <a:ext cx="11611778" cy="645588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Microservice</a:t>
            </a:r>
            <a:r>
              <a:rPr lang="en-US" b="1" dirty="0"/>
              <a:t> </a:t>
            </a:r>
            <a:r>
              <a:rPr lang="en-US" b="1" dirty="0" err="1"/>
              <a:t>Mimari</a:t>
            </a:r>
            <a:r>
              <a:rPr lang="en-US" b="1" dirty="0"/>
              <a:t> </a:t>
            </a:r>
            <a:r>
              <a:rPr lang="en-US" b="1" dirty="0" err="1"/>
              <a:t>Nedir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dirty="0" err="1"/>
              <a:t>Microservice</a:t>
            </a:r>
            <a:r>
              <a:rPr lang="en-US" dirty="0"/>
              <a:t>, service oriented architecture (SOA)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çeşididir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o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sekilde</a:t>
            </a:r>
            <a:r>
              <a:rPr lang="en-US" dirty="0"/>
              <a:t> </a:t>
            </a:r>
            <a:r>
              <a:rPr lang="en-US" dirty="0" err="1"/>
              <a:t>götürebilen</a:t>
            </a:r>
            <a:r>
              <a:rPr lang="en-US" dirty="0"/>
              <a:t>,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,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en </a:t>
            </a:r>
            <a:r>
              <a:rPr lang="en-US" dirty="0" err="1"/>
              <a:t>önemlisi</a:t>
            </a:r>
            <a:r>
              <a:rPr lang="en-US" dirty="0"/>
              <a:t>        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alt </a:t>
            </a:r>
            <a:r>
              <a:rPr lang="en-US" dirty="0" err="1"/>
              <a:t>hizmetlerdir</a:t>
            </a:r>
            <a:r>
              <a:rPr lang="en-US" dirty="0"/>
              <a:t>.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smtClean="0"/>
              <a:t>SOLID </a:t>
            </a:r>
            <a:r>
              <a:rPr lang="en-US" dirty="0"/>
              <a:t>principles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Single </a:t>
            </a:r>
            <a:r>
              <a:rPr lang="en-US" dirty="0" err="1"/>
              <a:t>Responsibilitye</a:t>
            </a:r>
            <a:r>
              <a:rPr lang="en-US" dirty="0"/>
              <a:t> </a:t>
            </a:r>
            <a:r>
              <a:rPr lang="tr-TR" dirty="0" smtClean="0"/>
              <a:t>benzetilebilir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72" y="3182095"/>
            <a:ext cx="1055783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2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42371"/>
            <a:ext cx="11611778" cy="64558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Monolithic Architecture :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Avantajları</a:t>
            </a:r>
            <a:r>
              <a:rPr lang="en-US" b="1" dirty="0"/>
              <a:t> :</a:t>
            </a:r>
            <a:endParaRPr lang="en-US" dirty="0"/>
          </a:p>
          <a:p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küçükse</a:t>
            </a:r>
            <a:r>
              <a:rPr lang="en-US" dirty="0"/>
              <a:t> </a:t>
            </a:r>
            <a:r>
              <a:rPr lang="en-US" dirty="0" err="1"/>
              <a:t>yönetilebilirlik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monitoring (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)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sıkıntı</a:t>
            </a:r>
            <a:r>
              <a:rPr lang="en-US" dirty="0"/>
              <a:t> </a:t>
            </a:r>
            <a:r>
              <a:rPr lang="en-US" dirty="0" err="1"/>
              <a:t>olursa</a:t>
            </a:r>
            <a:r>
              <a:rPr lang="en-US" dirty="0"/>
              <a:t> debug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</a:t>
            </a:r>
          </a:p>
          <a:p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çaplı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bakımı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</a:t>
            </a:r>
          </a:p>
          <a:p>
            <a:r>
              <a:rPr lang="en-US" dirty="0" err="1"/>
              <a:t>Katmanlar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haberleşme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</a:t>
            </a:r>
          </a:p>
          <a:p>
            <a:r>
              <a:rPr lang="en-US" dirty="0"/>
              <a:t>Transaction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Dezavantajları</a:t>
            </a:r>
            <a:r>
              <a:rPr lang="en-US" b="1" dirty="0"/>
              <a:t> :</a:t>
            </a:r>
            <a:endParaRPr lang="en-US" dirty="0"/>
          </a:p>
          <a:p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dille</a:t>
            </a:r>
            <a:r>
              <a:rPr lang="en-US" dirty="0"/>
              <a:t> </a:t>
            </a:r>
            <a:r>
              <a:rPr lang="en-US" dirty="0" err="1"/>
              <a:t>başladıysak</a:t>
            </a:r>
            <a:r>
              <a:rPr lang="en-US" dirty="0"/>
              <a:t> </a:t>
            </a:r>
            <a:r>
              <a:rPr lang="en-US" dirty="0" err="1"/>
              <a:t>mesela</a:t>
            </a:r>
            <a:r>
              <a:rPr lang="en-US" dirty="0"/>
              <a:t> C# </a:t>
            </a:r>
            <a:r>
              <a:rPr lang="en-US" dirty="0" err="1"/>
              <a:t>olsun</a:t>
            </a:r>
            <a:r>
              <a:rPr lang="en-US" dirty="0"/>
              <a:t>, o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projeyi</a:t>
            </a:r>
            <a:r>
              <a:rPr lang="en-US" dirty="0"/>
              <a:t> C# </a:t>
            </a:r>
            <a:r>
              <a:rPr lang="en-US" dirty="0" err="1"/>
              <a:t>diliyle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zorundayız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framework </a:t>
            </a:r>
            <a:r>
              <a:rPr lang="en-US" dirty="0" err="1"/>
              <a:t>kullanıyorsak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framework’e</a:t>
            </a:r>
            <a:r>
              <a:rPr lang="en-US" dirty="0"/>
              <a:t> </a:t>
            </a:r>
            <a:r>
              <a:rPr lang="en-US" dirty="0" err="1"/>
              <a:t>bağlıyız</a:t>
            </a:r>
            <a:r>
              <a:rPr lang="en-US" dirty="0"/>
              <a:t>.</a:t>
            </a:r>
          </a:p>
          <a:p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büyüdükçe</a:t>
            </a:r>
            <a:r>
              <a:rPr lang="en-US" dirty="0"/>
              <a:t> </a:t>
            </a:r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yönetilebilir</a:t>
            </a:r>
            <a:r>
              <a:rPr lang="en-US" dirty="0"/>
              <a:t> </a:t>
            </a:r>
            <a:r>
              <a:rPr lang="en-US" dirty="0" err="1"/>
              <a:t>olmasının</a:t>
            </a:r>
            <a:r>
              <a:rPr lang="en-US" dirty="0"/>
              <a:t> </a:t>
            </a:r>
            <a:r>
              <a:rPr lang="en-US" dirty="0" err="1"/>
              <a:t>zorlaşması</a:t>
            </a:r>
            <a:r>
              <a:rPr lang="en-US" dirty="0"/>
              <a:t>.</a:t>
            </a:r>
          </a:p>
          <a:p>
            <a:r>
              <a:rPr lang="en-US" dirty="0"/>
              <a:t>ÖLÇEKLENDİRME PROBLEMİ (SCALE ETMEK) : </a:t>
            </a:r>
            <a:r>
              <a:rPr lang="en-US" dirty="0" err="1"/>
              <a:t>Bir</a:t>
            </a:r>
            <a:r>
              <a:rPr lang="en-US" dirty="0"/>
              <a:t> e-</a:t>
            </a:r>
            <a:r>
              <a:rPr lang="en-US" dirty="0" err="1"/>
              <a:t>ticaret</a:t>
            </a:r>
            <a:r>
              <a:rPr lang="en-US" dirty="0"/>
              <a:t>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düşünelim</a:t>
            </a:r>
            <a:r>
              <a:rPr lang="en-US" dirty="0"/>
              <a:t>;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e-</a:t>
            </a:r>
            <a:r>
              <a:rPr lang="en-US" dirty="0" err="1"/>
              <a:t>ticaret</a:t>
            </a:r>
            <a:r>
              <a:rPr lang="en-US" dirty="0"/>
              <a:t> </a:t>
            </a:r>
            <a:r>
              <a:rPr lang="en-US" dirty="0" err="1"/>
              <a:t>sitesinde</a:t>
            </a:r>
            <a:r>
              <a:rPr lang="en-US" dirty="0"/>
              <a:t> 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nereyle</a:t>
            </a:r>
            <a:r>
              <a:rPr lang="en-US" dirty="0"/>
              <a:t> </a:t>
            </a:r>
            <a:r>
              <a:rPr lang="en-US" dirty="0" err="1"/>
              <a:t>meşgul</a:t>
            </a:r>
            <a:r>
              <a:rPr lang="en-US" dirty="0"/>
              <a:t> ? </a:t>
            </a:r>
            <a:r>
              <a:rPr lang="en-US" dirty="0" err="1"/>
              <a:t>Anasayfa</a:t>
            </a:r>
            <a:r>
              <a:rPr lang="en-US" dirty="0"/>
              <a:t>, </a:t>
            </a:r>
            <a:r>
              <a:rPr lang="en-US" dirty="0" err="1"/>
              <a:t>Ürünler</a:t>
            </a:r>
            <a:r>
              <a:rPr lang="en-US" dirty="0"/>
              <a:t>,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Detay</a:t>
            </a:r>
            <a:r>
              <a:rPr lang="en-US" dirty="0"/>
              <a:t> </a:t>
            </a:r>
            <a:r>
              <a:rPr lang="en-US" dirty="0" err="1"/>
              <a:t>sayfaları</a:t>
            </a:r>
            <a:r>
              <a:rPr lang="en-US" dirty="0"/>
              <a:t>.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e-</a:t>
            </a:r>
            <a:r>
              <a:rPr lang="en-US" dirty="0" err="1"/>
              <a:t>ticaret</a:t>
            </a:r>
            <a:r>
              <a:rPr lang="en-US" dirty="0"/>
              <a:t> </a:t>
            </a:r>
            <a:r>
              <a:rPr lang="en-US" dirty="0" err="1"/>
              <a:t>sitesinde</a:t>
            </a:r>
            <a:r>
              <a:rPr lang="en-US" dirty="0"/>
              <a:t> </a:t>
            </a:r>
            <a:r>
              <a:rPr lang="en-US" dirty="0" err="1"/>
              <a:t>sipariş</a:t>
            </a:r>
            <a:r>
              <a:rPr lang="en-US" dirty="0"/>
              <a:t> </a:t>
            </a:r>
            <a:r>
              <a:rPr lang="en-US" dirty="0" err="1"/>
              <a:t>ekle</a:t>
            </a:r>
            <a:r>
              <a:rPr lang="en-US" dirty="0"/>
              <a:t> </a:t>
            </a:r>
            <a:r>
              <a:rPr lang="en-US" dirty="0" err="1"/>
              <a:t>sayfası</a:t>
            </a:r>
            <a:r>
              <a:rPr lang="en-US" dirty="0"/>
              <a:t>, </a:t>
            </a:r>
            <a:r>
              <a:rPr lang="en-US" dirty="0" err="1"/>
              <a:t>sepete</a:t>
            </a:r>
            <a:r>
              <a:rPr lang="en-US" dirty="0"/>
              <a:t> </a:t>
            </a:r>
            <a:r>
              <a:rPr lang="en-US" dirty="0" err="1"/>
              <a:t>ekle</a:t>
            </a:r>
            <a:r>
              <a:rPr lang="en-US" dirty="0"/>
              <a:t> </a:t>
            </a:r>
            <a:r>
              <a:rPr lang="en-US" dirty="0" err="1"/>
              <a:t>sayfaları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görünen</a:t>
            </a:r>
            <a:r>
              <a:rPr lang="en-US" dirty="0"/>
              <a:t> </a:t>
            </a:r>
            <a:r>
              <a:rPr lang="en-US" dirty="0" err="1"/>
              <a:t>sayfalardır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uygulamam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darboğaza</a:t>
            </a:r>
            <a:r>
              <a:rPr lang="en-US" dirty="0"/>
              <a:t> </a:t>
            </a:r>
            <a:r>
              <a:rPr lang="en-US" dirty="0" err="1"/>
              <a:t>girdiğinde</a:t>
            </a:r>
            <a:r>
              <a:rPr lang="en-US" dirty="0"/>
              <a:t> (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vs </a:t>
            </a:r>
            <a:r>
              <a:rPr lang="en-US" dirty="0" err="1"/>
              <a:t>geldiğinde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Scale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gerçekleştirmek</a:t>
            </a:r>
            <a:r>
              <a:rPr lang="en-US" dirty="0"/>
              <a:t> </a:t>
            </a:r>
            <a:r>
              <a:rPr lang="en-US" dirty="0" err="1"/>
              <a:t>istediğinde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sayfalarını</a:t>
            </a:r>
            <a:r>
              <a:rPr lang="en-US" dirty="0"/>
              <a:t> </a:t>
            </a:r>
            <a:r>
              <a:rPr lang="en-US" dirty="0" err="1"/>
              <a:t>göstermekten</a:t>
            </a:r>
            <a:r>
              <a:rPr lang="en-US" dirty="0"/>
              <a:t> </a:t>
            </a:r>
            <a:r>
              <a:rPr lang="en-US" dirty="0" err="1"/>
              <a:t>sorumlu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sayfaları</a:t>
            </a:r>
            <a:r>
              <a:rPr lang="en-US" dirty="0"/>
              <a:t> Scale </a:t>
            </a:r>
            <a:r>
              <a:rPr lang="tr-TR" dirty="0" smtClean="0"/>
              <a:t>yapamayız</a:t>
            </a:r>
            <a:r>
              <a:rPr lang="en-US" dirty="0" smtClean="0"/>
              <a:t>.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tamamını</a:t>
            </a:r>
            <a:r>
              <a:rPr lang="en-US" dirty="0"/>
              <a:t> Scale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tr-TR" dirty="0" smtClean="0"/>
              <a:t>zorundayız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5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42371"/>
            <a:ext cx="11611778" cy="64558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Microservice</a:t>
            </a:r>
            <a:r>
              <a:rPr lang="en-US" b="1" dirty="0"/>
              <a:t> Architecture :</a:t>
            </a:r>
            <a:endParaRPr lang="en-US" dirty="0"/>
          </a:p>
          <a:p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hayatlarını</a:t>
            </a:r>
            <a:r>
              <a:rPr lang="en-US" dirty="0"/>
              <a:t> </a:t>
            </a:r>
            <a:r>
              <a:rPr lang="en-US" dirty="0" err="1"/>
              <a:t>sürdürebilen</a:t>
            </a:r>
            <a:r>
              <a:rPr lang="en-US" dirty="0"/>
              <a:t>, </a:t>
            </a:r>
            <a:r>
              <a:rPr lang="en-US" dirty="0" err="1"/>
              <a:t>gelişebilen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birbiri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haberleşebilen</a:t>
            </a:r>
            <a:r>
              <a:rPr lang="en-US" dirty="0"/>
              <a:t> </a:t>
            </a:r>
            <a:r>
              <a:rPr lang="en-US" dirty="0" err="1"/>
              <a:t>servislerdir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Avantajları</a:t>
            </a:r>
            <a:r>
              <a:rPr lang="en-US" b="1" dirty="0"/>
              <a:t> :</a:t>
            </a:r>
            <a:endParaRPr lang="en-US" dirty="0"/>
          </a:p>
          <a:p>
            <a:r>
              <a:rPr lang="en-US" dirty="0" err="1"/>
              <a:t>Microservices’ler</a:t>
            </a:r>
            <a:r>
              <a:rPr lang="en-US" dirty="0"/>
              <a:t> </a:t>
            </a:r>
            <a:r>
              <a:rPr lang="en-US" dirty="0" err="1"/>
              <a:t>bağımsızca</a:t>
            </a:r>
            <a:r>
              <a:rPr lang="en-US" dirty="0"/>
              <a:t> deploy </a:t>
            </a:r>
            <a:r>
              <a:rPr lang="en-US" dirty="0" err="1"/>
              <a:t>edilebilir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yapısında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deploy </a:t>
            </a:r>
            <a:r>
              <a:rPr lang="en-US" dirty="0" err="1"/>
              <a:t>edilebilir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monolithic </a:t>
            </a:r>
            <a:r>
              <a:rPr lang="en-US" dirty="0" err="1"/>
              <a:t>yapıda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orada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katmanda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gerçekleşmesi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katmanlarda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işlemlerinde</a:t>
            </a:r>
            <a:r>
              <a:rPr lang="en-US" dirty="0"/>
              <a:t> </a:t>
            </a:r>
            <a:r>
              <a:rPr lang="en-US" dirty="0" err="1"/>
              <a:t>tamamlanması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r>
              <a:rPr lang="en-US" dirty="0" err="1"/>
              <a:t>Microservices’ler</a:t>
            </a:r>
            <a:r>
              <a:rPr lang="en-US" dirty="0"/>
              <a:t> </a:t>
            </a:r>
            <a:r>
              <a:rPr lang="en-US" dirty="0" err="1"/>
              <a:t>bağımsızca</a:t>
            </a:r>
            <a:r>
              <a:rPr lang="en-US" dirty="0"/>
              <a:t> Scale </a:t>
            </a:r>
            <a:r>
              <a:rPr lang="en-US" dirty="0" err="1"/>
              <a:t>edilebilir</a:t>
            </a:r>
            <a:r>
              <a:rPr lang="en-US" dirty="0"/>
              <a:t>. Scale In </a:t>
            </a:r>
            <a:r>
              <a:rPr lang="en-US" dirty="0" err="1"/>
              <a:t>veya</a:t>
            </a:r>
            <a:r>
              <a:rPr lang="en-US" dirty="0"/>
              <a:t> Scale Out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 err="1"/>
              <a:t>Microservices’lerimizdeki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izolasyonunun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. Bu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anlama</a:t>
            </a:r>
            <a:r>
              <a:rPr lang="en-US" dirty="0"/>
              <a:t> </a:t>
            </a:r>
            <a:r>
              <a:rPr lang="en-US" dirty="0" err="1"/>
              <a:t>geliyor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Down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uygulamanız</a:t>
            </a:r>
            <a:r>
              <a:rPr lang="en-US" dirty="0"/>
              <a:t> </a:t>
            </a:r>
            <a:r>
              <a:rPr lang="en-US" dirty="0" err="1"/>
              <a:t>hayatta</a:t>
            </a:r>
            <a:r>
              <a:rPr lang="en-US" dirty="0"/>
              <a:t> </a:t>
            </a:r>
            <a:r>
              <a:rPr lang="en-US" dirty="0" err="1"/>
              <a:t>kalmaya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;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.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sepet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indirimden</a:t>
            </a:r>
            <a:r>
              <a:rPr lang="en-US" dirty="0"/>
              <a:t> </a:t>
            </a:r>
            <a:r>
              <a:rPr lang="en-US" dirty="0" err="1"/>
              <a:t>sorumlu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indirim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girdiğinde</a:t>
            </a:r>
            <a:r>
              <a:rPr lang="en-US" dirty="0"/>
              <a:t> </a:t>
            </a:r>
            <a:r>
              <a:rPr lang="en-US" dirty="0" err="1"/>
              <a:t>indirim</a:t>
            </a:r>
            <a:r>
              <a:rPr lang="en-US" dirty="0"/>
              <a:t> </a:t>
            </a:r>
            <a:r>
              <a:rPr lang="en-US" dirty="0" err="1"/>
              <a:t>gerçekleşecek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Down </a:t>
            </a:r>
            <a:r>
              <a:rPr lang="en-US" dirty="0" err="1"/>
              <a:t>olursa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hayatta</a:t>
            </a:r>
            <a:r>
              <a:rPr lang="en-US" dirty="0"/>
              <a:t> </a:t>
            </a:r>
            <a:r>
              <a:rPr lang="en-US" dirty="0" err="1"/>
              <a:t>kalmaya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sepet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 </a:t>
            </a:r>
            <a:r>
              <a:rPr lang="en-US" dirty="0" err="1"/>
              <a:t>indirim</a:t>
            </a:r>
            <a:r>
              <a:rPr lang="en-US" dirty="0"/>
              <a:t> </a:t>
            </a:r>
            <a:r>
              <a:rPr lang="en-US" dirty="0" err="1"/>
              <a:t>uygulayamazlar</a:t>
            </a:r>
            <a:r>
              <a:rPr lang="en-US" dirty="0"/>
              <a:t>.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monolithic </a:t>
            </a:r>
            <a:r>
              <a:rPr lang="en-US" dirty="0" err="1"/>
              <a:t>mimaride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tamamını</a:t>
            </a:r>
            <a:r>
              <a:rPr lang="en-US" dirty="0"/>
              <a:t> </a:t>
            </a:r>
            <a:r>
              <a:rPr lang="en-US" dirty="0" err="1"/>
              <a:t>etkileyebilir</a:t>
            </a:r>
            <a:r>
              <a:rPr lang="en-US" dirty="0"/>
              <a:t>.</a:t>
            </a:r>
          </a:p>
          <a:p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 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codebase </a:t>
            </a:r>
            <a:r>
              <a:rPr lang="en-US" dirty="0" err="1"/>
              <a:t>oluşacağı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Teams’lere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anlaşılabilmesi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imkan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sürdürülebilmesine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42371"/>
            <a:ext cx="11611778" cy="64558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Dezavantajları</a:t>
            </a:r>
            <a:r>
              <a:rPr lang="en-US" b="1" dirty="0"/>
              <a:t> :</a:t>
            </a:r>
            <a:endParaRPr lang="en-US" dirty="0"/>
          </a:p>
          <a:p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servisler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servisler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complex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.</a:t>
            </a:r>
          </a:p>
          <a:p>
            <a:r>
              <a:rPr lang="en-US" dirty="0"/>
              <a:t>Her </a:t>
            </a:r>
            <a:r>
              <a:rPr lang="en-US" dirty="0" err="1"/>
              <a:t>servisin</a:t>
            </a:r>
            <a:r>
              <a:rPr lang="en-US" dirty="0"/>
              <a:t> </a:t>
            </a:r>
            <a:r>
              <a:rPr lang="en-US" dirty="0" err="1"/>
              <a:t>kendine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olacağından</a:t>
            </a:r>
            <a:r>
              <a:rPr lang="en-US" dirty="0"/>
              <a:t> </a:t>
            </a:r>
            <a:r>
              <a:rPr lang="en-US" dirty="0" err="1"/>
              <a:t>dolayı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transaction </a:t>
            </a:r>
            <a:r>
              <a:rPr lang="en-US" dirty="0" err="1"/>
              <a:t>ciddi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başımızı</a:t>
            </a:r>
            <a:r>
              <a:rPr lang="en-US" dirty="0"/>
              <a:t> </a:t>
            </a:r>
            <a:r>
              <a:rPr lang="en-US" dirty="0" err="1"/>
              <a:t>ağrıtabilir.Burada</a:t>
            </a:r>
            <a:r>
              <a:rPr lang="en-US" dirty="0"/>
              <a:t> </a:t>
            </a:r>
            <a:r>
              <a:rPr lang="en-US" b="1" dirty="0"/>
              <a:t>SAGA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Design </a:t>
            </a:r>
            <a:r>
              <a:rPr lang="en-US" dirty="0" err="1"/>
              <a:t>Pattern’ler</a:t>
            </a:r>
            <a:r>
              <a:rPr lang="en-US" dirty="0"/>
              <a:t> </a:t>
            </a:r>
            <a:r>
              <a:rPr lang="en-US" dirty="0" err="1"/>
              <a:t>uygulayarak</a:t>
            </a:r>
            <a:r>
              <a:rPr lang="en-US" dirty="0"/>
              <a:t> Distribute Transaction </a:t>
            </a:r>
            <a:r>
              <a:rPr lang="en-US" dirty="0" err="1"/>
              <a:t>tarafında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soruna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patternlar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aşmaya</a:t>
            </a:r>
            <a:r>
              <a:rPr lang="en-US" dirty="0"/>
              <a:t> </a:t>
            </a:r>
            <a:r>
              <a:rPr lang="en-US" dirty="0" err="1"/>
              <a:t>çalışıyoruz</a:t>
            </a:r>
            <a:r>
              <a:rPr lang="en-US" dirty="0"/>
              <a:t>. </a:t>
            </a:r>
            <a:r>
              <a:rPr lang="en-US" dirty="0" err="1"/>
              <a:t>Ama</a:t>
            </a:r>
            <a:r>
              <a:rPr lang="en-US" dirty="0"/>
              <a:t> Monolithic </a:t>
            </a:r>
            <a:r>
              <a:rPr lang="en-US" dirty="0" err="1"/>
              <a:t>Mimaride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orada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transaction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problemimiz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r>
              <a:rPr lang="en-US" dirty="0" err="1"/>
              <a:t>Projeyi</a:t>
            </a:r>
            <a:r>
              <a:rPr lang="en-US" dirty="0"/>
              <a:t> debug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hale </a:t>
            </a:r>
            <a:r>
              <a:rPr lang="en-US" dirty="0" err="1"/>
              <a:t>geliyor</a:t>
            </a:r>
            <a:r>
              <a:rPr lang="en-US" dirty="0"/>
              <a:t>.</a:t>
            </a:r>
          </a:p>
          <a:p>
            <a:r>
              <a:rPr lang="en-US" dirty="0"/>
              <a:t>Monitoring : </a:t>
            </a:r>
            <a:r>
              <a:rPr lang="en-US" dirty="0" err="1"/>
              <a:t>Projemizi</a:t>
            </a:r>
            <a:r>
              <a:rPr lang="en-US" dirty="0"/>
              <a:t> </a:t>
            </a:r>
            <a:r>
              <a:rPr lang="en-US" dirty="0" err="1"/>
              <a:t>izlemek</a:t>
            </a:r>
            <a:r>
              <a:rPr lang="en-US" dirty="0"/>
              <a:t> </a:t>
            </a:r>
            <a:r>
              <a:rPr lang="en-US" dirty="0" err="1"/>
              <a:t>istediğimizde</a:t>
            </a:r>
            <a:r>
              <a:rPr lang="en-US" dirty="0"/>
              <a:t>, </a:t>
            </a:r>
            <a:r>
              <a:rPr lang="en-US" dirty="0" err="1"/>
              <a:t>loglamak</a:t>
            </a:r>
            <a:r>
              <a:rPr lang="en-US" dirty="0"/>
              <a:t> </a:t>
            </a:r>
            <a:r>
              <a:rPr lang="en-US" dirty="0" err="1"/>
              <a:t>istediğimizde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getirmek</a:t>
            </a:r>
            <a:r>
              <a:rPr lang="en-US" dirty="0"/>
              <a:t> Monolithic </a:t>
            </a:r>
            <a:r>
              <a:rPr lang="en-US" dirty="0" err="1"/>
              <a:t>Mimariye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Microservice</a:t>
            </a:r>
            <a:r>
              <a:rPr lang="en-US" b="1" dirty="0"/>
              <a:t> </a:t>
            </a:r>
            <a:r>
              <a:rPr lang="en-US" b="1" dirty="0" err="1"/>
              <a:t>arasında</a:t>
            </a:r>
            <a:r>
              <a:rPr lang="en-US" b="1" dirty="0"/>
              <a:t> </a:t>
            </a:r>
            <a:r>
              <a:rPr lang="en-US" b="1" dirty="0" err="1"/>
              <a:t>iletişim</a:t>
            </a:r>
            <a:r>
              <a:rPr lang="en-US" b="1" dirty="0"/>
              <a:t>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gerçekleşir</a:t>
            </a:r>
            <a:r>
              <a:rPr lang="en-US" b="1" dirty="0"/>
              <a:t> ?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Microservice’ler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senkron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asenkron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gerçekleşir</a:t>
            </a:r>
            <a:r>
              <a:rPr lang="en-US" dirty="0"/>
              <a:t>.</a:t>
            </a:r>
          </a:p>
          <a:p>
            <a:r>
              <a:rPr lang="en-US" b="1" dirty="0" err="1"/>
              <a:t>Senkron</a:t>
            </a:r>
            <a:r>
              <a:rPr lang="en-US" b="1" dirty="0"/>
              <a:t> </a:t>
            </a:r>
            <a:r>
              <a:rPr lang="en-US" b="1" dirty="0" err="1"/>
              <a:t>İletişim</a:t>
            </a:r>
            <a:r>
              <a:rPr lang="en-US" b="1" dirty="0"/>
              <a:t> (Synchronous Communication) :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microservice’e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yaptıktan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bekliyorsa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senkron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iletişimdir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b="1" dirty="0" err="1"/>
              <a:t>Asenkron</a:t>
            </a:r>
            <a:r>
              <a:rPr lang="en-US" b="1" dirty="0"/>
              <a:t> </a:t>
            </a:r>
            <a:r>
              <a:rPr lang="en-US" b="1" dirty="0" err="1"/>
              <a:t>İletişim</a:t>
            </a:r>
            <a:r>
              <a:rPr lang="en-US" b="1" dirty="0"/>
              <a:t> (Asynchronous Communication) :  </a:t>
            </a:r>
            <a:r>
              <a:rPr lang="en-US" dirty="0" err="1"/>
              <a:t>Asenkron</a:t>
            </a:r>
            <a:r>
              <a:rPr lang="en-US" dirty="0"/>
              <a:t> </a:t>
            </a:r>
            <a:r>
              <a:rPr lang="en-US" dirty="0" err="1"/>
              <a:t>iletişimde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Message Broker (</a:t>
            </a:r>
            <a:r>
              <a:rPr lang="en-US" dirty="0" err="1"/>
              <a:t>Örnek</a:t>
            </a:r>
            <a:r>
              <a:rPr lang="en-US" dirty="0"/>
              <a:t> : </a:t>
            </a:r>
            <a:r>
              <a:rPr lang="en-US" dirty="0" err="1"/>
              <a:t>RabbitMQ</a:t>
            </a:r>
            <a:r>
              <a:rPr lang="en-US" dirty="0"/>
              <a:t>) </a:t>
            </a:r>
            <a:r>
              <a:rPr lang="en-US" dirty="0" err="1"/>
              <a:t>sistemimiz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iletişime</a:t>
            </a:r>
            <a:r>
              <a:rPr lang="en-US" dirty="0"/>
              <a:t> </a:t>
            </a:r>
            <a:r>
              <a:rPr lang="en-US" dirty="0" err="1"/>
              <a:t>geçmek</a:t>
            </a:r>
            <a:r>
              <a:rPr lang="en-US" dirty="0"/>
              <a:t> </a:t>
            </a:r>
            <a:r>
              <a:rPr lang="en-US" dirty="0" err="1"/>
              <a:t>istediğinde</a:t>
            </a:r>
            <a:r>
              <a:rPr lang="en-US" dirty="0"/>
              <a:t> Message Broker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dinleyen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o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kısaca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gönderdiğinde</a:t>
            </a:r>
            <a:r>
              <a:rPr lang="en-US" dirty="0"/>
              <a:t> </a:t>
            </a:r>
            <a:r>
              <a:rPr lang="en-US" dirty="0" err="1"/>
              <a:t>sonucunu</a:t>
            </a:r>
            <a:r>
              <a:rPr lang="en-US" dirty="0"/>
              <a:t> </a:t>
            </a:r>
            <a:r>
              <a:rPr lang="en-US" dirty="0" err="1"/>
              <a:t>beklemez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4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42371"/>
            <a:ext cx="11611778" cy="6455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tekniğidir</a:t>
            </a:r>
            <a:r>
              <a:rPr lang="en-US" dirty="0"/>
              <a:t>.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işten</a:t>
            </a:r>
            <a:r>
              <a:rPr lang="en-US" dirty="0"/>
              <a:t> </a:t>
            </a:r>
            <a:r>
              <a:rPr lang="en-US" dirty="0" err="1"/>
              <a:t>sorumlu</a:t>
            </a:r>
            <a:r>
              <a:rPr lang="en-US" dirty="0"/>
              <a:t>, </a:t>
            </a:r>
            <a:r>
              <a:rPr lang="en-US" dirty="0" err="1"/>
              <a:t>ölçeklenebilir</a:t>
            </a:r>
            <a:r>
              <a:rPr lang="en-US" dirty="0"/>
              <a:t>, “loose-coupled” </a:t>
            </a:r>
            <a:r>
              <a:rPr lang="en-US" dirty="0" err="1"/>
              <a:t>yapıya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servistir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Faydalar</a:t>
            </a:r>
            <a:r>
              <a:rPr lang="en-US" dirty="0"/>
              <a:t>:</a:t>
            </a:r>
          </a:p>
          <a:p>
            <a:r>
              <a:rPr lang="en-US" b="1" dirty="0" err="1"/>
              <a:t>Modüler</a:t>
            </a:r>
            <a:r>
              <a:rPr lang="en-US" b="1" dirty="0"/>
              <a:t>: </a:t>
            </a:r>
            <a:r>
              <a:rPr lang="en-US" dirty="0" err="1"/>
              <a:t>Geliştirilmesi</a:t>
            </a:r>
            <a:r>
              <a:rPr lang="en-US" dirty="0"/>
              <a:t>, </a:t>
            </a:r>
            <a:r>
              <a:rPr lang="en-US" dirty="0" err="1"/>
              <a:t>anlaması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.</a:t>
            </a:r>
          </a:p>
          <a:p>
            <a:r>
              <a:rPr lang="en-US" b="1" dirty="0" err="1"/>
              <a:t>Ölçeklendirilebilir</a:t>
            </a:r>
            <a:r>
              <a:rPr lang="en-US" b="1" dirty="0"/>
              <a:t>: </a:t>
            </a:r>
            <a:r>
              <a:rPr lang="en-US" dirty="0" err="1"/>
              <a:t>Birbirlerinden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çalıştıklarından</a:t>
            </a:r>
            <a:r>
              <a:rPr lang="en-US" dirty="0"/>
              <a:t> </a:t>
            </a:r>
            <a:r>
              <a:rPr lang="en-US" dirty="0" err="1"/>
              <a:t>dolayı</a:t>
            </a:r>
            <a:r>
              <a:rPr lang="en-US" dirty="0"/>
              <a:t> </a:t>
            </a:r>
            <a:r>
              <a:rPr lang="en-US" dirty="0" err="1"/>
              <a:t>ölçeklendirirken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özgür</a:t>
            </a:r>
            <a:r>
              <a:rPr lang="en-US" dirty="0"/>
              <a:t> </a:t>
            </a:r>
            <a:r>
              <a:rPr lang="en-US" dirty="0" err="1"/>
              <a:t>olabiliriz</a:t>
            </a:r>
            <a:r>
              <a:rPr lang="en-US" dirty="0"/>
              <a:t>.</a:t>
            </a:r>
          </a:p>
          <a:p>
            <a:r>
              <a:rPr lang="en-US" b="1" dirty="0" err="1"/>
              <a:t>Kolay</a:t>
            </a:r>
            <a:r>
              <a:rPr lang="en-US" b="1" dirty="0"/>
              <a:t> </a:t>
            </a:r>
            <a:r>
              <a:rPr lang="en-US" b="1" dirty="0" err="1"/>
              <a:t>dağıtılabilir</a:t>
            </a:r>
            <a:r>
              <a:rPr lang="en-US" b="1" dirty="0"/>
              <a:t>: 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projeler</a:t>
            </a:r>
            <a:r>
              <a:rPr lang="en-US" dirty="0"/>
              <a:t> </a:t>
            </a:r>
            <a:r>
              <a:rPr lang="en-US" dirty="0" err="1"/>
              <a:t>oldukları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deploy </a:t>
            </a:r>
            <a:r>
              <a:rPr lang="en-US" dirty="0" err="1"/>
              <a:t>edilmesi</a:t>
            </a:r>
            <a:r>
              <a:rPr lang="en-US" dirty="0"/>
              <a:t> de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 smtClean="0"/>
              <a:t>Şimdi</a:t>
            </a:r>
            <a:r>
              <a:rPr lang="en-US" dirty="0" smtClean="0"/>
              <a:t> </a:t>
            </a:r>
            <a:r>
              <a:rPr lang="en-US" dirty="0" err="1" smtClean="0"/>
              <a:t>projemize</a:t>
            </a:r>
            <a:r>
              <a:rPr lang="en-US" dirty="0" smtClean="0"/>
              <a:t> </a:t>
            </a:r>
            <a:r>
              <a:rPr lang="en-US" dirty="0" err="1" smtClean="0"/>
              <a:t>geçelim</a:t>
            </a:r>
            <a:r>
              <a:rPr lang="en-US" dirty="0" smtClean="0"/>
              <a:t>. </a:t>
            </a:r>
            <a:r>
              <a:rPr lang="en-US" dirty="0" err="1" smtClean="0"/>
              <a:t>Projemiz</a:t>
            </a:r>
            <a:r>
              <a:rPr lang="en-US" dirty="0" smtClean="0"/>
              <a:t> </a:t>
            </a:r>
            <a:r>
              <a:rPr lang="en-US" dirty="0" err="1" smtClean="0"/>
              <a:t>aşağıdakiler</a:t>
            </a:r>
            <a:r>
              <a:rPr lang="en-US" dirty="0" smtClean="0"/>
              <a:t> </a:t>
            </a:r>
            <a:r>
              <a:rPr lang="en-US" dirty="0" err="1" smtClean="0"/>
              <a:t>bileşenleri</a:t>
            </a:r>
            <a:r>
              <a:rPr lang="en-US" dirty="0" smtClean="0"/>
              <a:t> </a:t>
            </a:r>
            <a:r>
              <a:rPr lang="en-US" dirty="0" err="1" smtClean="0"/>
              <a:t>içermektedir</a:t>
            </a:r>
            <a:r>
              <a:rPr lang="en-US" dirty="0" smtClean="0"/>
              <a:t>. </a:t>
            </a:r>
            <a:r>
              <a:rPr lang="en-US" dirty="0" err="1" smtClean="0"/>
              <a:t>Yeri</a:t>
            </a:r>
            <a:r>
              <a:rPr lang="en-US" dirty="0" smtClean="0"/>
              <a:t> </a:t>
            </a:r>
            <a:r>
              <a:rPr lang="en-US" dirty="0" err="1" smtClean="0"/>
              <a:t>geldikçe</a:t>
            </a:r>
            <a:r>
              <a:rPr lang="en-US" dirty="0" smtClean="0"/>
              <a:t> </a:t>
            </a:r>
            <a:r>
              <a:rPr lang="en-US" dirty="0" err="1" smtClean="0"/>
              <a:t>bileşenler</a:t>
            </a:r>
            <a:r>
              <a:rPr lang="en-US" dirty="0" smtClean="0"/>
              <a:t> </a:t>
            </a:r>
            <a:r>
              <a:rPr lang="en-US" dirty="0" err="1" smtClean="0"/>
              <a:t>hakkında</a:t>
            </a:r>
            <a:r>
              <a:rPr lang="en-US" dirty="0" smtClean="0"/>
              <a:t> </a:t>
            </a:r>
            <a:r>
              <a:rPr lang="en-US" dirty="0" err="1" smtClean="0"/>
              <a:t>biraz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projedeki</a:t>
            </a:r>
            <a:r>
              <a:rPr lang="en-US" dirty="0" smtClean="0"/>
              <a:t> </a:t>
            </a:r>
            <a:r>
              <a:rPr lang="en-US" dirty="0" err="1" smtClean="0"/>
              <a:t>görevlerini</a:t>
            </a:r>
            <a:r>
              <a:rPr lang="en-US" dirty="0" smtClean="0"/>
              <a:t> </a:t>
            </a:r>
            <a:r>
              <a:rPr lang="en-US" dirty="0" err="1" smtClean="0"/>
              <a:t>anlatmaya</a:t>
            </a:r>
            <a:r>
              <a:rPr lang="en-US" dirty="0" smtClean="0"/>
              <a:t> </a:t>
            </a:r>
            <a:r>
              <a:rPr lang="tr-TR" dirty="0" smtClean="0"/>
              <a:t>çalışalım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Discovery Server (Spring Eureka)</a:t>
            </a:r>
          </a:p>
          <a:p>
            <a:r>
              <a:rPr lang="en-US" dirty="0" err="1"/>
              <a:t>Config</a:t>
            </a:r>
            <a:r>
              <a:rPr lang="en-US" dirty="0"/>
              <a:t> Server (Spring Cloud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API Gateway (Spring Cloud Netflix-</a:t>
            </a:r>
            <a:r>
              <a:rPr lang="en-US" dirty="0" err="1"/>
              <a:t>Zuul</a:t>
            </a:r>
            <a:r>
              <a:rPr lang="en-US" dirty="0"/>
              <a:t>)</a:t>
            </a:r>
          </a:p>
          <a:p>
            <a:r>
              <a:rPr lang="en-US" dirty="0"/>
              <a:t>Product Service</a:t>
            </a:r>
          </a:p>
          <a:p>
            <a:r>
              <a:rPr lang="en-US" dirty="0"/>
              <a:t>Shopping-Cart Service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7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42371"/>
            <a:ext cx="11611778" cy="645588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sonlandığı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elimizde</a:t>
            </a:r>
            <a:r>
              <a:rPr lang="en-US" dirty="0"/>
              <a:t> </a:t>
            </a: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1" y="1002536"/>
            <a:ext cx="10785513" cy="54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4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42371"/>
            <a:ext cx="11611778" cy="64558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1. Discovery 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Discovery Server </a:t>
            </a:r>
            <a:r>
              <a:rPr lang="en-US" dirty="0" err="1"/>
              <a:t>için</a:t>
            </a:r>
            <a:r>
              <a:rPr lang="en-US" dirty="0"/>
              <a:t> </a:t>
            </a:r>
            <a:r>
              <a:rPr lang="en-US" b="1" dirty="0"/>
              <a:t>Spring Eureka</a:t>
            </a:r>
            <a:r>
              <a:rPr lang="en-US" dirty="0"/>
              <a:t> </a:t>
            </a:r>
            <a:r>
              <a:rPr lang="en-US" dirty="0" err="1"/>
              <a:t>projesini</a:t>
            </a:r>
            <a:r>
              <a:rPr lang="en-US" dirty="0"/>
              <a:t> </a:t>
            </a:r>
            <a:r>
              <a:rPr lang="en-US" dirty="0" err="1"/>
              <a:t>kullanacağız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Discovery </a:t>
            </a:r>
            <a:r>
              <a:rPr lang="en-US" dirty="0" err="1"/>
              <a:t>Server’ın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yapmış</a:t>
            </a:r>
            <a:r>
              <a:rPr lang="en-US" dirty="0"/>
              <a:t>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tutmaktır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ekosistemde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kopyası</a:t>
            </a:r>
            <a:r>
              <a:rPr lang="en-US" dirty="0"/>
              <a:t> </a:t>
            </a:r>
            <a:r>
              <a:rPr lang="en-US" dirty="0" err="1"/>
              <a:t>bulunabilir</a:t>
            </a:r>
            <a:r>
              <a:rPr lang="en-US" dirty="0"/>
              <a:t>. Bu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noktada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kurması</a:t>
            </a:r>
            <a:r>
              <a:rPr lang="en-US" dirty="0"/>
              <a:t> </a:t>
            </a:r>
            <a:r>
              <a:rPr lang="en-US" dirty="0" err="1"/>
              <a:t>gerekecektir</a:t>
            </a:r>
            <a:r>
              <a:rPr lang="en-US" dirty="0"/>
              <a:t>.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servisin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portta</a:t>
            </a:r>
            <a:r>
              <a:rPr lang="en-US" dirty="0"/>
              <a:t> </a:t>
            </a:r>
            <a:r>
              <a:rPr lang="en-US" dirty="0" err="1"/>
              <a:t>çalıştığını</a:t>
            </a:r>
            <a:r>
              <a:rPr lang="en-US" dirty="0"/>
              <a:t> </a:t>
            </a:r>
            <a:r>
              <a:rPr lang="en-US" dirty="0" err="1"/>
              <a:t>bilemez</a:t>
            </a:r>
            <a:r>
              <a:rPr lang="en-US" dirty="0"/>
              <a:t>. Discovery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çözmektedir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Çalışan</a:t>
            </a:r>
            <a:r>
              <a:rPr lang="en-US" dirty="0"/>
              <a:t> her </a:t>
            </a:r>
            <a:r>
              <a:rPr lang="en-US" dirty="0" err="1"/>
              <a:t>servis</a:t>
            </a:r>
            <a:r>
              <a:rPr lang="en-US" dirty="0"/>
              <a:t>, Discovery </a:t>
            </a:r>
            <a:r>
              <a:rPr lang="en-US" dirty="0" err="1"/>
              <a:t>Server’a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böylelikle</a:t>
            </a:r>
            <a:r>
              <a:rPr lang="en-US" dirty="0"/>
              <a:t> Discovery Server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ayakta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, </a:t>
            </a:r>
            <a:r>
              <a:rPr lang="en-US" dirty="0" err="1"/>
              <a:t>onların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port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kendinde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Config</a:t>
            </a:r>
            <a:r>
              <a:rPr lang="en-US" b="1" dirty="0"/>
              <a:t> Server</a:t>
            </a:r>
          </a:p>
          <a:p>
            <a:r>
              <a:rPr lang="en-US" b="1" dirty="0" err="1"/>
              <a:t>Neden</a:t>
            </a:r>
            <a:r>
              <a:rPr lang="en-US" b="1" dirty="0"/>
              <a:t> </a:t>
            </a:r>
            <a:r>
              <a:rPr lang="en-US" b="1" dirty="0" err="1"/>
              <a:t>Config</a:t>
            </a:r>
            <a:r>
              <a:rPr lang="en-US" b="1" dirty="0"/>
              <a:t> Server </a:t>
            </a:r>
            <a:r>
              <a:rPr lang="en-US" b="1" dirty="0" err="1"/>
              <a:t>Kullanmalıyız</a:t>
            </a:r>
            <a:r>
              <a:rPr lang="en-US" b="1" dirty="0"/>
              <a:t>?</a:t>
            </a:r>
            <a:endParaRPr lang="en-US" dirty="0"/>
          </a:p>
          <a:p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monolitik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uygulamanız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düşünün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 </a:t>
            </a:r>
            <a:r>
              <a:rPr lang="en-US" b="1" dirty="0" err="1"/>
              <a:t>config</a:t>
            </a:r>
            <a:r>
              <a:rPr lang="en-US" dirty="0"/>
              <a:t> </a:t>
            </a:r>
            <a:r>
              <a:rPr lang="en-US" dirty="0" err="1"/>
              <a:t>bilgileri</a:t>
            </a:r>
            <a:r>
              <a:rPr lang="en-US" dirty="0"/>
              <a:t> (</a:t>
            </a:r>
            <a:r>
              <a:rPr lang="en-US" dirty="0" err="1"/>
              <a:t>postgre</a:t>
            </a:r>
            <a:r>
              <a:rPr lang="en-US" dirty="0"/>
              <a:t> - </a:t>
            </a:r>
            <a:r>
              <a:rPr lang="en-US" dirty="0" err="1"/>
              <a:t>elasticsearch</a:t>
            </a:r>
            <a:r>
              <a:rPr lang="en-US" dirty="0"/>
              <a:t> - </a:t>
            </a:r>
            <a:r>
              <a:rPr lang="en-US" dirty="0" err="1"/>
              <a:t>redis</a:t>
            </a:r>
            <a:r>
              <a:rPr lang="en-US" dirty="0"/>
              <a:t> vs.)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.</a:t>
            </a:r>
          </a:p>
          <a:p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deploy </a:t>
            </a:r>
            <a:r>
              <a:rPr lang="en-US" dirty="0" err="1"/>
              <a:t>çıkmak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kalacaksınız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deploy </a:t>
            </a:r>
            <a:r>
              <a:rPr lang="en-US" dirty="0" err="1"/>
              <a:t>süreniz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eziyet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.</a:t>
            </a:r>
          </a:p>
          <a:p>
            <a:r>
              <a:rPr lang="en-US" dirty="0" err="1"/>
              <a:t>Tanımlı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ekipteki</a:t>
            </a:r>
            <a:r>
              <a:rPr lang="en-US" dirty="0"/>
              <a:t> </a:t>
            </a:r>
            <a:r>
              <a:rPr lang="en-US" dirty="0" err="1"/>
              <a:t>herkes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görünür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/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değiştirebilir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.</a:t>
            </a:r>
          </a:p>
          <a:p>
            <a:r>
              <a:rPr lang="en-US" dirty="0" err="1"/>
              <a:t>Yukarıdaki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önlemek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beraberinde</a:t>
            </a:r>
            <a:r>
              <a:rPr lang="en-US" dirty="0"/>
              <a:t> </a:t>
            </a:r>
            <a:r>
              <a:rPr lang="en-US" dirty="0" err="1"/>
              <a:t>mikroservis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yapılarda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 err="1"/>
              <a:t>tek</a:t>
            </a:r>
            <a:r>
              <a:rPr lang="en-US" dirty="0"/>
              <a:t> </a:t>
            </a:r>
            <a:r>
              <a:rPr lang="en-US" dirty="0" err="1"/>
              <a:t>yerden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server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kolaylık</a:t>
            </a:r>
            <a:r>
              <a:rPr lang="en-US" dirty="0"/>
              <a:t> </a:t>
            </a:r>
            <a:r>
              <a:rPr lang="en-US" dirty="0" err="1"/>
              <a:t>sağlayacaktır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9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39" y="242371"/>
            <a:ext cx="11611778" cy="645588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Config</a:t>
            </a:r>
            <a:r>
              <a:rPr lang="en-US" b="1" dirty="0"/>
              <a:t> Server </a:t>
            </a:r>
            <a:r>
              <a:rPr lang="en-US" b="1" dirty="0" err="1"/>
              <a:t>nedir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dirty="0" err="1"/>
              <a:t>Config</a:t>
            </a:r>
            <a:r>
              <a:rPr lang="en-US" dirty="0"/>
              <a:t> server, http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,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bilgilerinin</a:t>
            </a:r>
            <a:r>
              <a:rPr lang="en-US" dirty="0"/>
              <a:t> (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, </a:t>
            </a:r>
            <a:r>
              <a:rPr lang="en-US" dirty="0" err="1"/>
              <a:t>parolası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)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sağlayıcı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paylaşıldığı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düşünebiliriz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7" y="2220013"/>
            <a:ext cx="10245686" cy="41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22966</TotalTime>
  <Words>649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Microsoft account</cp:lastModifiedBy>
  <cp:revision>10</cp:revision>
  <dcterms:created xsi:type="dcterms:W3CDTF">2022-02-28T03:53:36Z</dcterms:created>
  <dcterms:modified xsi:type="dcterms:W3CDTF">2023-12-25T20:17:10Z</dcterms:modified>
</cp:coreProperties>
</file>