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sldIdLst>
    <p:sldId id="256" r:id="rId3"/>
    <p:sldId id="257" r:id="rId4"/>
    <p:sldId id="259" r:id="rId5"/>
    <p:sldId id="260" r:id="rId6"/>
    <p:sldId id="272" r:id="rId7"/>
    <p:sldId id="277" r:id="rId8"/>
    <p:sldId id="261" r:id="rId9"/>
    <p:sldId id="262" r:id="rId10"/>
    <p:sldId id="266" r:id="rId11"/>
    <p:sldId id="273" r:id="rId12"/>
    <p:sldId id="275" r:id="rId13"/>
    <p:sldId id="276" r:id="rId14"/>
    <p:sldId id="267" r:id="rId15"/>
    <p:sldId id="268" r:id="rId16"/>
    <p:sldId id="279" r:id="rId17"/>
    <p:sldId id="270" r:id="rId18"/>
    <p:sldId id="271" r:id="rId19"/>
    <p:sldId id="280" r:id="rId20"/>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52"/>
    <p:restoredTop sz="94660"/>
  </p:normalViewPr>
  <p:slideViewPr>
    <p:cSldViewPr snapToGrid="0">
      <p:cViewPr varScale="1">
        <p:scale>
          <a:sx n="137" d="100"/>
          <a:sy n="137" d="100"/>
        </p:scale>
        <p:origin x="7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81A1FC-45FB-4672-A7FF-7E4E534287A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2941CFD-0D67-4871-B0C1-114A672E34B8}">
      <dgm:prSet/>
      <dgm:spPr/>
      <dgm:t>
        <a:bodyPr/>
        <a:lstStyle/>
        <a:p>
          <a:r>
            <a:rPr lang="en-US"/>
            <a:t>Functional </a:t>
          </a:r>
          <a:r>
            <a:rPr lang="en-US" dirty="0"/>
            <a:t>Testing</a:t>
          </a:r>
        </a:p>
      </dgm:t>
    </dgm:pt>
    <dgm:pt modelId="{5A5FC78A-6AB6-43BE-975C-3B2DCCB9F2D6}" type="parTrans" cxnId="{4A77C979-892F-4B5D-B206-A166E814927B}">
      <dgm:prSet/>
      <dgm:spPr/>
      <dgm:t>
        <a:bodyPr/>
        <a:lstStyle/>
        <a:p>
          <a:endParaRPr lang="en-US"/>
        </a:p>
      </dgm:t>
    </dgm:pt>
    <dgm:pt modelId="{6DBC0E33-3589-4A2F-B561-C448825AC5FE}" type="sibTrans" cxnId="{4A77C979-892F-4B5D-B206-A166E814927B}">
      <dgm:prSet/>
      <dgm:spPr/>
      <dgm:t>
        <a:bodyPr/>
        <a:lstStyle/>
        <a:p>
          <a:endParaRPr lang="en-US"/>
        </a:p>
      </dgm:t>
    </dgm:pt>
    <dgm:pt modelId="{964C5836-0A27-4309-A969-AC9E6458D665}">
      <dgm:prSet/>
      <dgm:spPr/>
      <dgm:t>
        <a:bodyPr/>
        <a:lstStyle/>
        <a:p>
          <a:r>
            <a:rPr lang="en-US" dirty="0"/>
            <a:t>Unit Testing</a:t>
          </a:r>
        </a:p>
      </dgm:t>
    </dgm:pt>
    <dgm:pt modelId="{DC109BA2-97FA-433A-A368-5681635D9159}" type="parTrans" cxnId="{F6FA7D79-FEB3-4233-AFD5-98FA50A65DC3}">
      <dgm:prSet/>
      <dgm:spPr/>
      <dgm:t>
        <a:bodyPr/>
        <a:lstStyle/>
        <a:p>
          <a:endParaRPr lang="en-US"/>
        </a:p>
      </dgm:t>
    </dgm:pt>
    <dgm:pt modelId="{93A4139D-6547-4791-AF26-1E28B56399C8}" type="sibTrans" cxnId="{F6FA7D79-FEB3-4233-AFD5-98FA50A65DC3}">
      <dgm:prSet/>
      <dgm:spPr/>
      <dgm:t>
        <a:bodyPr/>
        <a:lstStyle/>
        <a:p>
          <a:endParaRPr lang="en-US"/>
        </a:p>
      </dgm:t>
    </dgm:pt>
    <dgm:pt modelId="{F82BC968-59FE-4982-A043-A7A375C74379}">
      <dgm:prSet/>
      <dgm:spPr/>
      <dgm:t>
        <a:bodyPr/>
        <a:lstStyle/>
        <a:p>
          <a:r>
            <a:rPr lang="en-US"/>
            <a:t>Integration Testing</a:t>
          </a:r>
        </a:p>
      </dgm:t>
    </dgm:pt>
    <dgm:pt modelId="{86A7ED8F-F9C3-41CD-B471-F6250CE861F7}" type="parTrans" cxnId="{F3D1CEA2-9497-4734-8782-88C2D9D8F2A8}">
      <dgm:prSet/>
      <dgm:spPr/>
      <dgm:t>
        <a:bodyPr/>
        <a:lstStyle/>
        <a:p>
          <a:endParaRPr lang="en-US"/>
        </a:p>
      </dgm:t>
    </dgm:pt>
    <dgm:pt modelId="{A5B8680F-90E6-474F-8134-73C0D6469C0C}" type="sibTrans" cxnId="{F3D1CEA2-9497-4734-8782-88C2D9D8F2A8}">
      <dgm:prSet/>
      <dgm:spPr/>
      <dgm:t>
        <a:bodyPr/>
        <a:lstStyle/>
        <a:p>
          <a:endParaRPr lang="en-US"/>
        </a:p>
      </dgm:t>
    </dgm:pt>
    <dgm:pt modelId="{BB50277D-A163-4113-8613-DB50935801F8}">
      <dgm:prSet/>
      <dgm:spPr/>
      <dgm:t>
        <a:bodyPr/>
        <a:lstStyle/>
        <a:p>
          <a:r>
            <a:rPr lang="en-US"/>
            <a:t>Acceptance Testing</a:t>
          </a:r>
        </a:p>
      </dgm:t>
    </dgm:pt>
    <dgm:pt modelId="{4D3CAFF1-9D9C-4201-8EF9-84988692EB9D}" type="parTrans" cxnId="{B08AD91C-C118-4AE7-A627-DBAF4E979E72}">
      <dgm:prSet/>
      <dgm:spPr/>
      <dgm:t>
        <a:bodyPr/>
        <a:lstStyle/>
        <a:p>
          <a:endParaRPr lang="en-US"/>
        </a:p>
      </dgm:t>
    </dgm:pt>
    <dgm:pt modelId="{50BA07E9-6D9E-4E10-A0EC-C0E634371C3B}" type="sibTrans" cxnId="{B08AD91C-C118-4AE7-A627-DBAF4E979E72}">
      <dgm:prSet/>
      <dgm:spPr/>
      <dgm:t>
        <a:bodyPr/>
        <a:lstStyle/>
        <a:p>
          <a:endParaRPr lang="en-US"/>
        </a:p>
      </dgm:t>
    </dgm:pt>
    <dgm:pt modelId="{9C481F6D-B954-420E-A577-DE58E65C700D}">
      <dgm:prSet/>
      <dgm:spPr/>
      <dgm:t>
        <a:bodyPr/>
        <a:lstStyle/>
        <a:p>
          <a:r>
            <a:rPr lang="en-US" dirty="0"/>
            <a:t>White Box – Black Box Testing</a:t>
          </a:r>
        </a:p>
      </dgm:t>
    </dgm:pt>
    <dgm:pt modelId="{EBA6E917-7D1D-4B74-8B43-BE0F4ABE62D5}" type="parTrans" cxnId="{E6A1784A-1E46-416E-95C5-5C74775CCFE7}">
      <dgm:prSet/>
      <dgm:spPr/>
      <dgm:t>
        <a:bodyPr/>
        <a:lstStyle/>
        <a:p>
          <a:endParaRPr lang="en-US"/>
        </a:p>
      </dgm:t>
    </dgm:pt>
    <dgm:pt modelId="{172B37A6-E93B-45E6-8F45-15FCE337B7FC}" type="sibTrans" cxnId="{E6A1784A-1E46-416E-95C5-5C74775CCFE7}">
      <dgm:prSet/>
      <dgm:spPr/>
      <dgm:t>
        <a:bodyPr/>
        <a:lstStyle/>
        <a:p>
          <a:endParaRPr lang="en-US"/>
        </a:p>
      </dgm:t>
    </dgm:pt>
    <dgm:pt modelId="{B1C9BF4C-9F21-4B80-8694-9115EFB27CE1}">
      <dgm:prSet/>
      <dgm:spPr/>
      <dgm:t>
        <a:bodyPr/>
        <a:lstStyle/>
        <a:p>
          <a:r>
            <a:rPr lang="en-US" dirty="0"/>
            <a:t>Non-Functional Testing</a:t>
          </a:r>
        </a:p>
      </dgm:t>
    </dgm:pt>
    <dgm:pt modelId="{E08E7BEA-01BF-4926-B384-42BA961686D2}" type="parTrans" cxnId="{4912AAE8-9CA6-45F8-89B8-21B0297E80C8}">
      <dgm:prSet/>
      <dgm:spPr/>
      <dgm:t>
        <a:bodyPr/>
        <a:lstStyle/>
        <a:p>
          <a:endParaRPr lang="en-US"/>
        </a:p>
      </dgm:t>
    </dgm:pt>
    <dgm:pt modelId="{1DA5CB19-97C2-4EDC-923C-03C8AD77DC23}" type="sibTrans" cxnId="{4912AAE8-9CA6-45F8-89B8-21B0297E80C8}">
      <dgm:prSet/>
      <dgm:spPr/>
      <dgm:t>
        <a:bodyPr/>
        <a:lstStyle/>
        <a:p>
          <a:endParaRPr lang="en-US"/>
        </a:p>
      </dgm:t>
    </dgm:pt>
    <dgm:pt modelId="{BDBCC3C5-8FBA-4357-9285-8FF20706007A}">
      <dgm:prSet/>
      <dgm:spPr/>
      <dgm:t>
        <a:bodyPr/>
        <a:lstStyle/>
        <a:p>
          <a:r>
            <a:rPr lang="en-US" dirty="0"/>
            <a:t>Regression Testing</a:t>
          </a:r>
        </a:p>
      </dgm:t>
    </dgm:pt>
    <dgm:pt modelId="{578F2C0F-3E5E-4F42-AACB-42E5EFE3ECB7}" type="parTrans" cxnId="{20881CF2-688A-4D03-8288-C3CD8BBB3F1B}">
      <dgm:prSet/>
      <dgm:spPr/>
      <dgm:t>
        <a:bodyPr/>
        <a:lstStyle/>
        <a:p>
          <a:endParaRPr lang="en-US"/>
        </a:p>
      </dgm:t>
    </dgm:pt>
    <dgm:pt modelId="{A7483C99-BE26-431C-BD16-AE3DFCC5404E}" type="sibTrans" cxnId="{20881CF2-688A-4D03-8288-C3CD8BBB3F1B}">
      <dgm:prSet/>
      <dgm:spPr/>
      <dgm:t>
        <a:bodyPr/>
        <a:lstStyle/>
        <a:p>
          <a:endParaRPr lang="en-US"/>
        </a:p>
      </dgm:t>
    </dgm:pt>
    <dgm:pt modelId="{3C804637-5509-9F4E-9E90-260B70C88C1B}" type="pres">
      <dgm:prSet presAssocID="{EA81A1FC-45FB-4672-A7FF-7E4E534287A3}" presName="vert0" presStyleCnt="0">
        <dgm:presLayoutVars>
          <dgm:dir/>
          <dgm:animOne val="branch"/>
          <dgm:animLvl val="lvl"/>
        </dgm:presLayoutVars>
      </dgm:prSet>
      <dgm:spPr/>
    </dgm:pt>
    <dgm:pt modelId="{E612A04D-8015-3E4B-A5B8-45E7A0DBCAD5}" type="pres">
      <dgm:prSet presAssocID="{52941CFD-0D67-4871-B0C1-114A672E34B8}" presName="thickLine" presStyleLbl="alignNode1" presStyleIdx="0" presStyleCnt="7"/>
      <dgm:spPr/>
    </dgm:pt>
    <dgm:pt modelId="{3DEBA0CD-704C-8B42-8905-E2DCB3EA7E9E}" type="pres">
      <dgm:prSet presAssocID="{52941CFD-0D67-4871-B0C1-114A672E34B8}" presName="horz1" presStyleCnt="0"/>
      <dgm:spPr/>
    </dgm:pt>
    <dgm:pt modelId="{A519407F-7823-3E42-A54D-D8ADA4EFF816}" type="pres">
      <dgm:prSet presAssocID="{52941CFD-0D67-4871-B0C1-114A672E34B8}" presName="tx1" presStyleLbl="revTx" presStyleIdx="0" presStyleCnt="7"/>
      <dgm:spPr/>
    </dgm:pt>
    <dgm:pt modelId="{A9F71C5A-5422-A742-81DA-2997135C8625}" type="pres">
      <dgm:prSet presAssocID="{52941CFD-0D67-4871-B0C1-114A672E34B8}" presName="vert1" presStyleCnt="0"/>
      <dgm:spPr/>
    </dgm:pt>
    <dgm:pt modelId="{622D9A73-0E6B-DB45-8C22-3DAA2F61149D}" type="pres">
      <dgm:prSet presAssocID="{B1C9BF4C-9F21-4B80-8694-9115EFB27CE1}" presName="thickLine" presStyleLbl="alignNode1" presStyleIdx="1" presStyleCnt="7"/>
      <dgm:spPr/>
    </dgm:pt>
    <dgm:pt modelId="{716D887C-95C6-E94D-A1A9-54282AAE896B}" type="pres">
      <dgm:prSet presAssocID="{B1C9BF4C-9F21-4B80-8694-9115EFB27CE1}" presName="horz1" presStyleCnt="0"/>
      <dgm:spPr/>
    </dgm:pt>
    <dgm:pt modelId="{A26BCA0A-D561-964F-8FAD-3066B7D789BA}" type="pres">
      <dgm:prSet presAssocID="{B1C9BF4C-9F21-4B80-8694-9115EFB27CE1}" presName="tx1" presStyleLbl="revTx" presStyleIdx="1" presStyleCnt="7"/>
      <dgm:spPr/>
    </dgm:pt>
    <dgm:pt modelId="{DC23CC7D-747F-EA4C-B8AB-07E59FF519E2}" type="pres">
      <dgm:prSet presAssocID="{B1C9BF4C-9F21-4B80-8694-9115EFB27CE1}" presName="vert1" presStyleCnt="0"/>
      <dgm:spPr/>
    </dgm:pt>
    <dgm:pt modelId="{E2158C40-4CD3-2543-A11B-143132F0E0AD}" type="pres">
      <dgm:prSet presAssocID="{9C481F6D-B954-420E-A577-DE58E65C700D}" presName="thickLine" presStyleLbl="alignNode1" presStyleIdx="2" presStyleCnt="7"/>
      <dgm:spPr/>
    </dgm:pt>
    <dgm:pt modelId="{E5AE494F-B14E-BD44-8518-1EEA9781F852}" type="pres">
      <dgm:prSet presAssocID="{9C481F6D-B954-420E-A577-DE58E65C700D}" presName="horz1" presStyleCnt="0"/>
      <dgm:spPr/>
    </dgm:pt>
    <dgm:pt modelId="{3D9E39FC-6196-5C47-A5E3-159175649429}" type="pres">
      <dgm:prSet presAssocID="{9C481F6D-B954-420E-A577-DE58E65C700D}" presName="tx1" presStyleLbl="revTx" presStyleIdx="2" presStyleCnt="7"/>
      <dgm:spPr/>
    </dgm:pt>
    <dgm:pt modelId="{FF89BDBD-672D-7340-8FFC-F324F16A5FEF}" type="pres">
      <dgm:prSet presAssocID="{9C481F6D-B954-420E-A577-DE58E65C700D}" presName="vert1" presStyleCnt="0"/>
      <dgm:spPr/>
    </dgm:pt>
    <dgm:pt modelId="{82BF000F-A237-D749-9F8F-9A95DBB0491D}" type="pres">
      <dgm:prSet presAssocID="{964C5836-0A27-4309-A969-AC9E6458D665}" presName="thickLine" presStyleLbl="alignNode1" presStyleIdx="3" presStyleCnt="7"/>
      <dgm:spPr/>
    </dgm:pt>
    <dgm:pt modelId="{5010CCFA-E47A-C34F-A3D5-3FCD1DF87248}" type="pres">
      <dgm:prSet presAssocID="{964C5836-0A27-4309-A969-AC9E6458D665}" presName="horz1" presStyleCnt="0"/>
      <dgm:spPr/>
    </dgm:pt>
    <dgm:pt modelId="{74C533D6-F9A8-4941-A973-0A4F205B4574}" type="pres">
      <dgm:prSet presAssocID="{964C5836-0A27-4309-A969-AC9E6458D665}" presName="tx1" presStyleLbl="revTx" presStyleIdx="3" presStyleCnt="7"/>
      <dgm:spPr/>
    </dgm:pt>
    <dgm:pt modelId="{CB1B1FE9-D0AD-784A-8EB3-0FE04938EE03}" type="pres">
      <dgm:prSet presAssocID="{964C5836-0A27-4309-A969-AC9E6458D665}" presName="vert1" presStyleCnt="0"/>
      <dgm:spPr/>
    </dgm:pt>
    <dgm:pt modelId="{A386CD2C-2C68-4B44-98FE-9B9706BC2C44}" type="pres">
      <dgm:prSet presAssocID="{F82BC968-59FE-4982-A043-A7A375C74379}" presName="thickLine" presStyleLbl="alignNode1" presStyleIdx="4" presStyleCnt="7"/>
      <dgm:spPr/>
    </dgm:pt>
    <dgm:pt modelId="{412AF18A-F65D-614C-9B52-07EE1B0847C1}" type="pres">
      <dgm:prSet presAssocID="{F82BC968-59FE-4982-A043-A7A375C74379}" presName="horz1" presStyleCnt="0"/>
      <dgm:spPr/>
    </dgm:pt>
    <dgm:pt modelId="{AC5F9525-3FCE-644C-9B9A-ED9C8761ADB2}" type="pres">
      <dgm:prSet presAssocID="{F82BC968-59FE-4982-A043-A7A375C74379}" presName="tx1" presStyleLbl="revTx" presStyleIdx="4" presStyleCnt="7"/>
      <dgm:spPr/>
    </dgm:pt>
    <dgm:pt modelId="{9C18E078-EF50-7240-8ABC-EE4CB0E6DFB6}" type="pres">
      <dgm:prSet presAssocID="{F82BC968-59FE-4982-A043-A7A375C74379}" presName="vert1" presStyleCnt="0"/>
      <dgm:spPr/>
    </dgm:pt>
    <dgm:pt modelId="{D9AE1BC5-7124-654E-BE5D-17E42A275129}" type="pres">
      <dgm:prSet presAssocID="{BB50277D-A163-4113-8613-DB50935801F8}" presName="thickLine" presStyleLbl="alignNode1" presStyleIdx="5" presStyleCnt="7"/>
      <dgm:spPr/>
    </dgm:pt>
    <dgm:pt modelId="{B380C745-E0AB-3245-ADD9-4E54E598917C}" type="pres">
      <dgm:prSet presAssocID="{BB50277D-A163-4113-8613-DB50935801F8}" presName="horz1" presStyleCnt="0"/>
      <dgm:spPr/>
    </dgm:pt>
    <dgm:pt modelId="{516CF982-9E8B-6C4C-84F7-F2DBF26674B2}" type="pres">
      <dgm:prSet presAssocID="{BB50277D-A163-4113-8613-DB50935801F8}" presName="tx1" presStyleLbl="revTx" presStyleIdx="5" presStyleCnt="7"/>
      <dgm:spPr/>
    </dgm:pt>
    <dgm:pt modelId="{C1319123-BCED-A745-BACC-CE6956A79C2C}" type="pres">
      <dgm:prSet presAssocID="{BB50277D-A163-4113-8613-DB50935801F8}" presName="vert1" presStyleCnt="0"/>
      <dgm:spPr/>
    </dgm:pt>
    <dgm:pt modelId="{718E688C-D0B4-3241-B0F1-40F38432376B}" type="pres">
      <dgm:prSet presAssocID="{BDBCC3C5-8FBA-4357-9285-8FF20706007A}" presName="thickLine" presStyleLbl="alignNode1" presStyleIdx="6" presStyleCnt="7"/>
      <dgm:spPr/>
    </dgm:pt>
    <dgm:pt modelId="{709F41A5-8060-AD49-926A-23A565A56025}" type="pres">
      <dgm:prSet presAssocID="{BDBCC3C5-8FBA-4357-9285-8FF20706007A}" presName="horz1" presStyleCnt="0"/>
      <dgm:spPr/>
    </dgm:pt>
    <dgm:pt modelId="{7254814C-8548-6D44-B4DE-1DB0903D4AD5}" type="pres">
      <dgm:prSet presAssocID="{BDBCC3C5-8FBA-4357-9285-8FF20706007A}" presName="tx1" presStyleLbl="revTx" presStyleIdx="6" presStyleCnt="7"/>
      <dgm:spPr/>
    </dgm:pt>
    <dgm:pt modelId="{B054ABF9-85E6-EC44-A677-04BA2BB57713}" type="pres">
      <dgm:prSet presAssocID="{BDBCC3C5-8FBA-4357-9285-8FF20706007A}" presName="vert1" presStyleCnt="0"/>
      <dgm:spPr/>
    </dgm:pt>
  </dgm:ptLst>
  <dgm:cxnLst>
    <dgm:cxn modelId="{3E304E01-CF7C-3847-B78E-870D32BB78C9}" type="presOf" srcId="{9C481F6D-B954-420E-A577-DE58E65C700D}" destId="{3D9E39FC-6196-5C47-A5E3-159175649429}" srcOrd="0" destOrd="0" presId="urn:microsoft.com/office/officeart/2008/layout/LinedList"/>
    <dgm:cxn modelId="{B08AD91C-C118-4AE7-A627-DBAF4E979E72}" srcId="{EA81A1FC-45FB-4672-A7FF-7E4E534287A3}" destId="{BB50277D-A163-4113-8613-DB50935801F8}" srcOrd="5" destOrd="0" parTransId="{4D3CAFF1-9D9C-4201-8EF9-84988692EB9D}" sibTransId="{50BA07E9-6D9E-4E10-A0EC-C0E634371C3B}"/>
    <dgm:cxn modelId="{2EE12631-C63B-7347-85F4-1D6369A8910C}" type="presOf" srcId="{BDBCC3C5-8FBA-4357-9285-8FF20706007A}" destId="{7254814C-8548-6D44-B4DE-1DB0903D4AD5}" srcOrd="0" destOrd="0" presId="urn:microsoft.com/office/officeart/2008/layout/LinedList"/>
    <dgm:cxn modelId="{E6A1784A-1E46-416E-95C5-5C74775CCFE7}" srcId="{EA81A1FC-45FB-4672-A7FF-7E4E534287A3}" destId="{9C481F6D-B954-420E-A577-DE58E65C700D}" srcOrd="2" destOrd="0" parTransId="{EBA6E917-7D1D-4B74-8B43-BE0F4ABE62D5}" sibTransId="{172B37A6-E93B-45E6-8F45-15FCE337B7FC}"/>
    <dgm:cxn modelId="{9B0E154C-A48F-4046-A22F-EDB3FF93F35C}" type="presOf" srcId="{BB50277D-A163-4113-8613-DB50935801F8}" destId="{516CF982-9E8B-6C4C-84F7-F2DBF26674B2}" srcOrd="0" destOrd="0" presId="urn:microsoft.com/office/officeart/2008/layout/LinedList"/>
    <dgm:cxn modelId="{1A49C751-D21D-6C49-8785-0902C30FFFBA}" type="presOf" srcId="{F82BC968-59FE-4982-A043-A7A375C74379}" destId="{AC5F9525-3FCE-644C-9B9A-ED9C8761ADB2}" srcOrd="0" destOrd="0" presId="urn:microsoft.com/office/officeart/2008/layout/LinedList"/>
    <dgm:cxn modelId="{9E5F3978-0AFA-0D4F-8CA7-73DDDEB6A844}" type="presOf" srcId="{B1C9BF4C-9F21-4B80-8694-9115EFB27CE1}" destId="{A26BCA0A-D561-964F-8FAD-3066B7D789BA}" srcOrd="0" destOrd="0" presId="urn:microsoft.com/office/officeart/2008/layout/LinedList"/>
    <dgm:cxn modelId="{F6FA7D79-FEB3-4233-AFD5-98FA50A65DC3}" srcId="{EA81A1FC-45FB-4672-A7FF-7E4E534287A3}" destId="{964C5836-0A27-4309-A969-AC9E6458D665}" srcOrd="3" destOrd="0" parTransId="{DC109BA2-97FA-433A-A368-5681635D9159}" sibTransId="{93A4139D-6547-4791-AF26-1E28B56399C8}"/>
    <dgm:cxn modelId="{4A77C979-892F-4B5D-B206-A166E814927B}" srcId="{EA81A1FC-45FB-4672-A7FF-7E4E534287A3}" destId="{52941CFD-0D67-4871-B0C1-114A672E34B8}" srcOrd="0" destOrd="0" parTransId="{5A5FC78A-6AB6-43BE-975C-3B2DCCB9F2D6}" sibTransId="{6DBC0E33-3589-4A2F-B561-C448825AC5FE}"/>
    <dgm:cxn modelId="{64C12884-DF78-1140-B62C-60CEAF5E713B}" type="presOf" srcId="{964C5836-0A27-4309-A969-AC9E6458D665}" destId="{74C533D6-F9A8-4941-A973-0A4F205B4574}" srcOrd="0" destOrd="0" presId="urn:microsoft.com/office/officeart/2008/layout/LinedList"/>
    <dgm:cxn modelId="{E17A3EA1-7E76-4F4C-AEE6-0DA7E45BE90B}" type="presOf" srcId="{EA81A1FC-45FB-4672-A7FF-7E4E534287A3}" destId="{3C804637-5509-9F4E-9E90-260B70C88C1B}" srcOrd="0" destOrd="0" presId="urn:microsoft.com/office/officeart/2008/layout/LinedList"/>
    <dgm:cxn modelId="{F3D1CEA2-9497-4734-8782-88C2D9D8F2A8}" srcId="{EA81A1FC-45FB-4672-A7FF-7E4E534287A3}" destId="{F82BC968-59FE-4982-A043-A7A375C74379}" srcOrd="4" destOrd="0" parTransId="{86A7ED8F-F9C3-41CD-B471-F6250CE861F7}" sibTransId="{A5B8680F-90E6-474F-8134-73C0D6469C0C}"/>
    <dgm:cxn modelId="{52584CD0-372D-D94E-8E49-ADF1776439FB}" type="presOf" srcId="{52941CFD-0D67-4871-B0C1-114A672E34B8}" destId="{A519407F-7823-3E42-A54D-D8ADA4EFF816}" srcOrd="0" destOrd="0" presId="urn:microsoft.com/office/officeart/2008/layout/LinedList"/>
    <dgm:cxn modelId="{4912AAE8-9CA6-45F8-89B8-21B0297E80C8}" srcId="{EA81A1FC-45FB-4672-A7FF-7E4E534287A3}" destId="{B1C9BF4C-9F21-4B80-8694-9115EFB27CE1}" srcOrd="1" destOrd="0" parTransId="{E08E7BEA-01BF-4926-B384-42BA961686D2}" sibTransId="{1DA5CB19-97C2-4EDC-923C-03C8AD77DC23}"/>
    <dgm:cxn modelId="{20881CF2-688A-4D03-8288-C3CD8BBB3F1B}" srcId="{EA81A1FC-45FB-4672-A7FF-7E4E534287A3}" destId="{BDBCC3C5-8FBA-4357-9285-8FF20706007A}" srcOrd="6" destOrd="0" parTransId="{578F2C0F-3E5E-4F42-AACB-42E5EFE3ECB7}" sibTransId="{A7483C99-BE26-431C-BD16-AE3DFCC5404E}"/>
    <dgm:cxn modelId="{1ADD04B9-8749-B942-B847-D16E18728BE0}" type="presParOf" srcId="{3C804637-5509-9F4E-9E90-260B70C88C1B}" destId="{E612A04D-8015-3E4B-A5B8-45E7A0DBCAD5}" srcOrd="0" destOrd="0" presId="urn:microsoft.com/office/officeart/2008/layout/LinedList"/>
    <dgm:cxn modelId="{446B4708-F392-5448-810D-CF67EE2089CF}" type="presParOf" srcId="{3C804637-5509-9F4E-9E90-260B70C88C1B}" destId="{3DEBA0CD-704C-8B42-8905-E2DCB3EA7E9E}" srcOrd="1" destOrd="0" presId="urn:microsoft.com/office/officeart/2008/layout/LinedList"/>
    <dgm:cxn modelId="{EFC00396-187C-AB4F-B1E2-82CB09DB3B8E}" type="presParOf" srcId="{3DEBA0CD-704C-8B42-8905-E2DCB3EA7E9E}" destId="{A519407F-7823-3E42-A54D-D8ADA4EFF816}" srcOrd="0" destOrd="0" presId="urn:microsoft.com/office/officeart/2008/layout/LinedList"/>
    <dgm:cxn modelId="{4404FEC6-48A0-B14D-ADCB-CC9658CE7E2A}" type="presParOf" srcId="{3DEBA0CD-704C-8B42-8905-E2DCB3EA7E9E}" destId="{A9F71C5A-5422-A742-81DA-2997135C8625}" srcOrd="1" destOrd="0" presId="urn:microsoft.com/office/officeart/2008/layout/LinedList"/>
    <dgm:cxn modelId="{092F4780-BE8E-4343-B9CC-2ADB25645F8B}" type="presParOf" srcId="{3C804637-5509-9F4E-9E90-260B70C88C1B}" destId="{622D9A73-0E6B-DB45-8C22-3DAA2F61149D}" srcOrd="2" destOrd="0" presId="urn:microsoft.com/office/officeart/2008/layout/LinedList"/>
    <dgm:cxn modelId="{500898C1-5A6A-9148-92E8-4225AD0A0D56}" type="presParOf" srcId="{3C804637-5509-9F4E-9E90-260B70C88C1B}" destId="{716D887C-95C6-E94D-A1A9-54282AAE896B}" srcOrd="3" destOrd="0" presId="urn:microsoft.com/office/officeart/2008/layout/LinedList"/>
    <dgm:cxn modelId="{FB96DDAC-F5A7-784D-A0DA-901E3B9B3179}" type="presParOf" srcId="{716D887C-95C6-E94D-A1A9-54282AAE896B}" destId="{A26BCA0A-D561-964F-8FAD-3066B7D789BA}" srcOrd="0" destOrd="0" presId="urn:microsoft.com/office/officeart/2008/layout/LinedList"/>
    <dgm:cxn modelId="{A031EEA3-2600-794B-97D8-3EA589DDBA09}" type="presParOf" srcId="{716D887C-95C6-E94D-A1A9-54282AAE896B}" destId="{DC23CC7D-747F-EA4C-B8AB-07E59FF519E2}" srcOrd="1" destOrd="0" presId="urn:microsoft.com/office/officeart/2008/layout/LinedList"/>
    <dgm:cxn modelId="{9181557F-B579-EE4B-8493-645018EC2929}" type="presParOf" srcId="{3C804637-5509-9F4E-9E90-260B70C88C1B}" destId="{E2158C40-4CD3-2543-A11B-143132F0E0AD}" srcOrd="4" destOrd="0" presId="urn:microsoft.com/office/officeart/2008/layout/LinedList"/>
    <dgm:cxn modelId="{157B6EC2-B06C-4645-A017-23BAE29B74D7}" type="presParOf" srcId="{3C804637-5509-9F4E-9E90-260B70C88C1B}" destId="{E5AE494F-B14E-BD44-8518-1EEA9781F852}" srcOrd="5" destOrd="0" presId="urn:microsoft.com/office/officeart/2008/layout/LinedList"/>
    <dgm:cxn modelId="{FC2CBFE0-C68E-D24A-B57B-9CD3A487DA0E}" type="presParOf" srcId="{E5AE494F-B14E-BD44-8518-1EEA9781F852}" destId="{3D9E39FC-6196-5C47-A5E3-159175649429}" srcOrd="0" destOrd="0" presId="urn:microsoft.com/office/officeart/2008/layout/LinedList"/>
    <dgm:cxn modelId="{0F5E9F7B-EC3D-3F41-8BF2-C23C4FBFC0E8}" type="presParOf" srcId="{E5AE494F-B14E-BD44-8518-1EEA9781F852}" destId="{FF89BDBD-672D-7340-8FFC-F324F16A5FEF}" srcOrd="1" destOrd="0" presId="urn:microsoft.com/office/officeart/2008/layout/LinedList"/>
    <dgm:cxn modelId="{6F40E079-0939-3948-9F47-48246EB9495C}" type="presParOf" srcId="{3C804637-5509-9F4E-9E90-260B70C88C1B}" destId="{82BF000F-A237-D749-9F8F-9A95DBB0491D}" srcOrd="6" destOrd="0" presId="urn:microsoft.com/office/officeart/2008/layout/LinedList"/>
    <dgm:cxn modelId="{ECB39743-7194-864F-992D-887D177B872D}" type="presParOf" srcId="{3C804637-5509-9F4E-9E90-260B70C88C1B}" destId="{5010CCFA-E47A-C34F-A3D5-3FCD1DF87248}" srcOrd="7" destOrd="0" presId="urn:microsoft.com/office/officeart/2008/layout/LinedList"/>
    <dgm:cxn modelId="{56388DD7-1538-F345-BA45-6D3FEF1350E5}" type="presParOf" srcId="{5010CCFA-E47A-C34F-A3D5-3FCD1DF87248}" destId="{74C533D6-F9A8-4941-A973-0A4F205B4574}" srcOrd="0" destOrd="0" presId="urn:microsoft.com/office/officeart/2008/layout/LinedList"/>
    <dgm:cxn modelId="{3AE3DE31-D75D-F34F-AA48-9D63DC4A5589}" type="presParOf" srcId="{5010CCFA-E47A-C34F-A3D5-3FCD1DF87248}" destId="{CB1B1FE9-D0AD-784A-8EB3-0FE04938EE03}" srcOrd="1" destOrd="0" presId="urn:microsoft.com/office/officeart/2008/layout/LinedList"/>
    <dgm:cxn modelId="{3A58AB6F-0294-8D4F-B882-BCE5622E7204}" type="presParOf" srcId="{3C804637-5509-9F4E-9E90-260B70C88C1B}" destId="{A386CD2C-2C68-4B44-98FE-9B9706BC2C44}" srcOrd="8" destOrd="0" presId="urn:microsoft.com/office/officeart/2008/layout/LinedList"/>
    <dgm:cxn modelId="{960011C8-DCAF-D74D-97C7-E7FF190AA336}" type="presParOf" srcId="{3C804637-5509-9F4E-9E90-260B70C88C1B}" destId="{412AF18A-F65D-614C-9B52-07EE1B0847C1}" srcOrd="9" destOrd="0" presId="urn:microsoft.com/office/officeart/2008/layout/LinedList"/>
    <dgm:cxn modelId="{2AE5831B-F83B-A344-BD2B-FF9862AC0455}" type="presParOf" srcId="{412AF18A-F65D-614C-9B52-07EE1B0847C1}" destId="{AC5F9525-3FCE-644C-9B9A-ED9C8761ADB2}" srcOrd="0" destOrd="0" presId="urn:microsoft.com/office/officeart/2008/layout/LinedList"/>
    <dgm:cxn modelId="{FB84AAF7-7F67-C74A-BD3D-9E8F1261C593}" type="presParOf" srcId="{412AF18A-F65D-614C-9B52-07EE1B0847C1}" destId="{9C18E078-EF50-7240-8ABC-EE4CB0E6DFB6}" srcOrd="1" destOrd="0" presId="urn:microsoft.com/office/officeart/2008/layout/LinedList"/>
    <dgm:cxn modelId="{9C45D2F1-D09A-D845-B9C8-3AD6D700428C}" type="presParOf" srcId="{3C804637-5509-9F4E-9E90-260B70C88C1B}" destId="{D9AE1BC5-7124-654E-BE5D-17E42A275129}" srcOrd="10" destOrd="0" presId="urn:microsoft.com/office/officeart/2008/layout/LinedList"/>
    <dgm:cxn modelId="{4CA599CC-A05A-6A41-8C1F-448CB039110B}" type="presParOf" srcId="{3C804637-5509-9F4E-9E90-260B70C88C1B}" destId="{B380C745-E0AB-3245-ADD9-4E54E598917C}" srcOrd="11" destOrd="0" presId="urn:microsoft.com/office/officeart/2008/layout/LinedList"/>
    <dgm:cxn modelId="{99ADCBFA-1A7C-8841-967E-3B0A252ACB91}" type="presParOf" srcId="{B380C745-E0AB-3245-ADD9-4E54E598917C}" destId="{516CF982-9E8B-6C4C-84F7-F2DBF26674B2}" srcOrd="0" destOrd="0" presId="urn:microsoft.com/office/officeart/2008/layout/LinedList"/>
    <dgm:cxn modelId="{9C287BB3-2D3D-F345-9AC1-ADDF0C68B2DB}" type="presParOf" srcId="{B380C745-E0AB-3245-ADD9-4E54E598917C}" destId="{C1319123-BCED-A745-BACC-CE6956A79C2C}" srcOrd="1" destOrd="0" presId="urn:microsoft.com/office/officeart/2008/layout/LinedList"/>
    <dgm:cxn modelId="{690A35F2-14E9-BB47-BE1D-08419ACE2A2D}" type="presParOf" srcId="{3C804637-5509-9F4E-9E90-260B70C88C1B}" destId="{718E688C-D0B4-3241-B0F1-40F38432376B}" srcOrd="12" destOrd="0" presId="urn:microsoft.com/office/officeart/2008/layout/LinedList"/>
    <dgm:cxn modelId="{A93C20C5-4E9B-6F4A-B171-E1FA42E42869}" type="presParOf" srcId="{3C804637-5509-9F4E-9E90-260B70C88C1B}" destId="{709F41A5-8060-AD49-926A-23A565A56025}" srcOrd="13" destOrd="0" presId="urn:microsoft.com/office/officeart/2008/layout/LinedList"/>
    <dgm:cxn modelId="{8FD0BBF0-3709-3645-9EF7-9AE509344F22}" type="presParOf" srcId="{709F41A5-8060-AD49-926A-23A565A56025}" destId="{7254814C-8548-6D44-B4DE-1DB0903D4AD5}" srcOrd="0" destOrd="0" presId="urn:microsoft.com/office/officeart/2008/layout/LinedList"/>
    <dgm:cxn modelId="{BCFD9C98-4415-6145-A926-CB3F144D9C77}" type="presParOf" srcId="{709F41A5-8060-AD49-926A-23A565A56025}" destId="{B054ABF9-85E6-EC44-A677-04BA2BB5771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987CC1-BC20-4373-A68F-02DCE0978A0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9DB7D22-6E6E-4C2A-AC33-406C81B0C45F}">
      <dgm:prSet/>
      <dgm:spPr/>
      <dgm:t>
        <a:bodyPr/>
        <a:lstStyle/>
        <a:p>
          <a:r>
            <a:rPr lang="en-US" dirty="0"/>
            <a:t>Automation Tests</a:t>
          </a:r>
        </a:p>
      </dgm:t>
    </dgm:pt>
    <dgm:pt modelId="{77A080E5-37F4-4431-AB21-1BC07842AFA7}" type="parTrans" cxnId="{2B3BBAE4-8D61-4C3A-94AA-DD9B03A3BE91}">
      <dgm:prSet/>
      <dgm:spPr/>
      <dgm:t>
        <a:bodyPr/>
        <a:lstStyle/>
        <a:p>
          <a:endParaRPr lang="en-US"/>
        </a:p>
      </dgm:t>
    </dgm:pt>
    <dgm:pt modelId="{04070149-D6B1-433A-8E34-56DBD2195D0F}" type="sibTrans" cxnId="{2B3BBAE4-8D61-4C3A-94AA-DD9B03A3BE91}">
      <dgm:prSet/>
      <dgm:spPr/>
      <dgm:t>
        <a:bodyPr/>
        <a:lstStyle/>
        <a:p>
          <a:endParaRPr lang="en-US"/>
        </a:p>
      </dgm:t>
    </dgm:pt>
    <dgm:pt modelId="{8253AF25-2020-4FAA-A851-02CECE930A52}">
      <dgm:prSet/>
      <dgm:spPr/>
      <dgm:t>
        <a:bodyPr/>
        <a:lstStyle/>
        <a:p>
          <a:r>
            <a:rPr lang="en-US" dirty="0"/>
            <a:t>Performance Tests</a:t>
          </a:r>
        </a:p>
      </dgm:t>
    </dgm:pt>
    <dgm:pt modelId="{B5360EF4-97FE-482C-9766-34B540F9C3E6}" type="parTrans" cxnId="{48D7E3F1-727C-486E-8AE0-FEBFBC3A803A}">
      <dgm:prSet/>
      <dgm:spPr/>
      <dgm:t>
        <a:bodyPr/>
        <a:lstStyle/>
        <a:p>
          <a:endParaRPr lang="en-US"/>
        </a:p>
      </dgm:t>
    </dgm:pt>
    <dgm:pt modelId="{8BDD82E1-CE32-4BF8-AA5F-CB2EA06BE1CA}" type="sibTrans" cxnId="{48D7E3F1-727C-486E-8AE0-FEBFBC3A803A}">
      <dgm:prSet/>
      <dgm:spPr/>
      <dgm:t>
        <a:bodyPr/>
        <a:lstStyle/>
        <a:p>
          <a:endParaRPr lang="en-US"/>
        </a:p>
      </dgm:t>
    </dgm:pt>
    <dgm:pt modelId="{FBB2E686-314A-47A5-914E-87193CB7C382}">
      <dgm:prSet/>
      <dgm:spPr/>
      <dgm:t>
        <a:bodyPr/>
        <a:lstStyle/>
        <a:p>
          <a:r>
            <a:rPr lang="en-US"/>
            <a:t>Stress Tests</a:t>
          </a:r>
        </a:p>
      </dgm:t>
    </dgm:pt>
    <dgm:pt modelId="{FA2CF1A1-E6D5-4DEC-AF72-3930A87B80B0}" type="parTrans" cxnId="{F224E0F8-2148-4E08-8614-754B1A8CC488}">
      <dgm:prSet/>
      <dgm:spPr/>
      <dgm:t>
        <a:bodyPr/>
        <a:lstStyle/>
        <a:p>
          <a:endParaRPr lang="en-US"/>
        </a:p>
      </dgm:t>
    </dgm:pt>
    <dgm:pt modelId="{465B3F92-3527-44D7-9E57-ACC73911E110}" type="sibTrans" cxnId="{F224E0F8-2148-4E08-8614-754B1A8CC488}">
      <dgm:prSet/>
      <dgm:spPr/>
      <dgm:t>
        <a:bodyPr/>
        <a:lstStyle/>
        <a:p>
          <a:endParaRPr lang="en-US"/>
        </a:p>
      </dgm:t>
    </dgm:pt>
    <dgm:pt modelId="{E148AAB8-5508-4A77-A719-DE99D2DF2A6A}">
      <dgm:prSet/>
      <dgm:spPr/>
      <dgm:t>
        <a:bodyPr/>
        <a:lstStyle/>
        <a:p>
          <a:r>
            <a:rPr lang="en-US"/>
            <a:t>Security Tests</a:t>
          </a:r>
        </a:p>
      </dgm:t>
    </dgm:pt>
    <dgm:pt modelId="{7FE2C65E-C345-4731-B991-D5B55DAC7596}" type="parTrans" cxnId="{4C83914D-66D9-40AA-95E6-CC161D38ACA1}">
      <dgm:prSet/>
      <dgm:spPr/>
      <dgm:t>
        <a:bodyPr/>
        <a:lstStyle/>
        <a:p>
          <a:endParaRPr lang="en-US"/>
        </a:p>
      </dgm:t>
    </dgm:pt>
    <dgm:pt modelId="{2DA611DD-CC17-4ABB-A55F-3AD4920A69BA}" type="sibTrans" cxnId="{4C83914D-66D9-40AA-95E6-CC161D38ACA1}">
      <dgm:prSet/>
      <dgm:spPr/>
      <dgm:t>
        <a:bodyPr/>
        <a:lstStyle/>
        <a:p>
          <a:endParaRPr lang="en-US"/>
        </a:p>
      </dgm:t>
    </dgm:pt>
    <dgm:pt modelId="{DADBA8ED-DF88-4A3B-BB16-16E32DFD46B5}">
      <dgm:prSet/>
      <dgm:spPr/>
      <dgm:t>
        <a:bodyPr/>
        <a:lstStyle/>
        <a:p>
          <a:r>
            <a:rPr lang="en-US" dirty="0"/>
            <a:t>Mutation Tests</a:t>
          </a:r>
        </a:p>
      </dgm:t>
    </dgm:pt>
    <dgm:pt modelId="{8677B714-5C0A-488D-B807-2C4180CA3A0A}" type="parTrans" cxnId="{99BCD221-09A1-4E01-8E71-A118FAAA7834}">
      <dgm:prSet/>
      <dgm:spPr/>
      <dgm:t>
        <a:bodyPr/>
        <a:lstStyle/>
        <a:p>
          <a:endParaRPr lang="en-US"/>
        </a:p>
      </dgm:t>
    </dgm:pt>
    <dgm:pt modelId="{5AEDCFB0-6B9F-4C29-BCC1-DF0212D8640C}" type="sibTrans" cxnId="{99BCD221-09A1-4E01-8E71-A118FAAA7834}">
      <dgm:prSet/>
      <dgm:spPr/>
      <dgm:t>
        <a:bodyPr/>
        <a:lstStyle/>
        <a:p>
          <a:endParaRPr lang="en-US"/>
        </a:p>
      </dgm:t>
    </dgm:pt>
    <dgm:pt modelId="{2C677D30-6996-44AD-86B4-94C122E60A70}">
      <dgm:prSet/>
      <dgm:spPr/>
      <dgm:t>
        <a:bodyPr/>
        <a:lstStyle/>
        <a:p>
          <a:r>
            <a:rPr lang="en-US" dirty="0"/>
            <a:t>TDD</a:t>
          </a:r>
        </a:p>
      </dgm:t>
    </dgm:pt>
    <dgm:pt modelId="{EC576A72-AADB-4E61-A0BE-CD16689D4532}" type="parTrans" cxnId="{B002D618-C12E-4D99-9CEA-CA7FFF3E1253}">
      <dgm:prSet/>
      <dgm:spPr/>
      <dgm:t>
        <a:bodyPr/>
        <a:lstStyle/>
        <a:p>
          <a:endParaRPr lang="en-US"/>
        </a:p>
      </dgm:t>
    </dgm:pt>
    <dgm:pt modelId="{5BF39E16-B2D9-4B6B-9996-CBD9D23D2F10}" type="sibTrans" cxnId="{B002D618-C12E-4D99-9CEA-CA7FFF3E1253}">
      <dgm:prSet/>
      <dgm:spPr/>
      <dgm:t>
        <a:bodyPr/>
        <a:lstStyle/>
        <a:p>
          <a:endParaRPr lang="en-US"/>
        </a:p>
      </dgm:t>
    </dgm:pt>
    <dgm:pt modelId="{309A6F68-353E-1A4F-BDE7-4A66315A89A0}">
      <dgm:prSet/>
      <dgm:spPr/>
      <dgm:t>
        <a:bodyPr/>
        <a:lstStyle/>
        <a:p>
          <a:r>
            <a:rPr lang="en-US" dirty="0"/>
            <a:t>Smoke Tests</a:t>
          </a:r>
        </a:p>
      </dgm:t>
    </dgm:pt>
    <dgm:pt modelId="{6140075C-A703-3144-A6E0-D4AFDCDBC031}" type="parTrans" cxnId="{3B4BA5D5-C7E4-BE48-AAC1-641A216CD154}">
      <dgm:prSet/>
      <dgm:spPr/>
      <dgm:t>
        <a:bodyPr/>
        <a:lstStyle/>
        <a:p>
          <a:endParaRPr lang="en-US"/>
        </a:p>
      </dgm:t>
    </dgm:pt>
    <dgm:pt modelId="{C052F098-D41A-4548-8A1D-B6A660B7F1CC}" type="sibTrans" cxnId="{3B4BA5D5-C7E4-BE48-AAC1-641A216CD154}">
      <dgm:prSet/>
      <dgm:spPr/>
      <dgm:t>
        <a:bodyPr/>
        <a:lstStyle/>
        <a:p>
          <a:endParaRPr lang="en-US"/>
        </a:p>
      </dgm:t>
    </dgm:pt>
    <dgm:pt modelId="{84DF12C1-38B6-D34A-A29E-0E2764864B7D}" type="pres">
      <dgm:prSet presAssocID="{53987CC1-BC20-4373-A68F-02DCE0978A09}" presName="vert0" presStyleCnt="0">
        <dgm:presLayoutVars>
          <dgm:dir/>
          <dgm:animOne val="branch"/>
          <dgm:animLvl val="lvl"/>
        </dgm:presLayoutVars>
      </dgm:prSet>
      <dgm:spPr/>
    </dgm:pt>
    <dgm:pt modelId="{C21F43FD-11F2-E346-A9A2-B184E7E99D24}" type="pres">
      <dgm:prSet presAssocID="{309A6F68-353E-1A4F-BDE7-4A66315A89A0}" presName="thickLine" presStyleLbl="alignNode1" presStyleIdx="0" presStyleCnt="7"/>
      <dgm:spPr/>
    </dgm:pt>
    <dgm:pt modelId="{9210B18D-A8AA-BB45-8297-4F45FD411210}" type="pres">
      <dgm:prSet presAssocID="{309A6F68-353E-1A4F-BDE7-4A66315A89A0}" presName="horz1" presStyleCnt="0"/>
      <dgm:spPr/>
    </dgm:pt>
    <dgm:pt modelId="{844C5152-3774-DD40-846C-897A707BB937}" type="pres">
      <dgm:prSet presAssocID="{309A6F68-353E-1A4F-BDE7-4A66315A89A0}" presName="tx1" presStyleLbl="revTx" presStyleIdx="0" presStyleCnt="7"/>
      <dgm:spPr/>
    </dgm:pt>
    <dgm:pt modelId="{4F2BDA86-2CF9-254E-8DE9-30536E8CC739}" type="pres">
      <dgm:prSet presAssocID="{309A6F68-353E-1A4F-BDE7-4A66315A89A0}" presName="vert1" presStyleCnt="0"/>
      <dgm:spPr/>
    </dgm:pt>
    <dgm:pt modelId="{BC835C0F-0C53-4047-96C9-D7B6D31016D2}" type="pres">
      <dgm:prSet presAssocID="{8253AF25-2020-4FAA-A851-02CECE930A52}" presName="thickLine" presStyleLbl="alignNode1" presStyleIdx="1" presStyleCnt="7"/>
      <dgm:spPr/>
    </dgm:pt>
    <dgm:pt modelId="{C90D7FB0-EA84-8C45-A0C1-CFBAB22819B4}" type="pres">
      <dgm:prSet presAssocID="{8253AF25-2020-4FAA-A851-02CECE930A52}" presName="horz1" presStyleCnt="0"/>
      <dgm:spPr/>
    </dgm:pt>
    <dgm:pt modelId="{9BD75BC3-6734-6F45-A850-A8AFC786A0EB}" type="pres">
      <dgm:prSet presAssocID="{8253AF25-2020-4FAA-A851-02CECE930A52}" presName="tx1" presStyleLbl="revTx" presStyleIdx="1" presStyleCnt="7"/>
      <dgm:spPr/>
    </dgm:pt>
    <dgm:pt modelId="{A2AFDAEF-F580-634E-8AC8-E8134E861100}" type="pres">
      <dgm:prSet presAssocID="{8253AF25-2020-4FAA-A851-02CECE930A52}" presName="vert1" presStyleCnt="0"/>
      <dgm:spPr/>
    </dgm:pt>
    <dgm:pt modelId="{FDB863D2-B694-F54C-A53D-A03D1811EC72}" type="pres">
      <dgm:prSet presAssocID="{FBB2E686-314A-47A5-914E-87193CB7C382}" presName="thickLine" presStyleLbl="alignNode1" presStyleIdx="2" presStyleCnt="7"/>
      <dgm:spPr/>
    </dgm:pt>
    <dgm:pt modelId="{2F79565E-4121-E84E-93B9-1E2C8C050B43}" type="pres">
      <dgm:prSet presAssocID="{FBB2E686-314A-47A5-914E-87193CB7C382}" presName="horz1" presStyleCnt="0"/>
      <dgm:spPr/>
    </dgm:pt>
    <dgm:pt modelId="{9B933C2A-78A1-7141-9A1B-BED28DAE75AC}" type="pres">
      <dgm:prSet presAssocID="{FBB2E686-314A-47A5-914E-87193CB7C382}" presName="tx1" presStyleLbl="revTx" presStyleIdx="2" presStyleCnt="7"/>
      <dgm:spPr/>
    </dgm:pt>
    <dgm:pt modelId="{277F89B3-727E-3749-8A53-21B938C9371A}" type="pres">
      <dgm:prSet presAssocID="{FBB2E686-314A-47A5-914E-87193CB7C382}" presName="vert1" presStyleCnt="0"/>
      <dgm:spPr/>
    </dgm:pt>
    <dgm:pt modelId="{CBE77777-68DB-7746-980D-092780046524}" type="pres">
      <dgm:prSet presAssocID="{E148AAB8-5508-4A77-A719-DE99D2DF2A6A}" presName="thickLine" presStyleLbl="alignNode1" presStyleIdx="3" presStyleCnt="7"/>
      <dgm:spPr/>
    </dgm:pt>
    <dgm:pt modelId="{653BB4A7-61D9-DC42-A6D6-AAE3978EBC9D}" type="pres">
      <dgm:prSet presAssocID="{E148AAB8-5508-4A77-A719-DE99D2DF2A6A}" presName="horz1" presStyleCnt="0"/>
      <dgm:spPr/>
    </dgm:pt>
    <dgm:pt modelId="{FEC82106-3684-0145-BEBA-1C9283A5977C}" type="pres">
      <dgm:prSet presAssocID="{E148AAB8-5508-4A77-A719-DE99D2DF2A6A}" presName="tx1" presStyleLbl="revTx" presStyleIdx="3" presStyleCnt="7"/>
      <dgm:spPr/>
    </dgm:pt>
    <dgm:pt modelId="{41F79197-49C6-4B43-9443-3DB6AF469D86}" type="pres">
      <dgm:prSet presAssocID="{E148AAB8-5508-4A77-A719-DE99D2DF2A6A}" presName="vert1" presStyleCnt="0"/>
      <dgm:spPr/>
    </dgm:pt>
    <dgm:pt modelId="{86A5EC78-533E-3B44-AC6E-B4A5C5074A1C}" type="pres">
      <dgm:prSet presAssocID="{DADBA8ED-DF88-4A3B-BB16-16E32DFD46B5}" presName="thickLine" presStyleLbl="alignNode1" presStyleIdx="4" presStyleCnt="7"/>
      <dgm:spPr/>
    </dgm:pt>
    <dgm:pt modelId="{BB064BBB-BEAB-5D43-B99B-FA32B25F347B}" type="pres">
      <dgm:prSet presAssocID="{DADBA8ED-DF88-4A3B-BB16-16E32DFD46B5}" presName="horz1" presStyleCnt="0"/>
      <dgm:spPr/>
    </dgm:pt>
    <dgm:pt modelId="{9A48E081-BFC3-2241-A35C-B4F19BDF96CC}" type="pres">
      <dgm:prSet presAssocID="{DADBA8ED-DF88-4A3B-BB16-16E32DFD46B5}" presName="tx1" presStyleLbl="revTx" presStyleIdx="4" presStyleCnt="7"/>
      <dgm:spPr/>
    </dgm:pt>
    <dgm:pt modelId="{573DD024-D0CF-4B44-9FF0-A1BCB655527D}" type="pres">
      <dgm:prSet presAssocID="{DADBA8ED-DF88-4A3B-BB16-16E32DFD46B5}" presName="vert1" presStyleCnt="0"/>
      <dgm:spPr/>
    </dgm:pt>
    <dgm:pt modelId="{270F4D8A-5E5D-1548-8A8C-17B5D39A89F3}" type="pres">
      <dgm:prSet presAssocID="{89DB7D22-6E6E-4C2A-AC33-406C81B0C45F}" presName="thickLine" presStyleLbl="alignNode1" presStyleIdx="5" presStyleCnt="7"/>
      <dgm:spPr/>
    </dgm:pt>
    <dgm:pt modelId="{463A83D8-F561-4345-B6BB-5436D007447A}" type="pres">
      <dgm:prSet presAssocID="{89DB7D22-6E6E-4C2A-AC33-406C81B0C45F}" presName="horz1" presStyleCnt="0"/>
      <dgm:spPr/>
    </dgm:pt>
    <dgm:pt modelId="{968D9D51-A218-C640-A2EE-24294E0D63B1}" type="pres">
      <dgm:prSet presAssocID="{89DB7D22-6E6E-4C2A-AC33-406C81B0C45F}" presName="tx1" presStyleLbl="revTx" presStyleIdx="5" presStyleCnt="7"/>
      <dgm:spPr/>
    </dgm:pt>
    <dgm:pt modelId="{01E2CFF8-C154-2242-A1FB-230A4D176596}" type="pres">
      <dgm:prSet presAssocID="{89DB7D22-6E6E-4C2A-AC33-406C81B0C45F}" presName="vert1" presStyleCnt="0"/>
      <dgm:spPr/>
    </dgm:pt>
    <dgm:pt modelId="{171FA3FC-2CE8-6844-ABC3-372A5822E21E}" type="pres">
      <dgm:prSet presAssocID="{2C677D30-6996-44AD-86B4-94C122E60A70}" presName="thickLine" presStyleLbl="alignNode1" presStyleIdx="6" presStyleCnt="7"/>
      <dgm:spPr/>
    </dgm:pt>
    <dgm:pt modelId="{CCFB3146-3FE9-4E4D-8428-090F91CBF8BB}" type="pres">
      <dgm:prSet presAssocID="{2C677D30-6996-44AD-86B4-94C122E60A70}" presName="horz1" presStyleCnt="0"/>
      <dgm:spPr/>
    </dgm:pt>
    <dgm:pt modelId="{B514893A-69E9-FF4B-8A5A-03C713BD3331}" type="pres">
      <dgm:prSet presAssocID="{2C677D30-6996-44AD-86B4-94C122E60A70}" presName="tx1" presStyleLbl="revTx" presStyleIdx="6" presStyleCnt="7"/>
      <dgm:spPr/>
    </dgm:pt>
    <dgm:pt modelId="{44E40508-9C77-664D-A341-625673256FF9}" type="pres">
      <dgm:prSet presAssocID="{2C677D30-6996-44AD-86B4-94C122E60A70}" presName="vert1" presStyleCnt="0"/>
      <dgm:spPr/>
    </dgm:pt>
  </dgm:ptLst>
  <dgm:cxnLst>
    <dgm:cxn modelId="{B002D618-C12E-4D99-9CEA-CA7FFF3E1253}" srcId="{53987CC1-BC20-4373-A68F-02DCE0978A09}" destId="{2C677D30-6996-44AD-86B4-94C122E60A70}" srcOrd="6" destOrd="0" parTransId="{EC576A72-AADB-4E61-A0BE-CD16689D4532}" sibTransId="{5BF39E16-B2D9-4B6B-9996-CBD9D23D2F10}"/>
    <dgm:cxn modelId="{99BCD221-09A1-4E01-8E71-A118FAAA7834}" srcId="{53987CC1-BC20-4373-A68F-02DCE0978A09}" destId="{DADBA8ED-DF88-4A3B-BB16-16E32DFD46B5}" srcOrd="4" destOrd="0" parTransId="{8677B714-5C0A-488D-B807-2C4180CA3A0A}" sibTransId="{5AEDCFB0-6B9F-4C29-BCC1-DF0212D8640C}"/>
    <dgm:cxn modelId="{4C83914D-66D9-40AA-95E6-CC161D38ACA1}" srcId="{53987CC1-BC20-4373-A68F-02DCE0978A09}" destId="{E148AAB8-5508-4A77-A719-DE99D2DF2A6A}" srcOrd="3" destOrd="0" parTransId="{7FE2C65E-C345-4731-B991-D5B55DAC7596}" sibTransId="{2DA611DD-CC17-4ABB-A55F-3AD4920A69BA}"/>
    <dgm:cxn modelId="{43D71A68-29A9-8E4E-9274-792C6656FB54}" type="presOf" srcId="{89DB7D22-6E6E-4C2A-AC33-406C81B0C45F}" destId="{968D9D51-A218-C640-A2EE-24294E0D63B1}" srcOrd="0" destOrd="0" presId="urn:microsoft.com/office/officeart/2008/layout/LinedList"/>
    <dgm:cxn modelId="{933DC16C-5745-FC42-B739-F8BC3CD9EBD9}" type="presOf" srcId="{FBB2E686-314A-47A5-914E-87193CB7C382}" destId="{9B933C2A-78A1-7141-9A1B-BED28DAE75AC}" srcOrd="0" destOrd="0" presId="urn:microsoft.com/office/officeart/2008/layout/LinedList"/>
    <dgm:cxn modelId="{5F51048E-0281-9649-BD0E-E0184E25E43D}" type="presOf" srcId="{E148AAB8-5508-4A77-A719-DE99D2DF2A6A}" destId="{FEC82106-3684-0145-BEBA-1C9283A5977C}" srcOrd="0" destOrd="0" presId="urn:microsoft.com/office/officeart/2008/layout/LinedList"/>
    <dgm:cxn modelId="{18AA7B91-CA58-9F43-A6D0-7C9357C95853}" type="presOf" srcId="{DADBA8ED-DF88-4A3B-BB16-16E32DFD46B5}" destId="{9A48E081-BFC3-2241-A35C-B4F19BDF96CC}" srcOrd="0" destOrd="0" presId="urn:microsoft.com/office/officeart/2008/layout/LinedList"/>
    <dgm:cxn modelId="{E53DD1A6-A789-3B42-A9FE-F784797AE32D}" type="presOf" srcId="{309A6F68-353E-1A4F-BDE7-4A66315A89A0}" destId="{844C5152-3774-DD40-846C-897A707BB937}" srcOrd="0" destOrd="0" presId="urn:microsoft.com/office/officeart/2008/layout/LinedList"/>
    <dgm:cxn modelId="{46C145AE-156F-B746-B51D-CB5D328D6553}" type="presOf" srcId="{8253AF25-2020-4FAA-A851-02CECE930A52}" destId="{9BD75BC3-6734-6F45-A850-A8AFC786A0EB}" srcOrd="0" destOrd="0" presId="urn:microsoft.com/office/officeart/2008/layout/LinedList"/>
    <dgm:cxn modelId="{3B4BA5D5-C7E4-BE48-AAC1-641A216CD154}" srcId="{53987CC1-BC20-4373-A68F-02DCE0978A09}" destId="{309A6F68-353E-1A4F-BDE7-4A66315A89A0}" srcOrd="0" destOrd="0" parTransId="{6140075C-A703-3144-A6E0-D4AFDCDBC031}" sibTransId="{C052F098-D41A-4548-8A1D-B6A660B7F1CC}"/>
    <dgm:cxn modelId="{2B3BBAE4-8D61-4C3A-94AA-DD9B03A3BE91}" srcId="{53987CC1-BC20-4373-A68F-02DCE0978A09}" destId="{89DB7D22-6E6E-4C2A-AC33-406C81B0C45F}" srcOrd="5" destOrd="0" parTransId="{77A080E5-37F4-4431-AB21-1BC07842AFA7}" sibTransId="{04070149-D6B1-433A-8E34-56DBD2195D0F}"/>
    <dgm:cxn modelId="{2B537DE8-49D4-024A-A6A5-EFC56221B586}" type="presOf" srcId="{53987CC1-BC20-4373-A68F-02DCE0978A09}" destId="{84DF12C1-38B6-D34A-A29E-0E2764864B7D}" srcOrd="0" destOrd="0" presId="urn:microsoft.com/office/officeart/2008/layout/LinedList"/>
    <dgm:cxn modelId="{48D7E3F1-727C-486E-8AE0-FEBFBC3A803A}" srcId="{53987CC1-BC20-4373-A68F-02DCE0978A09}" destId="{8253AF25-2020-4FAA-A851-02CECE930A52}" srcOrd="1" destOrd="0" parTransId="{B5360EF4-97FE-482C-9766-34B540F9C3E6}" sibTransId="{8BDD82E1-CE32-4BF8-AA5F-CB2EA06BE1CA}"/>
    <dgm:cxn modelId="{F224E0F8-2148-4E08-8614-754B1A8CC488}" srcId="{53987CC1-BC20-4373-A68F-02DCE0978A09}" destId="{FBB2E686-314A-47A5-914E-87193CB7C382}" srcOrd="2" destOrd="0" parTransId="{FA2CF1A1-E6D5-4DEC-AF72-3930A87B80B0}" sibTransId="{465B3F92-3527-44D7-9E57-ACC73911E110}"/>
    <dgm:cxn modelId="{0B6AB5FE-DA4B-A84F-AF4A-3543D4D2B6FA}" type="presOf" srcId="{2C677D30-6996-44AD-86B4-94C122E60A70}" destId="{B514893A-69E9-FF4B-8A5A-03C713BD3331}" srcOrd="0" destOrd="0" presId="urn:microsoft.com/office/officeart/2008/layout/LinedList"/>
    <dgm:cxn modelId="{D8F76F5A-6048-2248-996E-E457E7D2DB6E}" type="presParOf" srcId="{84DF12C1-38B6-D34A-A29E-0E2764864B7D}" destId="{C21F43FD-11F2-E346-A9A2-B184E7E99D24}" srcOrd="0" destOrd="0" presId="urn:microsoft.com/office/officeart/2008/layout/LinedList"/>
    <dgm:cxn modelId="{9C5DB3AA-5B27-EB46-89A6-8B7AF8BDDC55}" type="presParOf" srcId="{84DF12C1-38B6-D34A-A29E-0E2764864B7D}" destId="{9210B18D-A8AA-BB45-8297-4F45FD411210}" srcOrd="1" destOrd="0" presId="urn:microsoft.com/office/officeart/2008/layout/LinedList"/>
    <dgm:cxn modelId="{700BBF3E-9EE2-FC40-A801-EEC5CC6B316D}" type="presParOf" srcId="{9210B18D-A8AA-BB45-8297-4F45FD411210}" destId="{844C5152-3774-DD40-846C-897A707BB937}" srcOrd="0" destOrd="0" presId="urn:microsoft.com/office/officeart/2008/layout/LinedList"/>
    <dgm:cxn modelId="{B9C3E8AA-5836-004C-83F5-3F66B85AD98C}" type="presParOf" srcId="{9210B18D-A8AA-BB45-8297-4F45FD411210}" destId="{4F2BDA86-2CF9-254E-8DE9-30536E8CC739}" srcOrd="1" destOrd="0" presId="urn:microsoft.com/office/officeart/2008/layout/LinedList"/>
    <dgm:cxn modelId="{A79EF332-9EED-614A-AED6-5A21A18F6B1B}" type="presParOf" srcId="{84DF12C1-38B6-D34A-A29E-0E2764864B7D}" destId="{BC835C0F-0C53-4047-96C9-D7B6D31016D2}" srcOrd="2" destOrd="0" presId="urn:microsoft.com/office/officeart/2008/layout/LinedList"/>
    <dgm:cxn modelId="{6832F16B-C1D2-4842-B9F4-043865777BAF}" type="presParOf" srcId="{84DF12C1-38B6-D34A-A29E-0E2764864B7D}" destId="{C90D7FB0-EA84-8C45-A0C1-CFBAB22819B4}" srcOrd="3" destOrd="0" presId="urn:microsoft.com/office/officeart/2008/layout/LinedList"/>
    <dgm:cxn modelId="{CDAC3251-B01B-C747-94AC-9E2998994F94}" type="presParOf" srcId="{C90D7FB0-EA84-8C45-A0C1-CFBAB22819B4}" destId="{9BD75BC3-6734-6F45-A850-A8AFC786A0EB}" srcOrd="0" destOrd="0" presId="urn:microsoft.com/office/officeart/2008/layout/LinedList"/>
    <dgm:cxn modelId="{0B390117-C11F-6D4F-8528-50E6489CBD19}" type="presParOf" srcId="{C90D7FB0-EA84-8C45-A0C1-CFBAB22819B4}" destId="{A2AFDAEF-F580-634E-8AC8-E8134E861100}" srcOrd="1" destOrd="0" presId="urn:microsoft.com/office/officeart/2008/layout/LinedList"/>
    <dgm:cxn modelId="{428D153E-FE58-924E-8D71-5860CDB37F18}" type="presParOf" srcId="{84DF12C1-38B6-D34A-A29E-0E2764864B7D}" destId="{FDB863D2-B694-F54C-A53D-A03D1811EC72}" srcOrd="4" destOrd="0" presId="urn:microsoft.com/office/officeart/2008/layout/LinedList"/>
    <dgm:cxn modelId="{D1D76CDB-7BB8-5B4E-A78A-26729B08DA3B}" type="presParOf" srcId="{84DF12C1-38B6-D34A-A29E-0E2764864B7D}" destId="{2F79565E-4121-E84E-93B9-1E2C8C050B43}" srcOrd="5" destOrd="0" presId="urn:microsoft.com/office/officeart/2008/layout/LinedList"/>
    <dgm:cxn modelId="{FA9B6882-F390-EB4C-A839-F2F7BE13B75D}" type="presParOf" srcId="{2F79565E-4121-E84E-93B9-1E2C8C050B43}" destId="{9B933C2A-78A1-7141-9A1B-BED28DAE75AC}" srcOrd="0" destOrd="0" presId="urn:microsoft.com/office/officeart/2008/layout/LinedList"/>
    <dgm:cxn modelId="{11386C7B-2993-A74F-9076-8C3D6F103E20}" type="presParOf" srcId="{2F79565E-4121-E84E-93B9-1E2C8C050B43}" destId="{277F89B3-727E-3749-8A53-21B938C9371A}" srcOrd="1" destOrd="0" presId="urn:microsoft.com/office/officeart/2008/layout/LinedList"/>
    <dgm:cxn modelId="{DABF2B74-A187-4547-909F-49F2D1B93FEB}" type="presParOf" srcId="{84DF12C1-38B6-D34A-A29E-0E2764864B7D}" destId="{CBE77777-68DB-7746-980D-092780046524}" srcOrd="6" destOrd="0" presId="urn:microsoft.com/office/officeart/2008/layout/LinedList"/>
    <dgm:cxn modelId="{F216F291-922F-8640-B174-CAD69E82E96E}" type="presParOf" srcId="{84DF12C1-38B6-D34A-A29E-0E2764864B7D}" destId="{653BB4A7-61D9-DC42-A6D6-AAE3978EBC9D}" srcOrd="7" destOrd="0" presId="urn:microsoft.com/office/officeart/2008/layout/LinedList"/>
    <dgm:cxn modelId="{33CE5B24-047A-AD4B-9E43-8E3AF45E59A6}" type="presParOf" srcId="{653BB4A7-61D9-DC42-A6D6-AAE3978EBC9D}" destId="{FEC82106-3684-0145-BEBA-1C9283A5977C}" srcOrd="0" destOrd="0" presId="urn:microsoft.com/office/officeart/2008/layout/LinedList"/>
    <dgm:cxn modelId="{9C158DB3-79DF-8749-AC0A-74C4E93CCE81}" type="presParOf" srcId="{653BB4A7-61D9-DC42-A6D6-AAE3978EBC9D}" destId="{41F79197-49C6-4B43-9443-3DB6AF469D86}" srcOrd="1" destOrd="0" presId="urn:microsoft.com/office/officeart/2008/layout/LinedList"/>
    <dgm:cxn modelId="{01F2942C-1286-5046-992F-03FD2393C4CF}" type="presParOf" srcId="{84DF12C1-38B6-D34A-A29E-0E2764864B7D}" destId="{86A5EC78-533E-3B44-AC6E-B4A5C5074A1C}" srcOrd="8" destOrd="0" presId="urn:microsoft.com/office/officeart/2008/layout/LinedList"/>
    <dgm:cxn modelId="{B1AF8048-9D9E-AE44-8B12-E0665A463A6D}" type="presParOf" srcId="{84DF12C1-38B6-D34A-A29E-0E2764864B7D}" destId="{BB064BBB-BEAB-5D43-B99B-FA32B25F347B}" srcOrd="9" destOrd="0" presId="urn:microsoft.com/office/officeart/2008/layout/LinedList"/>
    <dgm:cxn modelId="{EF4E213B-8990-E544-A17D-753BC23F73D0}" type="presParOf" srcId="{BB064BBB-BEAB-5D43-B99B-FA32B25F347B}" destId="{9A48E081-BFC3-2241-A35C-B4F19BDF96CC}" srcOrd="0" destOrd="0" presId="urn:microsoft.com/office/officeart/2008/layout/LinedList"/>
    <dgm:cxn modelId="{5C620D13-ECCE-AC4A-B195-3D359E0BEC24}" type="presParOf" srcId="{BB064BBB-BEAB-5D43-B99B-FA32B25F347B}" destId="{573DD024-D0CF-4B44-9FF0-A1BCB655527D}" srcOrd="1" destOrd="0" presId="urn:microsoft.com/office/officeart/2008/layout/LinedList"/>
    <dgm:cxn modelId="{1F30B59C-BB80-784A-97DF-6D2F5E0AFE46}" type="presParOf" srcId="{84DF12C1-38B6-D34A-A29E-0E2764864B7D}" destId="{270F4D8A-5E5D-1548-8A8C-17B5D39A89F3}" srcOrd="10" destOrd="0" presId="urn:microsoft.com/office/officeart/2008/layout/LinedList"/>
    <dgm:cxn modelId="{A85C5D5A-99B6-E046-AD79-2137EC8FB360}" type="presParOf" srcId="{84DF12C1-38B6-D34A-A29E-0E2764864B7D}" destId="{463A83D8-F561-4345-B6BB-5436D007447A}" srcOrd="11" destOrd="0" presId="urn:microsoft.com/office/officeart/2008/layout/LinedList"/>
    <dgm:cxn modelId="{8E787547-47FE-3E4C-8FD2-85D194F2777E}" type="presParOf" srcId="{463A83D8-F561-4345-B6BB-5436D007447A}" destId="{968D9D51-A218-C640-A2EE-24294E0D63B1}" srcOrd="0" destOrd="0" presId="urn:microsoft.com/office/officeart/2008/layout/LinedList"/>
    <dgm:cxn modelId="{721AE3EF-BAE0-F149-9B08-5E9738429D98}" type="presParOf" srcId="{463A83D8-F561-4345-B6BB-5436D007447A}" destId="{01E2CFF8-C154-2242-A1FB-230A4D176596}" srcOrd="1" destOrd="0" presId="urn:microsoft.com/office/officeart/2008/layout/LinedList"/>
    <dgm:cxn modelId="{B0BE8628-2B32-E345-B786-FB873F4B6AB3}" type="presParOf" srcId="{84DF12C1-38B6-D34A-A29E-0E2764864B7D}" destId="{171FA3FC-2CE8-6844-ABC3-372A5822E21E}" srcOrd="12" destOrd="0" presId="urn:microsoft.com/office/officeart/2008/layout/LinedList"/>
    <dgm:cxn modelId="{228CBE85-84BF-A843-AB35-E0F04A123D27}" type="presParOf" srcId="{84DF12C1-38B6-D34A-A29E-0E2764864B7D}" destId="{CCFB3146-3FE9-4E4D-8428-090F91CBF8BB}" srcOrd="13" destOrd="0" presId="urn:microsoft.com/office/officeart/2008/layout/LinedList"/>
    <dgm:cxn modelId="{FFFF4279-A846-E147-9D1D-907F3AC08161}" type="presParOf" srcId="{CCFB3146-3FE9-4E4D-8428-090F91CBF8BB}" destId="{B514893A-69E9-FF4B-8A5A-03C713BD3331}" srcOrd="0" destOrd="0" presId="urn:microsoft.com/office/officeart/2008/layout/LinedList"/>
    <dgm:cxn modelId="{62248224-B42D-6D40-A252-0E28853A92B9}" type="presParOf" srcId="{CCFB3146-3FE9-4E4D-8428-090F91CBF8BB}" destId="{44E40508-9C77-664D-A341-625673256FF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7E4D88-A6FA-40B7-ACDF-0E8CB1869216}"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51CCCF3F-A273-4F0F-8C30-75EAE898170B}">
      <dgm:prSet/>
      <dgm:spPr/>
      <dgm:t>
        <a:bodyPr/>
        <a:lstStyle/>
        <a:p>
          <a:r>
            <a:rPr lang="en-US"/>
            <a:t>Browser compatibility</a:t>
          </a:r>
        </a:p>
      </dgm:t>
    </dgm:pt>
    <dgm:pt modelId="{9C227849-B69D-4BDC-B131-114A13E4655A}" type="parTrans" cxnId="{DB99A5FE-5EED-4B77-B218-202A67513475}">
      <dgm:prSet/>
      <dgm:spPr/>
      <dgm:t>
        <a:bodyPr/>
        <a:lstStyle/>
        <a:p>
          <a:endParaRPr lang="en-US"/>
        </a:p>
      </dgm:t>
    </dgm:pt>
    <dgm:pt modelId="{0A46F391-1C81-4F57-A865-A916AF8E9E4D}" type="sibTrans" cxnId="{DB99A5FE-5EED-4B77-B218-202A67513475}">
      <dgm:prSet/>
      <dgm:spPr/>
      <dgm:t>
        <a:bodyPr/>
        <a:lstStyle/>
        <a:p>
          <a:endParaRPr lang="en-US"/>
        </a:p>
      </dgm:t>
    </dgm:pt>
    <dgm:pt modelId="{22883A3A-C3E7-4A60-97F9-6D141BCF92B3}">
      <dgm:prSet/>
      <dgm:spPr/>
      <dgm:t>
        <a:bodyPr/>
        <a:lstStyle/>
        <a:p>
          <a:r>
            <a:rPr lang="en-US"/>
            <a:t>Functional correctness</a:t>
          </a:r>
        </a:p>
      </dgm:t>
    </dgm:pt>
    <dgm:pt modelId="{72281C96-7CF7-4875-A491-76DF8C0CE171}" type="parTrans" cxnId="{FE9A9438-35E8-4A63-9D9C-C576BBCBF699}">
      <dgm:prSet/>
      <dgm:spPr/>
      <dgm:t>
        <a:bodyPr/>
        <a:lstStyle/>
        <a:p>
          <a:endParaRPr lang="en-US"/>
        </a:p>
      </dgm:t>
    </dgm:pt>
    <dgm:pt modelId="{6701DE8A-29C8-4708-8B84-4A5CB45C4D2E}" type="sibTrans" cxnId="{FE9A9438-35E8-4A63-9D9C-C576BBCBF699}">
      <dgm:prSet/>
      <dgm:spPr/>
      <dgm:t>
        <a:bodyPr/>
        <a:lstStyle/>
        <a:p>
          <a:endParaRPr lang="en-US"/>
        </a:p>
      </dgm:t>
    </dgm:pt>
    <dgm:pt modelId="{CB4527B7-FF27-4DDE-8CF5-F613B8894F95}">
      <dgm:prSet/>
      <dgm:spPr/>
      <dgm:t>
        <a:bodyPr/>
        <a:lstStyle/>
        <a:p>
          <a:r>
            <a:rPr lang="en-US"/>
            <a:t>Usability</a:t>
          </a:r>
        </a:p>
      </dgm:t>
    </dgm:pt>
    <dgm:pt modelId="{A1F22F31-A7CE-4FDB-B30D-A1EAEA4D6471}" type="parTrans" cxnId="{705F2240-39B9-4609-A670-B69F8FD22CBE}">
      <dgm:prSet/>
      <dgm:spPr/>
      <dgm:t>
        <a:bodyPr/>
        <a:lstStyle/>
        <a:p>
          <a:endParaRPr lang="en-US"/>
        </a:p>
      </dgm:t>
    </dgm:pt>
    <dgm:pt modelId="{DC4305BC-6C20-435A-84B4-EC06D13E4C4A}" type="sibTrans" cxnId="{705F2240-39B9-4609-A670-B69F8FD22CBE}">
      <dgm:prSet/>
      <dgm:spPr/>
      <dgm:t>
        <a:bodyPr/>
        <a:lstStyle/>
        <a:p>
          <a:endParaRPr lang="en-US"/>
        </a:p>
      </dgm:t>
    </dgm:pt>
    <dgm:pt modelId="{006D19B1-9795-42EE-9330-A3E43AB0710E}">
      <dgm:prSet/>
      <dgm:spPr/>
      <dgm:t>
        <a:bodyPr/>
        <a:lstStyle/>
        <a:p>
          <a:r>
            <a:rPr lang="en-US"/>
            <a:t>Security</a:t>
          </a:r>
        </a:p>
      </dgm:t>
    </dgm:pt>
    <dgm:pt modelId="{49767CD4-DA14-4109-9A7D-3980C2B5FAE0}" type="parTrans" cxnId="{59E75D5F-B8E1-4E9A-A60E-072257E7004C}">
      <dgm:prSet/>
      <dgm:spPr/>
      <dgm:t>
        <a:bodyPr/>
        <a:lstStyle/>
        <a:p>
          <a:endParaRPr lang="en-US"/>
        </a:p>
      </dgm:t>
    </dgm:pt>
    <dgm:pt modelId="{BDB43888-0FE0-4CFD-9007-428140025EE9}" type="sibTrans" cxnId="{59E75D5F-B8E1-4E9A-A60E-072257E7004C}">
      <dgm:prSet/>
      <dgm:spPr/>
      <dgm:t>
        <a:bodyPr/>
        <a:lstStyle/>
        <a:p>
          <a:endParaRPr lang="en-US"/>
        </a:p>
      </dgm:t>
    </dgm:pt>
    <dgm:pt modelId="{BB5A51C8-2E38-4625-A06E-9FEDEC314989}">
      <dgm:prSet/>
      <dgm:spPr/>
      <dgm:t>
        <a:bodyPr/>
        <a:lstStyle/>
        <a:p>
          <a:r>
            <a:rPr lang="en-US"/>
            <a:t>Reliability</a:t>
          </a:r>
        </a:p>
      </dgm:t>
    </dgm:pt>
    <dgm:pt modelId="{86285296-9A87-4BB4-808C-6CF751ADEAD9}" type="parTrans" cxnId="{74EAD2EA-2B07-4F66-BD95-6AF9199DBA8E}">
      <dgm:prSet/>
      <dgm:spPr/>
      <dgm:t>
        <a:bodyPr/>
        <a:lstStyle/>
        <a:p>
          <a:endParaRPr lang="en-US"/>
        </a:p>
      </dgm:t>
    </dgm:pt>
    <dgm:pt modelId="{E571E844-86B8-471A-9694-5700353487D1}" type="sibTrans" cxnId="{74EAD2EA-2B07-4F66-BD95-6AF9199DBA8E}">
      <dgm:prSet/>
      <dgm:spPr/>
      <dgm:t>
        <a:bodyPr/>
        <a:lstStyle/>
        <a:p>
          <a:endParaRPr lang="en-US"/>
        </a:p>
      </dgm:t>
    </dgm:pt>
    <dgm:pt modelId="{DF35CBC0-FD13-4169-BA66-74BA3D32F859}">
      <dgm:prSet/>
      <dgm:spPr/>
      <dgm:t>
        <a:bodyPr/>
        <a:lstStyle/>
        <a:p>
          <a:r>
            <a:rPr lang="en-US"/>
            <a:t>Performance</a:t>
          </a:r>
        </a:p>
      </dgm:t>
    </dgm:pt>
    <dgm:pt modelId="{6BB002C0-4160-4D96-B120-FD13733F80E5}" type="parTrans" cxnId="{3CE68C41-7E69-4516-A6B2-9F4F31E9E039}">
      <dgm:prSet/>
      <dgm:spPr/>
      <dgm:t>
        <a:bodyPr/>
        <a:lstStyle/>
        <a:p>
          <a:endParaRPr lang="en-US"/>
        </a:p>
      </dgm:t>
    </dgm:pt>
    <dgm:pt modelId="{1A4BA92C-A692-47A1-A8BC-C30A02333F35}" type="sibTrans" cxnId="{3CE68C41-7E69-4516-A6B2-9F4F31E9E039}">
      <dgm:prSet/>
      <dgm:spPr/>
      <dgm:t>
        <a:bodyPr/>
        <a:lstStyle/>
        <a:p>
          <a:endParaRPr lang="en-US"/>
        </a:p>
      </dgm:t>
    </dgm:pt>
    <dgm:pt modelId="{DD3D7C67-22BC-4220-BB94-54096C2B558F}">
      <dgm:prSet/>
      <dgm:spPr/>
      <dgm:t>
        <a:bodyPr/>
        <a:lstStyle/>
        <a:p>
          <a:r>
            <a:rPr lang="en-US"/>
            <a:t>Recoverability</a:t>
          </a:r>
        </a:p>
      </dgm:t>
    </dgm:pt>
    <dgm:pt modelId="{F6994D65-F60E-47EF-8823-51FCB241CB0F}" type="parTrans" cxnId="{D0D8F065-D21A-4BBC-AD7D-53EE41A9B3BD}">
      <dgm:prSet/>
      <dgm:spPr/>
      <dgm:t>
        <a:bodyPr/>
        <a:lstStyle/>
        <a:p>
          <a:endParaRPr lang="en-US"/>
        </a:p>
      </dgm:t>
    </dgm:pt>
    <dgm:pt modelId="{59EDF407-37EA-44D8-8831-1F1ACAC73B18}" type="sibTrans" cxnId="{D0D8F065-D21A-4BBC-AD7D-53EE41A9B3BD}">
      <dgm:prSet/>
      <dgm:spPr/>
      <dgm:t>
        <a:bodyPr/>
        <a:lstStyle/>
        <a:p>
          <a:endParaRPr lang="en-US"/>
        </a:p>
      </dgm:t>
    </dgm:pt>
    <dgm:pt modelId="{1E6B13CE-BB03-BA41-8CDA-D360BF31A4AD}" type="pres">
      <dgm:prSet presAssocID="{567E4D88-A6FA-40B7-ACDF-0E8CB1869216}" presName="linear" presStyleCnt="0">
        <dgm:presLayoutVars>
          <dgm:dir/>
          <dgm:animLvl val="lvl"/>
          <dgm:resizeHandles val="exact"/>
        </dgm:presLayoutVars>
      </dgm:prSet>
      <dgm:spPr/>
    </dgm:pt>
    <dgm:pt modelId="{EFEBFB1C-7ABE-7247-B41E-2D38D7A2A365}" type="pres">
      <dgm:prSet presAssocID="{51CCCF3F-A273-4F0F-8C30-75EAE898170B}" presName="parentLin" presStyleCnt="0"/>
      <dgm:spPr/>
    </dgm:pt>
    <dgm:pt modelId="{C3187681-140F-CA48-AB6E-DCD0DCC15000}" type="pres">
      <dgm:prSet presAssocID="{51CCCF3F-A273-4F0F-8C30-75EAE898170B}" presName="parentLeftMargin" presStyleLbl="node1" presStyleIdx="0" presStyleCnt="7"/>
      <dgm:spPr/>
    </dgm:pt>
    <dgm:pt modelId="{EAB1E8C3-9210-8948-B6FA-B830C9F44A6E}" type="pres">
      <dgm:prSet presAssocID="{51CCCF3F-A273-4F0F-8C30-75EAE898170B}" presName="parentText" presStyleLbl="node1" presStyleIdx="0" presStyleCnt="7">
        <dgm:presLayoutVars>
          <dgm:chMax val="0"/>
          <dgm:bulletEnabled val="1"/>
        </dgm:presLayoutVars>
      </dgm:prSet>
      <dgm:spPr/>
    </dgm:pt>
    <dgm:pt modelId="{50DFB821-785E-DE47-BC0B-1F59E02AEB24}" type="pres">
      <dgm:prSet presAssocID="{51CCCF3F-A273-4F0F-8C30-75EAE898170B}" presName="negativeSpace" presStyleCnt="0"/>
      <dgm:spPr/>
    </dgm:pt>
    <dgm:pt modelId="{24EE7234-3557-494D-B27C-D5AED669A644}" type="pres">
      <dgm:prSet presAssocID="{51CCCF3F-A273-4F0F-8C30-75EAE898170B}" presName="childText" presStyleLbl="conFgAcc1" presStyleIdx="0" presStyleCnt="7">
        <dgm:presLayoutVars>
          <dgm:bulletEnabled val="1"/>
        </dgm:presLayoutVars>
      </dgm:prSet>
      <dgm:spPr/>
    </dgm:pt>
    <dgm:pt modelId="{5C024EAC-BF8D-6F4B-A17F-CDD85A0AE638}" type="pres">
      <dgm:prSet presAssocID="{0A46F391-1C81-4F57-A865-A916AF8E9E4D}" presName="spaceBetweenRectangles" presStyleCnt="0"/>
      <dgm:spPr/>
    </dgm:pt>
    <dgm:pt modelId="{F0E25BB9-61BD-7A4B-975D-696F9E059DA6}" type="pres">
      <dgm:prSet presAssocID="{22883A3A-C3E7-4A60-97F9-6D141BCF92B3}" presName="parentLin" presStyleCnt="0"/>
      <dgm:spPr/>
    </dgm:pt>
    <dgm:pt modelId="{87431BD7-5DAD-9E49-8C8F-3920358D97AB}" type="pres">
      <dgm:prSet presAssocID="{22883A3A-C3E7-4A60-97F9-6D141BCF92B3}" presName="parentLeftMargin" presStyleLbl="node1" presStyleIdx="0" presStyleCnt="7"/>
      <dgm:spPr/>
    </dgm:pt>
    <dgm:pt modelId="{84874AFF-142D-C44F-AD97-03306CC4740C}" type="pres">
      <dgm:prSet presAssocID="{22883A3A-C3E7-4A60-97F9-6D141BCF92B3}" presName="parentText" presStyleLbl="node1" presStyleIdx="1" presStyleCnt="7">
        <dgm:presLayoutVars>
          <dgm:chMax val="0"/>
          <dgm:bulletEnabled val="1"/>
        </dgm:presLayoutVars>
      </dgm:prSet>
      <dgm:spPr/>
    </dgm:pt>
    <dgm:pt modelId="{6EF52F0D-8925-4249-B84B-77F15B77F769}" type="pres">
      <dgm:prSet presAssocID="{22883A3A-C3E7-4A60-97F9-6D141BCF92B3}" presName="negativeSpace" presStyleCnt="0"/>
      <dgm:spPr/>
    </dgm:pt>
    <dgm:pt modelId="{D619D0C0-1277-2244-A681-6048DBCC395B}" type="pres">
      <dgm:prSet presAssocID="{22883A3A-C3E7-4A60-97F9-6D141BCF92B3}" presName="childText" presStyleLbl="conFgAcc1" presStyleIdx="1" presStyleCnt="7">
        <dgm:presLayoutVars>
          <dgm:bulletEnabled val="1"/>
        </dgm:presLayoutVars>
      </dgm:prSet>
      <dgm:spPr/>
    </dgm:pt>
    <dgm:pt modelId="{21CB1D4E-F9E4-4341-9AE9-986DDFE0BC4C}" type="pres">
      <dgm:prSet presAssocID="{6701DE8A-29C8-4708-8B84-4A5CB45C4D2E}" presName="spaceBetweenRectangles" presStyleCnt="0"/>
      <dgm:spPr/>
    </dgm:pt>
    <dgm:pt modelId="{1BC0795A-B410-8E44-9134-293574A60029}" type="pres">
      <dgm:prSet presAssocID="{CB4527B7-FF27-4DDE-8CF5-F613B8894F95}" presName="parentLin" presStyleCnt="0"/>
      <dgm:spPr/>
    </dgm:pt>
    <dgm:pt modelId="{DC0ACA7F-6846-3A49-9D1A-5A1CE28AE8B1}" type="pres">
      <dgm:prSet presAssocID="{CB4527B7-FF27-4DDE-8CF5-F613B8894F95}" presName="parentLeftMargin" presStyleLbl="node1" presStyleIdx="1" presStyleCnt="7"/>
      <dgm:spPr/>
    </dgm:pt>
    <dgm:pt modelId="{B3D66D38-E31F-B845-BF6E-D5283FD5E35E}" type="pres">
      <dgm:prSet presAssocID="{CB4527B7-FF27-4DDE-8CF5-F613B8894F95}" presName="parentText" presStyleLbl="node1" presStyleIdx="2" presStyleCnt="7">
        <dgm:presLayoutVars>
          <dgm:chMax val="0"/>
          <dgm:bulletEnabled val="1"/>
        </dgm:presLayoutVars>
      </dgm:prSet>
      <dgm:spPr/>
    </dgm:pt>
    <dgm:pt modelId="{F9359DCD-CD86-954E-95C6-A8C898FA5FB1}" type="pres">
      <dgm:prSet presAssocID="{CB4527B7-FF27-4DDE-8CF5-F613B8894F95}" presName="negativeSpace" presStyleCnt="0"/>
      <dgm:spPr/>
    </dgm:pt>
    <dgm:pt modelId="{DCF675DC-F755-FE49-B272-14C093B71DBA}" type="pres">
      <dgm:prSet presAssocID="{CB4527B7-FF27-4DDE-8CF5-F613B8894F95}" presName="childText" presStyleLbl="conFgAcc1" presStyleIdx="2" presStyleCnt="7">
        <dgm:presLayoutVars>
          <dgm:bulletEnabled val="1"/>
        </dgm:presLayoutVars>
      </dgm:prSet>
      <dgm:spPr/>
    </dgm:pt>
    <dgm:pt modelId="{3E2C34E3-EA7B-E243-9689-5E9AC0C4EBCE}" type="pres">
      <dgm:prSet presAssocID="{DC4305BC-6C20-435A-84B4-EC06D13E4C4A}" presName="spaceBetweenRectangles" presStyleCnt="0"/>
      <dgm:spPr/>
    </dgm:pt>
    <dgm:pt modelId="{2034ADBB-7E9E-7944-AC4F-004F3FCA4553}" type="pres">
      <dgm:prSet presAssocID="{006D19B1-9795-42EE-9330-A3E43AB0710E}" presName="parentLin" presStyleCnt="0"/>
      <dgm:spPr/>
    </dgm:pt>
    <dgm:pt modelId="{615D35C8-85A8-5842-BD37-6929F003952A}" type="pres">
      <dgm:prSet presAssocID="{006D19B1-9795-42EE-9330-A3E43AB0710E}" presName="parentLeftMargin" presStyleLbl="node1" presStyleIdx="2" presStyleCnt="7"/>
      <dgm:spPr/>
    </dgm:pt>
    <dgm:pt modelId="{1B50B47E-4348-9F48-8FB9-4A54CB2E0EB9}" type="pres">
      <dgm:prSet presAssocID="{006D19B1-9795-42EE-9330-A3E43AB0710E}" presName="parentText" presStyleLbl="node1" presStyleIdx="3" presStyleCnt="7">
        <dgm:presLayoutVars>
          <dgm:chMax val="0"/>
          <dgm:bulletEnabled val="1"/>
        </dgm:presLayoutVars>
      </dgm:prSet>
      <dgm:spPr/>
    </dgm:pt>
    <dgm:pt modelId="{7F887EA9-1B70-2B4D-A7E9-92E9EEF74282}" type="pres">
      <dgm:prSet presAssocID="{006D19B1-9795-42EE-9330-A3E43AB0710E}" presName="negativeSpace" presStyleCnt="0"/>
      <dgm:spPr/>
    </dgm:pt>
    <dgm:pt modelId="{881FBFA5-7200-DE45-A0EC-2461D2EE60BB}" type="pres">
      <dgm:prSet presAssocID="{006D19B1-9795-42EE-9330-A3E43AB0710E}" presName="childText" presStyleLbl="conFgAcc1" presStyleIdx="3" presStyleCnt="7">
        <dgm:presLayoutVars>
          <dgm:bulletEnabled val="1"/>
        </dgm:presLayoutVars>
      </dgm:prSet>
      <dgm:spPr/>
    </dgm:pt>
    <dgm:pt modelId="{70010A35-62D0-2247-B757-89BF347059F3}" type="pres">
      <dgm:prSet presAssocID="{BDB43888-0FE0-4CFD-9007-428140025EE9}" presName="spaceBetweenRectangles" presStyleCnt="0"/>
      <dgm:spPr/>
    </dgm:pt>
    <dgm:pt modelId="{B599D8DE-26E9-274B-9133-0741D7E9C1B0}" type="pres">
      <dgm:prSet presAssocID="{BB5A51C8-2E38-4625-A06E-9FEDEC314989}" presName="parentLin" presStyleCnt="0"/>
      <dgm:spPr/>
    </dgm:pt>
    <dgm:pt modelId="{E2A93BC8-2C49-244A-AB15-F0ADD490B264}" type="pres">
      <dgm:prSet presAssocID="{BB5A51C8-2E38-4625-A06E-9FEDEC314989}" presName="parentLeftMargin" presStyleLbl="node1" presStyleIdx="3" presStyleCnt="7"/>
      <dgm:spPr/>
    </dgm:pt>
    <dgm:pt modelId="{7F831FB5-10D7-384E-B168-C192315644EE}" type="pres">
      <dgm:prSet presAssocID="{BB5A51C8-2E38-4625-A06E-9FEDEC314989}" presName="parentText" presStyleLbl="node1" presStyleIdx="4" presStyleCnt="7">
        <dgm:presLayoutVars>
          <dgm:chMax val="0"/>
          <dgm:bulletEnabled val="1"/>
        </dgm:presLayoutVars>
      </dgm:prSet>
      <dgm:spPr/>
    </dgm:pt>
    <dgm:pt modelId="{F2CB9D39-9961-AB41-B92C-606C6FBD61BC}" type="pres">
      <dgm:prSet presAssocID="{BB5A51C8-2E38-4625-A06E-9FEDEC314989}" presName="negativeSpace" presStyleCnt="0"/>
      <dgm:spPr/>
    </dgm:pt>
    <dgm:pt modelId="{1E02D738-77CC-864E-9504-229A831B623F}" type="pres">
      <dgm:prSet presAssocID="{BB5A51C8-2E38-4625-A06E-9FEDEC314989}" presName="childText" presStyleLbl="conFgAcc1" presStyleIdx="4" presStyleCnt="7">
        <dgm:presLayoutVars>
          <dgm:bulletEnabled val="1"/>
        </dgm:presLayoutVars>
      </dgm:prSet>
      <dgm:spPr/>
    </dgm:pt>
    <dgm:pt modelId="{F218A0F6-A75A-3C49-A38B-FACCFFB7F3FE}" type="pres">
      <dgm:prSet presAssocID="{E571E844-86B8-471A-9694-5700353487D1}" presName="spaceBetweenRectangles" presStyleCnt="0"/>
      <dgm:spPr/>
    </dgm:pt>
    <dgm:pt modelId="{C34080C3-E764-D14B-A8E2-E86E9620D53A}" type="pres">
      <dgm:prSet presAssocID="{DF35CBC0-FD13-4169-BA66-74BA3D32F859}" presName="parentLin" presStyleCnt="0"/>
      <dgm:spPr/>
    </dgm:pt>
    <dgm:pt modelId="{BEFEF4E4-87BD-9C41-BE28-012D850ADCA1}" type="pres">
      <dgm:prSet presAssocID="{DF35CBC0-FD13-4169-BA66-74BA3D32F859}" presName="parentLeftMargin" presStyleLbl="node1" presStyleIdx="4" presStyleCnt="7"/>
      <dgm:spPr/>
    </dgm:pt>
    <dgm:pt modelId="{8BABB90D-9F2E-5747-A325-D0B165EB0A39}" type="pres">
      <dgm:prSet presAssocID="{DF35CBC0-FD13-4169-BA66-74BA3D32F859}" presName="parentText" presStyleLbl="node1" presStyleIdx="5" presStyleCnt="7">
        <dgm:presLayoutVars>
          <dgm:chMax val="0"/>
          <dgm:bulletEnabled val="1"/>
        </dgm:presLayoutVars>
      </dgm:prSet>
      <dgm:spPr/>
    </dgm:pt>
    <dgm:pt modelId="{82DD233A-90D0-7541-96B1-4928EA39C56D}" type="pres">
      <dgm:prSet presAssocID="{DF35CBC0-FD13-4169-BA66-74BA3D32F859}" presName="negativeSpace" presStyleCnt="0"/>
      <dgm:spPr/>
    </dgm:pt>
    <dgm:pt modelId="{42728766-4BE9-3D4C-AF0B-8C180F7A3350}" type="pres">
      <dgm:prSet presAssocID="{DF35CBC0-FD13-4169-BA66-74BA3D32F859}" presName="childText" presStyleLbl="conFgAcc1" presStyleIdx="5" presStyleCnt="7">
        <dgm:presLayoutVars>
          <dgm:bulletEnabled val="1"/>
        </dgm:presLayoutVars>
      </dgm:prSet>
      <dgm:spPr/>
    </dgm:pt>
    <dgm:pt modelId="{22F4ECFC-41F9-E34C-B057-0B9DD4C5D00F}" type="pres">
      <dgm:prSet presAssocID="{1A4BA92C-A692-47A1-A8BC-C30A02333F35}" presName="spaceBetweenRectangles" presStyleCnt="0"/>
      <dgm:spPr/>
    </dgm:pt>
    <dgm:pt modelId="{1EE5070A-6653-C84D-8501-3D34049F7E37}" type="pres">
      <dgm:prSet presAssocID="{DD3D7C67-22BC-4220-BB94-54096C2B558F}" presName="parentLin" presStyleCnt="0"/>
      <dgm:spPr/>
    </dgm:pt>
    <dgm:pt modelId="{B6256EEB-B142-E441-83EA-CC0D4385B408}" type="pres">
      <dgm:prSet presAssocID="{DD3D7C67-22BC-4220-BB94-54096C2B558F}" presName="parentLeftMargin" presStyleLbl="node1" presStyleIdx="5" presStyleCnt="7"/>
      <dgm:spPr/>
    </dgm:pt>
    <dgm:pt modelId="{B7750D48-B291-D943-BDB6-0A63FF7521E9}" type="pres">
      <dgm:prSet presAssocID="{DD3D7C67-22BC-4220-BB94-54096C2B558F}" presName="parentText" presStyleLbl="node1" presStyleIdx="6" presStyleCnt="7">
        <dgm:presLayoutVars>
          <dgm:chMax val="0"/>
          <dgm:bulletEnabled val="1"/>
        </dgm:presLayoutVars>
      </dgm:prSet>
      <dgm:spPr/>
    </dgm:pt>
    <dgm:pt modelId="{D9E9F7B9-5B67-B74D-AE74-C2472C0FC453}" type="pres">
      <dgm:prSet presAssocID="{DD3D7C67-22BC-4220-BB94-54096C2B558F}" presName="negativeSpace" presStyleCnt="0"/>
      <dgm:spPr/>
    </dgm:pt>
    <dgm:pt modelId="{C735C02D-0CDB-CB42-9303-53FC5CD8F853}" type="pres">
      <dgm:prSet presAssocID="{DD3D7C67-22BC-4220-BB94-54096C2B558F}" presName="childText" presStyleLbl="conFgAcc1" presStyleIdx="6" presStyleCnt="7">
        <dgm:presLayoutVars>
          <dgm:bulletEnabled val="1"/>
        </dgm:presLayoutVars>
      </dgm:prSet>
      <dgm:spPr/>
    </dgm:pt>
  </dgm:ptLst>
  <dgm:cxnLst>
    <dgm:cxn modelId="{AC34AF09-3FBC-6444-95C2-29C64040F855}" type="presOf" srcId="{CB4527B7-FF27-4DDE-8CF5-F613B8894F95}" destId="{B3D66D38-E31F-B845-BF6E-D5283FD5E35E}" srcOrd="1" destOrd="0" presId="urn:microsoft.com/office/officeart/2005/8/layout/list1"/>
    <dgm:cxn modelId="{E0BA760D-91B0-2342-9D81-5267609A7512}" type="presOf" srcId="{BB5A51C8-2E38-4625-A06E-9FEDEC314989}" destId="{7F831FB5-10D7-384E-B168-C192315644EE}" srcOrd="1" destOrd="0" presId="urn:microsoft.com/office/officeart/2005/8/layout/list1"/>
    <dgm:cxn modelId="{4FFAEA30-B4B9-F14C-A819-11D50BDF77F2}" type="presOf" srcId="{22883A3A-C3E7-4A60-97F9-6D141BCF92B3}" destId="{84874AFF-142D-C44F-AD97-03306CC4740C}" srcOrd="1" destOrd="0" presId="urn:microsoft.com/office/officeart/2005/8/layout/list1"/>
    <dgm:cxn modelId="{F551AB33-D6B3-F84F-B2B5-3E242E49BC45}" type="presOf" srcId="{BB5A51C8-2E38-4625-A06E-9FEDEC314989}" destId="{E2A93BC8-2C49-244A-AB15-F0ADD490B264}" srcOrd="0" destOrd="0" presId="urn:microsoft.com/office/officeart/2005/8/layout/list1"/>
    <dgm:cxn modelId="{C951B433-6C02-1744-BF7B-BD66681B3147}" type="presOf" srcId="{006D19B1-9795-42EE-9330-A3E43AB0710E}" destId="{1B50B47E-4348-9F48-8FB9-4A54CB2E0EB9}" srcOrd="1" destOrd="0" presId="urn:microsoft.com/office/officeart/2005/8/layout/list1"/>
    <dgm:cxn modelId="{59F53A35-E3B6-364E-813A-CAFE4D3C433E}" type="presOf" srcId="{DD3D7C67-22BC-4220-BB94-54096C2B558F}" destId="{B6256EEB-B142-E441-83EA-CC0D4385B408}" srcOrd="0" destOrd="0" presId="urn:microsoft.com/office/officeart/2005/8/layout/list1"/>
    <dgm:cxn modelId="{FE9A9438-35E8-4A63-9D9C-C576BBCBF699}" srcId="{567E4D88-A6FA-40B7-ACDF-0E8CB1869216}" destId="{22883A3A-C3E7-4A60-97F9-6D141BCF92B3}" srcOrd="1" destOrd="0" parTransId="{72281C96-7CF7-4875-A491-76DF8C0CE171}" sibTransId="{6701DE8A-29C8-4708-8B84-4A5CB45C4D2E}"/>
    <dgm:cxn modelId="{705F2240-39B9-4609-A670-B69F8FD22CBE}" srcId="{567E4D88-A6FA-40B7-ACDF-0E8CB1869216}" destId="{CB4527B7-FF27-4DDE-8CF5-F613B8894F95}" srcOrd="2" destOrd="0" parTransId="{A1F22F31-A7CE-4FDB-B30D-A1EAEA4D6471}" sibTransId="{DC4305BC-6C20-435A-84B4-EC06D13E4C4A}"/>
    <dgm:cxn modelId="{3CE68C41-7E69-4516-A6B2-9F4F31E9E039}" srcId="{567E4D88-A6FA-40B7-ACDF-0E8CB1869216}" destId="{DF35CBC0-FD13-4169-BA66-74BA3D32F859}" srcOrd="5" destOrd="0" parTransId="{6BB002C0-4160-4D96-B120-FD13733F80E5}" sibTransId="{1A4BA92C-A692-47A1-A8BC-C30A02333F35}"/>
    <dgm:cxn modelId="{59E75D5F-B8E1-4E9A-A60E-072257E7004C}" srcId="{567E4D88-A6FA-40B7-ACDF-0E8CB1869216}" destId="{006D19B1-9795-42EE-9330-A3E43AB0710E}" srcOrd="3" destOrd="0" parTransId="{49767CD4-DA14-4109-9A7D-3980C2B5FAE0}" sibTransId="{BDB43888-0FE0-4CFD-9007-428140025EE9}"/>
    <dgm:cxn modelId="{E2D5E460-4799-E541-914E-85BDD8E21BBD}" type="presOf" srcId="{CB4527B7-FF27-4DDE-8CF5-F613B8894F95}" destId="{DC0ACA7F-6846-3A49-9D1A-5A1CE28AE8B1}" srcOrd="0" destOrd="0" presId="urn:microsoft.com/office/officeart/2005/8/layout/list1"/>
    <dgm:cxn modelId="{6B1D0C62-7925-CB45-89ED-CACE8CABD59D}" type="presOf" srcId="{51CCCF3F-A273-4F0F-8C30-75EAE898170B}" destId="{EAB1E8C3-9210-8948-B6FA-B830C9F44A6E}" srcOrd="1" destOrd="0" presId="urn:microsoft.com/office/officeart/2005/8/layout/list1"/>
    <dgm:cxn modelId="{D0D8F065-D21A-4BBC-AD7D-53EE41A9B3BD}" srcId="{567E4D88-A6FA-40B7-ACDF-0E8CB1869216}" destId="{DD3D7C67-22BC-4220-BB94-54096C2B558F}" srcOrd="6" destOrd="0" parTransId="{F6994D65-F60E-47EF-8823-51FCB241CB0F}" sibTransId="{59EDF407-37EA-44D8-8831-1F1ACAC73B18}"/>
    <dgm:cxn modelId="{79905073-3F8A-3341-A30B-0E2E9D87ACED}" type="presOf" srcId="{51CCCF3F-A273-4F0F-8C30-75EAE898170B}" destId="{C3187681-140F-CA48-AB6E-DCD0DCC15000}" srcOrd="0" destOrd="0" presId="urn:microsoft.com/office/officeart/2005/8/layout/list1"/>
    <dgm:cxn modelId="{770CCE73-780E-674C-9DBE-060A9D821192}" type="presOf" srcId="{006D19B1-9795-42EE-9330-A3E43AB0710E}" destId="{615D35C8-85A8-5842-BD37-6929F003952A}" srcOrd="0" destOrd="0" presId="urn:microsoft.com/office/officeart/2005/8/layout/list1"/>
    <dgm:cxn modelId="{A3734782-6331-EE46-B90F-DD8BB6ABCE93}" type="presOf" srcId="{DF35CBC0-FD13-4169-BA66-74BA3D32F859}" destId="{8BABB90D-9F2E-5747-A325-D0B165EB0A39}" srcOrd="1" destOrd="0" presId="urn:microsoft.com/office/officeart/2005/8/layout/list1"/>
    <dgm:cxn modelId="{74EAD2EA-2B07-4F66-BD95-6AF9199DBA8E}" srcId="{567E4D88-A6FA-40B7-ACDF-0E8CB1869216}" destId="{BB5A51C8-2E38-4625-A06E-9FEDEC314989}" srcOrd="4" destOrd="0" parTransId="{86285296-9A87-4BB4-808C-6CF751ADEAD9}" sibTransId="{E571E844-86B8-471A-9694-5700353487D1}"/>
    <dgm:cxn modelId="{122C76F1-DF19-9842-8377-06C59E96ADD0}" type="presOf" srcId="{DF35CBC0-FD13-4169-BA66-74BA3D32F859}" destId="{BEFEF4E4-87BD-9C41-BE28-012D850ADCA1}" srcOrd="0" destOrd="0" presId="urn:microsoft.com/office/officeart/2005/8/layout/list1"/>
    <dgm:cxn modelId="{E9DBECF2-DD2D-B444-BBDC-DADE78240D2D}" type="presOf" srcId="{DD3D7C67-22BC-4220-BB94-54096C2B558F}" destId="{B7750D48-B291-D943-BDB6-0A63FF7521E9}" srcOrd="1" destOrd="0" presId="urn:microsoft.com/office/officeart/2005/8/layout/list1"/>
    <dgm:cxn modelId="{7E2643FA-8FF5-2D48-B188-C55E30C8F4F6}" type="presOf" srcId="{22883A3A-C3E7-4A60-97F9-6D141BCF92B3}" destId="{87431BD7-5DAD-9E49-8C8F-3920358D97AB}" srcOrd="0" destOrd="0" presId="urn:microsoft.com/office/officeart/2005/8/layout/list1"/>
    <dgm:cxn modelId="{9994B7FA-0FC8-E84D-946F-ED7046200312}" type="presOf" srcId="{567E4D88-A6FA-40B7-ACDF-0E8CB1869216}" destId="{1E6B13CE-BB03-BA41-8CDA-D360BF31A4AD}" srcOrd="0" destOrd="0" presId="urn:microsoft.com/office/officeart/2005/8/layout/list1"/>
    <dgm:cxn modelId="{DB99A5FE-5EED-4B77-B218-202A67513475}" srcId="{567E4D88-A6FA-40B7-ACDF-0E8CB1869216}" destId="{51CCCF3F-A273-4F0F-8C30-75EAE898170B}" srcOrd="0" destOrd="0" parTransId="{9C227849-B69D-4BDC-B131-114A13E4655A}" sibTransId="{0A46F391-1C81-4F57-A865-A916AF8E9E4D}"/>
    <dgm:cxn modelId="{4DEB8990-A50B-9640-8BE7-89BC6DA17929}" type="presParOf" srcId="{1E6B13CE-BB03-BA41-8CDA-D360BF31A4AD}" destId="{EFEBFB1C-7ABE-7247-B41E-2D38D7A2A365}" srcOrd="0" destOrd="0" presId="urn:microsoft.com/office/officeart/2005/8/layout/list1"/>
    <dgm:cxn modelId="{693DEC26-1040-E44F-94EE-5F741CAE260B}" type="presParOf" srcId="{EFEBFB1C-7ABE-7247-B41E-2D38D7A2A365}" destId="{C3187681-140F-CA48-AB6E-DCD0DCC15000}" srcOrd="0" destOrd="0" presId="urn:microsoft.com/office/officeart/2005/8/layout/list1"/>
    <dgm:cxn modelId="{36438265-B9D1-A849-BAAD-E5E07CB5FCA4}" type="presParOf" srcId="{EFEBFB1C-7ABE-7247-B41E-2D38D7A2A365}" destId="{EAB1E8C3-9210-8948-B6FA-B830C9F44A6E}" srcOrd="1" destOrd="0" presId="urn:microsoft.com/office/officeart/2005/8/layout/list1"/>
    <dgm:cxn modelId="{710F68B5-F83B-1147-B171-0050C02AA0A3}" type="presParOf" srcId="{1E6B13CE-BB03-BA41-8CDA-D360BF31A4AD}" destId="{50DFB821-785E-DE47-BC0B-1F59E02AEB24}" srcOrd="1" destOrd="0" presId="urn:microsoft.com/office/officeart/2005/8/layout/list1"/>
    <dgm:cxn modelId="{FF14B310-6A16-1F41-B7B2-19C9EBA2660D}" type="presParOf" srcId="{1E6B13CE-BB03-BA41-8CDA-D360BF31A4AD}" destId="{24EE7234-3557-494D-B27C-D5AED669A644}" srcOrd="2" destOrd="0" presId="urn:microsoft.com/office/officeart/2005/8/layout/list1"/>
    <dgm:cxn modelId="{29F8922B-E657-1642-A109-B07A21D10204}" type="presParOf" srcId="{1E6B13CE-BB03-BA41-8CDA-D360BF31A4AD}" destId="{5C024EAC-BF8D-6F4B-A17F-CDD85A0AE638}" srcOrd="3" destOrd="0" presId="urn:microsoft.com/office/officeart/2005/8/layout/list1"/>
    <dgm:cxn modelId="{FF3454C5-539C-AF46-89C5-FBC4C4B28479}" type="presParOf" srcId="{1E6B13CE-BB03-BA41-8CDA-D360BF31A4AD}" destId="{F0E25BB9-61BD-7A4B-975D-696F9E059DA6}" srcOrd="4" destOrd="0" presId="urn:microsoft.com/office/officeart/2005/8/layout/list1"/>
    <dgm:cxn modelId="{42A661E3-EA94-E549-B14F-520A2A3BC3DD}" type="presParOf" srcId="{F0E25BB9-61BD-7A4B-975D-696F9E059DA6}" destId="{87431BD7-5DAD-9E49-8C8F-3920358D97AB}" srcOrd="0" destOrd="0" presId="urn:microsoft.com/office/officeart/2005/8/layout/list1"/>
    <dgm:cxn modelId="{48C45A33-00B8-AD42-8455-537EB04435E2}" type="presParOf" srcId="{F0E25BB9-61BD-7A4B-975D-696F9E059DA6}" destId="{84874AFF-142D-C44F-AD97-03306CC4740C}" srcOrd="1" destOrd="0" presId="urn:microsoft.com/office/officeart/2005/8/layout/list1"/>
    <dgm:cxn modelId="{26044534-5C35-BA42-9C37-EC3CBF0F37B8}" type="presParOf" srcId="{1E6B13CE-BB03-BA41-8CDA-D360BF31A4AD}" destId="{6EF52F0D-8925-4249-B84B-77F15B77F769}" srcOrd="5" destOrd="0" presId="urn:microsoft.com/office/officeart/2005/8/layout/list1"/>
    <dgm:cxn modelId="{54FFBC91-CFF2-154A-BFAC-E5AE39B00F4D}" type="presParOf" srcId="{1E6B13CE-BB03-BA41-8CDA-D360BF31A4AD}" destId="{D619D0C0-1277-2244-A681-6048DBCC395B}" srcOrd="6" destOrd="0" presId="urn:microsoft.com/office/officeart/2005/8/layout/list1"/>
    <dgm:cxn modelId="{18BBDC7F-D902-1A40-9CA0-F4E1C1D41D5A}" type="presParOf" srcId="{1E6B13CE-BB03-BA41-8CDA-D360BF31A4AD}" destId="{21CB1D4E-F9E4-4341-9AE9-986DDFE0BC4C}" srcOrd="7" destOrd="0" presId="urn:microsoft.com/office/officeart/2005/8/layout/list1"/>
    <dgm:cxn modelId="{844AC762-7AB3-A744-B094-A7CF06B35C5B}" type="presParOf" srcId="{1E6B13CE-BB03-BA41-8CDA-D360BF31A4AD}" destId="{1BC0795A-B410-8E44-9134-293574A60029}" srcOrd="8" destOrd="0" presId="urn:microsoft.com/office/officeart/2005/8/layout/list1"/>
    <dgm:cxn modelId="{75D1B757-0135-3346-AD3C-8DC92452F92D}" type="presParOf" srcId="{1BC0795A-B410-8E44-9134-293574A60029}" destId="{DC0ACA7F-6846-3A49-9D1A-5A1CE28AE8B1}" srcOrd="0" destOrd="0" presId="urn:microsoft.com/office/officeart/2005/8/layout/list1"/>
    <dgm:cxn modelId="{34D4C825-2AC1-D940-B858-896560D16399}" type="presParOf" srcId="{1BC0795A-B410-8E44-9134-293574A60029}" destId="{B3D66D38-E31F-B845-BF6E-D5283FD5E35E}" srcOrd="1" destOrd="0" presId="urn:microsoft.com/office/officeart/2005/8/layout/list1"/>
    <dgm:cxn modelId="{1DF91277-7959-AF4F-8DB5-D261CA02F191}" type="presParOf" srcId="{1E6B13CE-BB03-BA41-8CDA-D360BF31A4AD}" destId="{F9359DCD-CD86-954E-95C6-A8C898FA5FB1}" srcOrd="9" destOrd="0" presId="urn:microsoft.com/office/officeart/2005/8/layout/list1"/>
    <dgm:cxn modelId="{94EEB5FE-6DD6-EC40-8332-6FCB39198851}" type="presParOf" srcId="{1E6B13CE-BB03-BA41-8CDA-D360BF31A4AD}" destId="{DCF675DC-F755-FE49-B272-14C093B71DBA}" srcOrd="10" destOrd="0" presId="urn:microsoft.com/office/officeart/2005/8/layout/list1"/>
    <dgm:cxn modelId="{C2B00C57-7641-C64C-9AA4-0272964B7311}" type="presParOf" srcId="{1E6B13CE-BB03-BA41-8CDA-D360BF31A4AD}" destId="{3E2C34E3-EA7B-E243-9689-5E9AC0C4EBCE}" srcOrd="11" destOrd="0" presId="urn:microsoft.com/office/officeart/2005/8/layout/list1"/>
    <dgm:cxn modelId="{F9D54086-D781-904B-8C52-CA3480B25BA2}" type="presParOf" srcId="{1E6B13CE-BB03-BA41-8CDA-D360BF31A4AD}" destId="{2034ADBB-7E9E-7944-AC4F-004F3FCA4553}" srcOrd="12" destOrd="0" presId="urn:microsoft.com/office/officeart/2005/8/layout/list1"/>
    <dgm:cxn modelId="{4578250B-6E47-984F-873F-7426C1858DE2}" type="presParOf" srcId="{2034ADBB-7E9E-7944-AC4F-004F3FCA4553}" destId="{615D35C8-85A8-5842-BD37-6929F003952A}" srcOrd="0" destOrd="0" presId="urn:microsoft.com/office/officeart/2005/8/layout/list1"/>
    <dgm:cxn modelId="{A879CA95-0CD9-E143-9EC7-35F972EB61DF}" type="presParOf" srcId="{2034ADBB-7E9E-7944-AC4F-004F3FCA4553}" destId="{1B50B47E-4348-9F48-8FB9-4A54CB2E0EB9}" srcOrd="1" destOrd="0" presId="urn:microsoft.com/office/officeart/2005/8/layout/list1"/>
    <dgm:cxn modelId="{652460C6-38F8-0246-A813-977D0EA520EF}" type="presParOf" srcId="{1E6B13CE-BB03-BA41-8CDA-D360BF31A4AD}" destId="{7F887EA9-1B70-2B4D-A7E9-92E9EEF74282}" srcOrd="13" destOrd="0" presId="urn:microsoft.com/office/officeart/2005/8/layout/list1"/>
    <dgm:cxn modelId="{DD8452C9-FEAE-174F-8B01-A7EB653C6998}" type="presParOf" srcId="{1E6B13CE-BB03-BA41-8CDA-D360BF31A4AD}" destId="{881FBFA5-7200-DE45-A0EC-2461D2EE60BB}" srcOrd="14" destOrd="0" presId="urn:microsoft.com/office/officeart/2005/8/layout/list1"/>
    <dgm:cxn modelId="{523FA92D-E45E-E44E-B8A5-DC6AE2ECD9DE}" type="presParOf" srcId="{1E6B13CE-BB03-BA41-8CDA-D360BF31A4AD}" destId="{70010A35-62D0-2247-B757-89BF347059F3}" srcOrd="15" destOrd="0" presId="urn:microsoft.com/office/officeart/2005/8/layout/list1"/>
    <dgm:cxn modelId="{3BE71429-7A2E-6444-81DF-CD561C06A59B}" type="presParOf" srcId="{1E6B13CE-BB03-BA41-8CDA-D360BF31A4AD}" destId="{B599D8DE-26E9-274B-9133-0741D7E9C1B0}" srcOrd="16" destOrd="0" presId="urn:microsoft.com/office/officeart/2005/8/layout/list1"/>
    <dgm:cxn modelId="{FB3212CE-65AB-1D4A-9F7A-BC495F6D6847}" type="presParOf" srcId="{B599D8DE-26E9-274B-9133-0741D7E9C1B0}" destId="{E2A93BC8-2C49-244A-AB15-F0ADD490B264}" srcOrd="0" destOrd="0" presId="urn:microsoft.com/office/officeart/2005/8/layout/list1"/>
    <dgm:cxn modelId="{F0CA6CF1-5E78-484A-9824-756379CA1763}" type="presParOf" srcId="{B599D8DE-26E9-274B-9133-0741D7E9C1B0}" destId="{7F831FB5-10D7-384E-B168-C192315644EE}" srcOrd="1" destOrd="0" presId="urn:microsoft.com/office/officeart/2005/8/layout/list1"/>
    <dgm:cxn modelId="{251925D2-7437-4949-A679-7B9A8B0AE0A4}" type="presParOf" srcId="{1E6B13CE-BB03-BA41-8CDA-D360BF31A4AD}" destId="{F2CB9D39-9961-AB41-B92C-606C6FBD61BC}" srcOrd="17" destOrd="0" presId="urn:microsoft.com/office/officeart/2005/8/layout/list1"/>
    <dgm:cxn modelId="{6043A73C-9C0F-5741-8EC5-A68646082486}" type="presParOf" srcId="{1E6B13CE-BB03-BA41-8CDA-D360BF31A4AD}" destId="{1E02D738-77CC-864E-9504-229A831B623F}" srcOrd="18" destOrd="0" presId="urn:microsoft.com/office/officeart/2005/8/layout/list1"/>
    <dgm:cxn modelId="{E469EF49-E401-0442-B23D-D328EFFCA1CF}" type="presParOf" srcId="{1E6B13CE-BB03-BA41-8CDA-D360BF31A4AD}" destId="{F218A0F6-A75A-3C49-A38B-FACCFFB7F3FE}" srcOrd="19" destOrd="0" presId="urn:microsoft.com/office/officeart/2005/8/layout/list1"/>
    <dgm:cxn modelId="{B512F53D-BCF0-D446-B70F-3439F8BF66FB}" type="presParOf" srcId="{1E6B13CE-BB03-BA41-8CDA-D360BF31A4AD}" destId="{C34080C3-E764-D14B-A8E2-E86E9620D53A}" srcOrd="20" destOrd="0" presId="urn:microsoft.com/office/officeart/2005/8/layout/list1"/>
    <dgm:cxn modelId="{D163D716-851A-1743-BA5D-6FF48B724189}" type="presParOf" srcId="{C34080C3-E764-D14B-A8E2-E86E9620D53A}" destId="{BEFEF4E4-87BD-9C41-BE28-012D850ADCA1}" srcOrd="0" destOrd="0" presId="urn:microsoft.com/office/officeart/2005/8/layout/list1"/>
    <dgm:cxn modelId="{59CB2E6E-1188-B946-9A5B-E7CB447FCC7C}" type="presParOf" srcId="{C34080C3-E764-D14B-A8E2-E86E9620D53A}" destId="{8BABB90D-9F2E-5747-A325-D0B165EB0A39}" srcOrd="1" destOrd="0" presId="urn:microsoft.com/office/officeart/2005/8/layout/list1"/>
    <dgm:cxn modelId="{4ED16E8A-1781-7D41-AE91-95D31E07347B}" type="presParOf" srcId="{1E6B13CE-BB03-BA41-8CDA-D360BF31A4AD}" destId="{82DD233A-90D0-7541-96B1-4928EA39C56D}" srcOrd="21" destOrd="0" presId="urn:microsoft.com/office/officeart/2005/8/layout/list1"/>
    <dgm:cxn modelId="{97791710-D905-524C-BC77-EBDAC3B53593}" type="presParOf" srcId="{1E6B13CE-BB03-BA41-8CDA-D360BF31A4AD}" destId="{42728766-4BE9-3D4C-AF0B-8C180F7A3350}" srcOrd="22" destOrd="0" presId="urn:microsoft.com/office/officeart/2005/8/layout/list1"/>
    <dgm:cxn modelId="{B68670F1-5C65-0A4C-83C8-83191065E7E3}" type="presParOf" srcId="{1E6B13CE-BB03-BA41-8CDA-D360BF31A4AD}" destId="{22F4ECFC-41F9-E34C-B057-0B9DD4C5D00F}" srcOrd="23" destOrd="0" presId="urn:microsoft.com/office/officeart/2005/8/layout/list1"/>
    <dgm:cxn modelId="{EA96D7B7-EE8A-7C42-8D98-BF4C2B65815E}" type="presParOf" srcId="{1E6B13CE-BB03-BA41-8CDA-D360BF31A4AD}" destId="{1EE5070A-6653-C84D-8501-3D34049F7E37}" srcOrd="24" destOrd="0" presId="urn:microsoft.com/office/officeart/2005/8/layout/list1"/>
    <dgm:cxn modelId="{4F8494A1-A164-4542-A9C7-EFB5CC22CDDB}" type="presParOf" srcId="{1EE5070A-6653-C84D-8501-3D34049F7E37}" destId="{B6256EEB-B142-E441-83EA-CC0D4385B408}" srcOrd="0" destOrd="0" presId="urn:microsoft.com/office/officeart/2005/8/layout/list1"/>
    <dgm:cxn modelId="{66869B52-B292-A94D-AF7E-2B88AF7F7D94}" type="presParOf" srcId="{1EE5070A-6653-C84D-8501-3D34049F7E37}" destId="{B7750D48-B291-D943-BDB6-0A63FF7521E9}" srcOrd="1" destOrd="0" presId="urn:microsoft.com/office/officeart/2005/8/layout/list1"/>
    <dgm:cxn modelId="{6FC6EC27-2523-544E-8B19-09EF678B1A23}" type="presParOf" srcId="{1E6B13CE-BB03-BA41-8CDA-D360BF31A4AD}" destId="{D9E9F7B9-5B67-B74D-AE74-C2472C0FC453}" srcOrd="25" destOrd="0" presId="urn:microsoft.com/office/officeart/2005/8/layout/list1"/>
    <dgm:cxn modelId="{C249E0FC-E6C3-244F-BBAA-A35545934168}" type="presParOf" srcId="{1E6B13CE-BB03-BA41-8CDA-D360BF31A4AD}" destId="{C735C02D-0CDB-CB42-9303-53FC5CD8F853}"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12A04D-8015-3E4B-A5B8-45E7A0DBCAD5}">
      <dsp:nvSpPr>
        <dsp:cNvPr id="0" name=""/>
        <dsp:cNvSpPr/>
      </dsp:nvSpPr>
      <dsp:spPr>
        <a:xfrm>
          <a:off x="0" y="53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19407F-7823-3E42-A54D-D8ADA4EFF816}">
      <dsp:nvSpPr>
        <dsp:cNvPr id="0" name=""/>
        <dsp:cNvSpPr/>
      </dsp:nvSpPr>
      <dsp:spPr>
        <a:xfrm>
          <a:off x="0" y="531"/>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Functional </a:t>
          </a:r>
          <a:r>
            <a:rPr lang="en-US" sz="2800" kern="1200" dirty="0"/>
            <a:t>Testing</a:t>
          </a:r>
        </a:p>
      </dsp:txBody>
      <dsp:txXfrm>
        <a:off x="0" y="531"/>
        <a:ext cx="10515600" cy="621467"/>
      </dsp:txXfrm>
    </dsp:sp>
    <dsp:sp modelId="{622D9A73-0E6B-DB45-8C22-3DAA2F61149D}">
      <dsp:nvSpPr>
        <dsp:cNvPr id="0" name=""/>
        <dsp:cNvSpPr/>
      </dsp:nvSpPr>
      <dsp:spPr>
        <a:xfrm>
          <a:off x="0" y="62199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6BCA0A-D561-964F-8FAD-3066B7D789BA}">
      <dsp:nvSpPr>
        <dsp:cNvPr id="0" name=""/>
        <dsp:cNvSpPr/>
      </dsp:nvSpPr>
      <dsp:spPr>
        <a:xfrm>
          <a:off x="0" y="621999"/>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Non-Functional Testing</a:t>
          </a:r>
        </a:p>
      </dsp:txBody>
      <dsp:txXfrm>
        <a:off x="0" y="621999"/>
        <a:ext cx="10515600" cy="621467"/>
      </dsp:txXfrm>
    </dsp:sp>
    <dsp:sp modelId="{E2158C40-4CD3-2543-A11B-143132F0E0AD}">
      <dsp:nvSpPr>
        <dsp:cNvPr id="0" name=""/>
        <dsp:cNvSpPr/>
      </dsp:nvSpPr>
      <dsp:spPr>
        <a:xfrm>
          <a:off x="0" y="1243467"/>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9E39FC-6196-5C47-A5E3-159175649429}">
      <dsp:nvSpPr>
        <dsp:cNvPr id="0" name=""/>
        <dsp:cNvSpPr/>
      </dsp:nvSpPr>
      <dsp:spPr>
        <a:xfrm>
          <a:off x="0" y="1243467"/>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White Box – Black Box Testing</a:t>
          </a:r>
        </a:p>
      </dsp:txBody>
      <dsp:txXfrm>
        <a:off x="0" y="1243467"/>
        <a:ext cx="10515600" cy="621467"/>
      </dsp:txXfrm>
    </dsp:sp>
    <dsp:sp modelId="{82BF000F-A237-D749-9F8F-9A95DBB0491D}">
      <dsp:nvSpPr>
        <dsp:cNvPr id="0" name=""/>
        <dsp:cNvSpPr/>
      </dsp:nvSpPr>
      <dsp:spPr>
        <a:xfrm>
          <a:off x="0" y="1864935"/>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533D6-F9A8-4941-A973-0A4F205B4574}">
      <dsp:nvSpPr>
        <dsp:cNvPr id="0" name=""/>
        <dsp:cNvSpPr/>
      </dsp:nvSpPr>
      <dsp:spPr>
        <a:xfrm>
          <a:off x="0" y="1864935"/>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Unit Testing</a:t>
          </a:r>
        </a:p>
      </dsp:txBody>
      <dsp:txXfrm>
        <a:off x="0" y="1864935"/>
        <a:ext cx="10515600" cy="621467"/>
      </dsp:txXfrm>
    </dsp:sp>
    <dsp:sp modelId="{A386CD2C-2C68-4B44-98FE-9B9706BC2C44}">
      <dsp:nvSpPr>
        <dsp:cNvPr id="0" name=""/>
        <dsp:cNvSpPr/>
      </dsp:nvSpPr>
      <dsp:spPr>
        <a:xfrm>
          <a:off x="0" y="2486402"/>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5F9525-3FCE-644C-9B9A-ED9C8761ADB2}">
      <dsp:nvSpPr>
        <dsp:cNvPr id="0" name=""/>
        <dsp:cNvSpPr/>
      </dsp:nvSpPr>
      <dsp:spPr>
        <a:xfrm>
          <a:off x="0" y="2486402"/>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Integration Testing</a:t>
          </a:r>
        </a:p>
      </dsp:txBody>
      <dsp:txXfrm>
        <a:off x="0" y="2486402"/>
        <a:ext cx="10515600" cy="621467"/>
      </dsp:txXfrm>
    </dsp:sp>
    <dsp:sp modelId="{D9AE1BC5-7124-654E-BE5D-17E42A275129}">
      <dsp:nvSpPr>
        <dsp:cNvPr id="0" name=""/>
        <dsp:cNvSpPr/>
      </dsp:nvSpPr>
      <dsp:spPr>
        <a:xfrm>
          <a:off x="0" y="3107870"/>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6CF982-9E8B-6C4C-84F7-F2DBF26674B2}">
      <dsp:nvSpPr>
        <dsp:cNvPr id="0" name=""/>
        <dsp:cNvSpPr/>
      </dsp:nvSpPr>
      <dsp:spPr>
        <a:xfrm>
          <a:off x="0" y="3107870"/>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Acceptance Testing</a:t>
          </a:r>
        </a:p>
      </dsp:txBody>
      <dsp:txXfrm>
        <a:off x="0" y="3107870"/>
        <a:ext cx="10515600" cy="621467"/>
      </dsp:txXfrm>
    </dsp:sp>
    <dsp:sp modelId="{718E688C-D0B4-3241-B0F1-40F38432376B}">
      <dsp:nvSpPr>
        <dsp:cNvPr id="0" name=""/>
        <dsp:cNvSpPr/>
      </dsp:nvSpPr>
      <dsp:spPr>
        <a:xfrm>
          <a:off x="0" y="3729338"/>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54814C-8548-6D44-B4DE-1DB0903D4AD5}">
      <dsp:nvSpPr>
        <dsp:cNvPr id="0" name=""/>
        <dsp:cNvSpPr/>
      </dsp:nvSpPr>
      <dsp:spPr>
        <a:xfrm>
          <a:off x="0" y="3729338"/>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Regression Testing</a:t>
          </a:r>
        </a:p>
      </dsp:txBody>
      <dsp:txXfrm>
        <a:off x="0" y="3729338"/>
        <a:ext cx="10515600" cy="6214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F43FD-11F2-E346-A9A2-B184E7E99D24}">
      <dsp:nvSpPr>
        <dsp:cNvPr id="0" name=""/>
        <dsp:cNvSpPr/>
      </dsp:nvSpPr>
      <dsp:spPr>
        <a:xfrm>
          <a:off x="0" y="53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4C5152-3774-DD40-846C-897A707BB937}">
      <dsp:nvSpPr>
        <dsp:cNvPr id="0" name=""/>
        <dsp:cNvSpPr/>
      </dsp:nvSpPr>
      <dsp:spPr>
        <a:xfrm>
          <a:off x="0" y="531"/>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Smoke Tests</a:t>
          </a:r>
        </a:p>
      </dsp:txBody>
      <dsp:txXfrm>
        <a:off x="0" y="531"/>
        <a:ext cx="10515600" cy="621467"/>
      </dsp:txXfrm>
    </dsp:sp>
    <dsp:sp modelId="{BC835C0F-0C53-4047-96C9-D7B6D31016D2}">
      <dsp:nvSpPr>
        <dsp:cNvPr id="0" name=""/>
        <dsp:cNvSpPr/>
      </dsp:nvSpPr>
      <dsp:spPr>
        <a:xfrm>
          <a:off x="0" y="62199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D75BC3-6734-6F45-A850-A8AFC786A0EB}">
      <dsp:nvSpPr>
        <dsp:cNvPr id="0" name=""/>
        <dsp:cNvSpPr/>
      </dsp:nvSpPr>
      <dsp:spPr>
        <a:xfrm>
          <a:off x="0" y="621999"/>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Performance Tests</a:t>
          </a:r>
        </a:p>
      </dsp:txBody>
      <dsp:txXfrm>
        <a:off x="0" y="621999"/>
        <a:ext cx="10515600" cy="621467"/>
      </dsp:txXfrm>
    </dsp:sp>
    <dsp:sp modelId="{FDB863D2-B694-F54C-A53D-A03D1811EC72}">
      <dsp:nvSpPr>
        <dsp:cNvPr id="0" name=""/>
        <dsp:cNvSpPr/>
      </dsp:nvSpPr>
      <dsp:spPr>
        <a:xfrm>
          <a:off x="0" y="1243467"/>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933C2A-78A1-7141-9A1B-BED28DAE75AC}">
      <dsp:nvSpPr>
        <dsp:cNvPr id="0" name=""/>
        <dsp:cNvSpPr/>
      </dsp:nvSpPr>
      <dsp:spPr>
        <a:xfrm>
          <a:off x="0" y="1243467"/>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Stress Tests</a:t>
          </a:r>
        </a:p>
      </dsp:txBody>
      <dsp:txXfrm>
        <a:off x="0" y="1243467"/>
        <a:ext cx="10515600" cy="621467"/>
      </dsp:txXfrm>
    </dsp:sp>
    <dsp:sp modelId="{CBE77777-68DB-7746-980D-092780046524}">
      <dsp:nvSpPr>
        <dsp:cNvPr id="0" name=""/>
        <dsp:cNvSpPr/>
      </dsp:nvSpPr>
      <dsp:spPr>
        <a:xfrm>
          <a:off x="0" y="1864935"/>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C82106-3684-0145-BEBA-1C9283A5977C}">
      <dsp:nvSpPr>
        <dsp:cNvPr id="0" name=""/>
        <dsp:cNvSpPr/>
      </dsp:nvSpPr>
      <dsp:spPr>
        <a:xfrm>
          <a:off x="0" y="1864935"/>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Security Tests</a:t>
          </a:r>
        </a:p>
      </dsp:txBody>
      <dsp:txXfrm>
        <a:off x="0" y="1864935"/>
        <a:ext cx="10515600" cy="621467"/>
      </dsp:txXfrm>
    </dsp:sp>
    <dsp:sp modelId="{86A5EC78-533E-3B44-AC6E-B4A5C5074A1C}">
      <dsp:nvSpPr>
        <dsp:cNvPr id="0" name=""/>
        <dsp:cNvSpPr/>
      </dsp:nvSpPr>
      <dsp:spPr>
        <a:xfrm>
          <a:off x="0" y="2486402"/>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48E081-BFC3-2241-A35C-B4F19BDF96CC}">
      <dsp:nvSpPr>
        <dsp:cNvPr id="0" name=""/>
        <dsp:cNvSpPr/>
      </dsp:nvSpPr>
      <dsp:spPr>
        <a:xfrm>
          <a:off x="0" y="2486402"/>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Mutation Tests</a:t>
          </a:r>
        </a:p>
      </dsp:txBody>
      <dsp:txXfrm>
        <a:off x="0" y="2486402"/>
        <a:ext cx="10515600" cy="621467"/>
      </dsp:txXfrm>
    </dsp:sp>
    <dsp:sp modelId="{270F4D8A-5E5D-1548-8A8C-17B5D39A89F3}">
      <dsp:nvSpPr>
        <dsp:cNvPr id="0" name=""/>
        <dsp:cNvSpPr/>
      </dsp:nvSpPr>
      <dsp:spPr>
        <a:xfrm>
          <a:off x="0" y="3107870"/>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8D9D51-A218-C640-A2EE-24294E0D63B1}">
      <dsp:nvSpPr>
        <dsp:cNvPr id="0" name=""/>
        <dsp:cNvSpPr/>
      </dsp:nvSpPr>
      <dsp:spPr>
        <a:xfrm>
          <a:off x="0" y="3107870"/>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Automation Tests</a:t>
          </a:r>
        </a:p>
      </dsp:txBody>
      <dsp:txXfrm>
        <a:off x="0" y="3107870"/>
        <a:ext cx="10515600" cy="621467"/>
      </dsp:txXfrm>
    </dsp:sp>
    <dsp:sp modelId="{171FA3FC-2CE8-6844-ABC3-372A5822E21E}">
      <dsp:nvSpPr>
        <dsp:cNvPr id="0" name=""/>
        <dsp:cNvSpPr/>
      </dsp:nvSpPr>
      <dsp:spPr>
        <a:xfrm>
          <a:off x="0" y="3729338"/>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14893A-69E9-FF4B-8A5A-03C713BD3331}">
      <dsp:nvSpPr>
        <dsp:cNvPr id="0" name=""/>
        <dsp:cNvSpPr/>
      </dsp:nvSpPr>
      <dsp:spPr>
        <a:xfrm>
          <a:off x="0" y="3729338"/>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TDD</a:t>
          </a:r>
        </a:p>
      </dsp:txBody>
      <dsp:txXfrm>
        <a:off x="0" y="3729338"/>
        <a:ext cx="10515600" cy="6214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E7234-3557-494D-B27C-D5AED669A644}">
      <dsp:nvSpPr>
        <dsp:cNvPr id="0" name=""/>
        <dsp:cNvSpPr/>
      </dsp:nvSpPr>
      <dsp:spPr>
        <a:xfrm>
          <a:off x="0" y="324860"/>
          <a:ext cx="6666833" cy="4283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AB1E8C3-9210-8948-B6FA-B830C9F44A6E}">
      <dsp:nvSpPr>
        <dsp:cNvPr id="0" name=""/>
        <dsp:cNvSpPr/>
      </dsp:nvSpPr>
      <dsp:spPr>
        <a:xfrm>
          <a:off x="333341" y="73940"/>
          <a:ext cx="4666783" cy="5018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Browser compatibility</a:t>
          </a:r>
        </a:p>
      </dsp:txBody>
      <dsp:txXfrm>
        <a:off x="357839" y="98438"/>
        <a:ext cx="4617787" cy="452844"/>
      </dsp:txXfrm>
    </dsp:sp>
    <dsp:sp modelId="{D619D0C0-1277-2244-A681-6048DBCC395B}">
      <dsp:nvSpPr>
        <dsp:cNvPr id="0" name=""/>
        <dsp:cNvSpPr/>
      </dsp:nvSpPr>
      <dsp:spPr>
        <a:xfrm>
          <a:off x="0" y="1095980"/>
          <a:ext cx="6666833" cy="428399"/>
        </a:xfrm>
        <a:prstGeom prst="rect">
          <a:avLst/>
        </a:prstGeom>
        <a:solidFill>
          <a:schemeClr val="lt1">
            <a:alpha val="90000"/>
            <a:hueOff val="0"/>
            <a:satOff val="0"/>
            <a:lumOff val="0"/>
            <a:alphaOff val="0"/>
          </a:schemeClr>
        </a:solidFill>
        <a:ln w="12700" cap="flat" cmpd="sng" algn="ctr">
          <a:solidFill>
            <a:schemeClr val="accent2">
              <a:hueOff val="1073935"/>
              <a:satOff val="-3082"/>
              <a:lumOff val="-4935"/>
              <a:alphaOff val="0"/>
            </a:schemeClr>
          </a:solidFill>
          <a:prstDash val="solid"/>
          <a:miter lim="800000"/>
        </a:ln>
        <a:effectLst/>
      </dsp:spPr>
      <dsp:style>
        <a:lnRef idx="1">
          <a:scrgbClr r="0" g="0" b="0"/>
        </a:lnRef>
        <a:fillRef idx="1">
          <a:scrgbClr r="0" g="0" b="0"/>
        </a:fillRef>
        <a:effectRef idx="0">
          <a:scrgbClr r="0" g="0" b="0"/>
        </a:effectRef>
        <a:fontRef idx="minor"/>
      </dsp:style>
    </dsp:sp>
    <dsp:sp modelId="{84874AFF-142D-C44F-AD97-03306CC4740C}">
      <dsp:nvSpPr>
        <dsp:cNvPr id="0" name=""/>
        <dsp:cNvSpPr/>
      </dsp:nvSpPr>
      <dsp:spPr>
        <a:xfrm>
          <a:off x="333341" y="845060"/>
          <a:ext cx="4666783" cy="501840"/>
        </a:xfrm>
        <a:prstGeom prst="roundRect">
          <a:avLst/>
        </a:prstGeom>
        <a:gradFill rotWithShape="0">
          <a:gsLst>
            <a:gs pos="0">
              <a:schemeClr val="accent2">
                <a:hueOff val="1073935"/>
                <a:satOff val="-3082"/>
                <a:lumOff val="-4935"/>
                <a:alphaOff val="0"/>
                <a:satMod val="103000"/>
                <a:lumMod val="102000"/>
                <a:tint val="94000"/>
              </a:schemeClr>
            </a:gs>
            <a:gs pos="50000">
              <a:schemeClr val="accent2">
                <a:hueOff val="1073935"/>
                <a:satOff val="-3082"/>
                <a:lumOff val="-4935"/>
                <a:alphaOff val="0"/>
                <a:satMod val="110000"/>
                <a:lumMod val="100000"/>
                <a:shade val="100000"/>
              </a:schemeClr>
            </a:gs>
            <a:gs pos="100000">
              <a:schemeClr val="accent2">
                <a:hueOff val="1073935"/>
                <a:satOff val="-3082"/>
                <a:lumOff val="-493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Functional correctness</a:t>
          </a:r>
        </a:p>
      </dsp:txBody>
      <dsp:txXfrm>
        <a:off x="357839" y="869558"/>
        <a:ext cx="4617787" cy="452844"/>
      </dsp:txXfrm>
    </dsp:sp>
    <dsp:sp modelId="{DCF675DC-F755-FE49-B272-14C093B71DBA}">
      <dsp:nvSpPr>
        <dsp:cNvPr id="0" name=""/>
        <dsp:cNvSpPr/>
      </dsp:nvSpPr>
      <dsp:spPr>
        <a:xfrm>
          <a:off x="0" y="1867100"/>
          <a:ext cx="6666833" cy="428399"/>
        </a:xfrm>
        <a:prstGeom prst="rect">
          <a:avLst/>
        </a:prstGeom>
        <a:solidFill>
          <a:schemeClr val="lt1">
            <a:alpha val="90000"/>
            <a:hueOff val="0"/>
            <a:satOff val="0"/>
            <a:lumOff val="0"/>
            <a:alphaOff val="0"/>
          </a:schemeClr>
        </a:solidFill>
        <a:ln w="12700" cap="flat" cmpd="sng" algn="ctr">
          <a:solidFill>
            <a:schemeClr val="accent2">
              <a:hueOff val="2147871"/>
              <a:satOff val="-6164"/>
              <a:lumOff val="-987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3D66D38-E31F-B845-BF6E-D5283FD5E35E}">
      <dsp:nvSpPr>
        <dsp:cNvPr id="0" name=""/>
        <dsp:cNvSpPr/>
      </dsp:nvSpPr>
      <dsp:spPr>
        <a:xfrm>
          <a:off x="333341" y="1616180"/>
          <a:ext cx="4666783" cy="501840"/>
        </a:xfrm>
        <a:prstGeom prst="roundRect">
          <a:avLst/>
        </a:prstGeom>
        <a:gradFill rotWithShape="0">
          <a:gsLst>
            <a:gs pos="0">
              <a:schemeClr val="accent2">
                <a:hueOff val="2147871"/>
                <a:satOff val="-6164"/>
                <a:lumOff val="-9870"/>
                <a:alphaOff val="0"/>
                <a:satMod val="103000"/>
                <a:lumMod val="102000"/>
                <a:tint val="94000"/>
              </a:schemeClr>
            </a:gs>
            <a:gs pos="50000">
              <a:schemeClr val="accent2">
                <a:hueOff val="2147871"/>
                <a:satOff val="-6164"/>
                <a:lumOff val="-9870"/>
                <a:alphaOff val="0"/>
                <a:satMod val="110000"/>
                <a:lumMod val="100000"/>
                <a:shade val="100000"/>
              </a:schemeClr>
            </a:gs>
            <a:gs pos="100000">
              <a:schemeClr val="accent2">
                <a:hueOff val="2147871"/>
                <a:satOff val="-6164"/>
                <a:lumOff val="-987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Usability</a:t>
          </a:r>
        </a:p>
      </dsp:txBody>
      <dsp:txXfrm>
        <a:off x="357839" y="1640678"/>
        <a:ext cx="4617787" cy="452844"/>
      </dsp:txXfrm>
    </dsp:sp>
    <dsp:sp modelId="{881FBFA5-7200-DE45-A0EC-2461D2EE60BB}">
      <dsp:nvSpPr>
        <dsp:cNvPr id="0" name=""/>
        <dsp:cNvSpPr/>
      </dsp:nvSpPr>
      <dsp:spPr>
        <a:xfrm>
          <a:off x="0" y="2638219"/>
          <a:ext cx="6666833" cy="428399"/>
        </a:xfrm>
        <a:prstGeom prst="rect">
          <a:avLst/>
        </a:prstGeom>
        <a:solidFill>
          <a:schemeClr val="lt1">
            <a:alpha val="90000"/>
            <a:hueOff val="0"/>
            <a:satOff val="0"/>
            <a:lumOff val="0"/>
            <a:alphaOff val="0"/>
          </a:schemeClr>
        </a:solidFill>
        <a:ln w="12700" cap="flat" cmpd="sng" algn="ctr">
          <a:solidFill>
            <a:schemeClr val="accent2">
              <a:hueOff val="3221806"/>
              <a:satOff val="-9246"/>
              <a:lumOff val="-14805"/>
              <a:alphaOff val="0"/>
            </a:schemeClr>
          </a:solidFill>
          <a:prstDash val="solid"/>
          <a:miter lim="800000"/>
        </a:ln>
        <a:effectLst/>
      </dsp:spPr>
      <dsp:style>
        <a:lnRef idx="1">
          <a:scrgbClr r="0" g="0" b="0"/>
        </a:lnRef>
        <a:fillRef idx="1">
          <a:scrgbClr r="0" g="0" b="0"/>
        </a:fillRef>
        <a:effectRef idx="0">
          <a:scrgbClr r="0" g="0" b="0"/>
        </a:effectRef>
        <a:fontRef idx="minor"/>
      </dsp:style>
    </dsp:sp>
    <dsp:sp modelId="{1B50B47E-4348-9F48-8FB9-4A54CB2E0EB9}">
      <dsp:nvSpPr>
        <dsp:cNvPr id="0" name=""/>
        <dsp:cNvSpPr/>
      </dsp:nvSpPr>
      <dsp:spPr>
        <a:xfrm>
          <a:off x="333341" y="2387299"/>
          <a:ext cx="4666783" cy="501840"/>
        </a:xfrm>
        <a:prstGeom prst="roundRect">
          <a:avLst/>
        </a:prstGeom>
        <a:gradFill rotWithShape="0">
          <a:gsLst>
            <a:gs pos="0">
              <a:schemeClr val="accent2">
                <a:hueOff val="3221806"/>
                <a:satOff val="-9246"/>
                <a:lumOff val="-14805"/>
                <a:alphaOff val="0"/>
                <a:satMod val="103000"/>
                <a:lumMod val="102000"/>
                <a:tint val="94000"/>
              </a:schemeClr>
            </a:gs>
            <a:gs pos="50000">
              <a:schemeClr val="accent2">
                <a:hueOff val="3221806"/>
                <a:satOff val="-9246"/>
                <a:lumOff val="-14805"/>
                <a:alphaOff val="0"/>
                <a:satMod val="110000"/>
                <a:lumMod val="100000"/>
                <a:shade val="100000"/>
              </a:schemeClr>
            </a:gs>
            <a:gs pos="100000">
              <a:schemeClr val="accent2">
                <a:hueOff val="3221806"/>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Security</a:t>
          </a:r>
        </a:p>
      </dsp:txBody>
      <dsp:txXfrm>
        <a:off x="357839" y="2411797"/>
        <a:ext cx="4617787" cy="452844"/>
      </dsp:txXfrm>
    </dsp:sp>
    <dsp:sp modelId="{1E02D738-77CC-864E-9504-229A831B623F}">
      <dsp:nvSpPr>
        <dsp:cNvPr id="0" name=""/>
        <dsp:cNvSpPr/>
      </dsp:nvSpPr>
      <dsp:spPr>
        <a:xfrm>
          <a:off x="0" y="3409340"/>
          <a:ext cx="6666833" cy="428399"/>
        </a:xfrm>
        <a:prstGeom prst="rect">
          <a:avLst/>
        </a:prstGeom>
        <a:solidFill>
          <a:schemeClr val="lt1">
            <a:alpha val="90000"/>
            <a:hueOff val="0"/>
            <a:satOff val="0"/>
            <a:lumOff val="0"/>
            <a:alphaOff val="0"/>
          </a:schemeClr>
        </a:solidFill>
        <a:ln w="12700" cap="flat" cmpd="sng" algn="ctr">
          <a:solidFill>
            <a:schemeClr val="accent2">
              <a:hueOff val="4295742"/>
              <a:satOff val="-12329"/>
              <a:lumOff val="-19739"/>
              <a:alphaOff val="0"/>
            </a:schemeClr>
          </a:solidFill>
          <a:prstDash val="solid"/>
          <a:miter lim="800000"/>
        </a:ln>
        <a:effectLst/>
      </dsp:spPr>
      <dsp:style>
        <a:lnRef idx="1">
          <a:scrgbClr r="0" g="0" b="0"/>
        </a:lnRef>
        <a:fillRef idx="1">
          <a:scrgbClr r="0" g="0" b="0"/>
        </a:fillRef>
        <a:effectRef idx="0">
          <a:scrgbClr r="0" g="0" b="0"/>
        </a:effectRef>
        <a:fontRef idx="minor"/>
      </dsp:style>
    </dsp:sp>
    <dsp:sp modelId="{7F831FB5-10D7-384E-B168-C192315644EE}">
      <dsp:nvSpPr>
        <dsp:cNvPr id="0" name=""/>
        <dsp:cNvSpPr/>
      </dsp:nvSpPr>
      <dsp:spPr>
        <a:xfrm>
          <a:off x="333341" y="3158420"/>
          <a:ext cx="4666783" cy="501840"/>
        </a:xfrm>
        <a:prstGeom prst="roundRect">
          <a:avLst/>
        </a:prstGeom>
        <a:gradFill rotWithShape="0">
          <a:gsLst>
            <a:gs pos="0">
              <a:schemeClr val="accent2">
                <a:hueOff val="4295742"/>
                <a:satOff val="-12329"/>
                <a:lumOff val="-19739"/>
                <a:alphaOff val="0"/>
                <a:satMod val="103000"/>
                <a:lumMod val="102000"/>
                <a:tint val="94000"/>
              </a:schemeClr>
            </a:gs>
            <a:gs pos="50000">
              <a:schemeClr val="accent2">
                <a:hueOff val="4295742"/>
                <a:satOff val="-12329"/>
                <a:lumOff val="-19739"/>
                <a:alphaOff val="0"/>
                <a:satMod val="110000"/>
                <a:lumMod val="100000"/>
                <a:shade val="100000"/>
              </a:schemeClr>
            </a:gs>
            <a:gs pos="100000">
              <a:schemeClr val="accent2">
                <a:hueOff val="4295742"/>
                <a:satOff val="-12329"/>
                <a:lumOff val="-1973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Reliability</a:t>
          </a:r>
        </a:p>
      </dsp:txBody>
      <dsp:txXfrm>
        <a:off x="357839" y="3182918"/>
        <a:ext cx="4617787" cy="452844"/>
      </dsp:txXfrm>
    </dsp:sp>
    <dsp:sp modelId="{42728766-4BE9-3D4C-AF0B-8C180F7A3350}">
      <dsp:nvSpPr>
        <dsp:cNvPr id="0" name=""/>
        <dsp:cNvSpPr/>
      </dsp:nvSpPr>
      <dsp:spPr>
        <a:xfrm>
          <a:off x="0" y="4180459"/>
          <a:ext cx="6666833" cy="428399"/>
        </a:xfrm>
        <a:prstGeom prst="rect">
          <a:avLst/>
        </a:prstGeom>
        <a:solidFill>
          <a:schemeClr val="lt1">
            <a:alpha val="90000"/>
            <a:hueOff val="0"/>
            <a:satOff val="0"/>
            <a:lumOff val="0"/>
            <a:alphaOff val="0"/>
          </a:schemeClr>
        </a:solidFill>
        <a:ln w="12700" cap="flat" cmpd="sng" algn="ctr">
          <a:solidFill>
            <a:schemeClr val="accent2">
              <a:hueOff val="5369677"/>
              <a:satOff val="-15411"/>
              <a:lumOff val="-24674"/>
              <a:alphaOff val="0"/>
            </a:schemeClr>
          </a:solidFill>
          <a:prstDash val="solid"/>
          <a:miter lim="800000"/>
        </a:ln>
        <a:effectLst/>
      </dsp:spPr>
      <dsp:style>
        <a:lnRef idx="1">
          <a:scrgbClr r="0" g="0" b="0"/>
        </a:lnRef>
        <a:fillRef idx="1">
          <a:scrgbClr r="0" g="0" b="0"/>
        </a:fillRef>
        <a:effectRef idx="0">
          <a:scrgbClr r="0" g="0" b="0"/>
        </a:effectRef>
        <a:fontRef idx="minor"/>
      </dsp:style>
    </dsp:sp>
    <dsp:sp modelId="{8BABB90D-9F2E-5747-A325-D0B165EB0A39}">
      <dsp:nvSpPr>
        <dsp:cNvPr id="0" name=""/>
        <dsp:cNvSpPr/>
      </dsp:nvSpPr>
      <dsp:spPr>
        <a:xfrm>
          <a:off x="333341" y="3929539"/>
          <a:ext cx="4666783" cy="501840"/>
        </a:xfrm>
        <a:prstGeom prst="roundRect">
          <a:avLst/>
        </a:prstGeom>
        <a:gradFill rotWithShape="0">
          <a:gsLst>
            <a:gs pos="0">
              <a:schemeClr val="accent2">
                <a:hueOff val="5369677"/>
                <a:satOff val="-15411"/>
                <a:lumOff val="-24674"/>
                <a:alphaOff val="0"/>
                <a:satMod val="103000"/>
                <a:lumMod val="102000"/>
                <a:tint val="94000"/>
              </a:schemeClr>
            </a:gs>
            <a:gs pos="50000">
              <a:schemeClr val="accent2">
                <a:hueOff val="5369677"/>
                <a:satOff val="-15411"/>
                <a:lumOff val="-24674"/>
                <a:alphaOff val="0"/>
                <a:satMod val="110000"/>
                <a:lumMod val="100000"/>
                <a:shade val="100000"/>
              </a:schemeClr>
            </a:gs>
            <a:gs pos="100000">
              <a:schemeClr val="accent2">
                <a:hueOff val="5369677"/>
                <a:satOff val="-15411"/>
                <a:lumOff val="-2467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Performance</a:t>
          </a:r>
        </a:p>
      </dsp:txBody>
      <dsp:txXfrm>
        <a:off x="357839" y="3954037"/>
        <a:ext cx="4617787" cy="452844"/>
      </dsp:txXfrm>
    </dsp:sp>
    <dsp:sp modelId="{C735C02D-0CDB-CB42-9303-53FC5CD8F853}">
      <dsp:nvSpPr>
        <dsp:cNvPr id="0" name=""/>
        <dsp:cNvSpPr/>
      </dsp:nvSpPr>
      <dsp:spPr>
        <a:xfrm>
          <a:off x="0" y="4951580"/>
          <a:ext cx="6666833" cy="428399"/>
        </a:xfrm>
        <a:prstGeom prst="rect">
          <a:avLst/>
        </a:prstGeom>
        <a:solidFill>
          <a:schemeClr val="lt1">
            <a:alpha val="90000"/>
            <a:hueOff val="0"/>
            <a:satOff val="0"/>
            <a:lumOff val="0"/>
            <a:alphaOff val="0"/>
          </a:schemeClr>
        </a:solidFill>
        <a:ln w="12700" cap="flat" cmpd="sng" algn="ctr">
          <a:solidFill>
            <a:schemeClr val="accent2">
              <a:hueOff val="6443612"/>
              <a:satOff val="-18493"/>
              <a:lumOff val="-29609"/>
              <a:alphaOff val="0"/>
            </a:schemeClr>
          </a:solidFill>
          <a:prstDash val="solid"/>
          <a:miter lim="800000"/>
        </a:ln>
        <a:effectLst/>
      </dsp:spPr>
      <dsp:style>
        <a:lnRef idx="1">
          <a:scrgbClr r="0" g="0" b="0"/>
        </a:lnRef>
        <a:fillRef idx="1">
          <a:scrgbClr r="0" g="0" b="0"/>
        </a:fillRef>
        <a:effectRef idx="0">
          <a:scrgbClr r="0" g="0" b="0"/>
        </a:effectRef>
        <a:fontRef idx="minor"/>
      </dsp:style>
    </dsp:sp>
    <dsp:sp modelId="{B7750D48-B291-D943-BDB6-0A63FF7521E9}">
      <dsp:nvSpPr>
        <dsp:cNvPr id="0" name=""/>
        <dsp:cNvSpPr/>
      </dsp:nvSpPr>
      <dsp:spPr>
        <a:xfrm>
          <a:off x="333341" y="4700659"/>
          <a:ext cx="4666783" cy="501840"/>
        </a:xfrm>
        <a:prstGeom prst="roundRect">
          <a:avLst/>
        </a:prstGeom>
        <a:gradFill rotWithShape="0">
          <a:gsLst>
            <a:gs pos="0">
              <a:schemeClr val="accent2">
                <a:hueOff val="6443612"/>
                <a:satOff val="-18493"/>
                <a:lumOff val="-29609"/>
                <a:alphaOff val="0"/>
                <a:satMod val="103000"/>
                <a:lumMod val="102000"/>
                <a:tint val="94000"/>
              </a:schemeClr>
            </a:gs>
            <a:gs pos="50000">
              <a:schemeClr val="accent2">
                <a:hueOff val="6443612"/>
                <a:satOff val="-18493"/>
                <a:lumOff val="-29609"/>
                <a:alphaOff val="0"/>
                <a:satMod val="110000"/>
                <a:lumMod val="100000"/>
                <a:shade val="100000"/>
              </a:schemeClr>
            </a:gs>
            <a:gs pos="100000">
              <a:schemeClr val="accent2">
                <a:hueOff val="6443612"/>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Recoverability</a:t>
          </a:r>
        </a:p>
      </dsp:txBody>
      <dsp:txXfrm>
        <a:off x="357839" y="4725157"/>
        <a:ext cx="4617787" cy="45284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B19F-852C-81C8-C5ED-4F208B5D4E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DBF13D59-06A8-03FF-A8D8-FE37797338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E1B4B4A1-A0E5-DB69-32FE-54256E1AC358}"/>
              </a:ext>
            </a:extLst>
          </p:cNvPr>
          <p:cNvSpPr>
            <a:spLocks noGrp="1"/>
          </p:cNvSpPr>
          <p:nvPr>
            <p:ph type="dt" sz="half" idx="10"/>
          </p:nvPr>
        </p:nvSpPr>
        <p:spPr/>
        <p:txBody>
          <a:bodyPr/>
          <a:lstStyle/>
          <a:p>
            <a:fld id="{C5227F81-A253-A34E-870A-82698615EEFE}" type="datetimeFigureOut">
              <a:rPr lang="tr-TR" smtClean="0"/>
              <a:t>14.09.2024</a:t>
            </a:fld>
            <a:endParaRPr lang="tr-TR"/>
          </a:p>
        </p:txBody>
      </p:sp>
      <p:sp>
        <p:nvSpPr>
          <p:cNvPr id="5" name="Footer Placeholder 4">
            <a:extLst>
              <a:ext uri="{FF2B5EF4-FFF2-40B4-BE49-F238E27FC236}">
                <a16:creationId xmlns:a16="http://schemas.microsoft.com/office/drawing/2014/main" id="{F6E30D76-2764-026E-AD87-C49EA0AC38E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40B23525-3FAB-7B7A-5C55-A7515D367778}"/>
              </a:ext>
            </a:extLst>
          </p:cNvPr>
          <p:cNvSpPr>
            <a:spLocks noGrp="1"/>
          </p:cNvSpPr>
          <p:nvPr>
            <p:ph type="sldNum" sz="quarter" idx="12"/>
          </p:nvPr>
        </p:nvSpPr>
        <p:spPr/>
        <p:txBody>
          <a:bodyPr/>
          <a:lstStyle/>
          <a:p>
            <a:fld id="{B5CAA51E-8261-094E-AB5A-E04F31ADA7AA}" type="slidenum">
              <a:rPr lang="tr-TR" smtClean="0"/>
              <a:t>‹#›</a:t>
            </a:fld>
            <a:endParaRPr lang="tr-TR"/>
          </a:p>
        </p:txBody>
      </p:sp>
    </p:spTree>
    <p:extLst>
      <p:ext uri="{BB962C8B-B14F-4D97-AF65-F5344CB8AC3E}">
        <p14:creationId xmlns:p14="http://schemas.microsoft.com/office/powerpoint/2010/main" val="685501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1F0A-27D2-3DC9-D77E-6320BD60483B}"/>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DCC73C85-3CE2-49EA-0E26-BE6847F77B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30C54BCA-EC3A-28A7-971F-2138FFFB408F}"/>
              </a:ext>
            </a:extLst>
          </p:cNvPr>
          <p:cNvSpPr>
            <a:spLocks noGrp="1"/>
          </p:cNvSpPr>
          <p:nvPr>
            <p:ph type="dt" sz="half" idx="10"/>
          </p:nvPr>
        </p:nvSpPr>
        <p:spPr/>
        <p:txBody>
          <a:bodyPr/>
          <a:lstStyle/>
          <a:p>
            <a:fld id="{C5227F81-A253-A34E-870A-82698615EEFE}" type="datetimeFigureOut">
              <a:rPr lang="tr-TR" smtClean="0"/>
              <a:t>14.09.2024</a:t>
            </a:fld>
            <a:endParaRPr lang="tr-TR"/>
          </a:p>
        </p:txBody>
      </p:sp>
      <p:sp>
        <p:nvSpPr>
          <p:cNvPr id="5" name="Footer Placeholder 4">
            <a:extLst>
              <a:ext uri="{FF2B5EF4-FFF2-40B4-BE49-F238E27FC236}">
                <a16:creationId xmlns:a16="http://schemas.microsoft.com/office/drawing/2014/main" id="{DB26F60D-BE84-B579-D008-8A252AD65B2C}"/>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7AA970FF-6B28-F1A3-DC71-0A9E1C899A80}"/>
              </a:ext>
            </a:extLst>
          </p:cNvPr>
          <p:cNvSpPr>
            <a:spLocks noGrp="1"/>
          </p:cNvSpPr>
          <p:nvPr>
            <p:ph type="sldNum" sz="quarter" idx="12"/>
          </p:nvPr>
        </p:nvSpPr>
        <p:spPr/>
        <p:txBody>
          <a:bodyPr/>
          <a:lstStyle/>
          <a:p>
            <a:fld id="{B5CAA51E-8261-094E-AB5A-E04F31ADA7AA}" type="slidenum">
              <a:rPr lang="tr-TR" smtClean="0"/>
              <a:t>‹#›</a:t>
            </a:fld>
            <a:endParaRPr lang="tr-TR"/>
          </a:p>
        </p:txBody>
      </p:sp>
    </p:spTree>
    <p:extLst>
      <p:ext uri="{BB962C8B-B14F-4D97-AF65-F5344CB8AC3E}">
        <p14:creationId xmlns:p14="http://schemas.microsoft.com/office/powerpoint/2010/main" val="1561525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4065CE-66F9-4ED0-9D56-F689892819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FABD033B-50CE-A2E3-C0E1-6304EE680D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F846068-70F2-A138-94BB-6CE28F74A4B4}"/>
              </a:ext>
            </a:extLst>
          </p:cNvPr>
          <p:cNvSpPr>
            <a:spLocks noGrp="1"/>
          </p:cNvSpPr>
          <p:nvPr>
            <p:ph type="dt" sz="half" idx="10"/>
          </p:nvPr>
        </p:nvSpPr>
        <p:spPr/>
        <p:txBody>
          <a:bodyPr/>
          <a:lstStyle/>
          <a:p>
            <a:fld id="{C5227F81-A253-A34E-870A-82698615EEFE}" type="datetimeFigureOut">
              <a:rPr lang="tr-TR" smtClean="0"/>
              <a:t>14.09.2024</a:t>
            </a:fld>
            <a:endParaRPr lang="tr-TR"/>
          </a:p>
        </p:txBody>
      </p:sp>
      <p:sp>
        <p:nvSpPr>
          <p:cNvPr id="5" name="Footer Placeholder 4">
            <a:extLst>
              <a:ext uri="{FF2B5EF4-FFF2-40B4-BE49-F238E27FC236}">
                <a16:creationId xmlns:a16="http://schemas.microsoft.com/office/drawing/2014/main" id="{C096CBD5-A247-D2A6-57CF-98E6837E17C7}"/>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0EFE03E-36DB-64FB-00B9-DC1EC5C78139}"/>
              </a:ext>
            </a:extLst>
          </p:cNvPr>
          <p:cNvSpPr>
            <a:spLocks noGrp="1"/>
          </p:cNvSpPr>
          <p:nvPr>
            <p:ph type="sldNum" sz="quarter" idx="12"/>
          </p:nvPr>
        </p:nvSpPr>
        <p:spPr/>
        <p:txBody>
          <a:bodyPr/>
          <a:lstStyle/>
          <a:p>
            <a:fld id="{B5CAA51E-8261-094E-AB5A-E04F31ADA7AA}" type="slidenum">
              <a:rPr lang="tr-TR" smtClean="0"/>
              <a:t>‹#›</a:t>
            </a:fld>
            <a:endParaRPr lang="tr-TR"/>
          </a:p>
        </p:txBody>
      </p:sp>
    </p:spTree>
    <p:extLst>
      <p:ext uri="{BB962C8B-B14F-4D97-AF65-F5344CB8AC3E}">
        <p14:creationId xmlns:p14="http://schemas.microsoft.com/office/powerpoint/2010/main" val="779889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05856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5586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43517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32838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03220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537698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96840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42115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8BC9-4BD0-0540-3677-930E9330D47C}"/>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B990FD4D-BFEC-9549-AE9C-F2077144DD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5F6C691-DEFD-CE81-DDCB-5574B0057571}"/>
              </a:ext>
            </a:extLst>
          </p:cNvPr>
          <p:cNvSpPr>
            <a:spLocks noGrp="1"/>
          </p:cNvSpPr>
          <p:nvPr>
            <p:ph type="dt" sz="half" idx="10"/>
          </p:nvPr>
        </p:nvSpPr>
        <p:spPr/>
        <p:txBody>
          <a:bodyPr/>
          <a:lstStyle/>
          <a:p>
            <a:fld id="{C5227F81-A253-A34E-870A-82698615EEFE}" type="datetimeFigureOut">
              <a:rPr lang="tr-TR" smtClean="0"/>
              <a:t>14.09.2024</a:t>
            </a:fld>
            <a:endParaRPr lang="tr-TR"/>
          </a:p>
        </p:txBody>
      </p:sp>
      <p:sp>
        <p:nvSpPr>
          <p:cNvPr id="5" name="Footer Placeholder 4">
            <a:extLst>
              <a:ext uri="{FF2B5EF4-FFF2-40B4-BE49-F238E27FC236}">
                <a16:creationId xmlns:a16="http://schemas.microsoft.com/office/drawing/2014/main" id="{76699316-3B9E-3CC0-99C6-2444C43E926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52A99DD-9CE6-994A-AD08-0B61A67378A5}"/>
              </a:ext>
            </a:extLst>
          </p:cNvPr>
          <p:cNvSpPr>
            <a:spLocks noGrp="1"/>
          </p:cNvSpPr>
          <p:nvPr>
            <p:ph type="sldNum" sz="quarter" idx="12"/>
          </p:nvPr>
        </p:nvSpPr>
        <p:spPr/>
        <p:txBody>
          <a:bodyPr/>
          <a:lstStyle/>
          <a:p>
            <a:fld id="{B5CAA51E-8261-094E-AB5A-E04F31ADA7AA}" type="slidenum">
              <a:rPr lang="tr-TR" smtClean="0"/>
              <a:t>‹#›</a:t>
            </a:fld>
            <a:endParaRPr lang="tr-TR"/>
          </a:p>
        </p:txBody>
      </p:sp>
    </p:spTree>
    <p:extLst>
      <p:ext uri="{BB962C8B-B14F-4D97-AF65-F5344CB8AC3E}">
        <p14:creationId xmlns:p14="http://schemas.microsoft.com/office/powerpoint/2010/main" val="18684733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92404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289773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1888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2D16F-A0D1-39B1-C705-C796435BA8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F8377CFA-EE86-A368-1042-441EA1EAAE3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7C77BA-DC3F-95DE-C715-2130E26E412E}"/>
              </a:ext>
            </a:extLst>
          </p:cNvPr>
          <p:cNvSpPr>
            <a:spLocks noGrp="1"/>
          </p:cNvSpPr>
          <p:nvPr>
            <p:ph type="dt" sz="half" idx="10"/>
          </p:nvPr>
        </p:nvSpPr>
        <p:spPr/>
        <p:txBody>
          <a:bodyPr/>
          <a:lstStyle/>
          <a:p>
            <a:fld id="{C5227F81-A253-A34E-870A-82698615EEFE}" type="datetimeFigureOut">
              <a:rPr lang="tr-TR" smtClean="0"/>
              <a:t>14.09.2024</a:t>
            </a:fld>
            <a:endParaRPr lang="tr-TR"/>
          </a:p>
        </p:txBody>
      </p:sp>
      <p:sp>
        <p:nvSpPr>
          <p:cNvPr id="5" name="Footer Placeholder 4">
            <a:extLst>
              <a:ext uri="{FF2B5EF4-FFF2-40B4-BE49-F238E27FC236}">
                <a16:creationId xmlns:a16="http://schemas.microsoft.com/office/drawing/2014/main" id="{B3959CD2-9458-F04E-6672-1E38F80E06A9}"/>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30DA789C-5EDB-2629-2486-8050246B7331}"/>
              </a:ext>
            </a:extLst>
          </p:cNvPr>
          <p:cNvSpPr>
            <a:spLocks noGrp="1"/>
          </p:cNvSpPr>
          <p:nvPr>
            <p:ph type="sldNum" sz="quarter" idx="12"/>
          </p:nvPr>
        </p:nvSpPr>
        <p:spPr/>
        <p:txBody>
          <a:bodyPr/>
          <a:lstStyle/>
          <a:p>
            <a:fld id="{B5CAA51E-8261-094E-AB5A-E04F31ADA7AA}" type="slidenum">
              <a:rPr lang="tr-TR" smtClean="0"/>
              <a:t>‹#›</a:t>
            </a:fld>
            <a:endParaRPr lang="tr-TR"/>
          </a:p>
        </p:txBody>
      </p:sp>
    </p:spTree>
    <p:extLst>
      <p:ext uri="{BB962C8B-B14F-4D97-AF65-F5344CB8AC3E}">
        <p14:creationId xmlns:p14="http://schemas.microsoft.com/office/powerpoint/2010/main" val="3176450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1F0FE-C61C-0B9E-0994-D2837DE055A0}"/>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8F494996-8D30-8AD8-9837-CD9EE1694C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AC44F415-4EA7-2B4B-1587-1618E2E3F6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73107F03-E71A-2C95-D69C-C8C7FF12E752}"/>
              </a:ext>
            </a:extLst>
          </p:cNvPr>
          <p:cNvSpPr>
            <a:spLocks noGrp="1"/>
          </p:cNvSpPr>
          <p:nvPr>
            <p:ph type="dt" sz="half" idx="10"/>
          </p:nvPr>
        </p:nvSpPr>
        <p:spPr/>
        <p:txBody>
          <a:bodyPr/>
          <a:lstStyle/>
          <a:p>
            <a:fld id="{C5227F81-A253-A34E-870A-82698615EEFE}" type="datetimeFigureOut">
              <a:rPr lang="tr-TR" smtClean="0"/>
              <a:t>14.09.2024</a:t>
            </a:fld>
            <a:endParaRPr lang="tr-TR"/>
          </a:p>
        </p:txBody>
      </p:sp>
      <p:sp>
        <p:nvSpPr>
          <p:cNvPr id="6" name="Footer Placeholder 5">
            <a:extLst>
              <a:ext uri="{FF2B5EF4-FFF2-40B4-BE49-F238E27FC236}">
                <a16:creationId xmlns:a16="http://schemas.microsoft.com/office/drawing/2014/main" id="{20F1E300-9383-75D3-8635-4E6672F1455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57C6F18-4FE9-565E-E853-8491D9297267}"/>
              </a:ext>
            </a:extLst>
          </p:cNvPr>
          <p:cNvSpPr>
            <a:spLocks noGrp="1"/>
          </p:cNvSpPr>
          <p:nvPr>
            <p:ph type="sldNum" sz="quarter" idx="12"/>
          </p:nvPr>
        </p:nvSpPr>
        <p:spPr/>
        <p:txBody>
          <a:bodyPr/>
          <a:lstStyle/>
          <a:p>
            <a:fld id="{B5CAA51E-8261-094E-AB5A-E04F31ADA7AA}" type="slidenum">
              <a:rPr lang="tr-TR" smtClean="0"/>
              <a:t>‹#›</a:t>
            </a:fld>
            <a:endParaRPr lang="tr-TR"/>
          </a:p>
        </p:txBody>
      </p:sp>
    </p:spTree>
    <p:extLst>
      <p:ext uri="{BB962C8B-B14F-4D97-AF65-F5344CB8AC3E}">
        <p14:creationId xmlns:p14="http://schemas.microsoft.com/office/powerpoint/2010/main" val="1962472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8249E-8FFC-E204-3E76-F02F26625269}"/>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FD2BE430-C877-FF63-294B-D106D231BA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B20472-D4C6-3015-0D3D-60ACA5A7AC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CC9F497C-996A-782E-923A-5E06025050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DB33E1-9454-B087-FA1B-7BB2EA3909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8D35A3B9-2069-A0DF-C6BC-5CF92750DFF5}"/>
              </a:ext>
            </a:extLst>
          </p:cNvPr>
          <p:cNvSpPr>
            <a:spLocks noGrp="1"/>
          </p:cNvSpPr>
          <p:nvPr>
            <p:ph type="dt" sz="half" idx="10"/>
          </p:nvPr>
        </p:nvSpPr>
        <p:spPr/>
        <p:txBody>
          <a:bodyPr/>
          <a:lstStyle/>
          <a:p>
            <a:fld id="{C5227F81-A253-A34E-870A-82698615EEFE}" type="datetimeFigureOut">
              <a:rPr lang="tr-TR" smtClean="0"/>
              <a:t>14.09.2024</a:t>
            </a:fld>
            <a:endParaRPr lang="tr-TR"/>
          </a:p>
        </p:txBody>
      </p:sp>
      <p:sp>
        <p:nvSpPr>
          <p:cNvPr id="8" name="Footer Placeholder 7">
            <a:extLst>
              <a:ext uri="{FF2B5EF4-FFF2-40B4-BE49-F238E27FC236}">
                <a16:creationId xmlns:a16="http://schemas.microsoft.com/office/drawing/2014/main" id="{56AD77BE-DFCB-A0B6-6A90-8D559688BDBF}"/>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789D70FD-0DCE-5DC2-F87F-5FBFB06B71BC}"/>
              </a:ext>
            </a:extLst>
          </p:cNvPr>
          <p:cNvSpPr>
            <a:spLocks noGrp="1"/>
          </p:cNvSpPr>
          <p:nvPr>
            <p:ph type="sldNum" sz="quarter" idx="12"/>
          </p:nvPr>
        </p:nvSpPr>
        <p:spPr/>
        <p:txBody>
          <a:bodyPr/>
          <a:lstStyle/>
          <a:p>
            <a:fld id="{B5CAA51E-8261-094E-AB5A-E04F31ADA7AA}" type="slidenum">
              <a:rPr lang="tr-TR" smtClean="0"/>
              <a:t>‹#›</a:t>
            </a:fld>
            <a:endParaRPr lang="tr-TR"/>
          </a:p>
        </p:txBody>
      </p:sp>
    </p:spTree>
    <p:extLst>
      <p:ext uri="{BB962C8B-B14F-4D97-AF65-F5344CB8AC3E}">
        <p14:creationId xmlns:p14="http://schemas.microsoft.com/office/powerpoint/2010/main" val="407939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67CAA-C408-83AF-B64C-833BD8411D5A}"/>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A43D3013-2763-994E-223A-D5FB6B0F7538}"/>
              </a:ext>
            </a:extLst>
          </p:cNvPr>
          <p:cNvSpPr>
            <a:spLocks noGrp="1"/>
          </p:cNvSpPr>
          <p:nvPr>
            <p:ph type="dt" sz="half" idx="10"/>
          </p:nvPr>
        </p:nvSpPr>
        <p:spPr/>
        <p:txBody>
          <a:bodyPr/>
          <a:lstStyle/>
          <a:p>
            <a:fld id="{C5227F81-A253-A34E-870A-82698615EEFE}" type="datetimeFigureOut">
              <a:rPr lang="tr-TR" smtClean="0"/>
              <a:t>14.09.2024</a:t>
            </a:fld>
            <a:endParaRPr lang="tr-TR"/>
          </a:p>
        </p:txBody>
      </p:sp>
      <p:sp>
        <p:nvSpPr>
          <p:cNvPr id="4" name="Footer Placeholder 3">
            <a:extLst>
              <a:ext uri="{FF2B5EF4-FFF2-40B4-BE49-F238E27FC236}">
                <a16:creationId xmlns:a16="http://schemas.microsoft.com/office/drawing/2014/main" id="{FA544ED4-62F4-262B-ED8F-FB52FC03EEC4}"/>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65CCCCA1-9529-D2F3-CD63-2CA425237B04}"/>
              </a:ext>
            </a:extLst>
          </p:cNvPr>
          <p:cNvSpPr>
            <a:spLocks noGrp="1"/>
          </p:cNvSpPr>
          <p:nvPr>
            <p:ph type="sldNum" sz="quarter" idx="12"/>
          </p:nvPr>
        </p:nvSpPr>
        <p:spPr/>
        <p:txBody>
          <a:bodyPr/>
          <a:lstStyle/>
          <a:p>
            <a:fld id="{B5CAA51E-8261-094E-AB5A-E04F31ADA7AA}" type="slidenum">
              <a:rPr lang="tr-TR" smtClean="0"/>
              <a:t>‹#›</a:t>
            </a:fld>
            <a:endParaRPr lang="tr-TR"/>
          </a:p>
        </p:txBody>
      </p:sp>
    </p:spTree>
    <p:extLst>
      <p:ext uri="{BB962C8B-B14F-4D97-AF65-F5344CB8AC3E}">
        <p14:creationId xmlns:p14="http://schemas.microsoft.com/office/powerpoint/2010/main" val="2573454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236122-1AC7-38AA-545A-B7BFBBFDEC9A}"/>
              </a:ext>
            </a:extLst>
          </p:cNvPr>
          <p:cNvSpPr>
            <a:spLocks noGrp="1"/>
          </p:cNvSpPr>
          <p:nvPr>
            <p:ph type="dt" sz="half" idx="10"/>
          </p:nvPr>
        </p:nvSpPr>
        <p:spPr/>
        <p:txBody>
          <a:bodyPr/>
          <a:lstStyle/>
          <a:p>
            <a:fld id="{C5227F81-A253-A34E-870A-82698615EEFE}" type="datetimeFigureOut">
              <a:rPr lang="tr-TR" smtClean="0"/>
              <a:t>14.09.2024</a:t>
            </a:fld>
            <a:endParaRPr lang="tr-TR"/>
          </a:p>
        </p:txBody>
      </p:sp>
      <p:sp>
        <p:nvSpPr>
          <p:cNvPr id="3" name="Footer Placeholder 2">
            <a:extLst>
              <a:ext uri="{FF2B5EF4-FFF2-40B4-BE49-F238E27FC236}">
                <a16:creationId xmlns:a16="http://schemas.microsoft.com/office/drawing/2014/main" id="{747FDE71-3B11-C401-C760-372506B1F350}"/>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6165C95B-96BF-F472-7EE5-524D0A251190}"/>
              </a:ext>
            </a:extLst>
          </p:cNvPr>
          <p:cNvSpPr>
            <a:spLocks noGrp="1"/>
          </p:cNvSpPr>
          <p:nvPr>
            <p:ph type="sldNum" sz="quarter" idx="12"/>
          </p:nvPr>
        </p:nvSpPr>
        <p:spPr/>
        <p:txBody>
          <a:bodyPr/>
          <a:lstStyle/>
          <a:p>
            <a:fld id="{B5CAA51E-8261-094E-AB5A-E04F31ADA7AA}" type="slidenum">
              <a:rPr lang="tr-TR" smtClean="0"/>
              <a:t>‹#›</a:t>
            </a:fld>
            <a:endParaRPr lang="tr-TR"/>
          </a:p>
        </p:txBody>
      </p:sp>
    </p:spTree>
    <p:extLst>
      <p:ext uri="{BB962C8B-B14F-4D97-AF65-F5344CB8AC3E}">
        <p14:creationId xmlns:p14="http://schemas.microsoft.com/office/powerpoint/2010/main" val="210129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B5896-3604-68F0-CD24-A7096DE142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5051B648-58B2-D54A-7254-4053DFD9B9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1AB005A6-3B58-7156-02DB-F1F0CCDB2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2A2478-76BE-6D3A-C53D-373CAA205B22}"/>
              </a:ext>
            </a:extLst>
          </p:cNvPr>
          <p:cNvSpPr>
            <a:spLocks noGrp="1"/>
          </p:cNvSpPr>
          <p:nvPr>
            <p:ph type="dt" sz="half" idx="10"/>
          </p:nvPr>
        </p:nvSpPr>
        <p:spPr/>
        <p:txBody>
          <a:bodyPr/>
          <a:lstStyle/>
          <a:p>
            <a:fld id="{C5227F81-A253-A34E-870A-82698615EEFE}" type="datetimeFigureOut">
              <a:rPr lang="tr-TR" smtClean="0"/>
              <a:t>14.09.2024</a:t>
            </a:fld>
            <a:endParaRPr lang="tr-TR"/>
          </a:p>
        </p:txBody>
      </p:sp>
      <p:sp>
        <p:nvSpPr>
          <p:cNvPr id="6" name="Footer Placeholder 5">
            <a:extLst>
              <a:ext uri="{FF2B5EF4-FFF2-40B4-BE49-F238E27FC236}">
                <a16:creationId xmlns:a16="http://schemas.microsoft.com/office/drawing/2014/main" id="{D863A891-860C-C4FE-CE31-E4F48D60D1F8}"/>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AA9C48EC-969C-9DB0-0183-E5C0D47DF73A}"/>
              </a:ext>
            </a:extLst>
          </p:cNvPr>
          <p:cNvSpPr>
            <a:spLocks noGrp="1"/>
          </p:cNvSpPr>
          <p:nvPr>
            <p:ph type="sldNum" sz="quarter" idx="12"/>
          </p:nvPr>
        </p:nvSpPr>
        <p:spPr/>
        <p:txBody>
          <a:bodyPr/>
          <a:lstStyle/>
          <a:p>
            <a:fld id="{B5CAA51E-8261-094E-AB5A-E04F31ADA7AA}" type="slidenum">
              <a:rPr lang="tr-TR" smtClean="0"/>
              <a:t>‹#›</a:t>
            </a:fld>
            <a:endParaRPr lang="tr-TR"/>
          </a:p>
        </p:txBody>
      </p:sp>
    </p:spTree>
    <p:extLst>
      <p:ext uri="{BB962C8B-B14F-4D97-AF65-F5344CB8AC3E}">
        <p14:creationId xmlns:p14="http://schemas.microsoft.com/office/powerpoint/2010/main" val="1294273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01D3D-7730-8F15-A871-487FF95DDA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DE05A9BF-0E1F-C52A-6CF8-19D8814ECF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9CF0B2C5-3900-B813-BD3A-BC9FE1364D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1DAD43-5EDD-FBE8-8EEE-93C5E03B5D04}"/>
              </a:ext>
            </a:extLst>
          </p:cNvPr>
          <p:cNvSpPr>
            <a:spLocks noGrp="1"/>
          </p:cNvSpPr>
          <p:nvPr>
            <p:ph type="dt" sz="half" idx="10"/>
          </p:nvPr>
        </p:nvSpPr>
        <p:spPr/>
        <p:txBody>
          <a:bodyPr/>
          <a:lstStyle/>
          <a:p>
            <a:fld id="{C5227F81-A253-A34E-870A-82698615EEFE}" type="datetimeFigureOut">
              <a:rPr lang="tr-TR" smtClean="0"/>
              <a:t>14.09.2024</a:t>
            </a:fld>
            <a:endParaRPr lang="tr-TR"/>
          </a:p>
        </p:txBody>
      </p:sp>
      <p:sp>
        <p:nvSpPr>
          <p:cNvPr id="6" name="Footer Placeholder 5">
            <a:extLst>
              <a:ext uri="{FF2B5EF4-FFF2-40B4-BE49-F238E27FC236}">
                <a16:creationId xmlns:a16="http://schemas.microsoft.com/office/drawing/2014/main" id="{E6156AA6-B8A0-9C4E-ABAE-B4FDB6124883}"/>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F9D57272-7375-23A2-1C70-0193DCB2B5D5}"/>
              </a:ext>
            </a:extLst>
          </p:cNvPr>
          <p:cNvSpPr>
            <a:spLocks noGrp="1"/>
          </p:cNvSpPr>
          <p:nvPr>
            <p:ph type="sldNum" sz="quarter" idx="12"/>
          </p:nvPr>
        </p:nvSpPr>
        <p:spPr/>
        <p:txBody>
          <a:bodyPr/>
          <a:lstStyle/>
          <a:p>
            <a:fld id="{B5CAA51E-8261-094E-AB5A-E04F31ADA7AA}" type="slidenum">
              <a:rPr lang="tr-TR" smtClean="0"/>
              <a:t>‹#›</a:t>
            </a:fld>
            <a:endParaRPr lang="tr-TR"/>
          </a:p>
        </p:txBody>
      </p:sp>
    </p:spTree>
    <p:extLst>
      <p:ext uri="{BB962C8B-B14F-4D97-AF65-F5344CB8AC3E}">
        <p14:creationId xmlns:p14="http://schemas.microsoft.com/office/powerpoint/2010/main" val="2424431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588730-213B-DD5B-1FF4-B2E40B414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F0392E7D-5592-8A90-65BD-6991C3C6AF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A1EE277-5F8D-EBD5-F015-00146103DB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5227F81-A253-A34E-870A-82698615EEFE}" type="datetimeFigureOut">
              <a:rPr lang="tr-TR" smtClean="0"/>
              <a:t>14.09.2024</a:t>
            </a:fld>
            <a:endParaRPr lang="tr-TR"/>
          </a:p>
        </p:txBody>
      </p:sp>
      <p:sp>
        <p:nvSpPr>
          <p:cNvPr id="5" name="Footer Placeholder 4">
            <a:extLst>
              <a:ext uri="{FF2B5EF4-FFF2-40B4-BE49-F238E27FC236}">
                <a16:creationId xmlns:a16="http://schemas.microsoft.com/office/drawing/2014/main" id="{E6C69194-6CFB-ED63-5A43-14E27A8A79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a:extLst>
              <a:ext uri="{FF2B5EF4-FFF2-40B4-BE49-F238E27FC236}">
                <a16:creationId xmlns:a16="http://schemas.microsoft.com/office/drawing/2014/main" id="{61F75FCB-ECDD-2750-E096-97F43B115A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5CAA51E-8261-094E-AB5A-E04F31ADA7AA}" type="slidenum">
              <a:rPr lang="tr-TR" smtClean="0"/>
              <a:t>‹#›</a:t>
            </a:fld>
            <a:endParaRPr lang="tr-TR"/>
          </a:p>
        </p:txBody>
      </p:sp>
      <p:sp>
        <p:nvSpPr>
          <p:cNvPr id="8" name="TextBox 7">
            <a:extLst>
              <a:ext uri="{FF2B5EF4-FFF2-40B4-BE49-F238E27FC236}">
                <a16:creationId xmlns:a16="http://schemas.microsoft.com/office/drawing/2014/main" id="{B43BE14A-349E-9304-6BC5-C2EDC18967E3}"/>
              </a:ext>
            </a:extLst>
          </p:cNvPr>
          <p:cNvSpPr txBox="1"/>
          <p:nvPr>
            <p:extLst>
              <p:ext uri="{1162E1C5-73C7-4A58-AE30-91384D911F3F}">
                <p184:classification xmlns:p184="http://schemas.microsoft.com/office/powerpoint/2018/4/main" val="ftr"/>
              </p:ext>
            </p:extLst>
          </p:nvPr>
        </p:nvSpPr>
        <p:spPr>
          <a:xfrm>
            <a:off x="63500" y="6779260"/>
            <a:ext cx="6350" cy="15240"/>
          </a:xfrm>
          <a:prstGeom prst="rect">
            <a:avLst/>
          </a:prstGeom>
        </p:spPr>
        <p:txBody>
          <a:bodyPr horzOverflow="overflow" lIns="0" tIns="0" rIns="0" bIns="0">
            <a:spAutoFit/>
          </a:bodyPr>
          <a:lstStyle/>
          <a:p>
            <a:pPr algn="l"/>
            <a:r>
              <a:rPr lang="en-US" sz="100">
                <a:solidFill>
                  <a:srgbClr val="0000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952843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9/14/24</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
        <p:nvSpPr>
          <p:cNvPr id="8" name="TextBox 7">
            <a:extLst>
              <a:ext uri="{FF2B5EF4-FFF2-40B4-BE49-F238E27FC236}">
                <a16:creationId xmlns:a16="http://schemas.microsoft.com/office/drawing/2014/main" id="{AFED6621-4D5F-14BF-C1AF-9633516CAFD9}"/>
              </a:ext>
            </a:extLst>
          </p:cNvPr>
          <p:cNvSpPr txBox="1"/>
          <p:nvPr>
            <p:extLst>
              <p:ext uri="{1162E1C5-73C7-4A58-AE30-91384D911F3F}">
                <p184:classification xmlns:p184="http://schemas.microsoft.com/office/powerpoint/2018/4/main" val="ftr"/>
              </p:ext>
            </p:extLst>
          </p:nvPr>
        </p:nvSpPr>
        <p:spPr>
          <a:xfrm>
            <a:off x="63500" y="6779260"/>
            <a:ext cx="6350" cy="15240"/>
          </a:xfrm>
          <a:prstGeom prst="rect">
            <a:avLst/>
          </a:prstGeom>
        </p:spPr>
        <p:txBody>
          <a:bodyPr horzOverflow="overflow" lIns="0" tIns="0" rIns="0" bIns="0">
            <a:spAutoFit/>
          </a:bodyPr>
          <a:lstStyle/>
          <a:p>
            <a:pPr algn="l"/>
            <a:r>
              <a:rPr lang="en-US" sz="100">
                <a:solidFill>
                  <a:srgbClr val="0000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12362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8.xml"/><Relationship Id="rId5" Type="http://schemas.openxmlformats.org/officeDocument/2006/relationships/hyperlink" Target="https://serengetitech.com/tech/integration-testing-in-spring-boot-application/" TargetMode="External"/><Relationship Id="rId4" Type="http://schemas.openxmlformats.org/officeDocument/2006/relationships/hyperlink" Target="https://mbahardogan.medium.com/unit-test-62e648255aa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5693E3-6CD6-61C3-72B6-01F13B6083F5}"/>
              </a:ext>
            </a:extLst>
          </p:cNvPr>
          <p:cNvSpPr>
            <a:spLocks noGrp="1"/>
          </p:cNvSpPr>
          <p:nvPr>
            <p:ph type="ctrTitle"/>
          </p:nvPr>
        </p:nvSpPr>
        <p:spPr>
          <a:xfrm>
            <a:off x="1155558" y="637762"/>
            <a:ext cx="4284397" cy="5576770"/>
          </a:xfrm>
        </p:spPr>
        <p:txBody>
          <a:bodyPr anchor="ctr">
            <a:normAutofit/>
          </a:bodyPr>
          <a:lstStyle/>
          <a:p>
            <a:pPr algn="l"/>
            <a:r>
              <a:rPr lang="tr-TR" sz="6600">
                <a:solidFill>
                  <a:schemeClr val="bg1"/>
                </a:solidFill>
              </a:rPr>
              <a:t>Software Testing Methods</a:t>
            </a:r>
          </a:p>
        </p:txBody>
      </p:sp>
      <p:sp>
        <p:nvSpPr>
          <p:cNvPr id="17" name="Rectangle 1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8C3B423-9C64-B474-CBE1-BD1B49FB35C2}"/>
              </a:ext>
            </a:extLst>
          </p:cNvPr>
          <p:cNvSpPr>
            <a:spLocks noGrp="1"/>
          </p:cNvSpPr>
          <p:nvPr>
            <p:ph type="subTitle" idx="1"/>
          </p:nvPr>
        </p:nvSpPr>
        <p:spPr>
          <a:xfrm>
            <a:off x="6739464" y="637762"/>
            <a:ext cx="4305881" cy="5860946"/>
          </a:xfrm>
        </p:spPr>
        <p:txBody>
          <a:bodyPr anchor="ctr">
            <a:normAutofit/>
          </a:bodyPr>
          <a:lstStyle/>
          <a:p>
            <a:pPr algn="l"/>
            <a:r>
              <a:rPr lang="tr-TR" sz="4000"/>
              <a:t>A Demo for a Spring Boot Project</a:t>
            </a:r>
          </a:p>
        </p:txBody>
      </p:sp>
    </p:spTree>
    <p:extLst>
      <p:ext uri="{BB962C8B-B14F-4D97-AF65-F5344CB8AC3E}">
        <p14:creationId xmlns:p14="http://schemas.microsoft.com/office/powerpoint/2010/main" val="4006905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548C8-987C-4978-F407-80CFF37A85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9F40FE-851C-772A-38DD-81576FE495D7}"/>
              </a:ext>
            </a:extLst>
          </p:cNvPr>
          <p:cNvSpPr>
            <a:spLocks noGrp="1"/>
          </p:cNvSpPr>
          <p:nvPr>
            <p:ph type="title"/>
          </p:nvPr>
        </p:nvSpPr>
        <p:spPr/>
        <p:txBody>
          <a:bodyPr/>
          <a:lstStyle/>
          <a:p>
            <a:r>
              <a:rPr lang="en-US" dirty="0"/>
              <a:t>Integration Testing</a:t>
            </a:r>
          </a:p>
        </p:txBody>
      </p:sp>
      <p:sp>
        <p:nvSpPr>
          <p:cNvPr id="3" name="Content Placeholder 2">
            <a:extLst>
              <a:ext uri="{FF2B5EF4-FFF2-40B4-BE49-F238E27FC236}">
                <a16:creationId xmlns:a16="http://schemas.microsoft.com/office/drawing/2014/main" id="{DA1E67BD-2E8D-4699-8AC4-8F4B05E3B789}"/>
              </a:ext>
            </a:extLst>
          </p:cNvPr>
          <p:cNvSpPr>
            <a:spLocks noGrp="1"/>
          </p:cNvSpPr>
          <p:nvPr>
            <p:ph idx="1"/>
          </p:nvPr>
        </p:nvSpPr>
        <p:spPr/>
        <p:txBody>
          <a:bodyPr/>
          <a:lstStyle/>
          <a:p>
            <a:r>
              <a:rPr lang="en-US" altLang="zh-TW" sz="2800" dirty="0">
                <a:latin typeface="Arial" panose="020B0604020202020204" pitchFamily="34" charset="0"/>
              </a:rPr>
              <a:t>Integration testing is a method of testing how different units or components of a software application interact with each other. It is used to identify and resolve any issues that may arise when different units of the software are combined. Integration testing is typically done after unit testing</a:t>
            </a:r>
            <a:r>
              <a:rPr lang="en-US" altLang="zh-TW" sz="2800" i="1" dirty="0">
                <a:latin typeface="Arial" panose="020B0604020202020204" pitchFamily="34" charset="0"/>
              </a:rPr>
              <a:t>.</a:t>
            </a:r>
          </a:p>
          <a:p>
            <a:r>
              <a:rPr lang="en-US" altLang="zh-TW" sz="2800" dirty="0">
                <a:latin typeface="Arial" panose="020B0604020202020204" pitchFamily="34" charset="0"/>
              </a:rPr>
              <a:t>Do you get the expected results when the parts are put together?</a:t>
            </a:r>
          </a:p>
          <a:p>
            <a:endParaRPr lang="en-US" altLang="zh-TW" sz="2800" dirty="0">
              <a:latin typeface="Arial" panose="020B0604020202020204" pitchFamily="34" charset="0"/>
            </a:endParaRPr>
          </a:p>
          <a:p>
            <a:endParaRPr lang="en-US" sz="2800" dirty="0"/>
          </a:p>
          <a:p>
            <a:endParaRPr lang="en-US" dirty="0"/>
          </a:p>
        </p:txBody>
      </p:sp>
    </p:spTree>
    <p:extLst>
      <p:ext uri="{BB962C8B-B14F-4D97-AF65-F5344CB8AC3E}">
        <p14:creationId xmlns:p14="http://schemas.microsoft.com/office/powerpoint/2010/main" val="4084759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74A7C-E605-C7EA-8653-54FAF7ED70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8384D-2562-9C10-6D99-5F6CCDD2D500}"/>
              </a:ext>
            </a:extLst>
          </p:cNvPr>
          <p:cNvSpPr>
            <a:spLocks noGrp="1"/>
          </p:cNvSpPr>
          <p:nvPr>
            <p:ph type="title"/>
          </p:nvPr>
        </p:nvSpPr>
        <p:spPr/>
        <p:txBody>
          <a:bodyPr/>
          <a:lstStyle/>
          <a:p>
            <a:r>
              <a:rPr lang="en-US" dirty="0"/>
              <a:t>System Testing</a:t>
            </a:r>
          </a:p>
        </p:txBody>
      </p:sp>
      <p:sp>
        <p:nvSpPr>
          <p:cNvPr id="3" name="Content Placeholder 2">
            <a:extLst>
              <a:ext uri="{FF2B5EF4-FFF2-40B4-BE49-F238E27FC236}">
                <a16:creationId xmlns:a16="http://schemas.microsoft.com/office/drawing/2014/main" id="{DF519C70-4F79-D6F9-9ADB-C9759A84DC7A}"/>
              </a:ext>
            </a:extLst>
          </p:cNvPr>
          <p:cNvSpPr>
            <a:spLocks noGrp="1"/>
          </p:cNvSpPr>
          <p:nvPr>
            <p:ph idx="1"/>
          </p:nvPr>
        </p:nvSpPr>
        <p:spPr/>
        <p:txBody>
          <a:bodyPr/>
          <a:lstStyle/>
          <a:p>
            <a:r>
              <a:rPr lang="en-US" altLang="zh-TW" sz="2800" dirty="0">
                <a:latin typeface="Arial" panose="020B0604020202020204" pitchFamily="34" charset="0"/>
              </a:rPr>
              <a:t>System testing is a type of software testing that evaluates the overall functionality and performance of a complete and fully integrated software solution. It tests if the system meets the specified requirements and if it is suitable for delivery to the end-users.</a:t>
            </a:r>
          </a:p>
          <a:p>
            <a:pPr>
              <a:lnSpc>
                <a:spcPct val="80000"/>
              </a:lnSpc>
            </a:pPr>
            <a:r>
              <a:rPr lang="en-US" altLang="zh-TW" sz="2800" dirty="0">
                <a:latin typeface="Arial" panose="020B0604020202020204" pitchFamily="34" charset="0"/>
              </a:rPr>
              <a:t>Does it work within the overall system?</a:t>
            </a:r>
            <a:endParaRPr lang="tr-TR" altLang="zh-TW" sz="2800" dirty="0">
              <a:latin typeface="Arial" panose="020B0604020202020204" pitchFamily="34" charset="0"/>
            </a:endParaRPr>
          </a:p>
          <a:p>
            <a:pPr>
              <a:lnSpc>
                <a:spcPct val="80000"/>
              </a:lnSpc>
            </a:pPr>
            <a:r>
              <a:rPr lang="en-US" altLang="zh-TW" sz="2800" dirty="0">
                <a:latin typeface="Arial" panose="020B0604020202020204" pitchFamily="34" charset="0"/>
              </a:rPr>
              <a:t>Does the program satisfy the requirements ?</a:t>
            </a:r>
          </a:p>
          <a:p>
            <a:endParaRPr lang="en-US" altLang="zh-TW" sz="2800" i="1" dirty="0">
              <a:latin typeface="Arial" panose="020B0604020202020204" pitchFamily="34" charset="0"/>
            </a:endParaRPr>
          </a:p>
          <a:p>
            <a:endParaRPr lang="en-US" sz="2800" dirty="0"/>
          </a:p>
          <a:p>
            <a:endParaRPr lang="en-US" dirty="0"/>
          </a:p>
        </p:txBody>
      </p:sp>
    </p:spTree>
    <p:extLst>
      <p:ext uri="{BB962C8B-B14F-4D97-AF65-F5344CB8AC3E}">
        <p14:creationId xmlns:p14="http://schemas.microsoft.com/office/powerpoint/2010/main" val="3350397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5C03A-FA0C-A7F3-73C3-AD7F71C465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99E516-A77E-3BC2-7E7A-1678DAA786EF}"/>
              </a:ext>
            </a:extLst>
          </p:cNvPr>
          <p:cNvSpPr>
            <a:spLocks noGrp="1"/>
          </p:cNvSpPr>
          <p:nvPr>
            <p:ph type="title"/>
          </p:nvPr>
        </p:nvSpPr>
        <p:spPr/>
        <p:txBody>
          <a:bodyPr/>
          <a:lstStyle/>
          <a:p>
            <a:r>
              <a:rPr lang="en-US" dirty="0"/>
              <a:t>Acceptance Testing</a:t>
            </a:r>
          </a:p>
        </p:txBody>
      </p:sp>
      <p:sp>
        <p:nvSpPr>
          <p:cNvPr id="3" name="Content Placeholder 2">
            <a:extLst>
              <a:ext uri="{FF2B5EF4-FFF2-40B4-BE49-F238E27FC236}">
                <a16:creationId xmlns:a16="http://schemas.microsoft.com/office/drawing/2014/main" id="{C7BC620D-1336-D97D-E9FA-780D72DE8C2F}"/>
              </a:ext>
            </a:extLst>
          </p:cNvPr>
          <p:cNvSpPr>
            <a:spLocks noGrp="1"/>
          </p:cNvSpPr>
          <p:nvPr>
            <p:ph idx="1"/>
          </p:nvPr>
        </p:nvSpPr>
        <p:spPr/>
        <p:txBody>
          <a:bodyPr/>
          <a:lstStyle/>
          <a:p>
            <a:r>
              <a:rPr lang="en-US" b="0" i="0" dirty="0">
                <a:effectLst/>
              </a:rPr>
              <a:t>Acceptance Testing is an important aspect of </a:t>
            </a:r>
            <a:r>
              <a:rPr lang="en-US" i="0" dirty="0">
                <a:effectLst/>
              </a:rPr>
              <a:t>Software Testing, </a:t>
            </a:r>
            <a:r>
              <a:rPr lang="en-US" b="0" i="0" dirty="0">
                <a:effectLst/>
              </a:rPr>
              <a:t>which guarantees that software aligns with user needs and business requirements. The major aim of this test is to evaluate the compliance of the system with the business requirements and assess whether it is acceptable for delivery or not.</a:t>
            </a:r>
          </a:p>
          <a:p>
            <a:r>
              <a:rPr lang="en-US" altLang="zh-TW" sz="2800" dirty="0"/>
              <a:t>UAT</a:t>
            </a:r>
            <a:r>
              <a:rPr lang="en-US" altLang="zh-TW" dirty="0"/>
              <a:t>- Alpha- Beta etc</a:t>
            </a:r>
            <a:r>
              <a:rPr lang="en-US" altLang="zh-TW" dirty="0">
                <a:latin typeface="Nunito" pitchFamily="2" charset="77"/>
              </a:rPr>
              <a:t>.</a:t>
            </a:r>
          </a:p>
          <a:p>
            <a:endParaRPr lang="en-US" altLang="zh-TW" sz="2800" i="1" dirty="0">
              <a:latin typeface="Arial" panose="020B0604020202020204" pitchFamily="34" charset="0"/>
            </a:endParaRPr>
          </a:p>
          <a:p>
            <a:endParaRPr lang="en-US" sz="2800" dirty="0"/>
          </a:p>
          <a:p>
            <a:endParaRPr lang="en-US" dirty="0"/>
          </a:p>
        </p:txBody>
      </p:sp>
    </p:spTree>
    <p:extLst>
      <p:ext uri="{BB962C8B-B14F-4D97-AF65-F5344CB8AC3E}">
        <p14:creationId xmlns:p14="http://schemas.microsoft.com/office/powerpoint/2010/main" val="4189694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765FA-B6E9-0210-7C11-27488A2193BD}"/>
              </a:ext>
            </a:extLst>
          </p:cNvPr>
          <p:cNvSpPr>
            <a:spLocks noGrp="1"/>
          </p:cNvSpPr>
          <p:nvPr>
            <p:ph type="title"/>
          </p:nvPr>
        </p:nvSpPr>
        <p:spPr>
          <a:xfrm>
            <a:off x="470637" y="64243"/>
            <a:ext cx="10515600" cy="1325563"/>
          </a:xfrm>
        </p:spPr>
        <p:txBody>
          <a:bodyPr/>
          <a:lstStyle/>
          <a:p>
            <a:r>
              <a:rPr lang="en-US" dirty="0"/>
              <a:t>Alpha – Beta Testing</a:t>
            </a:r>
          </a:p>
        </p:txBody>
      </p:sp>
      <p:sp>
        <p:nvSpPr>
          <p:cNvPr id="10" name="Rectangle 3">
            <a:extLst>
              <a:ext uri="{FF2B5EF4-FFF2-40B4-BE49-F238E27FC236}">
                <a16:creationId xmlns:a16="http://schemas.microsoft.com/office/drawing/2014/main" id="{935A3672-2B04-45F6-9B64-6F72C3A3BBDF}"/>
              </a:ext>
            </a:extLst>
          </p:cNvPr>
          <p:cNvSpPr>
            <a:spLocks noChangeArrowheads="1"/>
          </p:cNvSpPr>
          <p:nvPr/>
        </p:nvSpPr>
        <p:spPr bwMode="auto">
          <a:xfrm>
            <a:off x="2462043" y="2048668"/>
            <a:ext cx="2059100" cy="566737"/>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algn="ctr" eaLnBrk="0" hangingPunct="0"/>
            <a:r>
              <a:rPr lang="en-AU" altLang="tr-TR" sz="3000" dirty="0">
                <a:latin typeface="Arial" panose="020B0604020202020204" pitchFamily="34" charset="0"/>
              </a:rPr>
              <a:t>software</a:t>
            </a:r>
            <a:endParaRPr lang="tr-TR" altLang="tr-TR" sz="3000" dirty="0">
              <a:latin typeface="Arial" panose="020B0604020202020204" pitchFamily="34" charset="0"/>
            </a:endParaRPr>
          </a:p>
        </p:txBody>
      </p:sp>
      <p:sp>
        <p:nvSpPr>
          <p:cNvPr id="11" name="Text Box 8">
            <a:extLst>
              <a:ext uri="{FF2B5EF4-FFF2-40B4-BE49-F238E27FC236}">
                <a16:creationId xmlns:a16="http://schemas.microsoft.com/office/drawing/2014/main" id="{480A9673-ACD9-E0D3-6220-75B9B2579EFA}"/>
              </a:ext>
            </a:extLst>
          </p:cNvPr>
          <p:cNvSpPr txBox="1">
            <a:spLocks noChangeArrowheads="1"/>
          </p:cNvSpPr>
          <p:nvPr/>
        </p:nvSpPr>
        <p:spPr bwMode="auto">
          <a:xfrm>
            <a:off x="1997529" y="2690017"/>
            <a:ext cx="2988129" cy="566736"/>
          </a:xfrm>
          <a:prstGeom prst="rect">
            <a:avLst/>
          </a:prstGeom>
          <a:solidFill>
            <a:schemeClr val="bg1"/>
          </a:solidFill>
          <a:ln w="12700">
            <a:solidFill>
              <a:schemeClr val="tx1"/>
            </a:solidFill>
            <a:miter lim="800000"/>
            <a:headEnd/>
            <a:tailEnd/>
          </a:ln>
        </p:spPr>
        <p:txBody>
          <a:bodyPr wrap="squar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algn="ctr" eaLnBrk="0" hangingPunct="0"/>
            <a:r>
              <a:rPr lang="en-AU" altLang="tr-TR" sz="3000" dirty="0">
                <a:latin typeface="Arial" panose="020B0604020202020204" pitchFamily="34" charset="0"/>
              </a:rPr>
              <a:t>developer site</a:t>
            </a:r>
          </a:p>
        </p:txBody>
      </p:sp>
      <p:sp>
        <p:nvSpPr>
          <p:cNvPr id="12" name="Line 18">
            <a:extLst>
              <a:ext uri="{FF2B5EF4-FFF2-40B4-BE49-F238E27FC236}">
                <a16:creationId xmlns:a16="http://schemas.microsoft.com/office/drawing/2014/main" id="{342FB111-6B1F-4B39-54BC-EB06B4A834C9}"/>
              </a:ext>
            </a:extLst>
          </p:cNvPr>
          <p:cNvSpPr>
            <a:spLocks noChangeShapeType="1"/>
          </p:cNvSpPr>
          <p:nvPr/>
        </p:nvSpPr>
        <p:spPr bwMode="auto">
          <a:xfrm flipV="1">
            <a:off x="4985658" y="2332036"/>
            <a:ext cx="2486025"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tr-TR" sz="2700"/>
          </a:p>
        </p:txBody>
      </p:sp>
      <p:sp>
        <p:nvSpPr>
          <p:cNvPr id="13" name="Text Box 9">
            <a:extLst>
              <a:ext uri="{FF2B5EF4-FFF2-40B4-BE49-F238E27FC236}">
                <a16:creationId xmlns:a16="http://schemas.microsoft.com/office/drawing/2014/main" id="{DAEA2C0A-3B00-3897-8371-F35AEF463ED1}"/>
              </a:ext>
            </a:extLst>
          </p:cNvPr>
          <p:cNvSpPr txBox="1">
            <a:spLocks noChangeArrowheads="1"/>
          </p:cNvSpPr>
          <p:nvPr/>
        </p:nvSpPr>
        <p:spPr bwMode="auto">
          <a:xfrm>
            <a:off x="7206344" y="2690017"/>
            <a:ext cx="2988129" cy="566727"/>
          </a:xfrm>
          <a:prstGeom prst="rect">
            <a:avLst/>
          </a:prstGeom>
          <a:solidFill>
            <a:schemeClr val="bg1"/>
          </a:solidFill>
          <a:ln w="12700">
            <a:solidFill>
              <a:schemeClr val="tx1"/>
            </a:solidFill>
            <a:miter lim="800000"/>
            <a:headEnd/>
            <a:tailEnd/>
          </a:ln>
        </p:spPr>
        <p:txBody>
          <a:bodyPr wrap="squar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algn="ctr" eaLnBrk="0" hangingPunct="0"/>
            <a:r>
              <a:rPr lang="en-AU" altLang="tr-TR" sz="3000" dirty="0">
                <a:latin typeface="Arial" panose="020B0604020202020204" pitchFamily="34" charset="0"/>
              </a:rPr>
              <a:t>customer site</a:t>
            </a:r>
          </a:p>
        </p:txBody>
      </p:sp>
      <p:sp>
        <p:nvSpPr>
          <p:cNvPr id="17" name="Text Box 5">
            <a:extLst>
              <a:ext uri="{FF2B5EF4-FFF2-40B4-BE49-F238E27FC236}">
                <a16:creationId xmlns:a16="http://schemas.microsoft.com/office/drawing/2014/main" id="{6DE2AA36-B3FA-05DF-61EF-F1971C989A39}"/>
              </a:ext>
            </a:extLst>
          </p:cNvPr>
          <p:cNvSpPr txBox="1">
            <a:spLocks noChangeArrowheads="1"/>
          </p:cNvSpPr>
          <p:nvPr/>
        </p:nvSpPr>
        <p:spPr bwMode="auto">
          <a:xfrm>
            <a:off x="0" y="1634516"/>
            <a:ext cx="233089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eaLnBrk="0" hangingPunct="0"/>
            <a:r>
              <a:rPr lang="en-AU" altLang="tr-TR" sz="3600" u="sng" dirty="0">
                <a:solidFill>
                  <a:srgbClr val="FF0000"/>
                </a:solidFill>
                <a:latin typeface="Arial" panose="020B0604020202020204" pitchFamily="34" charset="0"/>
              </a:rPr>
              <a:t>Alpha Test</a:t>
            </a:r>
          </a:p>
        </p:txBody>
      </p:sp>
      <p:sp>
        <p:nvSpPr>
          <p:cNvPr id="18" name="Text Box 10">
            <a:extLst>
              <a:ext uri="{FF2B5EF4-FFF2-40B4-BE49-F238E27FC236}">
                <a16:creationId xmlns:a16="http://schemas.microsoft.com/office/drawing/2014/main" id="{25A1181C-50E2-BA6B-0BD1-4E1C90ADF2D1}"/>
              </a:ext>
            </a:extLst>
          </p:cNvPr>
          <p:cNvSpPr txBox="1">
            <a:spLocks noChangeArrowheads="1"/>
          </p:cNvSpPr>
          <p:nvPr/>
        </p:nvSpPr>
        <p:spPr bwMode="auto">
          <a:xfrm>
            <a:off x="5078186" y="1734363"/>
            <a:ext cx="268535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eaLnBrk="0" hangingPunct="0"/>
            <a:r>
              <a:rPr lang="en-AU" altLang="tr-TR" sz="3000" dirty="0">
                <a:latin typeface="Arial" panose="020B0604020202020204" pitchFamily="34" charset="0"/>
              </a:rPr>
              <a:t>customer tests</a:t>
            </a:r>
          </a:p>
        </p:txBody>
      </p:sp>
      <p:sp>
        <p:nvSpPr>
          <p:cNvPr id="20" name="Text Box 5">
            <a:extLst>
              <a:ext uri="{FF2B5EF4-FFF2-40B4-BE49-F238E27FC236}">
                <a16:creationId xmlns:a16="http://schemas.microsoft.com/office/drawing/2014/main" id="{2E83224D-3724-7FEB-BA4D-B490D6635485}"/>
              </a:ext>
            </a:extLst>
          </p:cNvPr>
          <p:cNvSpPr txBox="1">
            <a:spLocks noChangeArrowheads="1"/>
          </p:cNvSpPr>
          <p:nvPr/>
        </p:nvSpPr>
        <p:spPr bwMode="auto">
          <a:xfrm>
            <a:off x="84034" y="3930823"/>
            <a:ext cx="21000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eaLnBrk="0" hangingPunct="0"/>
            <a:r>
              <a:rPr lang="en-AU" altLang="tr-TR" sz="3600" u="sng" dirty="0">
                <a:solidFill>
                  <a:srgbClr val="FF0000"/>
                </a:solidFill>
                <a:latin typeface="Arial" panose="020B0604020202020204" pitchFamily="34" charset="0"/>
              </a:rPr>
              <a:t>Beta Test</a:t>
            </a:r>
          </a:p>
        </p:txBody>
      </p:sp>
      <p:sp>
        <p:nvSpPr>
          <p:cNvPr id="21" name="Rectangle 3">
            <a:extLst>
              <a:ext uri="{FF2B5EF4-FFF2-40B4-BE49-F238E27FC236}">
                <a16:creationId xmlns:a16="http://schemas.microsoft.com/office/drawing/2014/main" id="{1B718746-6966-4C99-B26D-6EE33A417CED}"/>
              </a:ext>
            </a:extLst>
          </p:cNvPr>
          <p:cNvSpPr>
            <a:spLocks noChangeArrowheads="1"/>
          </p:cNvSpPr>
          <p:nvPr/>
        </p:nvSpPr>
        <p:spPr bwMode="auto">
          <a:xfrm>
            <a:off x="8246200" y="4577154"/>
            <a:ext cx="2059100" cy="566737"/>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algn="ctr" eaLnBrk="0" hangingPunct="0"/>
            <a:r>
              <a:rPr lang="en-AU" altLang="tr-TR" sz="3000" dirty="0">
                <a:latin typeface="Arial" panose="020B0604020202020204" pitchFamily="34" charset="0"/>
              </a:rPr>
              <a:t>software</a:t>
            </a:r>
            <a:endParaRPr lang="tr-TR" altLang="tr-TR" sz="3000" dirty="0">
              <a:latin typeface="Arial" panose="020B0604020202020204" pitchFamily="34" charset="0"/>
            </a:endParaRPr>
          </a:p>
        </p:txBody>
      </p:sp>
      <p:sp>
        <p:nvSpPr>
          <p:cNvPr id="22" name="Text Box 9">
            <a:extLst>
              <a:ext uri="{FF2B5EF4-FFF2-40B4-BE49-F238E27FC236}">
                <a16:creationId xmlns:a16="http://schemas.microsoft.com/office/drawing/2014/main" id="{A85555CC-03D3-D040-DEA6-CE94E666EC85}"/>
              </a:ext>
            </a:extLst>
          </p:cNvPr>
          <p:cNvSpPr txBox="1">
            <a:spLocks noChangeArrowheads="1"/>
          </p:cNvSpPr>
          <p:nvPr/>
        </p:nvSpPr>
        <p:spPr bwMode="auto">
          <a:xfrm>
            <a:off x="7781685" y="5321527"/>
            <a:ext cx="2988129" cy="566727"/>
          </a:xfrm>
          <a:prstGeom prst="rect">
            <a:avLst/>
          </a:prstGeom>
          <a:solidFill>
            <a:schemeClr val="bg1"/>
          </a:solidFill>
          <a:ln w="12700">
            <a:solidFill>
              <a:schemeClr val="tx1"/>
            </a:solidFill>
            <a:miter lim="800000"/>
            <a:headEnd/>
            <a:tailEnd/>
          </a:ln>
        </p:spPr>
        <p:txBody>
          <a:bodyPr wrap="squar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algn="ctr" eaLnBrk="0" hangingPunct="0"/>
            <a:r>
              <a:rPr lang="en-AU" altLang="tr-TR" sz="3000" dirty="0">
                <a:latin typeface="Arial" panose="020B0604020202020204" pitchFamily="34" charset="0"/>
              </a:rPr>
              <a:t>customer site</a:t>
            </a:r>
          </a:p>
        </p:txBody>
      </p:sp>
      <p:sp>
        <p:nvSpPr>
          <p:cNvPr id="23" name="Text Box 8">
            <a:extLst>
              <a:ext uri="{FF2B5EF4-FFF2-40B4-BE49-F238E27FC236}">
                <a16:creationId xmlns:a16="http://schemas.microsoft.com/office/drawing/2014/main" id="{F06246AC-0A93-D4B4-A729-76A89F137251}"/>
              </a:ext>
            </a:extLst>
          </p:cNvPr>
          <p:cNvSpPr txBox="1">
            <a:spLocks noChangeArrowheads="1"/>
          </p:cNvSpPr>
          <p:nvPr/>
        </p:nvSpPr>
        <p:spPr bwMode="auto">
          <a:xfrm>
            <a:off x="2314724" y="5367894"/>
            <a:ext cx="2988129" cy="566736"/>
          </a:xfrm>
          <a:prstGeom prst="rect">
            <a:avLst/>
          </a:prstGeom>
          <a:solidFill>
            <a:schemeClr val="bg1"/>
          </a:solidFill>
          <a:ln w="12700">
            <a:solidFill>
              <a:schemeClr val="tx1"/>
            </a:solidFill>
            <a:miter lim="800000"/>
            <a:headEnd/>
            <a:tailEnd/>
          </a:ln>
        </p:spPr>
        <p:txBody>
          <a:bodyPr wrap="squar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algn="ctr" eaLnBrk="0" hangingPunct="0"/>
            <a:r>
              <a:rPr lang="en-AU" altLang="tr-TR" sz="3000" dirty="0">
                <a:latin typeface="Arial" panose="020B0604020202020204" pitchFamily="34" charset="0"/>
              </a:rPr>
              <a:t>developer site</a:t>
            </a:r>
          </a:p>
        </p:txBody>
      </p:sp>
      <p:sp>
        <p:nvSpPr>
          <p:cNvPr id="24" name="Line 17">
            <a:extLst>
              <a:ext uri="{FF2B5EF4-FFF2-40B4-BE49-F238E27FC236}">
                <a16:creationId xmlns:a16="http://schemas.microsoft.com/office/drawing/2014/main" id="{8CE5DFDA-0168-8007-05DD-F85F987340D1}"/>
              </a:ext>
            </a:extLst>
          </p:cNvPr>
          <p:cNvSpPr>
            <a:spLocks noChangeShapeType="1"/>
          </p:cNvSpPr>
          <p:nvPr/>
        </p:nvSpPr>
        <p:spPr bwMode="auto">
          <a:xfrm flipV="1">
            <a:off x="5636860" y="4860522"/>
            <a:ext cx="248602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sz="2700"/>
          </a:p>
        </p:txBody>
      </p:sp>
      <p:sp>
        <p:nvSpPr>
          <p:cNvPr id="25" name="Text Box 10">
            <a:extLst>
              <a:ext uri="{FF2B5EF4-FFF2-40B4-BE49-F238E27FC236}">
                <a16:creationId xmlns:a16="http://schemas.microsoft.com/office/drawing/2014/main" id="{57BF33CE-7D87-129E-3FF9-709E561F29B7}"/>
              </a:ext>
            </a:extLst>
          </p:cNvPr>
          <p:cNvSpPr txBox="1">
            <a:spLocks noChangeArrowheads="1"/>
          </p:cNvSpPr>
          <p:nvPr/>
        </p:nvSpPr>
        <p:spPr bwMode="auto">
          <a:xfrm>
            <a:off x="5466622" y="4217706"/>
            <a:ext cx="268535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eaLnBrk="0" hangingPunct="0"/>
            <a:r>
              <a:rPr lang="en-AU" altLang="tr-TR" sz="3000" dirty="0">
                <a:latin typeface="Arial" panose="020B0604020202020204" pitchFamily="34" charset="0"/>
              </a:rPr>
              <a:t>customer tests</a:t>
            </a:r>
          </a:p>
        </p:txBody>
      </p:sp>
      <p:sp>
        <p:nvSpPr>
          <p:cNvPr id="3" name="Text Box 10">
            <a:extLst>
              <a:ext uri="{FF2B5EF4-FFF2-40B4-BE49-F238E27FC236}">
                <a16:creationId xmlns:a16="http://schemas.microsoft.com/office/drawing/2014/main" id="{8C0CFC88-8EF8-C988-0199-61DF0C091267}"/>
              </a:ext>
            </a:extLst>
          </p:cNvPr>
          <p:cNvSpPr txBox="1">
            <a:spLocks noChangeArrowheads="1"/>
          </p:cNvSpPr>
          <p:nvPr/>
        </p:nvSpPr>
        <p:spPr bwMode="auto">
          <a:xfrm>
            <a:off x="1997529" y="4719814"/>
            <a:ext cx="327846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eaLnBrk="0" hangingPunct="0"/>
            <a:r>
              <a:rPr lang="en-AU" altLang="tr-TR" sz="3000" dirty="0">
                <a:latin typeface="Arial" panose="020B0604020202020204" pitchFamily="34" charset="0"/>
              </a:rPr>
              <a:t>developer reviews</a:t>
            </a:r>
          </a:p>
        </p:txBody>
      </p:sp>
    </p:spTree>
    <p:extLst>
      <p:ext uri="{BB962C8B-B14F-4D97-AF65-F5344CB8AC3E}">
        <p14:creationId xmlns:p14="http://schemas.microsoft.com/office/powerpoint/2010/main" val="8553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4E41E3-3616-6EDA-E19F-34B0F61BA18E}"/>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Testing Web Based Systems</a:t>
            </a:r>
          </a:p>
        </p:txBody>
      </p:sp>
      <p:graphicFrame>
        <p:nvGraphicFramePr>
          <p:cNvPr id="5" name="Content Placeholder 2">
            <a:extLst>
              <a:ext uri="{FF2B5EF4-FFF2-40B4-BE49-F238E27FC236}">
                <a16:creationId xmlns:a16="http://schemas.microsoft.com/office/drawing/2014/main" id="{843EDA11-D679-4FE6-17B5-98D811AB3F5F}"/>
              </a:ext>
            </a:extLst>
          </p:cNvPr>
          <p:cNvGraphicFramePr>
            <a:graphicFrameLocks noGrp="1"/>
          </p:cNvGraphicFramePr>
          <p:nvPr>
            <p:ph idx="1"/>
            <p:extLst>
              <p:ext uri="{D42A27DB-BD31-4B8C-83A1-F6EECF244321}">
                <p14:modId xmlns:p14="http://schemas.microsoft.com/office/powerpoint/2010/main" val="414542393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6003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B7B38A-CFAF-E43A-E08B-CCC0B7A228CF}"/>
              </a:ext>
            </a:extLst>
          </p:cNvPr>
          <p:cNvSpPr>
            <a:spLocks noGrp="1"/>
          </p:cNvSpPr>
          <p:nvPr>
            <p:ph type="title"/>
          </p:nvPr>
        </p:nvSpPr>
        <p:spPr>
          <a:xfrm>
            <a:off x="1008184" y="174032"/>
            <a:ext cx="10175631" cy="1111843"/>
          </a:xfrm>
        </p:spPr>
        <p:txBody>
          <a:bodyPr anchor="ctr">
            <a:normAutofit/>
          </a:bodyPr>
          <a:lstStyle/>
          <a:p>
            <a:pPr algn="ctr"/>
            <a:r>
              <a:rPr lang="en-US" sz="4000" dirty="0"/>
              <a:t>DEMO</a:t>
            </a:r>
          </a:p>
        </p:txBody>
      </p:sp>
      <p:sp>
        <p:nvSpPr>
          <p:cNvPr id="8" name="Content Placeholder 7">
            <a:extLst>
              <a:ext uri="{FF2B5EF4-FFF2-40B4-BE49-F238E27FC236}">
                <a16:creationId xmlns:a16="http://schemas.microsoft.com/office/drawing/2014/main" id="{2A26C5D2-A989-4672-F954-71C4BDDDBF04}"/>
              </a:ext>
            </a:extLst>
          </p:cNvPr>
          <p:cNvSpPr>
            <a:spLocks noGrp="1"/>
          </p:cNvSpPr>
          <p:nvPr>
            <p:ph idx="1"/>
          </p:nvPr>
        </p:nvSpPr>
        <p:spPr>
          <a:xfrm>
            <a:off x="1005136" y="1851691"/>
            <a:ext cx="10175630" cy="767904"/>
          </a:xfrm>
        </p:spPr>
        <p:txBody>
          <a:bodyPr anchor="ctr">
            <a:normAutofit/>
          </a:bodyPr>
          <a:lstStyle/>
          <a:p>
            <a:pPr algn="ctr"/>
            <a:r>
              <a:rPr lang="en-US" sz="2000" b="1" spc="163" dirty="0">
                <a:solidFill>
                  <a:srgbClr val="231F20"/>
                </a:solidFill>
                <a:latin typeface="Oswald Bold"/>
                <a:ea typeface="Oswald Bold"/>
                <a:cs typeface="Oswald Bold"/>
                <a:sym typeface="Oswald Bold"/>
              </a:rPr>
              <a:t>SPRING BOOT PROJECT WITH MONGODB CONNECTION, SYSTEM- SMOKE-UNIT TESTS AND INTEGRATION TESTS WITH MONGODB TEST CONTAINER</a:t>
            </a:r>
          </a:p>
          <a:p>
            <a:pPr algn="ctr"/>
            <a:endParaRPr lang="en-US" sz="2000" dirty="0"/>
          </a:p>
        </p:txBody>
      </p:sp>
      <p:pic>
        <p:nvPicPr>
          <p:cNvPr id="4" name="Content Placeholder 3">
            <a:extLst>
              <a:ext uri="{FF2B5EF4-FFF2-40B4-BE49-F238E27FC236}">
                <a16:creationId xmlns:a16="http://schemas.microsoft.com/office/drawing/2014/main" id="{4CE68F03-4495-ED15-A543-0117BDD0CA80}"/>
              </a:ext>
            </a:extLst>
          </p:cNvPr>
          <p:cNvPicPr>
            <a:picLocks noChangeAspect="1"/>
          </p:cNvPicPr>
          <p:nvPr/>
        </p:nvPicPr>
        <p:blipFill>
          <a:blip r:embed="rId2"/>
          <a:stretch>
            <a:fillRect/>
          </a:stretch>
        </p:blipFill>
        <p:spPr>
          <a:xfrm>
            <a:off x="1093729" y="2405149"/>
            <a:ext cx="9998444" cy="3899393"/>
          </a:xfrm>
          <a:prstGeom prst="rect">
            <a:avLst/>
          </a:prstGeom>
        </p:spPr>
      </p:pic>
    </p:spTree>
    <p:extLst>
      <p:ext uri="{BB962C8B-B14F-4D97-AF65-F5344CB8AC3E}">
        <p14:creationId xmlns:p14="http://schemas.microsoft.com/office/powerpoint/2010/main" val="4267383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TextBox 2"/>
          <p:cNvSpPr txBox="1"/>
          <p:nvPr/>
        </p:nvSpPr>
        <p:spPr>
          <a:xfrm>
            <a:off x="4045226" y="2191169"/>
            <a:ext cx="3633757" cy="2040751"/>
          </a:xfrm>
          <a:prstGeom prst="rect">
            <a:avLst/>
          </a:prstGeom>
        </p:spPr>
        <p:txBody>
          <a:bodyPr wrap="square" lIns="0" tIns="0" rIns="0" bIns="0" rtlCol="0" anchor="t">
            <a:spAutoFit/>
          </a:bodyPr>
          <a:lstStyle/>
          <a:p>
            <a:pPr defTabSz="609630">
              <a:lnSpc>
                <a:spcPts val="16929"/>
              </a:lnSpc>
            </a:pPr>
            <a:r>
              <a:rPr lang="en-US" sz="12267" b="1" spc="1202" dirty="0">
                <a:solidFill>
                  <a:srgbClr val="231F20"/>
                </a:solidFill>
                <a:latin typeface="Oswald Bold"/>
                <a:ea typeface="Oswald Bold"/>
                <a:cs typeface="Oswald Bold"/>
                <a:sym typeface="Oswald Bold"/>
              </a:rPr>
              <a:t>Q&amp;A</a:t>
            </a:r>
          </a:p>
        </p:txBody>
      </p:sp>
      <p:sp>
        <p:nvSpPr>
          <p:cNvPr id="3" name="Freeform 3">
            <a:extLst>
              <a:ext uri="{FF2B5EF4-FFF2-40B4-BE49-F238E27FC236}">
                <a16:creationId xmlns:a16="http://schemas.microsoft.com/office/drawing/2014/main" id="{62CC4407-B5AA-0A7B-B767-5D92F8778831}"/>
              </a:ext>
            </a:extLst>
          </p:cNvPr>
          <p:cNvSpPr/>
          <p:nvPr/>
        </p:nvSpPr>
        <p:spPr>
          <a:xfrm>
            <a:off x="8056261" y="4675552"/>
            <a:ext cx="5077705" cy="5210331"/>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tr-TR" sz="1200">
              <a:solidFill>
                <a:prstClr val="black"/>
              </a:solidFill>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a:extLst>
            <a:ext uri="{FF2B5EF4-FFF2-40B4-BE49-F238E27FC236}">
              <a16:creationId xmlns:a16="http://schemas.microsoft.com/office/drawing/2014/main" id="{EFF5B303-DA51-E4BD-469C-F62DD6E2FCBE}"/>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F0721691-36FA-F82E-7926-F70A5724E2CB}"/>
              </a:ext>
            </a:extLst>
          </p:cNvPr>
          <p:cNvSpPr txBox="1"/>
          <p:nvPr/>
        </p:nvSpPr>
        <p:spPr>
          <a:xfrm>
            <a:off x="3190461" y="2191169"/>
            <a:ext cx="6311347" cy="2040751"/>
          </a:xfrm>
          <a:prstGeom prst="rect">
            <a:avLst/>
          </a:prstGeom>
        </p:spPr>
        <p:txBody>
          <a:bodyPr wrap="square" lIns="0" tIns="0" rIns="0" bIns="0" rtlCol="0" anchor="t">
            <a:spAutoFit/>
          </a:bodyPr>
          <a:lstStyle/>
          <a:p>
            <a:pPr defTabSz="609630">
              <a:lnSpc>
                <a:spcPts val="16929"/>
              </a:lnSpc>
            </a:pPr>
            <a:r>
              <a:rPr lang="en-US" sz="12267" b="1" spc="1202" dirty="0">
                <a:solidFill>
                  <a:srgbClr val="231F20"/>
                </a:solidFill>
                <a:latin typeface="Oswald Bold"/>
                <a:ea typeface="Oswald Bold"/>
                <a:cs typeface="Oswald Bold"/>
                <a:sym typeface="Oswald Bold"/>
              </a:rPr>
              <a:t>THANKS</a:t>
            </a:r>
          </a:p>
        </p:txBody>
      </p:sp>
      <p:sp>
        <p:nvSpPr>
          <p:cNvPr id="3" name="Freeform 3">
            <a:extLst>
              <a:ext uri="{FF2B5EF4-FFF2-40B4-BE49-F238E27FC236}">
                <a16:creationId xmlns:a16="http://schemas.microsoft.com/office/drawing/2014/main" id="{A86BC32C-6DA7-72F9-FADC-06E760613AB5}"/>
              </a:ext>
            </a:extLst>
          </p:cNvPr>
          <p:cNvSpPr/>
          <p:nvPr/>
        </p:nvSpPr>
        <p:spPr>
          <a:xfrm flipH="1">
            <a:off x="8656983" y="4814700"/>
            <a:ext cx="4045226" cy="5210331"/>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tr-TR" sz="1200">
              <a:solidFill>
                <a:prstClr val="black"/>
              </a:solidFill>
              <a:latin typeface="Calibri"/>
            </a:endParaRPr>
          </a:p>
        </p:txBody>
      </p:sp>
      <p:sp>
        <p:nvSpPr>
          <p:cNvPr id="4" name="Freeform 3">
            <a:extLst>
              <a:ext uri="{FF2B5EF4-FFF2-40B4-BE49-F238E27FC236}">
                <a16:creationId xmlns:a16="http://schemas.microsoft.com/office/drawing/2014/main" id="{82A1B908-578E-4C57-BABA-BF19094853F7}"/>
              </a:ext>
            </a:extLst>
          </p:cNvPr>
          <p:cNvSpPr/>
          <p:nvPr/>
        </p:nvSpPr>
        <p:spPr>
          <a:xfrm>
            <a:off x="-1700652" y="5046613"/>
            <a:ext cx="5077705" cy="5210331"/>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tr-TR" sz="1200">
              <a:solidFill>
                <a:prstClr val="black"/>
              </a:solidFill>
              <a:latin typeface="Calibri"/>
            </a:endParaRPr>
          </a:p>
        </p:txBody>
      </p:sp>
    </p:spTree>
    <p:extLst>
      <p:ext uri="{BB962C8B-B14F-4D97-AF65-F5344CB8AC3E}">
        <p14:creationId xmlns:p14="http://schemas.microsoft.com/office/powerpoint/2010/main" val="3780310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a:extLst>
            <a:ext uri="{FF2B5EF4-FFF2-40B4-BE49-F238E27FC236}">
              <a16:creationId xmlns:a16="http://schemas.microsoft.com/office/drawing/2014/main" id="{827B6544-ADAE-02D1-4921-9943EED5123C}"/>
            </a:ext>
          </a:extLst>
        </p:cNvPr>
        <p:cNvGrpSpPr/>
        <p:nvPr/>
      </p:nvGrpSpPr>
      <p:grpSpPr>
        <a:xfrm>
          <a:off x="0" y="0"/>
          <a:ext cx="0" cy="0"/>
          <a:chOff x="0" y="0"/>
          <a:chExt cx="0" cy="0"/>
        </a:xfrm>
      </p:grpSpPr>
      <p:sp>
        <p:nvSpPr>
          <p:cNvPr id="3" name="Freeform 3">
            <a:extLst>
              <a:ext uri="{FF2B5EF4-FFF2-40B4-BE49-F238E27FC236}">
                <a16:creationId xmlns:a16="http://schemas.microsoft.com/office/drawing/2014/main" id="{DBE5DB7E-D070-4012-3245-B9AE4288BB69}"/>
              </a:ext>
            </a:extLst>
          </p:cNvPr>
          <p:cNvSpPr/>
          <p:nvPr/>
        </p:nvSpPr>
        <p:spPr>
          <a:xfrm flipH="1">
            <a:off x="8656983" y="4814700"/>
            <a:ext cx="4045226" cy="5210331"/>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tr-TR" sz="1200">
              <a:solidFill>
                <a:prstClr val="black"/>
              </a:solidFill>
              <a:latin typeface="Calibri"/>
            </a:endParaRPr>
          </a:p>
        </p:txBody>
      </p:sp>
      <p:sp>
        <p:nvSpPr>
          <p:cNvPr id="4" name="Freeform 3">
            <a:extLst>
              <a:ext uri="{FF2B5EF4-FFF2-40B4-BE49-F238E27FC236}">
                <a16:creationId xmlns:a16="http://schemas.microsoft.com/office/drawing/2014/main" id="{53D4F8D5-84E1-3AB4-2E71-89032D220AA5}"/>
              </a:ext>
            </a:extLst>
          </p:cNvPr>
          <p:cNvSpPr/>
          <p:nvPr/>
        </p:nvSpPr>
        <p:spPr>
          <a:xfrm>
            <a:off x="-1700652" y="5046613"/>
            <a:ext cx="5077705" cy="5210331"/>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tr-TR" sz="1200">
              <a:solidFill>
                <a:prstClr val="black"/>
              </a:solidFill>
              <a:latin typeface="Calibri"/>
            </a:endParaRPr>
          </a:p>
        </p:txBody>
      </p:sp>
      <p:sp>
        <p:nvSpPr>
          <p:cNvPr id="5" name="TextBox 4">
            <a:extLst>
              <a:ext uri="{FF2B5EF4-FFF2-40B4-BE49-F238E27FC236}">
                <a16:creationId xmlns:a16="http://schemas.microsoft.com/office/drawing/2014/main" id="{7E36D2E8-1078-4BFB-B9AB-A3E374DE4A51}"/>
              </a:ext>
            </a:extLst>
          </p:cNvPr>
          <p:cNvSpPr txBox="1"/>
          <p:nvPr/>
        </p:nvSpPr>
        <p:spPr>
          <a:xfrm>
            <a:off x="586273" y="737118"/>
            <a:ext cx="6326156" cy="584775"/>
          </a:xfrm>
          <a:prstGeom prst="rect">
            <a:avLst/>
          </a:prstGeom>
          <a:noFill/>
        </p:spPr>
        <p:txBody>
          <a:bodyPr wrap="square" rtlCol="0">
            <a:spAutoFit/>
          </a:bodyPr>
          <a:lstStyle/>
          <a:p>
            <a:r>
              <a:rPr lang="en-US" sz="3200" dirty="0">
                <a:latin typeface="Aptos" panose="020B0004020202020204" pitchFamily="34" charset="0"/>
              </a:rPr>
              <a:t>REFERENCES</a:t>
            </a:r>
          </a:p>
        </p:txBody>
      </p:sp>
      <p:sp>
        <p:nvSpPr>
          <p:cNvPr id="6" name="TextBox 5">
            <a:extLst>
              <a:ext uri="{FF2B5EF4-FFF2-40B4-BE49-F238E27FC236}">
                <a16:creationId xmlns:a16="http://schemas.microsoft.com/office/drawing/2014/main" id="{94AC5A50-AE9C-22FA-83FB-B268F9E333C2}"/>
              </a:ext>
            </a:extLst>
          </p:cNvPr>
          <p:cNvSpPr txBox="1"/>
          <p:nvPr/>
        </p:nvSpPr>
        <p:spPr>
          <a:xfrm>
            <a:off x="586273" y="2043300"/>
            <a:ext cx="11019454" cy="273921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ptos" panose="020B0004020202020204" pitchFamily="34" charset="0"/>
              </a:rPr>
              <a:t>ITU, information technologies master program,  software engineering lesson</a:t>
            </a:r>
          </a:p>
          <a:p>
            <a:pPr marL="342900" indent="-342900">
              <a:buFont typeface="Arial" panose="020B0604020202020204" pitchFamily="34" charset="0"/>
              <a:buChar char="•"/>
            </a:pPr>
            <a:r>
              <a:rPr lang="en-US" sz="2000" dirty="0">
                <a:latin typeface="Aptos" panose="020B0004020202020204" pitchFamily="34" charset="0"/>
              </a:rPr>
              <a:t>ITU, information technologies master program, software quality lesson</a:t>
            </a:r>
          </a:p>
          <a:p>
            <a:pPr marL="342900" indent="-342900">
              <a:buFont typeface="Arial" panose="020B0604020202020204" pitchFamily="34" charset="0"/>
              <a:buChar char="•"/>
            </a:pPr>
            <a:r>
              <a:rPr lang="en-US" sz="2000" dirty="0">
                <a:latin typeface="Aptos" panose="020B0004020202020204" pitchFamily="34" charset="0"/>
              </a:rPr>
              <a:t>Geeks For Geeks, software testing</a:t>
            </a:r>
          </a:p>
          <a:p>
            <a:pPr marL="342900" indent="-342900">
              <a:buFont typeface="Arial" panose="020B0604020202020204" pitchFamily="34" charset="0"/>
              <a:buChar char="•"/>
            </a:pPr>
            <a:r>
              <a:rPr lang="en-US" sz="2000" dirty="0">
                <a:latin typeface="Aptos" panose="020B0004020202020204" pitchFamily="34" charset="0"/>
              </a:rPr>
              <a:t>Spring Boot documentation</a:t>
            </a:r>
          </a:p>
          <a:p>
            <a:pPr marL="342900" indent="-342900">
              <a:buFont typeface="Arial" panose="020B0604020202020204" pitchFamily="34" charset="0"/>
              <a:buChar char="•"/>
            </a:pPr>
            <a:r>
              <a:rPr lang="en-US" sz="2000" dirty="0">
                <a:latin typeface="Aptos" panose="020B0004020202020204" pitchFamily="34" charset="0"/>
                <a:hlinkClick r:id="rId4"/>
              </a:rPr>
              <a:t>https://mbahardogan.medium.com/unit-test-62e648255aac</a:t>
            </a:r>
            <a:endParaRPr lang="en-US" sz="2000" dirty="0">
              <a:latin typeface="Aptos" panose="020B0004020202020204" pitchFamily="34" charset="0"/>
            </a:endParaRPr>
          </a:p>
          <a:p>
            <a:pPr marL="342900" indent="-342900">
              <a:buFont typeface="Arial" panose="020B0604020202020204" pitchFamily="34" charset="0"/>
              <a:buChar char="•"/>
            </a:pPr>
            <a:r>
              <a:rPr lang="en-US" sz="2000" dirty="0">
                <a:latin typeface="Aptos" panose="020B0004020202020204" pitchFamily="34" charset="0"/>
                <a:hlinkClick r:id="rId5"/>
              </a:rPr>
              <a:t>https://serengetitech.com/tech/integration-testing-in-spring-boot-application/</a:t>
            </a:r>
            <a:endParaRPr lang="en-US" sz="2000" dirty="0">
              <a:latin typeface="Aptos" panose="020B0004020202020204" pitchFamily="34" charset="0"/>
            </a:endParaRPr>
          </a:p>
          <a:p>
            <a:pPr marL="342900" indent="-342900">
              <a:buFont typeface="Arial" panose="020B0604020202020204" pitchFamily="34" charset="0"/>
              <a:buChar char="•"/>
            </a:pPr>
            <a:endParaRPr lang="en-US" sz="2000" dirty="0">
              <a:latin typeface="Aptos" panose="020B0004020202020204" pitchFamily="34" charset="0"/>
            </a:endParaRPr>
          </a:p>
          <a:p>
            <a:endParaRPr lang="en-US" sz="3200" dirty="0">
              <a:latin typeface="Aptos" panose="020B0004020202020204" pitchFamily="34" charset="0"/>
            </a:endParaRPr>
          </a:p>
        </p:txBody>
      </p:sp>
    </p:spTree>
    <p:extLst>
      <p:ext uri="{BB962C8B-B14F-4D97-AF65-F5344CB8AC3E}">
        <p14:creationId xmlns:p14="http://schemas.microsoft.com/office/powerpoint/2010/main" val="467538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9A9A93-F2D9-08FE-EC7C-56E1209DFDC6}"/>
              </a:ext>
            </a:extLst>
          </p:cNvPr>
          <p:cNvSpPr>
            <a:spLocks noGrp="1"/>
          </p:cNvSpPr>
          <p:nvPr>
            <p:ph type="title"/>
          </p:nvPr>
        </p:nvSpPr>
        <p:spPr>
          <a:xfrm>
            <a:off x="1156851" y="637762"/>
            <a:ext cx="9888496" cy="900131"/>
          </a:xfrm>
        </p:spPr>
        <p:txBody>
          <a:bodyPr anchor="t">
            <a:normAutofit/>
          </a:bodyPr>
          <a:lstStyle/>
          <a:p>
            <a:r>
              <a:rPr lang="tr-TR" sz="4000">
                <a:solidFill>
                  <a:schemeClr val="bg1"/>
                </a:solidFill>
              </a:rPr>
              <a:t>Content</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42128B-32AB-6AA1-070E-DDDC7ACAD80D}"/>
              </a:ext>
            </a:extLst>
          </p:cNvPr>
          <p:cNvSpPr>
            <a:spLocks noGrp="1"/>
          </p:cNvSpPr>
          <p:nvPr>
            <p:ph idx="1"/>
          </p:nvPr>
        </p:nvSpPr>
        <p:spPr>
          <a:xfrm>
            <a:off x="1155548" y="2217343"/>
            <a:ext cx="9880893" cy="3959619"/>
          </a:xfrm>
        </p:spPr>
        <p:txBody>
          <a:bodyPr>
            <a:normAutofit/>
          </a:bodyPr>
          <a:lstStyle/>
          <a:p>
            <a:r>
              <a:rPr lang="en-US" sz="2400" dirty="0"/>
              <a:t>About me</a:t>
            </a:r>
          </a:p>
          <a:p>
            <a:r>
              <a:rPr lang="en-US" sz="2400" dirty="0"/>
              <a:t>Software Testing Methods</a:t>
            </a:r>
          </a:p>
          <a:p>
            <a:r>
              <a:rPr lang="en-US" sz="2400" dirty="0"/>
              <a:t>Demo </a:t>
            </a:r>
          </a:p>
          <a:p>
            <a:r>
              <a:rPr lang="en-US" sz="2400" dirty="0"/>
              <a:t>Q&amp;A</a:t>
            </a:r>
          </a:p>
          <a:p>
            <a:pPr marL="0" indent="0">
              <a:buNone/>
            </a:pPr>
            <a:endParaRPr lang="en-US" sz="2400" dirty="0"/>
          </a:p>
        </p:txBody>
      </p:sp>
    </p:spTree>
    <p:extLst>
      <p:ext uri="{BB962C8B-B14F-4D97-AF65-F5344CB8AC3E}">
        <p14:creationId xmlns:p14="http://schemas.microsoft.com/office/powerpoint/2010/main" val="711313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5F98A5-7064-2075-A21D-639E9037168E}"/>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About Me</a:t>
            </a:r>
          </a:p>
        </p:txBody>
      </p:sp>
      <p:sp>
        <p:nvSpPr>
          <p:cNvPr id="11" name="Rectangle 1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B20D2F94-2E01-FF01-E14A-525377414066}"/>
              </a:ext>
            </a:extLst>
          </p:cNvPr>
          <p:cNvSpPr/>
          <p:nvPr/>
        </p:nvSpPr>
        <p:spPr>
          <a:xfrm>
            <a:off x="896604" y="2548787"/>
            <a:ext cx="2199574" cy="1969574"/>
          </a:xfrm>
          <a:custGeom>
            <a:avLst/>
            <a:gdLst/>
            <a:ahLst/>
            <a:cxnLst/>
            <a:rect l="l" t="t" r="r" b="b"/>
            <a:pathLst>
              <a:path w="3295772" h="3295772">
                <a:moveTo>
                  <a:pt x="0" y="0"/>
                </a:moveTo>
                <a:lnTo>
                  <a:pt x="3295772" y="0"/>
                </a:lnTo>
                <a:lnTo>
                  <a:pt x="3295772" y="3295772"/>
                </a:lnTo>
                <a:lnTo>
                  <a:pt x="0" y="3295772"/>
                </a:lnTo>
                <a:lnTo>
                  <a:pt x="0" y="0"/>
                </a:lnTo>
                <a:close/>
              </a:path>
            </a:pathLst>
          </a:custGeom>
          <a:blipFill>
            <a:blip r:embed="rId2"/>
            <a:stretch>
              <a:fillRect/>
            </a:stretch>
          </a:blipFill>
        </p:spPr>
        <p:txBody>
          <a:bodyPr/>
          <a:lstStyle/>
          <a:p>
            <a:endParaRPr lang="tr-TR" dirty="0"/>
          </a:p>
        </p:txBody>
      </p:sp>
      <p:sp>
        <p:nvSpPr>
          <p:cNvPr id="54" name="TextBox 20">
            <a:extLst>
              <a:ext uri="{FF2B5EF4-FFF2-40B4-BE49-F238E27FC236}">
                <a16:creationId xmlns:a16="http://schemas.microsoft.com/office/drawing/2014/main" id="{60DB54E4-0A37-2094-457C-DA64AF5A0A1F}"/>
              </a:ext>
            </a:extLst>
          </p:cNvPr>
          <p:cNvSpPr txBox="1"/>
          <p:nvPr/>
        </p:nvSpPr>
        <p:spPr>
          <a:xfrm>
            <a:off x="3417004" y="3182319"/>
            <a:ext cx="4231012" cy="493361"/>
          </a:xfrm>
          <a:prstGeom prst="rect">
            <a:avLst/>
          </a:prstGeom>
        </p:spPr>
        <p:txBody>
          <a:bodyPr wrap="square" lIns="0" tIns="0" rIns="0" bIns="0" rtlCol="0" anchor="t">
            <a:spAutoFit/>
          </a:bodyPr>
          <a:lstStyle/>
          <a:p>
            <a:pPr algn="ctr">
              <a:lnSpc>
                <a:spcPts val="4041"/>
              </a:lnSpc>
            </a:pPr>
            <a:r>
              <a:rPr lang="en-US" sz="2887" dirty="0" err="1">
                <a:solidFill>
                  <a:srgbClr val="231F20"/>
                </a:solidFill>
                <a:ea typeface="Abril Fatface"/>
                <a:cs typeface="Abril Fatface"/>
                <a:sym typeface="Abril Fatface"/>
              </a:rPr>
              <a:t>linkedin</a:t>
            </a:r>
            <a:r>
              <a:rPr lang="en-US" sz="2887" dirty="0">
                <a:solidFill>
                  <a:srgbClr val="231F20"/>
                </a:solidFill>
                <a:ea typeface="Abril Fatface"/>
                <a:cs typeface="Abril Fatface"/>
                <a:sym typeface="Abril Fatface"/>
              </a:rPr>
              <a:t>: </a:t>
            </a:r>
            <a:r>
              <a:rPr lang="en-US" sz="2887" dirty="0" err="1">
                <a:solidFill>
                  <a:srgbClr val="231F20"/>
                </a:solidFill>
                <a:ea typeface="Abril Fatface"/>
                <a:cs typeface="Abril Fatface"/>
                <a:sym typeface="Abril Fatface"/>
              </a:rPr>
              <a:t>ibrahimhalici</a:t>
            </a:r>
            <a:endParaRPr lang="en-US" sz="2887" dirty="0">
              <a:solidFill>
                <a:srgbClr val="231F20"/>
              </a:solidFill>
              <a:ea typeface="Abril Fatface"/>
              <a:cs typeface="Abril Fatface"/>
              <a:sym typeface="Abril Fatface"/>
            </a:endParaRPr>
          </a:p>
        </p:txBody>
      </p:sp>
      <p:sp>
        <p:nvSpPr>
          <p:cNvPr id="55" name="TextBox 21">
            <a:extLst>
              <a:ext uri="{FF2B5EF4-FFF2-40B4-BE49-F238E27FC236}">
                <a16:creationId xmlns:a16="http://schemas.microsoft.com/office/drawing/2014/main" id="{F638CA7F-0311-9C8C-DDB3-2612DA64382F}"/>
              </a:ext>
            </a:extLst>
          </p:cNvPr>
          <p:cNvSpPr txBox="1"/>
          <p:nvPr/>
        </p:nvSpPr>
        <p:spPr>
          <a:xfrm>
            <a:off x="3417003" y="3702991"/>
            <a:ext cx="4176376" cy="493361"/>
          </a:xfrm>
          <a:prstGeom prst="rect">
            <a:avLst/>
          </a:prstGeom>
        </p:spPr>
        <p:txBody>
          <a:bodyPr wrap="square" lIns="0" tIns="0" rIns="0" bIns="0" rtlCol="0" anchor="t">
            <a:spAutoFit/>
          </a:bodyPr>
          <a:lstStyle/>
          <a:p>
            <a:pPr algn="ctr">
              <a:lnSpc>
                <a:spcPts val="4041"/>
              </a:lnSpc>
            </a:pPr>
            <a:r>
              <a:rPr lang="en-US" sz="2887" dirty="0" err="1">
                <a:solidFill>
                  <a:srgbClr val="231F20"/>
                </a:solidFill>
                <a:ea typeface="Abril Fatface"/>
                <a:cs typeface="Abril Fatface"/>
                <a:sym typeface="Abril Fatface"/>
              </a:rPr>
              <a:t>github</a:t>
            </a:r>
            <a:r>
              <a:rPr lang="en-US" sz="2887" dirty="0">
                <a:solidFill>
                  <a:srgbClr val="231F20"/>
                </a:solidFill>
                <a:ea typeface="Abril Fatface"/>
                <a:cs typeface="Abril Fatface"/>
                <a:sym typeface="Abril Fatface"/>
              </a:rPr>
              <a:t>: </a:t>
            </a:r>
            <a:r>
              <a:rPr lang="en-US" sz="2887" dirty="0" err="1">
                <a:solidFill>
                  <a:srgbClr val="231F20"/>
                </a:solidFill>
                <a:ea typeface="Abril Fatface"/>
                <a:cs typeface="Abril Fatface"/>
                <a:sym typeface="Abril Fatface"/>
              </a:rPr>
              <a:t>ibrahimhalici</a:t>
            </a:r>
            <a:endParaRPr lang="en-US" sz="2887" dirty="0">
              <a:solidFill>
                <a:srgbClr val="231F20"/>
              </a:solidFill>
              <a:ea typeface="Abril Fatface"/>
              <a:cs typeface="Abril Fatface"/>
              <a:sym typeface="Abril Fatface"/>
            </a:endParaRPr>
          </a:p>
        </p:txBody>
      </p:sp>
      <p:sp>
        <p:nvSpPr>
          <p:cNvPr id="56" name="TextBox 22">
            <a:extLst>
              <a:ext uri="{FF2B5EF4-FFF2-40B4-BE49-F238E27FC236}">
                <a16:creationId xmlns:a16="http://schemas.microsoft.com/office/drawing/2014/main" id="{5F385206-E2DF-45A0-E38D-105A1C3FD41E}"/>
              </a:ext>
            </a:extLst>
          </p:cNvPr>
          <p:cNvSpPr txBox="1"/>
          <p:nvPr/>
        </p:nvSpPr>
        <p:spPr>
          <a:xfrm>
            <a:off x="3417003" y="5882601"/>
            <a:ext cx="4231012" cy="493361"/>
          </a:xfrm>
          <a:prstGeom prst="rect">
            <a:avLst/>
          </a:prstGeom>
        </p:spPr>
        <p:txBody>
          <a:bodyPr wrap="square" lIns="0" tIns="0" rIns="0" bIns="0" rtlCol="0" anchor="t">
            <a:spAutoFit/>
          </a:bodyPr>
          <a:lstStyle/>
          <a:p>
            <a:pPr algn="ctr">
              <a:lnSpc>
                <a:spcPts val="4041"/>
              </a:lnSpc>
            </a:pPr>
            <a:r>
              <a:rPr lang="en-US" sz="2887" dirty="0" err="1">
                <a:solidFill>
                  <a:srgbClr val="231F20"/>
                </a:solidFill>
                <a:ea typeface="Abril Fatface"/>
                <a:cs typeface="Abril Fatface"/>
                <a:sym typeface="Abril Fatface"/>
              </a:rPr>
              <a:t>beytek.org</a:t>
            </a:r>
            <a:endParaRPr lang="en-US" sz="2887" dirty="0">
              <a:solidFill>
                <a:srgbClr val="231F20"/>
              </a:solidFill>
              <a:ea typeface="Abril Fatface"/>
              <a:cs typeface="Abril Fatface"/>
              <a:sym typeface="Abril Fatface"/>
            </a:endParaRPr>
          </a:p>
        </p:txBody>
      </p:sp>
      <p:sp>
        <p:nvSpPr>
          <p:cNvPr id="63" name="TextBox 18">
            <a:extLst>
              <a:ext uri="{FF2B5EF4-FFF2-40B4-BE49-F238E27FC236}">
                <a16:creationId xmlns:a16="http://schemas.microsoft.com/office/drawing/2014/main" id="{CFD5AB96-2A94-C795-4E5A-97F72F03CDF8}"/>
              </a:ext>
            </a:extLst>
          </p:cNvPr>
          <p:cNvSpPr txBox="1"/>
          <p:nvPr/>
        </p:nvSpPr>
        <p:spPr>
          <a:xfrm>
            <a:off x="-10" y="4633280"/>
            <a:ext cx="4188541" cy="829538"/>
          </a:xfrm>
          <a:prstGeom prst="rect">
            <a:avLst/>
          </a:prstGeom>
        </p:spPr>
        <p:txBody>
          <a:bodyPr lIns="0" tIns="0" rIns="0" bIns="0" rtlCol="0" anchor="t">
            <a:spAutoFit/>
          </a:bodyPr>
          <a:lstStyle/>
          <a:p>
            <a:pPr algn="ctr">
              <a:lnSpc>
                <a:spcPts val="3397"/>
              </a:lnSpc>
            </a:pPr>
            <a:r>
              <a:rPr lang="en-US" sz="2462" b="1" spc="241" dirty="0">
                <a:solidFill>
                  <a:srgbClr val="231F20"/>
                </a:solidFill>
                <a:latin typeface="Oswald Bold"/>
                <a:ea typeface="Oswald Bold"/>
                <a:cs typeface="Oswald Bold"/>
                <a:sym typeface="Oswald Bold"/>
              </a:rPr>
              <a:t>IBRAHIM HALICI</a:t>
            </a:r>
          </a:p>
          <a:p>
            <a:pPr algn="ctr">
              <a:lnSpc>
                <a:spcPts val="3397"/>
              </a:lnSpc>
            </a:pPr>
            <a:r>
              <a:rPr lang="en-US" sz="2462" b="1" spc="241" dirty="0">
                <a:solidFill>
                  <a:srgbClr val="231F20"/>
                </a:solidFill>
                <a:latin typeface="Oswald Bold"/>
                <a:ea typeface="Oswald Bold"/>
                <a:cs typeface="Oswald Bold"/>
                <a:sym typeface="Oswald Bold"/>
              </a:rPr>
              <a:t>BACKEND DEVELOPER</a:t>
            </a:r>
          </a:p>
        </p:txBody>
      </p:sp>
      <p:sp>
        <p:nvSpPr>
          <p:cNvPr id="64" name="Freeform 5">
            <a:extLst>
              <a:ext uri="{FF2B5EF4-FFF2-40B4-BE49-F238E27FC236}">
                <a16:creationId xmlns:a16="http://schemas.microsoft.com/office/drawing/2014/main" id="{879FE083-C8AD-8F58-6202-6D0648BD5D6C}"/>
              </a:ext>
            </a:extLst>
          </p:cNvPr>
          <p:cNvSpPr/>
          <p:nvPr/>
        </p:nvSpPr>
        <p:spPr>
          <a:xfrm>
            <a:off x="4350359" y="4363929"/>
            <a:ext cx="2364300" cy="2427962"/>
          </a:xfrm>
          <a:custGeom>
            <a:avLst/>
            <a:gdLst/>
            <a:ahLst/>
            <a:cxnLst/>
            <a:rect l="l" t="t" r="r" b="b"/>
            <a:pathLst>
              <a:path w="3277871" h="3277871">
                <a:moveTo>
                  <a:pt x="0" y="0"/>
                </a:moveTo>
                <a:lnTo>
                  <a:pt x="3277872" y="0"/>
                </a:lnTo>
                <a:lnTo>
                  <a:pt x="3277872" y="3277871"/>
                </a:lnTo>
                <a:lnTo>
                  <a:pt x="0" y="3277871"/>
                </a:lnTo>
                <a:lnTo>
                  <a:pt x="0" y="0"/>
                </a:lnTo>
                <a:close/>
              </a:path>
            </a:pathLst>
          </a:custGeom>
          <a:blipFill>
            <a:blip r:embed="rId3"/>
            <a:stretch>
              <a:fillRect/>
            </a:stretch>
          </a:blipFill>
        </p:spPr>
        <p:txBody>
          <a:bodyPr/>
          <a:lstStyle/>
          <a:p>
            <a:endParaRPr lang="tr-TR" dirty="0"/>
          </a:p>
        </p:txBody>
      </p:sp>
      <p:sp>
        <p:nvSpPr>
          <p:cNvPr id="65" name="Freeform 8">
            <a:extLst>
              <a:ext uri="{FF2B5EF4-FFF2-40B4-BE49-F238E27FC236}">
                <a16:creationId xmlns:a16="http://schemas.microsoft.com/office/drawing/2014/main" id="{7D7271D1-9D70-6013-6DDC-E23018554889}"/>
              </a:ext>
            </a:extLst>
          </p:cNvPr>
          <p:cNvSpPr/>
          <p:nvPr/>
        </p:nvSpPr>
        <p:spPr>
          <a:xfrm>
            <a:off x="7857374" y="1912898"/>
            <a:ext cx="1205727" cy="1271778"/>
          </a:xfrm>
          <a:custGeom>
            <a:avLst/>
            <a:gdLst/>
            <a:ahLst/>
            <a:cxnLst/>
            <a:rect l="l" t="t" r="r" b="b"/>
            <a:pathLst>
              <a:path w="1450134" h="1450523">
                <a:moveTo>
                  <a:pt x="0" y="0"/>
                </a:moveTo>
                <a:lnTo>
                  <a:pt x="1450134" y="0"/>
                </a:lnTo>
                <a:lnTo>
                  <a:pt x="1450134" y="1450523"/>
                </a:lnTo>
                <a:lnTo>
                  <a:pt x="0" y="1450523"/>
                </a:lnTo>
                <a:lnTo>
                  <a:pt x="0" y="0"/>
                </a:lnTo>
                <a:close/>
              </a:path>
            </a:pathLst>
          </a:custGeom>
          <a:blipFill>
            <a:blip r:embed="rId4"/>
            <a:stretch>
              <a:fillRect l="-41244" r="-37375"/>
            </a:stretch>
          </a:blipFill>
        </p:spPr>
        <p:txBody>
          <a:bodyPr/>
          <a:lstStyle/>
          <a:p>
            <a:endParaRPr lang="tr-TR"/>
          </a:p>
        </p:txBody>
      </p:sp>
      <p:sp>
        <p:nvSpPr>
          <p:cNvPr id="66" name="Freeform 6">
            <a:extLst>
              <a:ext uri="{FF2B5EF4-FFF2-40B4-BE49-F238E27FC236}">
                <a16:creationId xmlns:a16="http://schemas.microsoft.com/office/drawing/2014/main" id="{48168F45-3AB1-8649-0B3D-7D6816C7E4AE}"/>
              </a:ext>
            </a:extLst>
          </p:cNvPr>
          <p:cNvSpPr/>
          <p:nvPr/>
        </p:nvSpPr>
        <p:spPr>
          <a:xfrm>
            <a:off x="7735169" y="3099352"/>
            <a:ext cx="1450135" cy="1450523"/>
          </a:xfrm>
          <a:custGeom>
            <a:avLst/>
            <a:gdLst/>
            <a:ahLst/>
            <a:cxnLst/>
            <a:rect l="l" t="t" r="r" b="b"/>
            <a:pathLst>
              <a:path w="2033629" h="1797874">
                <a:moveTo>
                  <a:pt x="0" y="0"/>
                </a:moveTo>
                <a:lnTo>
                  <a:pt x="2033629" y="0"/>
                </a:lnTo>
                <a:lnTo>
                  <a:pt x="2033629" y="1797874"/>
                </a:lnTo>
                <a:lnTo>
                  <a:pt x="0" y="1797874"/>
                </a:lnTo>
                <a:lnTo>
                  <a:pt x="0" y="0"/>
                </a:lnTo>
                <a:close/>
              </a:path>
            </a:pathLst>
          </a:custGeom>
          <a:blipFill>
            <a:blip r:embed="rId5"/>
            <a:stretch>
              <a:fillRect/>
            </a:stretch>
          </a:blipFill>
        </p:spPr>
        <p:txBody>
          <a:bodyPr/>
          <a:lstStyle/>
          <a:p>
            <a:endParaRPr lang="tr-TR"/>
          </a:p>
        </p:txBody>
      </p:sp>
      <p:sp>
        <p:nvSpPr>
          <p:cNvPr id="67" name="Freeform 7">
            <a:extLst>
              <a:ext uri="{FF2B5EF4-FFF2-40B4-BE49-F238E27FC236}">
                <a16:creationId xmlns:a16="http://schemas.microsoft.com/office/drawing/2014/main" id="{FF4574F8-B08D-0599-9704-51C0BB6E6C1B}"/>
              </a:ext>
            </a:extLst>
          </p:cNvPr>
          <p:cNvSpPr/>
          <p:nvPr/>
        </p:nvSpPr>
        <p:spPr>
          <a:xfrm>
            <a:off x="8192538" y="4394118"/>
            <a:ext cx="857352" cy="1005506"/>
          </a:xfrm>
          <a:custGeom>
            <a:avLst/>
            <a:gdLst/>
            <a:ahLst/>
            <a:cxnLst/>
            <a:rect l="l" t="t" r="r" b="b"/>
            <a:pathLst>
              <a:path w="1581853" h="1735891">
                <a:moveTo>
                  <a:pt x="0" y="0"/>
                </a:moveTo>
                <a:lnTo>
                  <a:pt x="1581853" y="0"/>
                </a:lnTo>
                <a:lnTo>
                  <a:pt x="1581853" y="1735891"/>
                </a:lnTo>
                <a:lnTo>
                  <a:pt x="0" y="1735891"/>
                </a:lnTo>
                <a:lnTo>
                  <a:pt x="0" y="0"/>
                </a:lnTo>
                <a:close/>
              </a:path>
            </a:pathLst>
          </a:custGeom>
          <a:blipFill>
            <a:blip r:embed="rId6"/>
            <a:stretch>
              <a:fillRect/>
            </a:stretch>
          </a:blipFill>
        </p:spPr>
        <p:txBody>
          <a:bodyPr/>
          <a:lstStyle/>
          <a:p>
            <a:endParaRPr lang="tr-TR"/>
          </a:p>
        </p:txBody>
      </p:sp>
      <p:sp>
        <p:nvSpPr>
          <p:cNvPr id="68" name="Freeform 13">
            <a:extLst>
              <a:ext uri="{FF2B5EF4-FFF2-40B4-BE49-F238E27FC236}">
                <a16:creationId xmlns:a16="http://schemas.microsoft.com/office/drawing/2014/main" id="{87E6086D-F0A6-6C9E-99B5-E19601291B9C}"/>
              </a:ext>
            </a:extLst>
          </p:cNvPr>
          <p:cNvSpPr/>
          <p:nvPr/>
        </p:nvSpPr>
        <p:spPr>
          <a:xfrm>
            <a:off x="10707494" y="4499074"/>
            <a:ext cx="898291" cy="893066"/>
          </a:xfrm>
          <a:custGeom>
            <a:avLst/>
            <a:gdLst/>
            <a:ahLst/>
            <a:cxnLst/>
            <a:rect l="l" t="t" r="r" b="b"/>
            <a:pathLst>
              <a:path w="1297722" h="1297722">
                <a:moveTo>
                  <a:pt x="0" y="0"/>
                </a:moveTo>
                <a:lnTo>
                  <a:pt x="1297722" y="0"/>
                </a:lnTo>
                <a:lnTo>
                  <a:pt x="1297722" y="1297722"/>
                </a:lnTo>
                <a:lnTo>
                  <a:pt x="0" y="1297722"/>
                </a:lnTo>
                <a:lnTo>
                  <a:pt x="0" y="0"/>
                </a:lnTo>
                <a:close/>
              </a:path>
            </a:pathLst>
          </a:custGeom>
          <a:blipFill>
            <a:blip r:embed="rId7"/>
            <a:stretch>
              <a:fillRect/>
            </a:stretch>
          </a:blipFill>
        </p:spPr>
        <p:txBody>
          <a:bodyPr/>
          <a:lstStyle/>
          <a:p>
            <a:endParaRPr lang="tr-TR"/>
          </a:p>
        </p:txBody>
      </p:sp>
      <p:sp>
        <p:nvSpPr>
          <p:cNvPr id="69" name="Freeform 10">
            <a:extLst>
              <a:ext uri="{FF2B5EF4-FFF2-40B4-BE49-F238E27FC236}">
                <a16:creationId xmlns:a16="http://schemas.microsoft.com/office/drawing/2014/main" id="{34EEB861-9E23-4E76-B8B5-0371EFE0305D}"/>
              </a:ext>
            </a:extLst>
          </p:cNvPr>
          <p:cNvSpPr/>
          <p:nvPr/>
        </p:nvSpPr>
        <p:spPr>
          <a:xfrm>
            <a:off x="9390151" y="3376758"/>
            <a:ext cx="931887" cy="959738"/>
          </a:xfrm>
          <a:custGeom>
            <a:avLst/>
            <a:gdLst/>
            <a:ahLst/>
            <a:cxnLst/>
            <a:rect l="l" t="t" r="r" b="b"/>
            <a:pathLst>
              <a:path w="1152919" h="1188930">
                <a:moveTo>
                  <a:pt x="0" y="0"/>
                </a:moveTo>
                <a:lnTo>
                  <a:pt x="1152919" y="0"/>
                </a:lnTo>
                <a:lnTo>
                  <a:pt x="1152919" y="1188930"/>
                </a:lnTo>
                <a:lnTo>
                  <a:pt x="0" y="1188930"/>
                </a:lnTo>
                <a:lnTo>
                  <a:pt x="0" y="0"/>
                </a:lnTo>
                <a:close/>
              </a:path>
            </a:pathLst>
          </a:custGeom>
          <a:blipFill>
            <a:blip r:embed="rId8"/>
            <a:stretch>
              <a:fillRect/>
            </a:stretch>
          </a:blipFill>
        </p:spPr>
        <p:txBody>
          <a:bodyPr/>
          <a:lstStyle/>
          <a:p>
            <a:endParaRPr lang="tr-TR"/>
          </a:p>
        </p:txBody>
      </p:sp>
      <p:sp>
        <p:nvSpPr>
          <p:cNvPr id="70" name="Freeform 9">
            <a:extLst>
              <a:ext uri="{FF2B5EF4-FFF2-40B4-BE49-F238E27FC236}">
                <a16:creationId xmlns:a16="http://schemas.microsoft.com/office/drawing/2014/main" id="{818814F2-9320-C2C7-D697-05EF53BE82FC}"/>
              </a:ext>
            </a:extLst>
          </p:cNvPr>
          <p:cNvSpPr/>
          <p:nvPr/>
        </p:nvSpPr>
        <p:spPr>
          <a:xfrm>
            <a:off x="9346977" y="4194118"/>
            <a:ext cx="1061313" cy="1141160"/>
          </a:xfrm>
          <a:custGeom>
            <a:avLst/>
            <a:gdLst/>
            <a:ahLst/>
            <a:cxnLst/>
            <a:rect l="l" t="t" r="r" b="b"/>
            <a:pathLst>
              <a:path w="1182409" h="1182409">
                <a:moveTo>
                  <a:pt x="0" y="0"/>
                </a:moveTo>
                <a:lnTo>
                  <a:pt x="1182408" y="0"/>
                </a:lnTo>
                <a:lnTo>
                  <a:pt x="1182408" y="1182408"/>
                </a:lnTo>
                <a:lnTo>
                  <a:pt x="0" y="118240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tr-TR"/>
          </a:p>
        </p:txBody>
      </p:sp>
      <p:sp>
        <p:nvSpPr>
          <p:cNvPr id="72" name="Freeform 12">
            <a:extLst>
              <a:ext uri="{FF2B5EF4-FFF2-40B4-BE49-F238E27FC236}">
                <a16:creationId xmlns:a16="http://schemas.microsoft.com/office/drawing/2014/main" id="{095B6E0E-A512-23CC-B3F8-7CAD7D8D1C33}"/>
              </a:ext>
            </a:extLst>
          </p:cNvPr>
          <p:cNvSpPr/>
          <p:nvPr/>
        </p:nvSpPr>
        <p:spPr>
          <a:xfrm>
            <a:off x="10534361" y="3376758"/>
            <a:ext cx="1279949" cy="993401"/>
          </a:xfrm>
          <a:custGeom>
            <a:avLst/>
            <a:gdLst/>
            <a:ahLst/>
            <a:cxnLst/>
            <a:rect l="l" t="t" r="r" b="b"/>
            <a:pathLst>
              <a:path w="1787584" h="1193531">
                <a:moveTo>
                  <a:pt x="0" y="0"/>
                </a:moveTo>
                <a:lnTo>
                  <a:pt x="1787584" y="0"/>
                </a:lnTo>
                <a:lnTo>
                  <a:pt x="1787584" y="1193531"/>
                </a:lnTo>
                <a:lnTo>
                  <a:pt x="0" y="1193531"/>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tr-TR"/>
          </a:p>
        </p:txBody>
      </p:sp>
      <p:sp>
        <p:nvSpPr>
          <p:cNvPr id="73" name="Freeform 14">
            <a:extLst>
              <a:ext uri="{FF2B5EF4-FFF2-40B4-BE49-F238E27FC236}">
                <a16:creationId xmlns:a16="http://schemas.microsoft.com/office/drawing/2014/main" id="{7E9EA8BF-A2AC-816C-F471-3280C18083C8}"/>
              </a:ext>
            </a:extLst>
          </p:cNvPr>
          <p:cNvSpPr/>
          <p:nvPr/>
        </p:nvSpPr>
        <p:spPr>
          <a:xfrm>
            <a:off x="9172147" y="5820385"/>
            <a:ext cx="890746" cy="829538"/>
          </a:xfrm>
          <a:custGeom>
            <a:avLst/>
            <a:gdLst/>
            <a:ahLst/>
            <a:cxnLst/>
            <a:rect l="l" t="t" r="r" b="b"/>
            <a:pathLst>
              <a:path w="1235242" h="1235242">
                <a:moveTo>
                  <a:pt x="0" y="0"/>
                </a:moveTo>
                <a:lnTo>
                  <a:pt x="1235242" y="0"/>
                </a:lnTo>
                <a:lnTo>
                  <a:pt x="1235242" y="1235242"/>
                </a:lnTo>
                <a:lnTo>
                  <a:pt x="0" y="1235242"/>
                </a:lnTo>
                <a:lnTo>
                  <a:pt x="0" y="0"/>
                </a:lnTo>
                <a:close/>
              </a:path>
            </a:pathLst>
          </a:custGeom>
          <a:blipFill>
            <a:blip r:embed="rId13"/>
            <a:stretch>
              <a:fillRect/>
            </a:stretch>
          </a:blipFill>
        </p:spPr>
        <p:txBody>
          <a:bodyPr/>
          <a:lstStyle/>
          <a:p>
            <a:endParaRPr lang="tr-TR"/>
          </a:p>
        </p:txBody>
      </p:sp>
      <p:sp>
        <p:nvSpPr>
          <p:cNvPr id="74" name="Freeform 15">
            <a:extLst>
              <a:ext uri="{FF2B5EF4-FFF2-40B4-BE49-F238E27FC236}">
                <a16:creationId xmlns:a16="http://schemas.microsoft.com/office/drawing/2014/main" id="{51A765DE-A759-EACD-A5C2-B31FFC1C4693}"/>
              </a:ext>
            </a:extLst>
          </p:cNvPr>
          <p:cNvSpPr/>
          <p:nvPr/>
        </p:nvSpPr>
        <p:spPr>
          <a:xfrm>
            <a:off x="10274247" y="5740368"/>
            <a:ext cx="882393" cy="959739"/>
          </a:xfrm>
          <a:custGeom>
            <a:avLst/>
            <a:gdLst/>
            <a:ahLst/>
            <a:cxnLst/>
            <a:rect l="l" t="t" r="r" b="b"/>
            <a:pathLst>
              <a:path w="1267599" h="1267599">
                <a:moveTo>
                  <a:pt x="0" y="0"/>
                </a:moveTo>
                <a:lnTo>
                  <a:pt x="1267600" y="0"/>
                </a:lnTo>
                <a:lnTo>
                  <a:pt x="1267600" y="1267600"/>
                </a:lnTo>
                <a:lnTo>
                  <a:pt x="0" y="1267600"/>
                </a:lnTo>
                <a:lnTo>
                  <a:pt x="0" y="0"/>
                </a:lnTo>
                <a:close/>
              </a:path>
            </a:pathLst>
          </a:custGeom>
          <a:blipFill>
            <a:blip r:embed="rId14"/>
            <a:stretch>
              <a:fillRect/>
            </a:stretch>
          </a:blipFill>
        </p:spPr>
        <p:txBody>
          <a:bodyPr/>
          <a:lstStyle/>
          <a:p>
            <a:endParaRPr lang="tr-TR"/>
          </a:p>
        </p:txBody>
      </p:sp>
      <p:pic>
        <p:nvPicPr>
          <p:cNvPr id="76" name="Picture 75" descr="A logo of a sports team&#10;&#10;Description automatically generated">
            <a:extLst>
              <a:ext uri="{FF2B5EF4-FFF2-40B4-BE49-F238E27FC236}">
                <a16:creationId xmlns:a16="http://schemas.microsoft.com/office/drawing/2014/main" id="{5933F784-2C7F-0F92-2A85-3A9143F6DD7C}"/>
              </a:ext>
            </a:extLst>
          </p:cNvPr>
          <p:cNvPicPr>
            <a:picLocks noChangeAspect="1"/>
          </p:cNvPicPr>
          <p:nvPr/>
        </p:nvPicPr>
        <p:blipFill>
          <a:blip r:embed="rId15"/>
          <a:stretch>
            <a:fillRect/>
          </a:stretch>
        </p:blipFill>
        <p:spPr>
          <a:xfrm>
            <a:off x="8248261" y="5531062"/>
            <a:ext cx="745907" cy="1118861"/>
          </a:xfrm>
          <a:prstGeom prst="rect">
            <a:avLst/>
          </a:prstGeom>
        </p:spPr>
      </p:pic>
      <p:sp>
        <p:nvSpPr>
          <p:cNvPr id="3" name="TextBox 22">
            <a:extLst>
              <a:ext uri="{FF2B5EF4-FFF2-40B4-BE49-F238E27FC236}">
                <a16:creationId xmlns:a16="http://schemas.microsoft.com/office/drawing/2014/main" id="{BE2D6753-0F5F-B0E1-4602-822818F46D1C}"/>
              </a:ext>
            </a:extLst>
          </p:cNvPr>
          <p:cNvSpPr txBox="1"/>
          <p:nvPr/>
        </p:nvSpPr>
        <p:spPr>
          <a:xfrm>
            <a:off x="3514238" y="4243174"/>
            <a:ext cx="4231012" cy="493361"/>
          </a:xfrm>
          <a:prstGeom prst="rect">
            <a:avLst/>
          </a:prstGeom>
        </p:spPr>
        <p:txBody>
          <a:bodyPr wrap="square" lIns="0" tIns="0" rIns="0" bIns="0" rtlCol="0" anchor="t">
            <a:spAutoFit/>
          </a:bodyPr>
          <a:lstStyle/>
          <a:p>
            <a:pPr algn="ctr">
              <a:lnSpc>
                <a:spcPts val="4041"/>
              </a:lnSpc>
            </a:pPr>
            <a:r>
              <a:rPr lang="en-US" sz="2887" dirty="0" err="1">
                <a:solidFill>
                  <a:srgbClr val="231F20"/>
                </a:solidFill>
                <a:ea typeface="Abril Fatface"/>
                <a:cs typeface="Abril Fatface"/>
                <a:sym typeface="Abril Fatface"/>
              </a:rPr>
              <a:t>ibrahimhalici.com</a:t>
            </a:r>
            <a:endParaRPr lang="en-US" sz="2887" dirty="0">
              <a:solidFill>
                <a:srgbClr val="231F20"/>
              </a:solidFill>
              <a:ea typeface="Abril Fatface"/>
              <a:cs typeface="Abril Fatface"/>
              <a:sym typeface="Abril Fatface"/>
            </a:endParaRPr>
          </a:p>
        </p:txBody>
      </p:sp>
      <p:pic>
        <p:nvPicPr>
          <p:cNvPr id="6" name="Picture 5" descr="A green hexagon with a white power button&#10;&#10;Description automatically generated">
            <a:extLst>
              <a:ext uri="{FF2B5EF4-FFF2-40B4-BE49-F238E27FC236}">
                <a16:creationId xmlns:a16="http://schemas.microsoft.com/office/drawing/2014/main" id="{F9D79EF7-860C-A2A2-BD1B-39E97DFFC9FC}"/>
              </a:ext>
            </a:extLst>
          </p:cNvPr>
          <p:cNvPicPr>
            <a:picLocks noChangeAspect="1"/>
          </p:cNvPicPr>
          <p:nvPr/>
        </p:nvPicPr>
        <p:blipFill>
          <a:blip r:embed="rId16"/>
          <a:stretch>
            <a:fillRect/>
          </a:stretch>
        </p:blipFill>
        <p:spPr>
          <a:xfrm>
            <a:off x="10510136" y="1932829"/>
            <a:ext cx="1315014" cy="1315014"/>
          </a:xfrm>
          <a:prstGeom prst="rect">
            <a:avLst/>
          </a:prstGeom>
        </p:spPr>
      </p:pic>
      <p:pic>
        <p:nvPicPr>
          <p:cNvPr id="8" name="Picture 7" descr="A green leaf with black background&#10;&#10;Description automatically generated">
            <a:extLst>
              <a:ext uri="{FF2B5EF4-FFF2-40B4-BE49-F238E27FC236}">
                <a16:creationId xmlns:a16="http://schemas.microsoft.com/office/drawing/2014/main" id="{AF57AC3C-F953-BBBD-B895-ED37852EC7B1}"/>
              </a:ext>
            </a:extLst>
          </p:cNvPr>
          <p:cNvPicPr>
            <a:picLocks noChangeAspect="1"/>
          </p:cNvPicPr>
          <p:nvPr/>
        </p:nvPicPr>
        <p:blipFill>
          <a:blip r:embed="rId17"/>
          <a:stretch>
            <a:fillRect/>
          </a:stretch>
        </p:blipFill>
        <p:spPr>
          <a:xfrm>
            <a:off x="9167293" y="1932829"/>
            <a:ext cx="1292613" cy="1292613"/>
          </a:xfrm>
          <a:prstGeom prst="rect">
            <a:avLst/>
          </a:prstGeom>
        </p:spPr>
      </p:pic>
    </p:spTree>
    <p:extLst>
      <p:ext uri="{BB962C8B-B14F-4D97-AF65-F5344CB8AC3E}">
        <p14:creationId xmlns:p14="http://schemas.microsoft.com/office/powerpoint/2010/main" val="3838902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382F27-3728-FCA6-6014-B69DEA40D784}"/>
              </a:ext>
            </a:extLst>
          </p:cNvPr>
          <p:cNvSpPr>
            <a:spLocks noGrp="1"/>
          </p:cNvSpPr>
          <p:nvPr>
            <p:ph type="title"/>
          </p:nvPr>
        </p:nvSpPr>
        <p:spPr>
          <a:xfrm>
            <a:off x="804672" y="802955"/>
            <a:ext cx="4977976" cy="1454051"/>
          </a:xfrm>
        </p:spPr>
        <p:txBody>
          <a:bodyPr>
            <a:normAutofit/>
          </a:bodyPr>
          <a:lstStyle/>
          <a:p>
            <a:r>
              <a:rPr lang="tr-TR" sz="3600">
                <a:solidFill>
                  <a:schemeClr val="tx2"/>
                </a:solidFill>
              </a:rPr>
              <a:t>Software </a:t>
            </a:r>
            <a:r>
              <a:rPr lang="en-US" sz="3600">
                <a:solidFill>
                  <a:schemeClr val="tx2"/>
                </a:solidFill>
              </a:rPr>
              <a:t>Testing</a:t>
            </a:r>
          </a:p>
        </p:txBody>
      </p:sp>
      <p:sp>
        <p:nvSpPr>
          <p:cNvPr id="3" name="Content Placeholder 2">
            <a:extLst>
              <a:ext uri="{FF2B5EF4-FFF2-40B4-BE49-F238E27FC236}">
                <a16:creationId xmlns:a16="http://schemas.microsoft.com/office/drawing/2014/main" id="{3B216223-DF58-8AE5-F072-98196A5D1762}"/>
              </a:ext>
            </a:extLst>
          </p:cNvPr>
          <p:cNvSpPr>
            <a:spLocks noGrp="1"/>
          </p:cNvSpPr>
          <p:nvPr>
            <p:ph idx="1"/>
          </p:nvPr>
        </p:nvSpPr>
        <p:spPr>
          <a:xfrm>
            <a:off x="804672" y="2421682"/>
            <a:ext cx="4977578" cy="3639289"/>
          </a:xfrm>
        </p:spPr>
        <p:txBody>
          <a:bodyPr anchor="ctr">
            <a:normAutofit/>
          </a:bodyPr>
          <a:lstStyle/>
          <a:p>
            <a:r>
              <a:rPr lang="en-US" sz="1500" dirty="0">
                <a:latin typeface="Open Sauce"/>
                <a:ea typeface="Open Sauce"/>
                <a:cs typeface="Open Sauce"/>
                <a:sym typeface="Open Sauce"/>
              </a:rPr>
              <a:t>Software testing is the process of assessing the functionality of a software program. The process checks for errors and gaps and whether the outcome of the application matches desired expectations before the software is installed and goes live.</a:t>
            </a:r>
          </a:p>
          <a:p>
            <a:r>
              <a:rPr lang="en-US" sz="1500" dirty="0">
                <a:latin typeface="Open Sauce"/>
                <a:ea typeface="Open Sauce"/>
                <a:cs typeface="Open Sauce"/>
                <a:sym typeface="Open Sauce"/>
              </a:rPr>
              <a:t>To test a program is to try to make it </a:t>
            </a:r>
            <a:r>
              <a:rPr lang="en-US" sz="1500" b="1" dirty="0">
                <a:latin typeface="Open Sauce Bold"/>
                <a:ea typeface="Open Sauce Bold"/>
                <a:cs typeface="Open Sauce Bold"/>
                <a:sym typeface="Open Sauce Bold"/>
              </a:rPr>
              <a:t>fail - Bertrand Meyer</a:t>
            </a:r>
          </a:p>
          <a:p>
            <a:r>
              <a:rPr lang="en-US" sz="1500" dirty="0">
                <a:latin typeface="Open Sauce"/>
                <a:ea typeface="Open Sauce"/>
                <a:cs typeface="Open Sauce"/>
                <a:sym typeface="Open Sauce"/>
              </a:rPr>
              <a:t>Testing is planned by defining “</a:t>
            </a:r>
            <a:r>
              <a:rPr lang="en-US" sz="1500" b="1" dirty="0">
                <a:latin typeface="Open Sauce"/>
                <a:ea typeface="Open Sauce"/>
                <a:cs typeface="Open Sauce"/>
                <a:sym typeface="Open Sauce"/>
              </a:rPr>
              <a:t>Test Cases</a:t>
            </a:r>
            <a:r>
              <a:rPr lang="en-US" sz="1500" dirty="0">
                <a:latin typeface="Open Sauce"/>
                <a:ea typeface="Open Sauce"/>
                <a:cs typeface="Open Sauce"/>
                <a:sym typeface="Open Sauce"/>
              </a:rPr>
              <a:t>” in a systematic way.</a:t>
            </a:r>
          </a:p>
          <a:p>
            <a:r>
              <a:rPr lang="en-US" sz="1500" dirty="0">
                <a:latin typeface="Open Sauce"/>
                <a:ea typeface="Open Sauce"/>
                <a:cs typeface="Open Sauce"/>
                <a:sym typeface="Open Sauce"/>
              </a:rPr>
              <a:t>A test case is a collection of input data and </a:t>
            </a:r>
            <a:r>
              <a:rPr lang="en-US" sz="1500" b="1" dirty="0">
                <a:latin typeface="Open Sauce Bold"/>
                <a:ea typeface="Open Sauce Bold"/>
                <a:cs typeface="Open Sauce Bold"/>
                <a:sym typeface="Open Sauce Bold"/>
              </a:rPr>
              <a:t>expected output.</a:t>
            </a:r>
          </a:p>
          <a:p>
            <a:r>
              <a:rPr lang="en-US" sz="1500" b="1" dirty="0">
                <a:latin typeface="Arimo Bold"/>
                <a:ea typeface="Arimo Bold"/>
                <a:cs typeface="Arimo Bold"/>
                <a:sym typeface="Arimo Bold"/>
              </a:rPr>
              <a:t>Verification: Are we building the product right?</a:t>
            </a:r>
          </a:p>
          <a:p>
            <a:r>
              <a:rPr lang="en-US" sz="1500" b="1" dirty="0">
                <a:latin typeface="Arimo Bold"/>
                <a:ea typeface="Arimo Bold"/>
                <a:cs typeface="Arimo Bold"/>
                <a:sym typeface="Arimo Bold"/>
              </a:rPr>
              <a:t>Validation: Are we building the right product?</a:t>
            </a:r>
          </a:p>
          <a:p>
            <a:endParaRPr lang="en-US" sz="1500" b="1" dirty="0">
              <a:latin typeface="Arimo Bold"/>
              <a:ea typeface="Arimo Bold"/>
              <a:cs typeface="Arimo Bold"/>
              <a:sym typeface="Arimo Bold"/>
            </a:endParaRPr>
          </a:p>
          <a:p>
            <a:endParaRPr lang="en-US" sz="1500" b="1" dirty="0">
              <a:latin typeface="Open Sauce Bold"/>
              <a:ea typeface="Open Sauce Bold"/>
              <a:cs typeface="Open Sauce Bold"/>
              <a:sym typeface="Open Sauce Bold"/>
            </a:endParaRPr>
          </a:p>
          <a:p>
            <a:endParaRPr lang="tr-TR" sz="1500" dirty="0"/>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Programmer">
            <a:extLst>
              <a:ext uri="{FF2B5EF4-FFF2-40B4-BE49-F238E27FC236}">
                <a16:creationId xmlns:a16="http://schemas.microsoft.com/office/drawing/2014/main" id="{CE8CC641-A42B-FE50-23BF-FCC960AD92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805514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2CFE9-1AA0-931D-5F46-FDA20AD678D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Cost of fixing a bug</a:t>
            </a:r>
          </a:p>
        </p:txBody>
      </p:sp>
      <p:pic>
        <p:nvPicPr>
          <p:cNvPr id="5" name="Content Placeholder 4" descr="A graph showing a graph of progress&#10;&#10;Description automatically generated with medium confidence">
            <a:extLst>
              <a:ext uri="{FF2B5EF4-FFF2-40B4-BE49-F238E27FC236}">
                <a16:creationId xmlns:a16="http://schemas.microsoft.com/office/drawing/2014/main" id="{052DFCA6-39AA-DBBF-B8AB-ED68A7175E2B}"/>
              </a:ext>
            </a:extLst>
          </p:cNvPr>
          <p:cNvPicPr>
            <a:picLocks noGrp="1" noChangeAspect="1"/>
          </p:cNvPicPr>
          <p:nvPr>
            <p:ph idx="1"/>
          </p:nvPr>
        </p:nvPicPr>
        <p:blipFill>
          <a:blip r:embed="rId2"/>
          <a:stretch>
            <a:fillRect/>
          </a:stretch>
        </p:blipFill>
        <p:spPr>
          <a:xfrm>
            <a:off x="4038600" y="1189978"/>
            <a:ext cx="7188199" cy="4474654"/>
          </a:xfrm>
          <a:prstGeom prst="rect">
            <a:avLst/>
          </a:prstGeom>
        </p:spPr>
      </p:pic>
    </p:spTree>
    <p:extLst>
      <p:ext uri="{BB962C8B-B14F-4D97-AF65-F5344CB8AC3E}">
        <p14:creationId xmlns:p14="http://schemas.microsoft.com/office/powerpoint/2010/main" val="2406159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F2CF896-6F46-19D0-9C6F-D06213825EA1}"/>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87A8ED-373F-0D9C-5507-61ABD84EA5F7}"/>
              </a:ext>
            </a:extLst>
          </p:cNvPr>
          <p:cNvSpPr>
            <a:spLocks noGrp="1"/>
          </p:cNvSpPr>
          <p:nvPr>
            <p:ph type="title"/>
          </p:nvPr>
        </p:nvSpPr>
        <p:spPr>
          <a:xfrm>
            <a:off x="804672" y="802955"/>
            <a:ext cx="4977976" cy="1454051"/>
          </a:xfrm>
        </p:spPr>
        <p:txBody>
          <a:bodyPr>
            <a:normAutofit/>
          </a:bodyPr>
          <a:lstStyle/>
          <a:p>
            <a:r>
              <a:rPr lang="en-US" sz="3600">
                <a:solidFill>
                  <a:schemeClr val="tx2"/>
                </a:solidFill>
              </a:rPr>
              <a:t>Importance/Advantages of Software Testing</a:t>
            </a:r>
          </a:p>
        </p:txBody>
      </p:sp>
      <p:sp>
        <p:nvSpPr>
          <p:cNvPr id="3" name="Content Placeholder 2">
            <a:extLst>
              <a:ext uri="{FF2B5EF4-FFF2-40B4-BE49-F238E27FC236}">
                <a16:creationId xmlns:a16="http://schemas.microsoft.com/office/drawing/2014/main" id="{0CEA6976-9729-6107-37E2-C6859A3AD90A}"/>
              </a:ext>
            </a:extLst>
          </p:cNvPr>
          <p:cNvSpPr>
            <a:spLocks noGrp="1"/>
          </p:cNvSpPr>
          <p:nvPr>
            <p:ph idx="1"/>
          </p:nvPr>
        </p:nvSpPr>
        <p:spPr>
          <a:xfrm>
            <a:off x="804672" y="2421682"/>
            <a:ext cx="4977578" cy="3639289"/>
          </a:xfrm>
        </p:spPr>
        <p:txBody>
          <a:bodyPr anchor="ctr">
            <a:normAutofit/>
          </a:bodyPr>
          <a:lstStyle/>
          <a:p>
            <a:r>
              <a:rPr lang="en-US" sz="1800" dirty="0">
                <a:solidFill>
                  <a:schemeClr val="tx2"/>
                </a:solidFill>
                <a:ea typeface="Arimo Bold"/>
                <a:cs typeface="Arimo Bold"/>
                <a:sym typeface="Arimo Bold"/>
              </a:rPr>
              <a:t>Identifies defects early.</a:t>
            </a:r>
          </a:p>
          <a:p>
            <a:r>
              <a:rPr lang="en-US" sz="1800" dirty="0">
                <a:solidFill>
                  <a:schemeClr val="tx2"/>
                </a:solidFill>
                <a:ea typeface="Arimo Bold"/>
                <a:cs typeface="Arimo Bold"/>
                <a:sym typeface="Arimo Bold"/>
              </a:rPr>
              <a:t>Improves product quality.</a:t>
            </a:r>
          </a:p>
          <a:p>
            <a:r>
              <a:rPr lang="en-US" sz="1800" dirty="0">
                <a:solidFill>
                  <a:schemeClr val="tx2"/>
                </a:solidFill>
                <a:ea typeface="Arimo Bold"/>
                <a:cs typeface="Arimo Bold"/>
                <a:sym typeface="Arimo Bold"/>
              </a:rPr>
              <a:t>Increases customer trust and satisfaction.</a:t>
            </a:r>
          </a:p>
          <a:p>
            <a:r>
              <a:rPr lang="en-US" sz="1800" dirty="0">
                <a:solidFill>
                  <a:schemeClr val="tx2"/>
                </a:solidFill>
                <a:ea typeface="Arimo Bold"/>
                <a:cs typeface="Arimo Bold"/>
                <a:sym typeface="Arimo Bold"/>
              </a:rPr>
              <a:t>Confidence</a:t>
            </a:r>
          </a:p>
          <a:p>
            <a:r>
              <a:rPr lang="en-US" sz="1800" dirty="0">
                <a:solidFill>
                  <a:schemeClr val="tx2"/>
                </a:solidFill>
                <a:ea typeface="Arimo Bold"/>
                <a:cs typeface="Arimo Bold"/>
                <a:sym typeface="Arimo Bold"/>
              </a:rPr>
              <a:t>Saves money.</a:t>
            </a:r>
          </a:p>
          <a:p>
            <a:endParaRPr lang="en-US" sz="1800" dirty="0">
              <a:solidFill>
                <a:schemeClr val="tx2"/>
              </a:solidFill>
              <a:ea typeface="Open Sauce Bold"/>
              <a:cs typeface="Open Sauce Bold"/>
              <a:sym typeface="Open Sauce Bold"/>
            </a:endParaRPr>
          </a:p>
          <a:p>
            <a:endParaRPr lang="tr-TR" sz="1800"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Onboarding">
            <a:extLst>
              <a:ext uri="{FF2B5EF4-FFF2-40B4-BE49-F238E27FC236}">
                <a16:creationId xmlns:a16="http://schemas.microsoft.com/office/drawing/2014/main" id="{F685E744-3D40-B072-39E3-6F601614F1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210118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A9CC0-26A6-4888-5307-7901D148412A}"/>
              </a:ext>
            </a:extLst>
          </p:cNvPr>
          <p:cNvSpPr>
            <a:spLocks noGrp="1"/>
          </p:cNvSpPr>
          <p:nvPr>
            <p:ph type="title"/>
          </p:nvPr>
        </p:nvSpPr>
        <p:spPr/>
        <p:txBody>
          <a:bodyPr/>
          <a:lstStyle/>
          <a:p>
            <a:r>
              <a:rPr lang="en-US" dirty="0"/>
              <a:t>Testing Types</a:t>
            </a:r>
          </a:p>
        </p:txBody>
      </p:sp>
      <p:graphicFrame>
        <p:nvGraphicFramePr>
          <p:cNvPr id="5" name="Content Placeholder 2">
            <a:extLst>
              <a:ext uri="{FF2B5EF4-FFF2-40B4-BE49-F238E27FC236}">
                <a16:creationId xmlns:a16="http://schemas.microsoft.com/office/drawing/2014/main" id="{70C7D10D-3BE1-1731-EDA9-54336C9673FC}"/>
              </a:ext>
            </a:extLst>
          </p:cNvPr>
          <p:cNvGraphicFramePr>
            <a:graphicFrameLocks noGrp="1"/>
          </p:cNvGraphicFramePr>
          <p:nvPr>
            <p:ph idx="1"/>
            <p:extLst>
              <p:ext uri="{D42A27DB-BD31-4B8C-83A1-F6EECF244321}">
                <p14:modId xmlns:p14="http://schemas.microsoft.com/office/powerpoint/2010/main" val="8840859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6654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E44C2-E541-12F9-B1BD-D1B3C3166B1B}"/>
              </a:ext>
            </a:extLst>
          </p:cNvPr>
          <p:cNvSpPr>
            <a:spLocks noGrp="1"/>
          </p:cNvSpPr>
          <p:nvPr>
            <p:ph type="title"/>
          </p:nvPr>
        </p:nvSpPr>
        <p:spPr/>
        <p:txBody>
          <a:bodyPr/>
          <a:lstStyle/>
          <a:p>
            <a:r>
              <a:rPr lang="en-US" dirty="0"/>
              <a:t>Testing Types</a:t>
            </a:r>
          </a:p>
        </p:txBody>
      </p:sp>
      <p:graphicFrame>
        <p:nvGraphicFramePr>
          <p:cNvPr id="5" name="Content Placeholder 2">
            <a:extLst>
              <a:ext uri="{FF2B5EF4-FFF2-40B4-BE49-F238E27FC236}">
                <a16:creationId xmlns:a16="http://schemas.microsoft.com/office/drawing/2014/main" id="{5A8036EF-88D6-D99F-5E8F-45CBFFD24AB4}"/>
              </a:ext>
            </a:extLst>
          </p:cNvPr>
          <p:cNvGraphicFramePr>
            <a:graphicFrameLocks noGrp="1"/>
          </p:cNvGraphicFramePr>
          <p:nvPr>
            <p:ph idx="1"/>
            <p:extLst>
              <p:ext uri="{D42A27DB-BD31-4B8C-83A1-F6EECF244321}">
                <p14:modId xmlns:p14="http://schemas.microsoft.com/office/powerpoint/2010/main" val="170343994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3706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6ABF2-B11E-BCEF-FF76-98247A6C6902}"/>
              </a:ext>
            </a:extLst>
          </p:cNvPr>
          <p:cNvSpPr>
            <a:spLocks noGrp="1"/>
          </p:cNvSpPr>
          <p:nvPr>
            <p:ph type="title"/>
          </p:nvPr>
        </p:nvSpPr>
        <p:spPr/>
        <p:txBody>
          <a:bodyPr/>
          <a:lstStyle/>
          <a:p>
            <a:r>
              <a:rPr lang="en-US" dirty="0"/>
              <a:t>Unit Testing</a:t>
            </a:r>
          </a:p>
        </p:txBody>
      </p:sp>
      <p:sp>
        <p:nvSpPr>
          <p:cNvPr id="3" name="Content Placeholder 2">
            <a:extLst>
              <a:ext uri="{FF2B5EF4-FFF2-40B4-BE49-F238E27FC236}">
                <a16:creationId xmlns:a16="http://schemas.microsoft.com/office/drawing/2014/main" id="{B0B75ABE-0B86-12D8-8C54-FA49384F9D22}"/>
              </a:ext>
            </a:extLst>
          </p:cNvPr>
          <p:cNvSpPr>
            <a:spLocks noGrp="1"/>
          </p:cNvSpPr>
          <p:nvPr>
            <p:ph idx="1"/>
          </p:nvPr>
        </p:nvSpPr>
        <p:spPr/>
        <p:txBody>
          <a:bodyPr/>
          <a:lstStyle/>
          <a:p>
            <a:r>
              <a:rPr lang="en-US" sz="2800" b="0" i="0" dirty="0">
                <a:effectLst/>
              </a:rPr>
              <a:t>Unit testing is a method of testing individual units or components of a software application. It is typically done by developers and is used to ensure that the individual units of the software are working as intended. </a:t>
            </a:r>
          </a:p>
          <a:p>
            <a:r>
              <a:rPr lang="en-US" altLang="tr-TR" sz="2800" dirty="0">
                <a:latin typeface="Arial" panose="020B0604020202020204" pitchFamily="34" charset="0"/>
              </a:rPr>
              <a:t>Does each module do what it suppose</a:t>
            </a:r>
            <a:r>
              <a:rPr lang="tr-TR" altLang="tr-TR" sz="2800" dirty="0">
                <a:latin typeface="Arial" panose="020B0604020202020204" pitchFamily="34" charset="0"/>
              </a:rPr>
              <a:t>d</a:t>
            </a:r>
            <a:r>
              <a:rPr lang="en-US" altLang="tr-TR" sz="2800" dirty="0">
                <a:latin typeface="Arial" panose="020B0604020202020204" pitchFamily="34" charset="0"/>
              </a:rPr>
              <a:t> to do?</a:t>
            </a:r>
            <a:endParaRPr lang="en-US" altLang="zh-TW" sz="2800" dirty="0">
              <a:latin typeface="Arial" panose="020B0604020202020204" pitchFamily="34" charset="0"/>
            </a:endParaRPr>
          </a:p>
          <a:p>
            <a:endParaRPr lang="en-US" sz="2800" dirty="0"/>
          </a:p>
          <a:p>
            <a:endParaRPr lang="en-US" dirty="0"/>
          </a:p>
        </p:txBody>
      </p:sp>
    </p:spTree>
    <p:extLst>
      <p:ext uri="{BB962C8B-B14F-4D97-AF65-F5344CB8AC3E}">
        <p14:creationId xmlns:p14="http://schemas.microsoft.com/office/powerpoint/2010/main" val="2120690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519</TotalTime>
  <Words>548</Words>
  <Application>Microsoft Macintosh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18</vt:i4>
      </vt:variant>
    </vt:vector>
  </HeadingPairs>
  <TitlesOfParts>
    <vt:vector size="30" baseType="lpstr">
      <vt:lpstr>Abril Fatface</vt:lpstr>
      <vt:lpstr>Aptos</vt:lpstr>
      <vt:lpstr>Aptos Display</vt:lpstr>
      <vt:lpstr>Arial</vt:lpstr>
      <vt:lpstr>Arimo Bold</vt:lpstr>
      <vt:lpstr>Calibri</vt:lpstr>
      <vt:lpstr>Nunito</vt:lpstr>
      <vt:lpstr>Open Sauce</vt:lpstr>
      <vt:lpstr>Open Sauce Bold</vt:lpstr>
      <vt:lpstr>Oswald Bold</vt:lpstr>
      <vt:lpstr>Office Theme</vt:lpstr>
      <vt:lpstr>1_Office Theme</vt:lpstr>
      <vt:lpstr>Software Testing Methods</vt:lpstr>
      <vt:lpstr>Content</vt:lpstr>
      <vt:lpstr>About Me</vt:lpstr>
      <vt:lpstr>Software Testing</vt:lpstr>
      <vt:lpstr>Cost of fixing a bug</vt:lpstr>
      <vt:lpstr>Importance/Advantages of Software Testing</vt:lpstr>
      <vt:lpstr>Testing Types</vt:lpstr>
      <vt:lpstr>Testing Types</vt:lpstr>
      <vt:lpstr>Unit Testing</vt:lpstr>
      <vt:lpstr>Integration Testing</vt:lpstr>
      <vt:lpstr>System Testing</vt:lpstr>
      <vt:lpstr>Acceptance Testing</vt:lpstr>
      <vt:lpstr>Alpha – Beta Testing</vt:lpstr>
      <vt:lpstr>Testing Web Based Systems</vt:lpstr>
      <vt:lpstr>DEMO</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Ibrahim Halici (ihalici)</dc:creator>
  <cp:lastModifiedBy>Ibrahim Halici (ihalici)</cp:lastModifiedBy>
  <cp:revision>38</cp:revision>
  <dcterms:created xsi:type="dcterms:W3CDTF">2024-09-11T20:19:07Z</dcterms:created>
  <dcterms:modified xsi:type="dcterms:W3CDTF">2024-09-14T07:13:34Z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189e4fd-a2fa-47bf-9b21-17f706ee2968_Enabled">
    <vt:lpwstr>true</vt:lpwstr>
  </property>
  <property fmtid="{D5CDD505-2E9C-101B-9397-08002B2CF9AE}" pid="3" name="MSIP_Label_a189e4fd-a2fa-47bf-9b21-17f706ee2968_SetDate">
    <vt:lpwstr>2024-09-11T20:51:01Z</vt:lpwstr>
  </property>
  <property fmtid="{D5CDD505-2E9C-101B-9397-08002B2CF9AE}" pid="4" name="MSIP_Label_a189e4fd-a2fa-47bf-9b21-17f706ee2968_Method">
    <vt:lpwstr>Privileged</vt:lpwstr>
  </property>
  <property fmtid="{D5CDD505-2E9C-101B-9397-08002B2CF9AE}" pid="5" name="MSIP_Label_a189e4fd-a2fa-47bf-9b21-17f706ee2968_Name">
    <vt:lpwstr>Cisco Public Label</vt:lpwstr>
  </property>
  <property fmtid="{D5CDD505-2E9C-101B-9397-08002B2CF9AE}" pid="6" name="MSIP_Label_a189e4fd-a2fa-47bf-9b21-17f706ee2968_SiteId">
    <vt:lpwstr>5ae1af62-9505-4097-a69a-c1553ef7840e</vt:lpwstr>
  </property>
  <property fmtid="{D5CDD505-2E9C-101B-9397-08002B2CF9AE}" pid="7" name="MSIP_Label_a189e4fd-a2fa-47bf-9b21-17f706ee2968_ActionId">
    <vt:lpwstr>3b3c7eee-6f04-4f68-8a19-3564965e3e18</vt:lpwstr>
  </property>
  <property fmtid="{D5CDD505-2E9C-101B-9397-08002B2CF9AE}" pid="8" name="MSIP_Label_a189e4fd-a2fa-47bf-9b21-17f706ee2968_ContentBits">
    <vt:lpwstr>2</vt:lpwstr>
  </property>
  <property fmtid="{D5CDD505-2E9C-101B-9397-08002B2CF9AE}" pid="9" name="ClassificationContentMarkingFooterLocations">
    <vt:lpwstr>Office Theme:8\1_Office Theme:8</vt:lpwstr>
  </property>
  <property fmtid="{D5CDD505-2E9C-101B-9397-08002B2CF9AE}" pid="10" name="ClassificationContentMarkingFooterText">
    <vt:lpwstr>-</vt:lpwstr>
  </property>
</Properties>
</file>