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7" r:id="rId4"/>
    <p:sldId id="268" r:id="rId5"/>
    <p:sldId id="265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0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99" y="932250"/>
            <a:ext cx="3417412" cy="692497"/>
          </a:xfrm>
          <a:prstGeom prst="rect">
            <a:avLst/>
          </a:prstGeom>
          <a:solidFill>
            <a:srgbClr val="7C7CDF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5413"/>
              </a:lnSpc>
            </a:pPr>
            <a:r>
              <a:rPr lang="en-US" sz="4667" dirty="0"/>
              <a:t>React Hooks</a:t>
            </a:r>
            <a:endParaRPr sz="4667" dirty="0"/>
          </a:p>
        </p:txBody>
      </p:sp>
      <p:sp>
        <p:nvSpPr>
          <p:cNvPr id="3" name="object 3"/>
          <p:cNvSpPr txBox="1"/>
          <p:nvPr/>
        </p:nvSpPr>
        <p:spPr>
          <a:xfrm>
            <a:off x="512966" y="2046171"/>
            <a:ext cx="9208345" cy="3965295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>
              <a:spcBef>
                <a:spcPts val="173"/>
              </a:spcBef>
            </a:pPr>
            <a:r>
              <a:rPr sz="1733" b="1" spc="20" dirty="0">
                <a:solidFill>
                  <a:srgbClr val="666666"/>
                </a:solidFill>
                <a:latin typeface="Courier New"/>
                <a:cs typeface="Courier New"/>
              </a:rPr>
              <a:t>useEffect</a:t>
            </a:r>
            <a:r>
              <a:rPr sz="1733" b="1" spc="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33" b="1" spc="2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endParaRPr sz="1733" dirty="0">
              <a:latin typeface="Courier New"/>
              <a:cs typeface="Courier New"/>
            </a:endParaRPr>
          </a:p>
          <a:p>
            <a:pPr marL="16933" marR="3421294">
              <a:lnSpc>
                <a:spcPct val="190200"/>
              </a:lnSpc>
              <a:spcBef>
                <a:spcPts val="20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accepts a function which can perform any side effects.  </a:t>
            </a:r>
            <a:r>
              <a:rPr sz="1400" u="sng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Usage</a:t>
            </a:r>
            <a:r>
              <a:rPr sz="1400" u="sng" spc="-13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442796" marR="7259985" indent="-426709">
              <a:lnSpc>
                <a:spcPct val="190200"/>
              </a:lnSpc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useEffect(() =&gt; {  return () =&gt;</a:t>
            </a:r>
            <a:r>
              <a:rPr sz="1400" spc="-7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549473">
              <a:spcBef>
                <a:spcPts val="1513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//clean your code on unmount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component</a:t>
            </a:r>
            <a:endParaRPr sz="1400" dirty="0">
              <a:latin typeface="Courier New"/>
              <a:cs typeface="Courier New"/>
            </a:endParaRPr>
          </a:p>
          <a:p>
            <a:pPr marL="442796">
              <a:spcBef>
                <a:spcPts val="1513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6933">
              <a:spcBef>
                <a:spcPts val="1520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}, arrayDependencies);</a:t>
            </a:r>
            <a:endParaRPr sz="1400" dirty="0">
              <a:latin typeface="Courier New"/>
              <a:cs typeface="Courier New"/>
            </a:endParaRPr>
          </a:p>
          <a:p>
            <a:pPr marL="16933">
              <a:spcBef>
                <a:spcPts val="1513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[] : empty array means to fire on mount</a:t>
            </a:r>
            <a:r>
              <a:rPr sz="1400" spc="7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only</a:t>
            </a:r>
            <a:endParaRPr sz="1400" dirty="0">
              <a:latin typeface="Courier New"/>
              <a:cs typeface="Courier New"/>
            </a:endParaRPr>
          </a:p>
          <a:p>
            <a:pPr marL="16933">
              <a:spcBef>
                <a:spcPts val="1520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[dependencies] : means to fire on mount and with every change in this dependency</a:t>
            </a:r>
            <a:r>
              <a:rPr sz="1400" spc="3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value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74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467715"/>
            <a:ext cx="2094432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Agenda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633664" y="1668543"/>
            <a:ext cx="5461000" cy="214930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50415" indent="-434329">
              <a:spcBef>
                <a:spcPts val="620"/>
              </a:spcBef>
              <a:buFont typeface="Arial"/>
              <a:buChar char="●"/>
              <a:tabLst>
                <a:tab pos="450415" algn="l"/>
                <a:tab pos="451262" algn="l"/>
              </a:tabLst>
            </a:pPr>
            <a:r>
              <a:rPr lang="en-US" sz="2400" spc="7" dirty="0">
                <a:solidFill>
                  <a:srgbClr val="666666"/>
                </a:solidFill>
                <a:latin typeface="Courier New"/>
                <a:cs typeface="Courier New"/>
              </a:rPr>
              <a:t>State and</a:t>
            </a:r>
            <a:r>
              <a:rPr lang="en-US" sz="2400" spc="-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US" sz="2400" spc="7" dirty="0">
                <a:solidFill>
                  <a:srgbClr val="666666"/>
                </a:solidFill>
                <a:latin typeface="Courier New"/>
                <a:cs typeface="Courier New"/>
              </a:rPr>
              <a:t>Props</a:t>
            </a:r>
            <a:r>
              <a:rPr lang="en-US" sz="2400" spc="7" dirty="0" smtClean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</a:p>
          <a:p>
            <a:pPr marL="450415" indent="-434329">
              <a:spcBef>
                <a:spcPts val="620"/>
              </a:spcBef>
              <a:buFont typeface="Arial"/>
              <a:buChar char="●"/>
              <a:tabLst>
                <a:tab pos="450415" algn="l"/>
                <a:tab pos="451262" algn="l"/>
              </a:tabLst>
            </a:pPr>
            <a:r>
              <a:rPr lang="en-US" sz="2400" spc="7" dirty="0" smtClean="0">
                <a:solidFill>
                  <a:srgbClr val="666666"/>
                </a:solidFill>
                <a:latin typeface="Courier New"/>
                <a:cs typeface="Courier New"/>
              </a:rPr>
              <a:t>Handling </a:t>
            </a:r>
            <a:r>
              <a:rPr lang="en-US" sz="2400" spc="7" dirty="0">
                <a:solidFill>
                  <a:srgbClr val="666666"/>
                </a:solidFill>
                <a:latin typeface="Courier New"/>
                <a:cs typeface="Courier New"/>
              </a:rPr>
              <a:t>E</a:t>
            </a:r>
            <a:r>
              <a:rPr lang="en-US" sz="2400" spc="7" dirty="0" smtClean="0">
                <a:solidFill>
                  <a:srgbClr val="666666"/>
                </a:solidFill>
                <a:latin typeface="Courier New"/>
                <a:cs typeface="Courier New"/>
              </a:rPr>
              <a:t>vents</a:t>
            </a:r>
            <a:endParaRPr lang="en-US" sz="2400" dirty="0">
              <a:latin typeface="Courier New"/>
              <a:cs typeface="Courier New"/>
            </a:endParaRPr>
          </a:p>
          <a:p>
            <a:pPr marL="505447" indent="-489361">
              <a:spcBef>
                <a:spcPts val="4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 smtClean="0">
                <a:solidFill>
                  <a:srgbClr val="666666"/>
                </a:solidFill>
                <a:latin typeface="Courier New"/>
                <a:cs typeface="Courier New"/>
              </a:rPr>
              <a:t>React</a:t>
            </a:r>
            <a:r>
              <a:rPr sz="2400" spc="-13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Hooks</a:t>
            </a:r>
            <a:endParaRPr sz="2400" dirty="0">
              <a:latin typeface="Courier New"/>
              <a:cs typeface="Courier New"/>
            </a:endParaRPr>
          </a:p>
          <a:p>
            <a:pPr marL="505447" indent="-489361">
              <a:spcBef>
                <a:spcPts val="4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 smtClean="0">
                <a:solidFill>
                  <a:srgbClr val="666666"/>
                </a:solidFill>
                <a:latin typeface="Courier New"/>
                <a:cs typeface="Courier New"/>
              </a:rPr>
              <a:t>Conditional</a:t>
            </a:r>
            <a:r>
              <a:rPr sz="2400" spc="-13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Rendering</a:t>
            </a:r>
            <a:endParaRPr sz="2400" dirty="0">
              <a:latin typeface="Courier New"/>
              <a:cs typeface="Courier New"/>
            </a:endParaRPr>
          </a:p>
          <a:p>
            <a:pPr marL="505447" indent="-489361">
              <a:spcBef>
                <a:spcPts val="427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lang="en-US" sz="2400" spc="-7" dirty="0" smtClean="0">
                <a:solidFill>
                  <a:srgbClr val="666666"/>
                </a:solidFill>
                <a:latin typeface="Courier New"/>
                <a:cs typeface="Courier New"/>
              </a:rPr>
              <a:t>List rendering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995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467715"/>
            <a:ext cx="5118290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Props and State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12966" y="1713937"/>
            <a:ext cx="10963487" cy="378558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933" marR="301406">
              <a:lnSpc>
                <a:spcPts val="2213"/>
              </a:lnSpc>
              <a:spcBef>
                <a:spcPts val="300"/>
              </a:spcBef>
            </a:pP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Components need data to work with. There are two different ways that you  can combine components and data: either as props or state.</a:t>
            </a:r>
            <a:endParaRPr sz="193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6933">
              <a:spcBef>
                <a:spcPts val="7"/>
              </a:spcBef>
            </a:pPr>
            <a:r>
              <a:rPr sz="2333" b="1" spc="7" dirty="0">
                <a:solidFill>
                  <a:srgbClr val="3A3A3A"/>
                </a:solidFill>
                <a:latin typeface="Courier New"/>
                <a:cs typeface="Courier New"/>
              </a:rPr>
              <a:t>props</a:t>
            </a:r>
            <a:endParaRPr sz="2333">
              <a:latin typeface="Courier New"/>
              <a:cs typeface="Courier New"/>
            </a:endParaRPr>
          </a:p>
          <a:p>
            <a:pPr marL="16933" marR="6773">
              <a:lnSpc>
                <a:spcPts val="2213"/>
              </a:lnSpc>
              <a:spcBef>
                <a:spcPts val="1667"/>
              </a:spcBef>
            </a:pP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Props is short for properties and they are used to pass data between React  components. React’s data flow between components is uni-directional (from  parent to child</a:t>
            </a:r>
            <a:r>
              <a:rPr sz="1933" spc="-7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only).</a:t>
            </a:r>
            <a:endParaRPr sz="1933">
              <a:latin typeface="Courier New"/>
              <a:cs typeface="Courier New"/>
            </a:endParaRPr>
          </a:p>
          <a:p>
            <a:pPr marL="16933" marR="6773">
              <a:lnSpc>
                <a:spcPts val="2213"/>
              </a:lnSpc>
              <a:spcBef>
                <a:spcPts val="1587"/>
              </a:spcBef>
            </a:pP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In a class component, props are passed by default. There is no need to add  anything special, and they are accessible as this.props in a Component  instance.</a:t>
            </a:r>
            <a:endParaRPr sz="193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27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467715"/>
            <a:ext cx="4683723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Props and State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12966" y="1876631"/>
            <a:ext cx="11076093" cy="26591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b="1" dirty="0">
                <a:solidFill>
                  <a:srgbClr val="3A3A3A"/>
                </a:solidFill>
                <a:latin typeface="Courier New"/>
                <a:cs typeface="Courier New"/>
              </a:rPr>
              <a:t>State</a:t>
            </a:r>
            <a:endParaRPr sz="2333">
              <a:latin typeface="Courier New"/>
              <a:cs typeface="Courier New"/>
            </a:endParaRPr>
          </a:p>
          <a:p>
            <a:pPr marL="625671" marR="6773" indent="-433482">
              <a:lnSpc>
                <a:spcPct val="140200"/>
              </a:lnSpc>
              <a:spcBef>
                <a:spcPts val="967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special built-in object called state, which allows components to create and</a:t>
            </a:r>
            <a:r>
              <a:rPr sz="1667" spc="-27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manage  their own</a:t>
            </a:r>
            <a:r>
              <a:rPr sz="1667" spc="-7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data.</a:t>
            </a:r>
            <a:endParaRPr sz="1667">
              <a:latin typeface="Courier New"/>
              <a:cs typeface="Courier New"/>
            </a:endParaRPr>
          </a:p>
          <a:p>
            <a:pPr marL="626518" indent="-433482">
              <a:spcBef>
                <a:spcPts val="807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In the Component constructor, initialize</a:t>
            </a:r>
            <a:r>
              <a:rPr sz="1667" spc="-13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this.state</a:t>
            </a:r>
            <a:endParaRPr sz="1667">
              <a:latin typeface="Courier New"/>
              <a:cs typeface="Courier New"/>
            </a:endParaRPr>
          </a:p>
          <a:p>
            <a:pPr marL="626518" indent="-433482">
              <a:spcBef>
                <a:spcPts val="800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Can Update state using this.setState()</a:t>
            </a:r>
            <a:r>
              <a:rPr sz="1667" spc="-13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method</a:t>
            </a:r>
            <a:endParaRPr sz="1667">
              <a:latin typeface="Courier New"/>
              <a:cs typeface="Courier New"/>
            </a:endParaRPr>
          </a:p>
          <a:p>
            <a:pPr marL="625671" marR="260767" indent="-433482">
              <a:lnSpc>
                <a:spcPct val="140200"/>
              </a:lnSpc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Don’t mutate ( change ) state directly , always use setState( ) method to change  state value that cause this component to rerender and update</a:t>
            </a:r>
            <a:r>
              <a:rPr sz="1667" spc="-20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view</a:t>
            </a:r>
            <a:endParaRPr sz="1667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38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138" y="554869"/>
            <a:ext cx="5299967" cy="1014018"/>
          </a:xfrm>
          <a:prstGeom prst="rect">
            <a:avLst/>
          </a:prstGeom>
        </p:spPr>
        <p:txBody>
          <a:bodyPr vert="horz" wrap="square" lIns="0" tIns="1862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7"/>
              </a:spcBef>
            </a:pPr>
            <a:r>
              <a:rPr lang="en-US" sz="6467" dirty="0"/>
              <a:t>Handling Events</a:t>
            </a:r>
            <a:endParaRPr sz="6467" dirty="0"/>
          </a:p>
        </p:txBody>
      </p:sp>
      <p:sp>
        <p:nvSpPr>
          <p:cNvPr id="3" name="object 3"/>
          <p:cNvSpPr txBox="1"/>
          <p:nvPr/>
        </p:nvSpPr>
        <p:spPr>
          <a:xfrm>
            <a:off x="6683357" y="2623651"/>
            <a:ext cx="4011507" cy="16070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200" b="1" spc="-7" dirty="0">
                <a:solidFill>
                  <a:srgbClr val="FF0000"/>
                </a:solidFill>
                <a:latin typeface="Courier New"/>
                <a:cs typeface="Courier New"/>
              </a:rPr>
              <a:t>Example</a:t>
            </a:r>
            <a:r>
              <a:rPr sz="2200" b="1" spc="-1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7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spcBef>
                <a:spcPts val="7"/>
              </a:spcBef>
            </a:pPr>
            <a:endParaRPr sz="2333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625671" marR="6773" indent="-609585"/>
            <a:r>
              <a:rPr sz="1933" spc="-7" dirty="0">
                <a:solidFill>
                  <a:srgbClr val="FF0000"/>
                </a:solidFill>
                <a:latin typeface="Courier New"/>
                <a:cs typeface="Courier New"/>
              </a:rPr>
              <a:t>&lt;button onClick={addUsers}&gt;  Add</a:t>
            </a:r>
            <a:r>
              <a:rPr sz="1933" spc="-1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33" spc="-7" dirty="0">
                <a:solidFill>
                  <a:srgbClr val="FF0000"/>
                </a:solidFill>
                <a:latin typeface="Courier New"/>
                <a:cs typeface="Courier New"/>
              </a:rPr>
              <a:t>Users</a:t>
            </a:r>
            <a:endParaRPr sz="1933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6933"/>
            <a:r>
              <a:rPr sz="1933" spc="-7" dirty="0">
                <a:solidFill>
                  <a:srgbClr val="FF0000"/>
                </a:solidFill>
                <a:latin typeface="Courier New"/>
                <a:cs typeface="Courier New"/>
              </a:rPr>
              <a:t>&lt;/button&gt;</a:t>
            </a:r>
            <a:endParaRPr sz="1933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89" y="3104238"/>
            <a:ext cx="497162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algn="ctr">
              <a:spcBef>
                <a:spcPts val="133"/>
              </a:spcBef>
            </a:pP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Handling events with React  elements is very similar to  handling events on DOM  elements.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555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 is called in React </a:t>
            </a:r>
            <a:r>
              <a:rPr lang="en-US" dirty="0" err="1"/>
              <a:t>js</a:t>
            </a:r>
            <a:r>
              <a:rPr lang="en-US" dirty="0"/>
              <a:t> within curly brackets like function name without small brackets</a:t>
            </a:r>
          </a:p>
          <a:p>
            <a:r>
              <a:rPr lang="en-US" dirty="0"/>
              <a:t>call welcome() event handler without this object in function component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022525"/>
            <a:ext cx="4653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={welcome}&gt;Click me&lt;/button&gt; </a:t>
            </a:r>
          </a:p>
        </p:txBody>
      </p:sp>
    </p:spTree>
    <p:extLst>
      <p:ext uri="{BB962C8B-B14F-4D97-AF65-F5344CB8AC3E}">
        <p14:creationId xmlns:p14="http://schemas.microsoft.com/office/powerpoint/2010/main" val="200938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467715"/>
            <a:ext cx="6449149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Conditional Rendering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12965" y="2190765"/>
            <a:ext cx="11006667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0000"/>
              </a:lnSpc>
              <a:spcBef>
                <a:spcPts val="133"/>
              </a:spcBef>
            </a:pP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Conditional rendering in React works the same way conditions  work in JavaScript. Use JavaScript operators like if or the  conditional operator - ternary operator - to create elements  representing the current state, and let React update the UI  to match them or use Logical &amp;&amp;</a:t>
            </a:r>
            <a:r>
              <a:rPr sz="2400" spc="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Operator.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716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87" y="0"/>
            <a:ext cx="6096000" cy="6858000"/>
            <a:chOff x="457199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7C7CD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64" y="449549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53906" y="2660374"/>
            <a:ext cx="2993813" cy="22330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7200" dirty="0">
                <a:latin typeface="Verdana"/>
                <a:cs typeface="Verdana"/>
              </a:rPr>
              <a:t>React Hooks</a:t>
            </a:r>
            <a:endParaRPr sz="7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0291" y="1651924"/>
            <a:ext cx="2514600" cy="3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2552"/>
              </a:lnSpc>
            </a:pPr>
            <a:r>
              <a:rPr sz="2200" spc="-7" dirty="0">
                <a:solidFill>
                  <a:srgbClr val="0A0A23"/>
                </a:solidFill>
                <a:latin typeface="Courier New"/>
                <a:cs typeface="Courier New"/>
              </a:rPr>
              <a:t>What is hooks</a:t>
            </a:r>
            <a:r>
              <a:rPr sz="2200" spc="-67" dirty="0">
                <a:solidFill>
                  <a:srgbClr val="0A0A23"/>
                </a:solidFill>
                <a:latin typeface="Courier New"/>
                <a:cs typeface="Courier New"/>
              </a:rPr>
              <a:t> </a:t>
            </a:r>
            <a:r>
              <a:rPr sz="2200" spc="-7" dirty="0">
                <a:solidFill>
                  <a:srgbClr val="0A0A23"/>
                </a:solidFill>
                <a:latin typeface="Courier New"/>
                <a:cs typeface="Courier New"/>
              </a:rPr>
              <a:t>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3357" y="2161360"/>
            <a:ext cx="4560147" cy="30640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33"/>
              </a:spcBef>
            </a:pPr>
            <a:r>
              <a:rPr sz="2200" spc="-7" dirty="0">
                <a:solidFill>
                  <a:srgbClr val="FFFFFF"/>
                </a:solidFill>
                <a:latin typeface="Courier New"/>
                <a:cs typeface="Courier New"/>
              </a:rPr>
              <a:t>Hooks are a new addition to  React in version 16.8 that  allows you use state and  other React features, like  lifecycle methods, without  writing a</a:t>
            </a:r>
            <a:r>
              <a:rPr sz="2200" spc="-13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7" dirty="0">
                <a:solidFill>
                  <a:srgbClr val="FFFFFF"/>
                </a:solidFill>
                <a:latin typeface="Courier New"/>
                <a:cs typeface="Courier New"/>
              </a:rPr>
              <a:t>class.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854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98" y="932250"/>
            <a:ext cx="3299717" cy="692497"/>
          </a:xfrm>
          <a:prstGeom prst="rect">
            <a:avLst/>
          </a:prstGeom>
          <a:solidFill>
            <a:srgbClr val="7C7CDF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5413"/>
              </a:lnSpc>
            </a:pPr>
            <a:r>
              <a:rPr lang="en-US" sz="4667" dirty="0"/>
              <a:t>React Hooks</a:t>
            </a:r>
            <a:endParaRPr sz="4667" dirty="0"/>
          </a:p>
        </p:txBody>
      </p:sp>
      <p:sp>
        <p:nvSpPr>
          <p:cNvPr id="3" name="object 3"/>
          <p:cNvSpPr txBox="1"/>
          <p:nvPr/>
        </p:nvSpPr>
        <p:spPr>
          <a:xfrm>
            <a:off x="512965" y="2648495"/>
            <a:ext cx="9939867" cy="21042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533" b="1" spc="-7" dirty="0">
                <a:solidFill>
                  <a:srgbClr val="666666"/>
                </a:solidFill>
                <a:latin typeface="Courier New"/>
                <a:cs typeface="Courier New"/>
              </a:rPr>
              <a:t>useState</a:t>
            </a:r>
            <a:r>
              <a:rPr sz="2533" b="1" spc="-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533" b="1" spc="-7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endParaRPr sz="2533">
              <a:latin typeface="Courier New"/>
              <a:cs typeface="Courier New"/>
            </a:endParaRPr>
          </a:p>
          <a:p>
            <a:pPr marL="16933" marR="1836374">
              <a:lnSpc>
                <a:spcPct val="181700"/>
              </a:lnSpc>
              <a:spcBef>
                <a:spcPts val="113"/>
              </a:spcBef>
            </a:pPr>
            <a:r>
              <a:rPr sz="2000" spc="-7" dirty="0">
                <a:solidFill>
                  <a:srgbClr val="666666"/>
                </a:solidFill>
                <a:latin typeface="Courier New"/>
                <a:cs typeface="Courier New"/>
              </a:rPr>
              <a:t>lets you use local state within a function component.  </a:t>
            </a:r>
            <a:r>
              <a:rPr sz="2000" u="heavy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Usage</a:t>
            </a:r>
            <a:r>
              <a:rPr sz="2000" u="heavy" spc="-13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heavy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6933">
              <a:spcBef>
                <a:spcPts val="1960"/>
              </a:spcBef>
            </a:pPr>
            <a:r>
              <a:rPr sz="2000" spc="-7" dirty="0">
                <a:solidFill>
                  <a:srgbClr val="666666"/>
                </a:solidFill>
                <a:latin typeface="Courier New"/>
                <a:cs typeface="Courier New"/>
              </a:rPr>
              <a:t>const [state, stateUpdaterFunction] =</a:t>
            </a:r>
            <a:r>
              <a:rPr sz="2000" spc="2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000" spc="-7" dirty="0">
                <a:solidFill>
                  <a:srgbClr val="666666"/>
                </a:solidFill>
                <a:latin typeface="Courier New"/>
                <a:cs typeface="Courier New"/>
              </a:rPr>
              <a:t>useState(initialStateValue)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23316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2" ma:contentTypeDescription="Create a new document." ma:contentTypeScope="" ma:versionID="54b5cb54e38073e5b716cc6ff5f519c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cdc8511026485c005945c36b8db1a2bd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f1a87e0-4cee-4009-a066-a6954bbd1d36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ed64b0-6a60-4244-affb-26b7fce0ff0f" xsi:nil="true"/>
    <lcf76f155ced4ddcb4097134ff3c332f xmlns="aaeea00d-b0af-4d41-beaf-f78631db48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59AF22-A308-4A60-ACA7-032DBDC9802C}"/>
</file>

<file path=customXml/itemProps2.xml><?xml version="1.0" encoding="utf-8"?>
<ds:datastoreItem xmlns:ds="http://schemas.openxmlformats.org/officeDocument/2006/customXml" ds:itemID="{5C3C4393-C939-4B3E-A3A2-AA2FE83E32D8}"/>
</file>

<file path=customXml/itemProps3.xml><?xml version="1.0" encoding="utf-8"?>
<ds:datastoreItem xmlns:ds="http://schemas.openxmlformats.org/officeDocument/2006/customXml" ds:itemID="{5BA08F73-2DCF-47E6-B068-71712BED930B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413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Verdana</vt:lpstr>
      <vt:lpstr>Retrospect</vt:lpstr>
      <vt:lpstr>React js</vt:lpstr>
      <vt:lpstr>Agenda</vt:lpstr>
      <vt:lpstr>Props and State</vt:lpstr>
      <vt:lpstr>Props and State</vt:lpstr>
      <vt:lpstr>Handling Events</vt:lpstr>
      <vt:lpstr>Handling Events</vt:lpstr>
      <vt:lpstr>Conditional Rendering</vt:lpstr>
      <vt:lpstr>What is hooks ?</vt:lpstr>
      <vt:lpstr>React Hooks</vt:lpstr>
      <vt:lpstr>React Hooks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Negm</dc:creator>
  <cp:lastModifiedBy>Negm</cp:lastModifiedBy>
  <cp:revision>7</cp:revision>
  <dcterms:created xsi:type="dcterms:W3CDTF">2022-01-31T11:52:03Z</dcterms:created>
  <dcterms:modified xsi:type="dcterms:W3CDTF">2022-02-12T19:04:16Z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</Properties>
</file>