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80F9C-08AD-45B0-AE89-059CA4BB29F5}" v="1" dt="2023-02-09T15:20:36.208"/>
    <p1510:client id="{3E34DADF-E368-44F3-A8EB-DBEA37BACEA2}" v="1" dt="2023-02-12T15:56:30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wa Abd-Elmoneim Ibrahim Mohamed" userId="S::marwamoneim221_gmail.com#ext#@itihub.onmicrosoft.com::6628c3b3-bda8-451d-b85b-19b86ba48038" providerId="AD" clId="Web-{14780F9C-08AD-45B0-AE89-059CA4BB29F5}"/>
    <pc:docChg chg="sldOrd">
      <pc:chgData name="Marwa Abd-Elmoneim Ibrahim Mohamed" userId="S::marwamoneim221_gmail.com#ext#@itihub.onmicrosoft.com::6628c3b3-bda8-451d-b85b-19b86ba48038" providerId="AD" clId="Web-{14780F9C-08AD-45B0-AE89-059CA4BB29F5}" dt="2023-02-09T15:20:36.208" v="0"/>
      <pc:docMkLst>
        <pc:docMk/>
      </pc:docMkLst>
      <pc:sldChg chg="ord">
        <pc:chgData name="Marwa Abd-Elmoneim Ibrahim Mohamed" userId="S::marwamoneim221_gmail.com#ext#@itihub.onmicrosoft.com::6628c3b3-bda8-451d-b85b-19b86ba48038" providerId="AD" clId="Web-{14780F9C-08AD-45B0-AE89-059CA4BB29F5}" dt="2023-02-09T15:20:36.208" v="0"/>
        <pc:sldMkLst>
          <pc:docMk/>
          <pc:sldMk cId="0" sldId="261"/>
        </pc:sldMkLst>
      </pc:sldChg>
    </pc:docChg>
  </pc:docChgLst>
  <pc:docChgLst>
    <pc:chgData name="sarah Elsaka" userId="S::tsara1859_gmail.com#ext#@itihub.onmicrosoft.com::48d9bb60-cf2e-4c21-b175-7b2e2f6d3ad3" providerId="AD" clId="Web-{3E34DADF-E368-44F3-A8EB-DBEA37BACEA2}"/>
    <pc:docChg chg="sldOrd">
      <pc:chgData name="sarah Elsaka" userId="S::tsara1859_gmail.com#ext#@itihub.onmicrosoft.com::48d9bb60-cf2e-4c21-b175-7b2e2f6d3ad3" providerId="AD" clId="Web-{3E34DADF-E368-44F3-A8EB-DBEA37BACEA2}" dt="2023-02-12T15:56:30.961" v="0"/>
      <pc:docMkLst>
        <pc:docMk/>
      </pc:docMkLst>
      <pc:sldChg chg="ord">
        <pc:chgData name="sarah Elsaka" userId="S::tsara1859_gmail.com#ext#@itihub.onmicrosoft.com::48d9bb60-cf2e-4c21-b175-7b2e2f6d3ad3" providerId="AD" clId="Web-{3E34DADF-E368-44F3-A8EB-DBEA37BACEA2}" dt="2023-02-12T15:56:30.961" v="0"/>
        <pc:sldMkLst>
          <pc:docMk/>
          <pc:sldMk cId="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B68FF51-9977-4BED-8ED9-92B28900A6F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15F1CE0-AA6B-43FC-821E-70986CF1223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03CD678-98F5-4575-8B23-A026DC6E5A0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BAEC22-804C-4369-8F8E-97763FD1579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3E38C01-2994-4F01-8E7C-749D847B30F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2422976-9AB3-4274-B7C7-B30E9CF8F60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C63DE4-8201-415F-98F7-57ED514DDA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03A6C47-C213-4DEA-B153-8DED1251E6B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4A53770-740B-4BF0-8192-8A0D5078EE0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8614172-AEB7-4FA0-AC2A-5BBFC14277B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8455233-B7B4-447C-B83A-2373A6804B7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1344761-F5AD-494B-9694-D814D9EC2C6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F8D8E4F-A2A7-4E4D-93DD-922AFAE470D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3EEFECB-9904-4AED-AF6D-74FF2D56BC0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F28D300-877B-4845-BA0B-72452FB4E40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0437F27-B491-4DFE-8A37-95CAF83B11B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D26291-4856-49B2-9D09-85876E4EC3A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F82034B-1974-4D16-9395-E479568E4E8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5313B3B-D23C-4D51-9692-D8472A6B5C2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A2092CA-B726-4DDD-BFD3-F0BF1E4A482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D3FC561-C0DB-4B5E-873D-0A5981EEB6D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F08C367-94C0-43C0-912C-99B6591C4F5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C8067D7-3332-4CF5-B1F1-665834CC395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BF8B923-92BB-4122-A8F2-4A674767FC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45EC3CD-AB1D-4083-89A8-FA5FFB46D3B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74B346F-452C-4CF9-8F09-967045184C1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4D27214-9D32-4577-AD56-CC37E2B0FEF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07E7F65-B08C-4718-A36E-32938960D7D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1112229-4EC8-404B-8BE8-6DF2F50478E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D6415AD-0E7D-4577-AC55-019E82E95E9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C3129A3-20BA-4DE4-A9F2-9C5DA98BD9B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4A9624-A186-4145-AA75-123E4FC9FE1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415225B-709E-467C-A251-47A4E86FAB8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40E8047-F57E-4DC6-A20D-AE60CCE45C1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C468482-8A13-4B54-B236-0EE56377F13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DAC903C-CF60-49B7-8924-BC1BEC67B5D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/>
        </p:nvSpPr>
        <p:spPr>
          <a:xfrm>
            <a:off x="0" y="4800600"/>
            <a:ext cx="9143280" cy="3423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Rectangle 8"/>
          <p:cNvSpPr/>
          <p:nvPr/>
        </p:nvSpPr>
        <p:spPr>
          <a:xfrm>
            <a:off x="0" y="4750560"/>
            <a:ext cx="9143280" cy="49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894960" y="1303200"/>
            <a:ext cx="747540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ftr" idx="1"/>
          </p:nvPr>
        </p:nvSpPr>
        <p:spPr>
          <a:xfrm>
            <a:off x="2764800" y="4844880"/>
            <a:ext cx="3616560" cy="27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2"/>
          </p:nvPr>
        </p:nvSpPr>
        <p:spPr>
          <a:xfrm>
            <a:off x="7425360" y="4844880"/>
            <a:ext cx="983160" cy="27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79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2F26AB-4DD1-46EF-91DC-392E23831DEF}" type="slidenum">
              <a:rPr lang="en-US" sz="79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790" b="0" strike="noStrike" spc="-1"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3"/>
          </p:nvPr>
        </p:nvSpPr>
        <p:spPr>
          <a:xfrm>
            <a:off x="822960" y="4844880"/>
            <a:ext cx="1853640" cy="27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" hidden="1"/>
          <p:cNvSpPr/>
          <p:nvPr/>
        </p:nvSpPr>
        <p:spPr>
          <a:xfrm>
            <a:off x="0" y="4800600"/>
            <a:ext cx="9143280" cy="3423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Rectangle 8" hidden="1"/>
          <p:cNvSpPr/>
          <p:nvPr/>
        </p:nvSpPr>
        <p:spPr>
          <a:xfrm>
            <a:off x="0" y="4750560"/>
            <a:ext cx="9143280" cy="49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Straight Connector 9"/>
          <p:cNvSpPr/>
          <p:nvPr/>
        </p:nvSpPr>
        <p:spPr>
          <a:xfrm>
            <a:off x="894960" y="1303200"/>
            <a:ext cx="747540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Rectangle 4"/>
          <p:cNvSpPr/>
          <p:nvPr/>
        </p:nvSpPr>
        <p:spPr>
          <a:xfrm>
            <a:off x="2520" y="4800600"/>
            <a:ext cx="9140760" cy="3423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ctangle 5"/>
          <p:cNvSpPr/>
          <p:nvPr/>
        </p:nvSpPr>
        <p:spPr>
          <a:xfrm>
            <a:off x="0" y="4750560"/>
            <a:ext cx="9140760" cy="47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1"/>
          <p:cNvSpPr>
            <a:spLocks noGrp="1"/>
          </p:cNvSpPr>
          <p:nvPr>
            <p:ph type="ftr" idx="4"/>
          </p:nvPr>
        </p:nvSpPr>
        <p:spPr>
          <a:xfrm>
            <a:off x="2764800" y="4844880"/>
            <a:ext cx="3616560" cy="27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sldNum" idx="5"/>
          </p:nvPr>
        </p:nvSpPr>
        <p:spPr>
          <a:xfrm>
            <a:off x="7425360" y="4844880"/>
            <a:ext cx="983160" cy="27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79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3EF45E-BEB4-41AD-8AE4-856959AD4D0E}" type="slidenum">
              <a:rPr lang="en-US" sz="79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790" b="0" strike="noStrike" spc="-1"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6"/>
          </p:nvPr>
        </p:nvSpPr>
        <p:spPr>
          <a:xfrm>
            <a:off x="822960" y="4844880"/>
            <a:ext cx="1853640" cy="27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ftr" idx="7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1" name="PlaceHolder 2"/>
          <p:cNvSpPr>
            <a:spLocks noGrp="1"/>
          </p:cNvSpPr>
          <p:nvPr>
            <p:ph type="sldNum" idx="8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B5D69F-291F-4FDF-88EF-043FA68E1876}" type="slidenum">
              <a:rPr lang="en-US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dt" idx="9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themoviedb.org/3/movie/" TargetMode="Externa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apis.com/books/v1/volumes?q=bookName" TargetMode="Externa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object 2"/>
          <p:cNvSpPr/>
          <p:nvPr/>
        </p:nvSpPr>
        <p:spPr>
          <a:xfrm>
            <a:off x="0" y="3429000"/>
            <a:ext cx="9143280" cy="1713960"/>
          </a:xfrm>
          <a:custGeom>
            <a:avLst/>
            <a:gdLst/>
            <a:ahLst/>
            <a:cxnLst/>
            <a:rect l="l" t="t" r="r" b="b"/>
            <a:pathLst>
              <a:path w="9144000" h="1714500">
                <a:moveTo>
                  <a:pt x="0" y="1714496"/>
                </a:moveTo>
                <a:lnTo>
                  <a:pt x="9143981" y="1714496"/>
                </a:lnTo>
                <a:lnTo>
                  <a:pt x="9143981" y="0"/>
                </a:lnTo>
                <a:lnTo>
                  <a:pt x="0" y="0"/>
                </a:lnTo>
                <a:lnTo>
                  <a:pt x="0" y="1714496"/>
                </a:lnTo>
                <a:close/>
              </a:path>
            </a:pathLst>
          </a:custGeom>
          <a:solidFill>
            <a:srgbClr val="7C7CD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object 3"/>
          <p:cNvSpPr/>
          <p:nvPr/>
        </p:nvSpPr>
        <p:spPr>
          <a:xfrm>
            <a:off x="0" y="0"/>
            <a:ext cx="9143280" cy="342828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81" y="3428993"/>
                </a:moveTo>
                <a:lnTo>
                  <a:pt x="0" y="3428993"/>
                </a:lnTo>
                <a:lnTo>
                  <a:pt x="0" y="0"/>
                </a:lnTo>
                <a:lnTo>
                  <a:pt x="9143981" y="0"/>
                </a:lnTo>
                <a:lnTo>
                  <a:pt x="9143981" y="342899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443400" y="-132480"/>
            <a:ext cx="3185280" cy="245052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b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8000" b="0" strike="noStrike" spc="-38">
                <a:solidFill>
                  <a:srgbClr val="404040"/>
                </a:solidFill>
                <a:latin typeface="Calibri Light"/>
              </a:rPr>
              <a:t>React.js</a:t>
            </a:r>
            <a:endParaRPr lang="en-US" sz="8000" b="0" strike="noStrike" spc="-1">
              <a:latin typeface="Arial"/>
            </a:endParaRPr>
          </a:p>
        </p:txBody>
      </p:sp>
      <p:sp>
        <p:nvSpPr>
          <p:cNvPr id="134" name="object 5"/>
          <p:cNvSpPr/>
          <p:nvPr/>
        </p:nvSpPr>
        <p:spPr>
          <a:xfrm>
            <a:off x="3839040" y="4060080"/>
            <a:ext cx="146484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2100" b="1" strike="noStrike" spc="-7">
                <a:solidFill>
                  <a:srgbClr val="FFFFFF"/>
                </a:solidFill>
                <a:latin typeface="Courier New"/>
                <a:ea typeface="DejaVu Sans"/>
              </a:rPr>
              <a:t>Lecture</a:t>
            </a:r>
            <a:r>
              <a:rPr lang="en-US" sz="2100" b="1" strike="noStrike" spc="-66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lang="en-US" sz="2100" b="1" strike="noStrike" spc="-7">
                <a:solidFill>
                  <a:srgbClr val="FFFFFF"/>
                </a:solidFill>
                <a:latin typeface="Courier New"/>
                <a:ea typeface="DejaVu Sans"/>
              </a:rPr>
              <a:t>4</a:t>
            </a:r>
            <a:endParaRPr lang="en-US" sz="2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97440" y="-158040"/>
            <a:ext cx="1430640" cy="1112400"/>
          </a:xfrm>
          <a:prstGeom prst="rect">
            <a:avLst/>
          </a:prstGeom>
          <a:solidFill>
            <a:srgbClr val="7C7CDF"/>
          </a:solidFill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ts val="4380"/>
              </a:lnSpc>
              <a:buNone/>
            </a:pPr>
            <a:r>
              <a:rPr lang="en-US" sz="3750" b="0" strike="noStrike" spc="-38">
                <a:solidFill>
                  <a:srgbClr val="404040"/>
                </a:solidFill>
                <a:latin typeface="Calibri Light"/>
              </a:rPr>
              <a:t>Agenda</a:t>
            </a:r>
            <a:endParaRPr lang="en-US" sz="3750" b="0" strike="noStrike" spc="-1">
              <a:latin typeface="Arial"/>
            </a:endParaRPr>
          </a:p>
        </p:txBody>
      </p:sp>
      <p:sp>
        <p:nvSpPr>
          <p:cNvPr id="136" name="object 3"/>
          <p:cNvSpPr/>
          <p:nvPr/>
        </p:nvSpPr>
        <p:spPr>
          <a:xfrm>
            <a:off x="475200" y="1239480"/>
            <a:ext cx="2997720" cy="127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3280" rIns="0" bIns="0" anchor="t">
            <a:spAutoFit/>
          </a:bodyPr>
          <a:lstStyle/>
          <a:p>
            <a:pPr marL="379080" indent="-367200">
              <a:lnSpc>
                <a:spcPct val="100000"/>
              </a:lnSpc>
              <a:spcBef>
                <a:spcPts val="326"/>
              </a:spcBef>
              <a:buClr>
                <a:srgbClr val="666666"/>
              </a:buClr>
              <a:buFont typeface="Arial"/>
              <a:buChar char="●"/>
              <a:tabLst>
                <a:tab pos="379080" algn="l"/>
                <a:tab pos="379800" algn="l"/>
              </a:tabLst>
            </a:pP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Axios</a:t>
            </a:r>
            <a:endParaRPr lang="en-US" sz="1800" b="0" strike="noStrike" spc="-1">
              <a:latin typeface="Arial"/>
            </a:endParaRPr>
          </a:p>
          <a:p>
            <a:pPr marL="379080" indent="-367200">
              <a:lnSpc>
                <a:spcPct val="100000"/>
              </a:lnSpc>
              <a:spcBef>
                <a:spcPts val="326"/>
              </a:spcBef>
              <a:buClr>
                <a:srgbClr val="666666"/>
              </a:buClr>
              <a:buFont typeface="Arial"/>
              <a:buChar char="●"/>
              <a:tabLst>
                <a:tab pos="379080" algn="l"/>
                <a:tab pos="379800" algn="l"/>
              </a:tabLst>
            </a:pP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API</a:t>
            </a:r>
            <a:r>
              <a:rPr lang="en-US" sz="1800" b="0" strike="noStrike" spc="-15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Integration</a:t>
            </a:r>
            <a:endParaRPr lang="en-US" sz="1800" b="0" strike="noStrike" spc="-1">
              <a:latin typeface="Arial"/>
            </a:endParaRPr>
          </a:p>
          <a:p>
            <a:pPr marL="12240">
              <a:lnSpc>
                <a:spcPct val="100000"/>
              </a:lnSpc>
              <a:spcBef>
                <a:spcPts val="326"/>
              </a:spcBef>
              <a:buNone/>
              <a:tabLst>
                <a:tab pos="379080" algn="l"/>
                <a:tab pos="379800" algn="l"/>
              </a:tabLst>
            </a:pPr>
            <a:endParaRPr lang="en-US" sz="1800" b="0" strike="noStrike" spc="-1">
              <a:latin typeface="Arial"/>
            </a:endParaRPr>
          </a:p>
          <a:p>
            <a:pPr marL="12240">
              <a:lnSpc>
                <a:spcPct val="100000"/>
              </a:lnSpc>
              <a:spcBef>
                <a:spcPts val="326"/>
              </a:spcBef>
              <a:buNone/>
              <a:tabLst>
                <a:tab pos="379080" algn="l"/>
                <a:tab pos="37980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bject 2"/>
          <p:cNvSpPr/>
          <p:nvPr/>
        </p:nvSpPr>
        <p:spPr>
          <a:xfrm>
            <a:off x="345600" y="1842840"/>
            <a:ext cx="3879720" cy="159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4320" algn="ctr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5500" b="1" strike="noStrike" spc="-7">
                <a:solidFill>
                  <a:srgbClr val="282828"/>
                </a:solidFill>
                <a:latin typeface="Georgia"/>
                <a:ea typeface="DejaVu Sans"/>
              </a:rPr>
              <a:t>Axios</a:t>
            </a:r>
            <a:endParaRPr lang="en-US" sz="5500" b="0" strike="noStrike" spc="-1">
              <a:latin typeface="Arial"/>
            </a:endParaRPr>
          </a:p>
          <a:p>
            <a:pPr marL="4320" algn="ctr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1600" b="0" strike="noStrike" spc="-7">
                <a:solidFill>
                  <a:srgbClr val="282828"/>
                </a:solidFill>
                <a:latin typeface="Georgia"/>
                <a:ea typeface="DejaVu Sans"/>
              </a:rPr>
              <a:t>Axios is basically an external library, which  is used to make promise based HTTP</a:t>
            </a:r>
            <a:r>
              <a:rPr lang="en-US" sz="1600" b="0" strike="noStrike" spc="-66">
                <a:solidFill>
                  <a:srgbClr val="282828"/>
                </a:solidFill>
                <a:latin typeface="Georgia"/>
                <a:ea typeface="DejaVu Sans"/>
              </a:rPr>
              <a:t> </a:t>
            </a:r>
            <a:r>
              <a:rPr lang="en-US" sz="1600" b="0" strike="noStrike" spc="-7">
                <a:solidFill>
                  <a:srgbClr val="282828"/>
                </a:solidFill>
                <a:latin typeface="Georgia"/>
                <a:ea typeface="DejaVu Sans"/>
              </a:rPr>
              <a:t>calls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8" name="object 3"/>
          <p:cNvSpPr/>
          <p:nvPr/>
        </p:nvSpPr>
        <p:spPr>
          <a:xfrm>
            <a:off x="5025240" y="889560"/>
            <a:ext cx="2987640" cy="196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551"/>
              </a:lnSpc>
              <a:buNone/>
            </a:pPr>
            <a:r>
              <a:rPr lang="en-US" sz="1400" b="1" strike="noStrike" spc="-7">
                <a:solidFill>
                  <a:srgbClr val="212121"/>
                </a:solidFill>
                <a:latin typeface="Courier New"/>
                <a:ea typeface="DejaVu Sans"/>
              </a:rPr>
              <a:t>Creating instance for</a:t>
            </a:r>
            <a:r>
              <a:rPr lang="en-US" sz="1400" b="1" strike="noStrike" spc="-66">
                <a:solidFill>
                  <a:srgbClr val="212121"/>
                </a:solidFill>
                <a:latin typeface="Courier New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212121"/>
                </a:solidFill>
                <a:latin typeface="Courier New"/>
                <a:ea typeface="DejaVu Sans"/>
              </a:rPr>
              <a:t>shared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9" name="object 4"/>
          <p:cNvSpPr/>
          <p:nvPr/>
        </p:nvSpPr>
        <p:spPr>
          <a:xfrm>
            <a:off x="5025240" y="1091520"/>
            <a:ext cx="862200" cy="196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551"/>
              </a:lnSpc>
              <a:buNone/>
            </a:pPr>
            <a:r>
              <a:rPr lang="en-US" sz="1400" b="1" strike="noStrike" spc="-7">
                <a:solidFill>
                  <a:srgbClr val="212121"/>
                </a:solidFill>
                <a:latin typeface="Courier New"/>
                <a:ea typeface="DejaVu Sans"/>
              </a:rPr>
              <a:t>config</a:t>
            </a:r>
            <a:r>
              <a:rPr lang="en-US" sz="1400" b="1" strike="noStrike" spc="-86">
                <a:solidFill>
                  <a:srgbClr val="212121"/>
                </a:solidFill>
                <a:latin typeface="Courier New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212121"/>
                </a:solidFill>
                <a:latin typeface="Courier New"/>
                <a:ea typeface="DejaVu Sans"/>
              </a:rPr>
              <a:t>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0" name="object 5"/>
          <p:cNvSpPr/>
          <p:nvPr/>
        </p:nvSpPr>
        <p:spPr>
          <a:xfrm>
            <a:off x="5012640" y="1766880"/>
            <a:ext cx="2712600" cy="21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135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import axios from</a:t>
            </a:r>
            <a:r>
              <a:rPr lang="en-US" sz="1350" b="1" strike="noStrike" spc="-15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35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'axios';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41" name="object 6"/>
          <p:cNvSpPr/>
          <p:nvPr/>
        </p:nvSpPr>
        <p:spPr>
          <a:xfrm>
            <a:off x="5012640" y="2329920"/>
            <a:ext cx="2701800" cy="99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20000"/>
              </a:lnSpc>
              <a:spcBef>
                <a:spcPts val="99"/>
              </a:spcBef>
              <a:buNone/>
            </a:pPr>
            <a:r>
              <a:rPr lang="en-US" sz="135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export const instance</a:t>
            </a:r>
            <a:r>
              <a:rPr lang="en-US" sz="1350" b="1" strike="noStrike" spc="-92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35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=  axios.create({</a:t>
            </a:r>
            <a:endParaRPr lang="en-US" sz="1350" b="0" strike="noStrike" spc="-1">
              <a:latin typeface="Arial"/>
            </a:endParaRPr>
          </a:p>
          <a:p>
            <a:pPr marL="218520">
              <a:lnSpc>
                <a:spcPct val="100000"/>
              </a:lnSpc>
              <a:spcBef>
                <a:spcPts val="326"/>
              </a:spcBef>
              <a:buNone/>
            </a:pPr>
            <a:r>
              <a:rPr lang="en-US" sz="135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baseURL: 'API BASE</a:t>
            </a:r>
            <a:r>
              <a:rPr lang="en-US" sz="1350" b="1" strike="noStrike" spc="-86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35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URL',</a:t>
            </a:r>
            <a:endParaRPr lang="en-US" sz="135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1"/>
              </a:spcBef>
              <a:buNone/>
            </a:pPr>
            <a:r>
              <a:rPr lang="en-US" sz="135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});</a:t>
            </a:r>
            <a:endParaRPr lang="en-US" sz="13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97440" y="95760"/>
            <a:ext cx="1887840" cy="858600"/>
          </a:xfrm>
          <a:prstGeom prst="rect">
            <a:avLst/>
          </a:prstGeom>
          <a:solidFill>
            <a:srgbClr val="7C7CDF"/>
          </a:solidFill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ts val="4380"/>
              </a:lnSpc>
              <a:buNone/>
            </a:pPr>
            <a:r>
              <a:rPr lang="en-US" sz="3750" b="0" strike="noStrike" spc="-38">
                <a:solidFill>
                  <a:srgbClr val="404040"/>
                </a:solidFill>
                <a:latin typeface="Calibri Light"/>
              </a:rPr>
              <a:t>Axios</a:t>
            </a:r>
            <a:endParaRPr lang="en-US" sz="3750" b="0" strike="noStrike" spc="-1">
              <a:latin typeface="Arial"/>
            </a:endParaRPr>
          </a:p>
        </p:txBody>
      </p:sp>
      <p:sp>
        <p:nvSpPr>
          <p:cNvPr id="143" name="object 3"/>
          <p:cNvSpPr/>
          <p:nvPr/>
        </p:nvSpPr>
        <p:spPr>
          <a:xfrm>
            <a:off x="384840" y="1284840"/>
            <a:ext cx="7508160" cy="230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9880" rIns="0" bIns="0" anchor="t">
            <a:spAutoFit/>
          </a:bodyPr>
          <a:lstStyle/>
          <a:p>
            <a:pPr marL="12600">
              <a:lnSpc>
                <a:spcPts val="1721"/>
              </a:lnSpc>
              <a:spcBef>
                <a:spcPts val="235"/>
              </a:spcBef>
              <a:buNone/>
            </a:pPr>
            <a:r>
              <a:rPr lang="en-US" sz="15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After initialize axios instance you can use it for API calling</a:t>
            </a:r>
            <a:r>
              <a:rPr lang="en-US" sz="1500" b="0" strike="noStrike" spc="-26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5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to  integrate with backend server</a:t>
            </a:r>
            <a:r>
              <a:rPr lang="en-US" sz="15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5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:</a:t>
            </a:r>
            <a:endParaRPr lang="en-US" sz="15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1"/>
              </a:spcBef>
              <a:buNone/>
            </a:pPr>
            <a:endParaRPr lang="en-US" sz="275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lang="en-US" sz="1050" b="0" strike="noStrike" spc="9">
                <a:solidFill>
                  <a:srgbClr val="666666"/>
                </a:solidFill>
                <a:latin typeface="Courier New"/>
                <a:ea typeface="DejaVu Sans"/>
              </a:rPr>
              <a:t>instance.post('/endpoint_name')</a:t>
            </a:r>
            <a:endParaRPr lang="en-US" sz="1050" b="0" strike="noStrike" spc="-1">
              <a:latin typeface="Arial"/>
            </a:endParaRPr>
          </a:p>
          <a:p>
            <a:pPr marL="344160" indent="-166320">
              <a:lnSpc>
                <a:spcPct val="193000"/>
              </a:lnSpc>
              <a:buNone/>
              <a:tabLst>
                <a:tab pos="0" algn="l"/>
              </a:tabLst>
            </a:pPr>
            <a:r>
              <a:rPr lang="en-US" sz="1050" b="0" strike="noStrike" spc="9">
                <a:solidFill>
                  <a:srgbClr val="666666"/>
                </a:solidFill>
                <a:latin typeface="Courier New"/>
                <a:ea typeface="DejaVu Sans"/>
              </a:rPr>
              <a:t>.then(function (response) </a:t>
            </a:r>
            <a:r>
              <a:rPr lang="en-US" sz="1050" b="0" strike="noStrike" spc="15">
                <a:solidFill>
                  <a:srgbClr val="666666"/>
                </a:solidFill>
                <a:latin typeface="Courier New"/>
                <a:ea typeface="DejaVu Sans"/>
              </a:rPr>
              <a:t>{  </a:t>
            </a:r>
            <a:r>
              <a:rPr lang="en-US" sz="1050" b="0" strike="noStrike" spc="9">
                <a:solidFill>
                  <a:srgbClr val="666666"/>
                </a:solidFill>
                <a:latin typeface="Courier New"/>
                <a:ea typeface="DejaVu Sans"/>
              </a:rPr>
              <a:t>console.log(response);</a:t>
            </a:r>
            <a:endParaRPr lang="en-US" sz="1050" b="0" strike="noStrike" spc="-1">
              <a:latin typeface="Arial"/>
            </a:endParaRPr>
          </a:p>
          <a:p>
            <a:pPr marL="344160" indent="-166320">
              <a:lnSpc>
                <a:spcPct val="100000"/>
              </a:lnSpc>
              <a:spcBef>
                <a:spcPts val="45"/>
              </a:spcBef>
              <a:buNone/>
              <a:tabLst>
                <a:tab pos="0" algn="l"/>
              </a:tabLst>
            </a:pPr>
            <a:endParaRPr lang="en-US" sz="1000" b="0" strike="noStrike" spc="-1">
              <a:latin typeface="Arial"/>
            </a:endParaRPr>
          </a:p>
          <a:p>
            <a:pPr marL="178560" indent="-1663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50" b="0" strike="noStrike" spc="9">
                <a:solidFill>
                  <a:srgbClr val="666666"/>
                </a:solidFill>
                <a:latin typeface="Courier New"/>
                <a:ea typeface="DejaVu Sans"/>
              </a:rPr>
              <a:t>})</a:t>
            </a:r>
            <a:endParaRPr lang="en-US" sz="1050" b="0" strike="noStrike" spc="-1">
              <a:latin typeface="Arial"/>
            </a:endParaRPr>
          </a:p>
          <a:p>
            <a:pPr marL="344160" indent="-166320">
              <a:lnSpc>
                <a:spcPct val="193000"/>
              </a:lnSpc>
              <a:spcBef>
                <a:spcPts val="6"/>
              </a:spcBef>
              <a:buNone/>
              <a:tabLst>
                <a:tab pos="0" algn="l"/>
              </a:tabLst>
            </a:pPr>
            <a:r>
              <a:rPr lang="en-US" sz="1050" b="0" strike="noStrike" spc="9">
                <a:solidFill>
                  <a:srgbClr val="666666"/>
                </a:solidFill>
                <a:latin typeface="Courier New"/>
                <a:ea typeface="DejaVu Sans"/>
              </a:rPr>
              <a:t>.catch(function (error) </a:t>
            </a:r>
            <a:r>
              <a:rPr lang="en-US" sz="1050" b="0" strike="noStrike" spc="15">
                <a:solidFill>
                  <a:srgbClr val="666666"/>
                </a:solidFill>
                <a:latin typeface="Courier New"/>
                <a:ea typeface="DejaVu Sans"/>
              </a:rPr>
              <a:t>{  </a:t>
            </a:r>
            <a:r>
              <a:rPr lang="en-US" sz="1050" b="0" strike="noStrike" spc="9">
                <a:solidFill>
                  <a:srgbClr val="666666"/>
                </a:solidFill>
                <a:latin typeface="Courier New"/>
                <a:ea typeface="DejaVu Sans"/>
              </a:rPr>
              <a:t>console.log(error);</a:t>
            </a:r>
            <a:endParaRPr lang="en-US" sz="1050" b="0" strike="noStrike" spc="-1">
              <a:latin typeface="Arial"/>
            </a:endParaRPr>
          </a:p>
          <a:p>
            <a:pPr marL="344160" indent="-166320">
              <a:lnSpc>
                <a:spcPct val="100000"/>
              </a:lnSpc>
              <a:spcBef>
                <a:spcPts val="45"/>
              </a:spcBef>
              <a:buNone/>
              <a:tabLst>
                <a:tab pos="0" algn="l"/>
              </a:tabLst>
            </a:pPr>
            <a:endParaRPr lang="en-US" sz="1000" b="0" strike="noStrike" spc="-1">
              <a:latin typeface="Arial"/>
            </a:endParaRPr>
          </a:p>
          <a:p>
            <a:pPr marL="178560" indent="-1663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50" b="0" strike="noStrike" spc="9">
                <a:solidFill>
                  <a:srgbClr val="666666"/>
                </a:solidFill>
                <a:latin typeface="Courier New"/>
                <a:ea typeface="DejaVu Sans"/>
              </a:rPr>
              <a:t>});</a:t>
            </a:r>
            <a:endParaRPr lang="en-US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bject 7"/>
          <p:cNvSpPr/>
          <p:nvPr/>
        </p:nvSpPr>
        <p:spPr>
          <a:xfrm>
            <a:off x="66240" y="685800"/>
            <a:ext cx="3591000" cy="42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-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Add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navbar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with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links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for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different </a:t>
            </a:r>
            <a:r>
              <a:rPr lang="en-US" sz="1200" b="0" strike="noStrike" spc="-707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pages</a:t>
            </a:r>
            <a:r>
              <a:rPr lang="en-US" sz="1200" b="0" strike="noStrike" spc="-1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as shown in task.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5" name="object 66"/>
          <p:cNvSpPr/>
          <p:nvPr/>
        </p:nvSpPr>
        <p:spPr>
          <a:xfrm>
            <a:off x="0" y="1143000"/>
            <a:ext cx="4571640" cy="437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286920" indent="-274320">
              <a:lnSpc>
                <a:spcPct val="100000"/>
              </a:lnSpc>
              <a:spcBef>
                <a:spcPts val="99"/>
              </a:spcBef>
              <a:buClr>
                <a:srgbClr val="666666"/>
              </a:buClr>
              <a:buFont typeface="StarSymbol"/>
              <a:buAutoNum type="arabicPlain" startAt="2"/>
              <a:tabLst>
                <a:tab pos="286920" algn="l"/>
              </a:tabLst>
            </a:pP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get moives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list using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API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: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286920" algn="l"/>
              </a:tabLst>
            </a:pPr>
            <a:r>
              <a:rPr lang="en-US" sz="1800" b="1" strike="noStrike" spc="-7">
                <a:solidFill>
                  <a:srgbClr val="666666"/>
                </a:solidFill>
                <a:latin typeface="Courier New"/>
                <a:ea typeface="DejaVu Sans"/>
              </a:rPr>
              <a:t>"https://api.themoviedb.org/3/movie/popular?api_key=7a1c19ea3c361a4d3cc53eb70ef8298c"</a:t>
            </a:r>
            <a:endParaRPr lang="en-US" sz="1800" b="0" strike="noStrike" spc="-1">
              <a:latin typeface="Arial"/>
            </a:endParaRPr>
          </a:p>
          <a:p>
            <a:pPr marL="12600" indent="-274320">
              <a:lnSpc>
                <a:spcPct val="114000"/>
              </a:lnSpc>
              <a:spcBef>
                <a:spcPts val="1199"/>
              </a:spcBef>
              <a:buClr>
                <a:srgbClr val="666666"/>
              </a:buClr>
              <a:buFont typeface="StarSymbol"/>
              <a:buAutoNum type="arabicPlain" startAt="3"/>
              <a:tabLst>
                <a:tab pos="286920" algn="l"/>
              </a:tabLst>
            </a:pP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 using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dynamic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routes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get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moive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07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details</a:t>
            </a:r>
            <a:r>
              <a:rPr lang="en-US" sz="1200" b="0" strike="noStrike" spc="-1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data using API :</a:t>
            </a:r>
            <a:endParaRPr lang="en-US" sz="1200" b="0" strike="noStrike" spc="-1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1230"/>
              </a:spcBef>
              <a:buNone/>
              <a:tabLst>
                <a:tab pos="286920" algn="l"/>
              </a:tabLst>
            </a:pPr>
            <a:r>
              <a:rPr lang="en-US" sz="1800" b="0" u="sng" strike="noStrike" spc="-1">
                <a:solidFill>
                  <a:srgbClr val="67AABF"/>
                </a:solidFill>
                <a:uFillTx/>
                <a:latin typeface="Arial MT"/>
                <a:ea typeface="DejaVu Sans"/>
                <a:hlinkClick r:id="rId2"/>
              </a:rPr>
              <a:t>https://api.themoviedb.org/3/movie/</a:t>
            </a:r>
            <a:r>
              <a:rPr lang="en-US" sz="1800" b="0" strike="noStrike" spc="-1">
                <a:solidFill>
                  <a:srgbClr val="000000"/>
                </a:solidFill>
                <a:latin typeface="Arial MT"/>
                <a:ea typeface="DejaVu Sans"/>
              </a:rPr>
              <a:t>{here id  of moive}?api_key=7a1c19ea3c361a4d3cc53eb70ef8298c</a:t>
            </a:r>
            <a:endParaRPr lang="en-US" sz="1800" b="0" strike="noStrike" spc="-1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1230"/>
              </a:spcBef>
              <a:buNone/>
              <a:tabLst>
                <a:tab pos="28692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 MT"/>
                <a:ea typeface="DejaVu Sans"/>
              </a:rPr>
              <a:t>For image path :https://image.tmdb.org/t/p/w500/{posterpath}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6" name="object 67"/>
          <p:cNvSpPr/>
          <p:nvPr/>
        </p:nvSpPr>
        <p:spPr>
          <a:xfrm>
            <a:off x="4367880" y="240480"/>
            <a:ext cx="4610520" cy="31248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5440" rIns="0" bIns="0" anchor="t">
            <a:spAutoFit/>
          </a:bodyPr>
          <a:lstStyle/>
          <a:p>
            <a:pPr marL="187920">
              <a:lnSpc>
                <a:spcPct val="100000"/>
              </a:lnSpc>
              <a:spcBef>
                <a:spcPts val="1145"/>
              </a:spcBef>
              <a:buNone/>
              <a:tabLst>
                <a:tab pos="3960000" algn="l"/>
              </a:tabLst>
            </a:pPr>
            <a:r>
              <a:rPr lang="en-US" sz="11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Home</a:t>
            </a:r>
            <a:r>
              <a:rPr lang="en-US" sz="1100" b="0" strike="noStrike" spc="15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1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To-do</a:t>
            </a:r>
            <a:r>
              <a:rPr lang="en-US" sz="1100" b="0" strike="noStrike" spc="21">
                <a:solidFill>
                  <a:srgbClr val="000000"/>
                </a:solidFill>
                <a:latin typeface="Courier New"/>
                <a:ea typeface="DejaVu Sans"/>
              </a:rPr>
              <a:t> moives </a:t>
            </a:r>
            <a:r>
              <a:rPr lang="en-US" sz="11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	login</a:t>
            </a:r>
            <a:endParaRPr lang="en-US" sz="1100" b="0" strike="noStrike" spc="-1">
              <a:latin typeface="Arial"/>
            </a:endParaRPr>
          </a:p>
        </p:txBody>
      </p:sp>
      <p:grpSp>
        <p:nvGrpSpPr>
          <p:cNvPr id="147" name="object 73"/>
          <p:cNvGrpSpPr/>
          <p:nvPr/>
        </p:nvGrpSpPr>
        <p:grpSpPr>
          <a:xfrm>
            <a:off x="4756320" y="1055160"/>
            <a:ext cx="1245960" cy="1046520"/>
            <a:chOff x="4756320" y="1055160"/>
            <a:chExt cx="1245960" cy="1046520"/>
          </a:xfrm>
        </p:grpSpPr>
        <p:sp>
          <p:nvSpPr>
            <p:cNvPr id="148" name="object 74"/>
            <p:cNvSpPr/>
            <p:nvPr/>
          </p:nvSpPr>
          <p:spPr>
            <a:xfrm>
              <a:off x="4756320" y="105516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object 75"/>
            <p:cNvSpPr/>
            <p:nvPr/>
          </p:nvSpPr>
          <p:spPr>
            <a:xfrm>
              <a:off x="4756320" y="105516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0" name="object 76"/>
          <p:cNvSpPr/>
          <p:nvPr/>
        </p:nvSpPr>
        <p:spPr>
          <a:xfrm>
            <a:off x="4768200" y="222912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object 77"/>
          <p:cNvSpPr/>
          <p:nvPr/>
        </p:nvSpPr>
        <p:spPr>
          <a:xfrm>
            <a:off x="4768200" y="247716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2" name="object 78"/>
          <p:cNvGrpSpPr/>
          <p:nvPr/>
        </p:nvGrpSpPr>
        <p:grpSpPr>
          <a:xfrm>
            <a:off x="6143040" y="1055160"/>
            <a:ext cx="1245960" cy="1046520"/>
            <a:chOff x="6143040" y="1055160"/>
            <a:chExt cx="1245960" cy="1046520"/>
          </a:xfrm>
        </p:grpSpPr>
        <p:sp>
          <p:nvSpPr>
            <p:cNvPr id="153" name="object 79"/>
            <p:cNvSpPr/>
            <p:nvPr/>
          </p:nvSpPr>
          <p:spPr>
            <a:xfrm>
              <a:off x="6143040" y="105516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object 80"/>
            <p:cNvSpPr/>
            <p:nvPr/>
          </p:nvSpPr>
          <p:spPr>
            <a:xfrm>
              <a:off x="6143040" y="105516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5" name="object 81"/>
          <p:cNvSpPr/>
          <p:nvPr/>
        </p:nvSpPr>
        <p:spPr>
          <a:xfrm>
            <a:off x="6155280" y="222912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object 82"/>
          <p:cNvSpPr/>
          <p:nvPr/>
        </p:nvSpPr>
        <p:spPr>
          <a:xfrm>
            <a:off x="6155280" y="247716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7" name="object 83"/>
          <p:cNvGrpSpPr/>
          <p:nvPr/>
        </p:nvGrpSpPr>
        <p:grpSpPr>
          <a:xfrm>
            <a:off x="7590600" y="1055160"/>
            <a:ext cx="1245960" cy="1046520"/>
            <a:chOff x="7590600" y="1055160"/>
            <a:chExt cx="1245960" cy="1046520"/>
          </a:xfrm>
        </p:grpSpPr>
        <p:sp>
          <p:nvSpPr>
            <p:cNvPr id="158" name="object 84"/>
            <p:cNvSpPr/>
            <p:nvPr/>
          </p:nvSpPr>
          <p:spPr>
            <a:xfrm>
              <a:off x="7590600" y="105516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object 85"/>
            <p:cNvSpPr/>
            <p:nvPr/>
          </p:nvSpPr>
          <p:spPr>
            <a:xfrm>
              <a:off x="7590600" y="105516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0" name="object 86"/>
          <p:cNvSpPr/>
          <p:nvPr/>
        </p:nvSpPr>
        <p:spPr>
          <a:xfrm>
            <a:off x="7602480" y="222912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object 87"/>
          <p:cNvSpPr/>
          <p:nvPr/>
        </p:nvSpPr>
        <p:spPr>
          <a:xfrm>
            <a:off x="7602480" y="247716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2" name="object 88"/>
          <p:cNvGrpSpPr/>
          <p:nvPr/>
        </p:nvGrpSpPr>
        <p:grpSpPr>
          <a:xfrm>
            <a:off x="4756320" y="2858400"/>
            <a:ext cx="1245960" cy="1046520"/>
            <a:chOff x="4756320" y="2858400"/>
            <a:chExt cx="1245960" cy="1046520"/>
          </a:xfrm>
        </p:grpSpPr>
        <p:sp>
          <p:nvSpPr>
            <p:cNvPr id="163" name="object 89"/>
            <p:cNvSpPr/>
            <p:nvPr/>
          </p:nvSpPr>
          <p:spPr>
            <a:xfrm>
              <a:off x="4756320" y="285840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object 90"/>
            <p:cNvSpPr/>
            <p:nvPr/>
          </p:nvSpPr>
          <p:spPr>
            <a:xfrm>
              <a:off x="4756320" y="285840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5" name="object 91"/>
          <p:cNvSpPr/>
          <p:nvPr/>
        </p:nvSpPr>
        <p:spPr>
          <a:xfrm>
            <a:off x="4768200" y="403236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object 92"/>
          <p:cNvSpPr/>
          <p:nvPr/>
        </p:nvSpPr>
        <p:spPr>
          <a:xfrm>
            <a:off x="4768200" y="428040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7" name="object 93"/>
          <p:cNvGrpSpPr/>
          <p:nvPr/>
        </p:nvGrpSpPr>
        <p:grpSpPr>
          <a:xfrm>
            <a:off x="6143040" y="2858400"/>
            <a:ext cx="1245960" cy="1046520"/>
            <a:chOff x="6143040" y="2858400"/>
            <a:chExt cx="1245960" cy="1046520"/>
          </a:xfrm>
        </p:grpSpPr>
        <p:sp>
          <p:nvSpPr>
            <p:cNvPr id="168" name="object 94"/>
            <p:cNvSpPr/>
            <p:nvPr/>
          </p:nvSpPr>
          <p:spPr>
            <a:xfrm>
              <a:off x="6143040" y="285840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object 95"/>
            <p:cNvSpPr/>
            <p:nvPr/>
          </p:nvSpPr>
          <p:spPr>
            <a:xfrm>
              <a:off x="6143040" y="285840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0" name="object 96"/>
          <p:cNvSpPr/>
          <p:nvPr/>
        </p:nvSpPr>
        <p:spPr>
          <a:xfrm>
            <a:off x="6155280" y="403236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object 97"/>
          <p:cNvSpPr/>
          <p:nvPr/>
        </p:nvSpPr>
        <p:spPr>
          <a:xfrm>
            <a:off x="6155280" y="428040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72" name="object 98"/>
          <p:cNvGrpSpPr/>
          <p:nvPr/>
        </p:nvGrpSpPr>
        <p:grpSpPr>
          <a:xfrm>
            <a:off x="7590600" y="2858400"/>
            <a:ext cx="1245960" cy="1046520"/>
            <a:chOff x="7590600" y="2858400"/>
            <a:chExt cx="1245960" cy="1046520"/>
          </a:xfrm>
        </p:grpSpPr>
        <p:sp>
          <p:nvSpPr>
            <p:cNvPr id="173" name="object 99"/>
            <p:cNvSpPr/>
            <p:nvPr/>
          </p:nvSpPr>
          <p:spPr>
            <a:xfrm>
              <a:off x="7590600" y="285840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object 100"/>
            <p:cNvSpPr/>
            <p:nvPr/>
          </p:nvSpPr>
          <p:spPr>
            <a:xfrm>
              <a:off x="7590600" y="285840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5" name="object 101"/>
          <p:cNvSpPr/>
          <p:nvPr/>
        </p:nvSpPr>
        <p:spPr>
          <a:xfrm>
            <a:off x="7602480" y="403236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object 102"/>
          <p:cNvSpPr/>
          <p:nvPr/>
        </p:nvSpPr>
        <p:spPr>
          <a:xfrm>
            <a:off x="7602480" y="428040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Rectangle 176"/>
          <p:cNvSpPr/>
          <p:nvPr/>
        </p:nvSpPr>
        <p:spPr>
          <a:xfrm>
            <a:off x="722880" y="228600"/>
            <a:ext cx="247716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latin typeface="Arial"/>
              </a:rPr>
              <a:t>Task :moives  App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bject 8"/>
          <p:cNvSpPr/>
          <p:nvPr/>
        </p:nvSpPr>
        <p:spPr>
          <a:xfrm>
            <a:off x="397440" y="402480"/>
            <a:ext cx="2114640" cy="410760"/>
          </a:xfrm>
          <a:custGeom>
            <a:avLst/>
            <a:gdLst/>
            <a:ahLst/>
            <a:cxnLst/>
            <a:rect l="l" t="t" r="r" b="b"/>
            <a:pathLst>
              <a:path w="2115185" h="411480">
                <a:moveTo>
                  <a:pt x="2114664" y="411479"/>
                </a:moveTo>
                <a:lnTo>
                  <a:pt x="0" y="411479"/>
                </a:lnTo>
                <a:lnTo>
                  <a:pt x="0" y="0"/>
                </a:lnTo>
                <a:lnTo>
                  <a:pt x="2114664" y="0"/>
                </a:lnTo>
                <a:lnTo>
                  <a:pt x="2114664" y="411479"/>
                </a:lnTo>
                <a:close/>
              </a:path>
            </a:pathLst>
          </a:custGeom>
          <a:solidFill>
            <a:srgbClr val="7B7BE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84840" y="376200"/>
            <a:ext cx="304380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2700" b="1" strike="noStrike" spc="-1">
                <a:solidFill>
                  <a:srgbClr val="212121"/>
                </a:solidFill>
                <a:latin typeface="Tahoma"/>
              </a:rPr>
              <a:t>book Finder</a:t>
            </a:r>
            <a:br>
              <a:rPr sz="2700"/>
            </a:br>
            <a:r>
              <a:rPr lang="en-US" sz="2700" b="1" strike="noStrike" spc="-1">
                <a:solidFill>
                  <a:srgbClr val="212121"/>
                </a:solidFill>
                <a:latin typeface="Tahoma"/>
              </a:rPr>
              <a:t>bouns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180" name="object 12"/>
          <p:cNvSpPr/>
          <p:nvPr/>
        </p:nvSpPr>
        <p:spPr>
          <a:xfrm>
            <a:off x="384840" y="1436400"/>
            <a:ext cx="3133800" cy="19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Get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list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of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searched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list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of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books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1" name="object 13"/>
          <p:cNvSpPr/>
          <p:nvPr/>
        </p:nvSpPr>
        <p:spPr>
          <a:xfrm>
            <a:off x="384840" y="1771560"/>
            <a:ext cx="3591000" cy="23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Idea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: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react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app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that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contains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Search </a:t>
            </a:r>
            <a:r>
              <a:rPr lang="en-US" sz="1200" b="0" strike="noStrike" spc="-707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input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and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render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search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results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list,</a:t>
            </a:r>
            <a:endParaRPr lang="en-US" sz="1200" b="0" strike="noStrike" spc="-1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1199"/>
              </a:spcBef>
              <a:buNone/>
            </a:pP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You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will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need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to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integrate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with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Google </a:t>
            </a:r>
            <a:r>
              <a:rPr lang="en-US" sz="1200" b="0" strike="noStrike" spc="-707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APIs</a:t>
            </a:r>
            <a:r>
              <a:rPr lang="en-US" sz="1200" b="0" strike="noStrike" spc="-1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:</a:t>
            </a:r>
            <a:endParaRPr lang="en-US" sz="1200" b="0" strike="noStrike" spc="-1">
              <a:latin typeface="Arial"/>
            </a:endParaRPr>
          </a:p>
          <a:p>
            <a:pPr marL="12600">
              <a:lnSpc>
                <a:spcPct val="114000"/>
              </a:lnSpc>
              <a:buNone/>
            </a:pPr>
            <a:r>
              <a:rPr lang="en-US" sz="1200" b="0" u="heavy" strike="noStrike" spc="-7">
                <a:solidFill>
                  <a:srgbClr val="67AABF"/>
                </a:solidFill>
                <a:uFill>
                  <a:solidFill>
                    <a:srgbClr val="DB4437"/>
                  </a:solidFill>
                </a:uFill>
                <a:latin typeface="Courier New"/>
                <a:ea typeface="DejaVu Sans"/>
                <a:hlinkClick r:id="rId2"/>
              </a:rPr>
              <a:t>https://www.googleapis.com/books/v1/vol </a:t>
            </a:r>
            <a:r>
              <a:rPr lang="en-US" sz="1200" b="0" strike="noStrike" spc="-710">
                <a:solidFill>
                  <a:srgbClr val="DB4437"/>
                </a:solidFill>
                <a:latin typeface="Courier New"/>
                <a:ea typeface="DejaVu Sans"/>
              </a:rPr>
              <a:t> </a:t>
            </a:r>
            <a:r>
              <a:rPr lang="en-US" sz="1200" b="0" u="heavy" strike="noStrike" spc="-7">
                <a:solidFill>
                  <a:srgbClr val="67AABF"/>
                </a:solidFill>
                <a:uFill>
                  <a:solidFill>
                    <a:srgbClr val="DB4437"/>
                  </a:solidFill>
                </a:uFill>
                <a:latin typeface="Courier New"/>
                <a:ea typeface="DejaVu Sans"/>
                <a:hlinkClick r:id="rId2"/>
              </a:rPr>
              <a:t>umes?q=${bookName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}</a:t>
            </a:r>
            <a:endParaRPr lang="en-US" sz="12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endParaRPr lang="en-US" sz="12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lang="en-US" sz="1200" b="1" u="heavy" strike="noStrike" spc="-7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Courier New"/>
                <a:ea typeface="DejaVu Sans"/>
              </a:rPr>
              <a:t>Note</a:t>
            </a:r>
            <a:r>
              <a:rPr lang="en-US" sz="1200" b="1" u="heavy" strike="noStrike" spc="-55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200" b="1" u="heavy" strike="noStrike" spc="-7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Courier New"/>
                <a:ea typeface="DejaVu Sans"/>
              </a:rPr>
              <a:t>:</a:t>
            </a:r>
            <a:endParaRPr lang="en-US" sz="1200" b="0" strike="noStrike" spc="-1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1199"/>
              </a:spcBef>
              <a:buNone/>
            </a:pP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bookName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=&gt;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is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the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value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that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entered </a:t>
            </a:r>
            <a:r>
              <a:rPr lang="en-US" sz="1200" b="0" strike="noStrike" spc="-707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from</a:t>
            </a:r>
            <a:r>
              <a:rPr lang="en-US" sz="1200" b="0" strike="noStrike" spc="-1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input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2" name="object 14"/>
          <p:cNvSpPr/>
          <p:nvPr/>
        </p:nvSpPr>
        <p:spPr>
          <a:xfrm>
            <a:off x="4139280" y="164520"/>
            <a:ext cx="4610520" cy="31248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5440" rIns="0" bIns="0" anchor="t">
            <a:spAutoFit/>
          </a:bodyPr>
          <a:lstStyle/>
          <a:p>
            <a:pPr marL="187920">
              <a:lnSpc>
                <a:spcPct val="100000"/>
              </a:lnSpc>
              <a:spcBef>
                <a:spcPts val="1145"/>
              </a:spcBef>
              <a:buNone/>
              <a:tabLst>
                <a:tab pos="3960000" algn="l"/>
              </a:tabLst>
            </a:pPr>
            <a:r>
              <a:rPr lang="en-US" sz="11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Home</a:t>
            </a:r>
            <a:r>
              <a:rPr lang="en-US" sz="1100" b="0" strike="noStrike" spc="15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1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About</a:t>
            </a:r>
            <a:r>
              <a:rPr lang="en-US" sz="1100" b="0" strike="noStrike" spc="15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1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To-do</a:t>
            </a:r>
            <a:r>
              <a:rPr lang="en-US" sz="1100" b="0" strike="noStrike" spc="2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1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moives</a:t>
            </a:r>
            <a:r>
              <a:rPr lang="en-US" sz="1100" b="0" strike="noStrike" spc="15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1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Books	login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83" name="object 15"/>
          <p:cNvSpPr/>
          <p:nvPr/>
        </p:nvSpPr>
        <p:spPr>
          <a:xfrm>
            <a:off x="5113080" y="1237320"/>
            <a:ext cx="2335320" cy="327240"/>
          </a:xfrm>
          <a:prstGeom prst="rect">
            <a:avLst/>
          </a:prstGeom>
          <a:solidFill>
            <a:srgbClr val="EEEEEE"/>
          </a:solidFill>
          <a:ln w="9524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4480" rIns="0" bIns="0" anchor="t">
            <a:spAutoFit/>
          </a:bodyPr>
          <a:lstStyle/>
          <a:p>
            <a:pPr marL="144720">
              <a:lnSpc>
                <a:spcPct val="100000"/>
              </a:lnSpc>
              <a:spcBef>
                <a:spcPts val="901"/>
              </a:spcBef>
              <a:buNone/>
            </a:pP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Enter</a:t>
            </a:r>
            <a:r>
              <a:rPr lang="en-US" sz="1400" b="0" strike="noStrike" spc="-2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Book</a:t>
            </a:r>
            <a:r>
              <a:rPr lang="en-US" sz="1400" b="0" strike="noStrike" spc="-2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name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4" name="object 16"/>
          <p:cNvSpPr/>
          <p:nvPr/>
        </p:nvSpPr>
        <p:spPr>
          <a:xfrm>
            <a:off x="7593840" y="1237320"/>
            <a:ext cx="822240" cy="304920"/>
          </a:xfrm>
          <a:prstGeom prst="rect">
            <a:avLst/>
          </a:prstGeom>
          <a:solidFill>
            <a:srgbClr val="EEEEEE"/>
          </a:solidFill>
          <a:ln w="9524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2160" rIns="0" bIns="0" anchor="t">
            <a:spAutoFit/>
          </a:bodyPr>
          <a:lstStyle/>
          <a:p>
            <a:pPr marL="50040">
              <a:lnSpc>
                <a:spcPct val="100000"/>
              </a:lnSpc>
              <a:spcBef>
                <a:spcPts val="726"/>
              </a:spcBef>
              <a:buNone/>
            </a:pPr>
            <a:r>
              <a:rPr lang="en-US" sz="14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search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85" name="object 17"/>
          <p:cNvGrpSpPr/>
          <p:nvPr/>
        </p:nvGrpSpPr>
        <p:grpSpPr>
          <a:xfrm>
            <a:off x="4756320" y="1969560"/>
            <a:ext cx="1245960" cy="1046520"/>
            <a:chOff x="4756320" y="1969560"/>
            <a:chExt cx="1245960" cy="1046520"/>
          </a:xfrm>
        </p:grpSpPr>
        <p:sp>
          <p:nvSpPr>
            <p:cNvPr id="186" name="object 18"/>
            <p:cNvSpPr/>
            <p:nvPr/>
          </p:nvSpPr>
          <p:spPr>
            <a:xfrm>
              <a:off x="4756320" y="196956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object 19"/>
            <p:cNvSpPr/>
            <p:nvPr/>
          </p:nvSpPr>
          <p:spPr>
            <a:xfrm>
              <a:off x="4756320" y="196956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8" name="object 20"/>
          <p:cNvSpPr/>
          <p:nvPr/>
        </p:nvSpPr>
        <p:spPr>
          <a:xfrm>
            <a:off x="4768200" y="314352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object 21"/>
          <p:cNvSpPr/>
          <p:nvPr/>
        </p:nvSpPr>
        <p:spPr>
          <a:xfrm>
            <a:off x="4768200" y="339156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0" name="object 22"/>
          <p:cNvGrpSpPr/>
          <p:nvPr/>
        </p:nvGrpSpPr>
        <p:grpSpPr>
          <a:xfrm>
            <a:off x="6143040" y="1969560"/>
            <a:ext cx="1245960" cy="1046520"/>
            <a:chOff x="6143040" y="1969560"/>
            <a:chExt cx="1245960" cy="1046520"/>
          </a:xfrm>
        </p:grpSpPr>
        <p:sp>
          <p:nvSpPr>
            <p:cNvPr id="191" name="object 23"/>
            <p:cNvSpPr/>
            <p:nvPr/>
          </p:nvSpPr>
          <p:spPr>
            <a:xfrm>
              <a:off x="6143040" y="196956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object 24"/>
            <p:cNvSpPr/>
            <p:nvPr/>
          </p:nvSpPr>
          <p:spPr>
            <a:xfrm>
              <a:off x="6143040" y="196956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3" name="object 25"/>
          <p:cNvSpPr/>
          <p:nvPr/>
        </p:nvSpPr>
        <p:spPr>
          <a:xfrm>
            <a:off x="6155280" y="314352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object 26"/>
          <p:cNvSpPr/>
          <p:nvPr/>
        </p:nvSpPr>
        <p:spPr>
          <a:xfrm>
            <a:off x="6155280" y="339156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5" name="object 27"/>
          <p:cNvGrpSpPr/>
          <p:nvPr/>
        </p:nvGrpSpPr>
        <p:grpSpPr>
          <a:xfrm>
            <a:off x="7590600" y="1969560"/>
            <a:ext cx="1245960" cy="1046520"/>
            <a:chOff x="7590600" y="1969560"/>
            <a:chExt cx="1245960" cy="1046520"/>
          </a:xfrm>
        </p:grpSpPr>
        <p:sp>
          <p:nvSpPr>
            <p:cNvPr id="196" name="object 28"/>
            <p:cNvSpPr/>
            <p:nvPr/>
          </p:nvSpPr>
          <p:spPr>
            <a:xfrm>
              <a:off x="7590600" y="196956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object 29"/>
            <p:cNvSpPr/>
            <p:nvPr/>
          </p:nvSpPr>
          <p:spPr>
            <a:xfrm>
              <a:off x="7590600" y="196956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8" name="object 30"/>
          <p:cNvSpPr/>
          <p:nvPr/>
        </p:nvSpPr>
        <p:spPr>
          <a:xfrm>
            <a:off x="7602480" y="314352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object 31"/>
          <p:cNvSpPr/>
          <p:nvPr/>
        </p:nvSpPr>
        <p:spPr>
          <a:xfrm>
            <a:off x="7602480" y="339156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0" name="object 32"/>
          <p:cNvGrpSpPr/>
          <p:nvPr/>
        </p:nvGrpSpPr>
        <p:grpSpPr>
          <a:xfrm>
            <a:off x="4756320" y="3772800"/>
            <a:ext cx="1245960" cy="1046520"/>
            <a:chOff x="4756320" y="3772800"/>
            <a:chExt cx="1245960" cy="1046520"/>
          </a:xfrm>
        </p:grpSpPr>
        <p:sp>
          <p:nvSpPr>
            <p:cNvPr id="201" name="object 33"/>
            <p:cNvSpPr/>
            <p:nvPr/>
          </p:nvSpPr>
          <p:spPr>
            <a:xfrm>
              <a:off x="4756320" y="377280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object 34"/>
            <p:cNvSpPr/>
            <p:nvPr/>
          </p:nvSpPr>
          <p:spPr>
            <a:xfrm>
              <a:off x="4756320" y="377280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3" name="object 35"/>
          <p:cNvSpPr/>
          <p:nvPr/>
        </p:nvSpPr>
        <p:spPr>
          <a:xfrm>
            <a:off x="4768200" y="494676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4" name="object 36"/>
          <p:cNvGrpSpPr/>
          <p:nvPr/>
        </p:nvGrpSpPr>
        <p:grpSpPr>
          <a:xfrm>
            <a:off x="6143040" y="3772800"/>
            <a:ext cx="1245960" cy="1046520"/>
            <a:chOff x="6143040" y="3772800"/>
            <a:chExt cx="1245960" cy="1046520"/>
          </a:xfrm>
        </p:grpSpPr>
        <p:sp>
          <p:nvSpPr>
            <p:cNvPr id="205" name="object 37"/>
            <p:cNvSpPr/>
            <p:nvPr/>
          </p:nvSpPr>
          <p:spPr>
            <a:xfrm>
              <a:off x="6143040" y="377280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object 38"/>
            <p:cNvSpPr/>
            <p:nvPr/>
          </p:nvSpPr>
          <p:spPr>
            <a:xfrm>
              <a:off x="6143040" y="377280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7" name="object 103"/>
          <p:cNvSpPr/>
          <p:nvPr/>
        </p:nvSpPr>
        <p:spPr>
          <a:xfrm>
            <a:off x="6155280" y="494676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8" name="object 104"/>
          <p:cNvGrpSpPr/>
          <p:nvPr/>
        </p:nvGrpSpPr>
        <p:grpSpPr>
          <a:xfrm>
            <a:off x="7590600" y="3772800"/>
            <a:ext cx="1245960" cy="1046520"/>
            <a:chOff x="7590600" y="3772800"/>
            <a:chExt cx="1245960" cy="1046520"/>
          </a:xfrm>
        </p:grpSpPr>
        <p:sp>
          <p:nvSpPr>
            <p:cNvPr id="209" name="object 105"/>
            <p:cNvSpPr/>
            <p:nvPr/>
          </p:nvSpPr>
          <p:spPr>
            <a:xfrm>
              <a:off x="7590600" y="377280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object 106"/>
            <p:cNvSpPr/>
            <p:nvPr/>
          </p:nvSpPr>
          <p:spPr>
            <a:xfrm>
              <a:off x="7590600" y="377280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1" name="object 107"/>
          <p:cNvSpPr/>
          <p:nvPr/>
        </p:nvSpPr>
        <p:spPr>
          <a:xfrm>
            <a:off x="7602480" y="494676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object 108"/>
          <p:cNvSpPr/>
          <p:nvPr/>
        </p:nvSpPr>
        <p:spPr>
          <a:xfrm>
            <a:off x="6075720" y="714600"/>
            <a:ext cx="1625040" cy="22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1400" b="1" strike="noStrike" spc="-7">
                <a:solidFill>
                  <a:srgbClr val="000000"/>
                </a:solidFill>
                <a:latin typeface="Courier New"/>
                <a:ea typeface="DejaVu Sans"/>
              </a:rPr>
              <a:t>Book</a:t>
            </a:r>
            <a:r>
              <a:rPr lang="en-US" sz="1400" b="1" strike="noStrike" spc="-26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000000"/>
                </a:solidFill>
                <a:latin typeface="Courier New"/>
                <a:ea typeface="DejaVu Sans"/>
              </a:rPr>
              <a:t>Finder</a:t>
            </a:r>
            <a:r>
              <a:rPr lang="en-US" sz="1400" b="1" strike="noStrike" spc="-2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000000"/>
                </a:solidFill>
                <a:latin typeface="Courier New"/>
                <a:ea typeface="DejaVu Sans"/>
              </a:rPr>
              <a:t>App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0ed64b0-6a60-4244-affb-26b7fce0ff0f" xsi:nil="true"/>
    <lcf76f155ced4ddcb4097134ff3c332f xmlns="aaeea00d-b0af-4d41-beaf-f78631db481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571A8CA3E18B44ACFE0AD4EB8285B1" ma:contentTypeVersion="12" ma:contentTypeDescription="Create a new document." ma:contentTypeScope="" ma:versionID="54b5cb54e38073e5b716cc6ff5f519cc">
  <xsd:schema xmlns:xsd="http://www.w3.org/2001/XMLSchema" xmlns:xs="http://www.w3.org/2001/XMLSchema" xmlns:p="http://schemas.microsoft.com/office/2006/metadata/properties" xmlns:ns2="aaeea00d-b0af-4d41-beaf-f78631db4817" xmlns:ns3="c0ed64b0-6a60-4244-affb-26b7fce0ff0f" targetNamespace="http://schemas.microsoft.com/office/2006/metadata/properties" ma:root="true" ma:fieldsID="cdc8511026485c005945c36b8db1a2bd" ns2:_="" ns3:_="">
    <xsd:import namespace="aaeea00d-b0af-4d41-beaf-f78631db4817"/>
    <xsd:import namespace="c0ed64b0-6a60-4244-affb-26b7fce0ff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ea00d-b0af-4d41-beaf-f78631db48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d64b0-6a60-4244-affb-26b7fce0ff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df1a87e0-4cee-4009-a066-a6954bbd1d36}" ma:internalName="TaxCatchAll" ma:showField="CatchAllData" ma:web="c0ed64b0-6a60-4244-affb-26b7fce0ff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108975-AFEA-44F0-81CF-937F0431BF57}">
  <ds:schemaRefs>
    <ds:schemaRef ds:uri="http://schemas.microsoft.com/office/2006/metadata/properties"/>
    <ds:schemaRef ds:uri="http://schemas.microsoft.com/office/infopath/2007/PartnerControls"/>
    <ds:schemaRef ds:uri="970461df-4378-4849-95d0-2df00632bbc5"/>
    <ds:schemaRef ds:uri="7da998e5-79da-4052-852c-6a57b6178f71"/>
  </ds:schemaRefs>
</ds:datastoreItem>
</file>

<file path=customXml/itemProps2.xml><?xml version="1.0" encoding="utf-8"?>
<ds:datastoreItem xmlns:ds="http://schemas.openxmlformats.org/officeDocument/2006/customXml" ds:itemID="{BEE5C2C8-D196-4A21-86FC-58C5FA746D5B}"/>
</file>

<file path=customXml/itemProps3.xml><?xml version="1.0" encoding="utf-8"?>
<ds:datastoreItem xmlns:ds="http://schemas.openxmlformats.org/officeDocument/2006/customXml" ds:itemID="{DA67911A-5ED3-4B03-A173-0735243BBF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</TotalTime>
  <Words>398</Words>
  <Application>Microsoft Office PowerPoint</Application>
  <PresentationFormat>On-screen Show (16:9)</PresentationFormat>
  <Paragraphs>74</Paragraphs>
  <Slides>6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Office Theme</vt:lpstr>
      <vt:lpstr>Office Theme</vt:lpstr>
      <vt:lpstr>React.js</vt:lpstr>
      <vt:lpstr>Agenda</vt:lpstr>
      <vt:lpstr>PowerPoint Presentation</vt:lpstr>
      <vt:lpstr>Axios</vt:lpstr>
      <vt:lpstr>PowerPoint Presentation</vt:lpstr>
      <vt:lpstr>book Finder bouns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</dc:title>
  <dc:subject/>
  <dc:creator/>
  <dc:description/>
  <cp:lastModifiedBy/>
  <cp:revision>12</cp:revision>
  <dcterms:created xsi:type="dcterms:W3CDTF">2022-01-31T12:17:06Z</dcterms:created>
  <dcterms:modified xsi:type="dcterms:W3CDTF">2023-02-12T15:56:31Z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2022-01-31T00:00:00Z</vt:filetime>
  </property>
  <property fmtid="{D5CDD505-2E9C-101B-9397-08002B2CF9AE}" pid="4" name="PresentationFormat">
    <vt:lpwstr>On-screen Show (16:9)</vt:lpwstr>
  </property>
  <property fmtid="{D5CDD505-2E9C-101B-9397-08002B2CF9AE}" pid="5" name="Slides">
    <vt:i4>11</vt:i4>
  </property>
  <property fmtid="{D5CDD505-2E9C-101B-9397-08002B2CF9AE}" pid="6" name="ContentTypeId">
    <vt:lpwstr>0x010100C2571A8CA3E18B44ACFE0AD4EB8285B1</vt:lpwstr>
  </property>
  <property fmtid="{D5CDD505-2E9C-101B-9397-08002B2CF9AE}" pid="7" name="MediaServiceImageTags">
    <vt:lpwstr/>
  </property>
</Properties>
</file>