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4F5D-7456-4A28-8662-CC888BDD5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B5504D-173D-4BF4-B009-35423E8EF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67B4E-53D9-44E8-A0EF-A10FC03FF5DF}"/>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5" name="Footer Placeholder 4">
            <a:extLst>
              <a:ext uri="{FF2B5EF4-FFF2-40B4-BE49-F238E27FC236}">
                <a16:creationId xmlns:a16="http://schemas.microsoft.com/office/drawing/2014/main" id="{991CE59D-58B6-4508-854F-7CA246DD58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82F63A-F48F-4B0E-8478-8621DEB31502}"/>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85027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3D1-CCFD-44AF-A988-389942AEF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8778D-F893-4C5B-96AF-9AEEE67FBD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0193F-9DB5-4E53-ACA2-7DA940C0254D}"/>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5" name="Footer Placeholder 4">
            <a:extLst>
              <a:ext uri="{FF2B5EF4-FFF2-40B4-BE49-F238E27FC236}">
                <a16:creationId xmlns:a16="http://schemas.microsoft.com/office/drawing/2014/main" id="{3759A009-2549-4711-8B7F-8C9D4DB997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A57155-6F2F-47C5-A2BE-9F24EB6BCA69}"/>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28819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12CB8-281D-4F3B-BB99-73ACCDEE9D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C99F9-08CD-4F79-B4CD-38FB3196BC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B8880-77E4-429C-86FA-A73A2BADA101}"/>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5" name="Footer Placeholder 4">
            <a:extLst>
              <a:ext uri="{FF2B5EF4-FFF2-40B4-BE49-F238E27FC236}">
                <a16:creationId xmlns:a16="http://schemas.microsoft.com/office/drawing/2014/main" id="{3E3E38D0-F232-48A6-9D7A-EC496E0219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59487-176A-4F06-B2C9-ED220F7BD8C8}"/>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43288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5F1-2D82-4E35-8156-77272EA82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BA642-BD43-449C-9861-87003AE16B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6267C-369E-46F2-8C15-6EF16412CA56}"/>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5" name="Footer Placeholder 4">
            <a:extLst>
              <a:ext uri="{FF2B5EF4-FFF2-40B4-BE49-F238E27FC236}">
                <a16:creationId xmlns:a16="http://schemas.microsoft.com/office/drawing/2014/main" id="{76717923-19BB-4701-9139-7EA4E1C8CE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8828B9-8A23-48A7-990E-FD4E79D533D1}"/>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89632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5249-C47D-4516-8FCD-9B22DE451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2DA62E-4A1D-4D9D-81EF-5AE86021F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2BFBD9-A91C-4C54-8B55-3A2A6062349F}"/>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5" name="Footer Placeholder 4">
            <a:extLst>
              <a:ext uri="{FF2B5EF4-FFF2-40B4-BE49-F238E27FC236}">
                <a16:creationId xmlns:a16="http://schemas.microsoft.com/office/drawing/2014/main" id="{E4A7AFAF-8C47-4FC1-B480-38EA2E8D6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2DE5D0-79A0-4A77-9FEC-096A533069A2}"/>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311919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6642-A9F9-4820-989C-A5E083A68E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723E-BD85-463C-8C24-900D543BE8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FBAF43-0EB9-49D6-A64C-9F47CC0826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CF67E-FAA1-4BCC-8780-E2E47B05818D}"/>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6" name="Footer Placeholder 5">
            <a:extLst>
              <a:ext uri="{FF2B5EF4-FFF2-40B4-BE49-F238E27FC236}">
                <a16:creationId xmlns:a16="http://schemas.microsoft.com/office/drawing/2014/main" id="{548903FD-13E3-4104-9A32-486F9A2A08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411D42-2955-4B2A-A820-BF9FD6BB48FB}"/>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74024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E58E-2D65-44A9-B78D-6701D8276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716EC-E8AE-4EDC-BAF3-92F80ECF7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72CCD7-6A85-464D-B43D-288425A791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59F3C-6834-450E-B4CB-F379D2EFC9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92CB1C-B8C1-41A4-A65E-EE42957017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F56D84-C1BE-4F92-9C77-7BF86496D8A9}"/>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8" name="Footer Placeholder 7">
            <a:extLst>
              <a:ext uri="{FF2B5EF4-FFF2-40B4-BE49-F238E27FC236}">
                <a16:creationId xmlns:a16="http://schemas.microsoft.com/office/drawing/2014/main" id="{1B1A1995-4230-4BBA-85FF-098327A92D1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9C9CD4A-1C9B-41DD-8F99-99AEF1239340}"/>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96792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538F-7C5E-4CD3-B40C-344626D63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256EC4-6C25-4C46-8107-9410414CDA06}"/>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4" name="Footer Placeholder 3">
            <a:extLst>
              <a:ext uri="{FF2B5EF4-FFF2-40B4-BE49-F238E27FC236}">
                <a16:creationId xmlns:a16="http://schemas.microsoft.com/office/drawing/2014/main" id="{31D2239A-EE48-4CBD-A7D3-71CFA181B39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488976E-D665-4781-8D1D-AD242431DB11}"/>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310345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27C39-CF58-40CC-97DB-3E76F050C4FE}"/>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3" name="Footer Placeholder 2">
            <a:extLst>
              <a:ext uri="{FF2B5EF4-FFF2-40B4-BE49-F238E27FC236}">
                <a16:creationId xmlns:a16="http://schemas.microsoft.com/office/drawing/2014/main" id="{2B79CE64-C81D-4FE8-8C5F-299D1AAEF5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A25369-DA4D-4404-8BAA-2678D9EC33AF}"/>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31241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778E-2DCA-496B-A2C5-F69E705B3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AED01E-DCB4-466B-B743-66A8BEB25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01F4F-78D0-4247-8519-ACB617D34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C2F5B4-4EDB-4505-856A-A5C8AF473C9E}"/>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6" name="Footer Placeholder 5">
            <a:extLst>
              <a:ext uri="{FF2B5EF4-FFF2-40B4-BE49-F238E27FC236}">
                <a16:creationId xmlns:a16="http://schemas.microsoft.com/office/drawing/2014/main" id="{EC06AC39-9CE2-4255-AD94-FE93B2E133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0E0140-342F-413F-A360-7601B9B6CCEF}"/>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422864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1C45-EBAE-4123-87E2-C1648CCC6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17959-21BC-4891-8732-CC3993E94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0CDB9F1-751B-4AC9-9414-D8F8363E1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3227A2-0C95-4E4F-8492-E9FE4712A89A}"/>
              </a:ext>
            </a:extLst>
          </p:cNvPr>
          <p:cNvSpPr>
            <a:spLocks noGrp="1"/>
          </p:cNvSpPr>
          <p:nvPr>
            <p:ph type="dt" sz="half" idx="10"/>
          </p:nvPr>
        </p:nvSpPr>
        <p:spPr/>
        <p:txBody>
          <a:bodyPr/>
          <a:lstStyle/>
          <a:p>
            <a:fld id="{E0CCE10F-5DED-4112-AA23-5655795CD594}" type="datetimeFigureOut">
              <a:rPr lang="en-US" smtClean="0"/>
              <a:t>1/18/2019</a:t>
            </a:fld>
            <a:endParaRPr lang="en-US" dirty="0"/>
          </a:p>
        </p:txBody>
      </p:sp>
      <p:sp>
        <p:nvSpPr>
          <p:cNvPr id="6" name="Footer Placeholder 5">
            <a:extLst>
              <a:ext uri="{FF2B5EF4-FFF2-40B4-BE49-F238E27FC236}">
                <a16:creationId xmlns:a16="http://schemas.microsoft.com/office/drawing/2014/main" id="{FF9C5F0B-0EE3-486B-9E59-F0E45F07AA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8554E2-3AF1-41AE-881C-DAD9828D07DE}"/>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81947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E19C99-6375-42E4-9EE3-56E137D08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8964CD-94B9-4499-ACEF-4F4C6977B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F657A-809F-4D97-9468-026A73B47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CE10F-5DED-4112-AA23-5655795CD594}" type="datetimeFigureOut">
              <a:rPr lang="en-US" smtClean="0"/>
              <a:t>1/18/2019</a:t>
            </a:fld>
            <a:endParaRPr lang="en-US" dirty="0"/>
          </a:p>
        </p:txBody>
      </p:sp>
      <p:sp>
        <p:nvSpPr>
          <p:cNvPr id="5" name="Footer Placeholder 4">
            <a:extLst>
              <a:ext uri="{FF2B5EF4-FFF2-40B4-BE49-F238E27FC236}">
                <a16:creationId xmlns:a16="http://schemas.microsoft.com/office/drawing/2014/main" id="{69A8EE05-F435-4FD1-91F7-01D1CD9C9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3D00EA-E404-4D6C-8633-28053E91B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AB978-B077-4E5A-85E9-EB58F75D4152}" type="slidenum">
              <a:rPr lang="en-US" smtClean="0"/>
              <a:t>‹#›</a:t>
            </a:fld>
            <a:endParaRPr lang="en-US" dirty="0"/>
          </a:p>
        </p:txBody>
      </p:sp>
    </p:spTree>
    <p:extLst>
      <p:ext uri="{BB962C8B-B14F-4D97-AF65-F5344CB8AC3E}">
        <p14:creationId xmlns:p14="http://schemas.microsoft.com/office/powerpoint/2010/main" val="325344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186614EC-2EBD-4CC3-9F2B-B964677BD066}"/>
              </a:ext>
            </a:extLst>
          </p:cNvPr>
          <p:cNvSpPr>
            <a:spLocks noGrp="1"/>
          </p:cNvSpPr>
          <p:nvPr>
            <p:ph type="ctrTitle"/>
          </p:nvPr>
        </p:nvSpPr>
        <p:spPr>
          <a:xfrm>
            <a:off x="2878037" y="1012055"/>
            <a:ext cx="6105194" cy="1402671"/>
          </a:xfrm>
        </p:spPr>
        <p:txBody>
          <a:bodyPr>
            <a:normAutofit fontScale="90000"/>
          </a:bodyPr>
          <a:lstStyle/>
          <a:p>
            <a:r>
              <a:rPr lang="en-US" sz="4800" b="1" dirty="0">
                <a:solidFill>
                  <a:srgbClr val="FFFFFF"/>
                </a:solidFill>
              </a:rPr>
              <a:t>ResFOr</a:t>
            </a:r>
            <a:br>
              <a:rPr lang="en-US" sz="4800" b="1" dirty="0">
                <a:solidFill>
                  <a:srgbClr val="FFFFFF"/>
                </a:solidFill>
              </a:rPr>
            </a:br>
            <a:r>
              <a:rPr lang="en-US" sz="4800" b="1" dirty="0">
                <a:solidFill>
                  <a:srgbClr val="FFFFFF"/>
                </a:solidFill>
              </a:rPr>
              <a:t>(restaurant food order)</a:t>
            </a:r>
          </a:p>
        </p:txBody>
      </p:sp>
      <p:sp>
        <p:nvSpPr>
          <p:cNvPr id="5" name="Subtitle 4">
            <a:extLst>
              <a:ext uri="{FF2B5EF4-FFF2-40B4-BE49-F238E27FC236}">
                <a16:creationId xmlns:a16="http://schemas.microsoft.com/office/drawing/2014/main" id="{42E2E890-D36C-4F77-A69A-C211915DB142}"/>
              </a:ext>
            </a:extLst>
          </p:cNvPr>
          <p:cNvSpPr>
            <a:spLocks noGrp="1"/>
          </p:cNvSpPr>
          <p:nvPr>
            <p:ph type="subTitle" idx="1"/>
          </p:nvPr>
        </p:nvSpPr>
        <p:spPr>
          <a:xfrm>
            <a:off x="2677788" y="2610035"/>
            <a:ext cx="6611548" cy="2217783"/>
          </a:xfrm>
        </p:spPr>
        <p:txBody>
          <a:bodyPr>
            <a:normAutofit/>
          </a:bodyPr>
          <a:lstStyle/>
          <a:p>
            <a:pPr rtl="1"/>
            <a:r>
              <a:rPr lang="he-IL" b="1" dirty="0">
                <a:solidFill>
                  <a:srgbClr val="FFFFFF"/>
                </a:solidFill>
              </a:rPr>
              <a:t>מרצה: </a:t>
            </a:r>
            <a:r>
              <a:rPr lang="he-IL" dirty="0">
                <a:solidFill>
                  <a:schemeClr val="bg1"/>
                </a:solidFill>
              </a:rPr>
              <a:t>מר פרץ אילן.</a:t>
            </a:r>
          </a:p>
          <a:p>
            <a:pPr algn="r" rtl="1"/>
            <a:r>
              <a:rPr lang="he-IL" dirty="0">
                <a:solidFill>
                  <a:schemeClr val="bg1"/>
                </a:solidFill>
              </a:rPr>
              <a:t>פרויקט בקורס סדנא בתכנות יישומים ניידים באנדרואיד.</a:t>
            </a:r>
          </a:p>
          <a:p>
            <a:pPr rtl="1"/>
            <a:r>
              <a:rPr lang="he-IL" dirty="0">
                <a:solidFill>
                  <a:schemeClr val="bg1"/>
                </a:solidFill>
              </a:rPr>
              <a:t>סטודנטים:</a:t>
            </a:r>
          </a:p>
          <a:p>
            <a:pPr rtl="1"/>
            <a:r>
              <a:rPr lang="he-IL" dirty="0">
                <a:solidFill>
                  <a:schemeClr val="bg1"/>
                </a:solidFill>
              </a:rPr>
              <a:t>אברהים אדקידק ומונתצר ג'עאפרה</a:t>
            </a:r>
          </a:p>
          <a:p>
            <a:pPr algn="r" rtl="1"/>
            <a:endParaRPr lang="he-IL" dirty="0">
              <a:solidFill>
                <a:schemeClr val="bg1"/>
              </a:solidFill>
            </a:endParaRPr>
          </a:p>
        </p:txBody>
      </p:sp>
    </p:spTree>
    <p:extLst>
      <p:ext uri="{BB962C8B-B14F-4D97-AF65-F5344CB8AC3E}">
        <p14:creationId xmlns:p14="http://schemas.microsoft.com/office/powerpoint/2010/main" val="263926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2263806" y="651237"/>
            <a:ext cx="7315200" cy="5555526"/>
          </a:xfrm>
        </p:spPr>
        <p:txBody>
          <a:bodyPr/>
          <a:lstStyle/>
          <a:p>
            <a:pPr marL="0" indent="0" algn="r" rtl="1">
              <a:buNone/>
            </a:pPr>
            <a:r>
              <a:rPr lang="he-IL" dirty="0"/>
              <a:t>מלא פעמים אנחנו מתלבטים מה לאכול, או מאיפה להזמין, ואם בוחרים במסעדה מסויימת אז מה התפריט של המסעדה הזו, ואז מחפשים באינטרנט מסעדות תפריטים שלהם וזה לוקח לפעמים מלא זמן, ומכיוון שהזמן יקר לחלקינו לפחות. עלה לנו בראש את הרעיון של האפליקציה </a:t>
            </a:r>
            <a:r>
              <a:rPr lang="en-US" dirty="0"/>
              <a:t>ResFOr</a:t>
            </a:r>
            <a:r>
              <a:rPr lang="he-IL" dirty="0"/>
              <a:t>, אפליקציה שמקלה עלינו למצוא את המסעדה ולהזמין גם ולשלוח את המיקום שלנו בשביל שיהיה קל לנו ולשליח למצוא אותנו בקלות בלי הסתבכות.</a:t>
            </a:r>
            <a:endParaRPr lang="en-US" dirty="0"/>
          </a:p>
        </p:txBody>
      </p:sp>
    </p:spTree>
    <p:extLst>
      <p:ext uri="{BB962C8B-B14F-4D97-AF65-F5344CB8AC3E}">
        <p14:creationId xmlns:p14="http://schemas.microsoft.com/office/powerpoint/2010/main" val="84361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05B2-587F-42EE-AE44-979BADD00FC9}"/>
              </a:ext>
            </a:extLst>
          </p:cNvPr>
          <p:cNvSpPr>
            <a:spLocks noGrp="1"/>
          </p:cNvSpPr>
          <p:nvPr>
            <p:ph type="title"/>
          </p:nvPr>
        </p:nvSpPr>
        <p:spPr/>
        <p:txBody>
          <a:bodyPr>
            <a:normAutofit/>
          </a:bodyPr>
          <a:lstStyle/>
          <a:p>
            <a:pPr algn="r"/>
            <a:r>
              <a:rPr lang="he-IL" sz="2800" dirty="0"/>
              <a:t>באפליקציה זו יש שני משתמשים עיקררים:לקוח שרוצה להזמין או מסעדה שמעלה את התפריט שלה ומקבלת הזמנות מלקוחות.</a:t>
            </a:r>
            <a:endParaRPr lang="en-US" sz="2800" dirty="0"/>
          </a:p>
        </p:txBody>
      </p:sp>
      <p:sp>
        <p:nvSpPr>
          <p:cNvPr id="3" name="Content Placeholder 2">
            <a:extLst>
              <a:ext uri="{FF2B5EF4-FFF2-40B4-BE49-F238E27FC236}">
                <a16:creationId xmlns:a16="http://schemas.microsoft.com/office/drawing/2014/main" id="{4C2BE6B4-4C34-4522-B93C-E4E2308A47FD}"/>
              </a:ext>
            </a:extLst>
          </p:cNvPr>
          <p:cNvSpPr>
            <a:spLocks noGrp="1"/>
          </p:cNvSpPr>
          <p:nvPr>
            <p:ph sz="half" idx="1"/>
          </p:nvPr>
        </p:nvSpPr>
        <p:spPr>
          <a:xfrm>
            <a:off x="152400" y="1369959"/>
            <a:ext cx="5181600" cy="511175"/>
          </a:xfrm>
        </p:spPr>
        <p:txBody>
          <a:bodyPr>
            <a:normAutofit/>
          </a:bodyPr>
          <a:lstStyle/>
          <a:p>
            <a:pPr marL="0" indent="0" algn="ctr" rtl="1">
              <a:buNone/>
            </a:pPr>
            <a:r>
              <a:rPr lang="he-IL" sz="2400" dirty="0"/>
              <a:t>מסך המסעדה</a:t>
            </a:r>
            <a:endParaRPr lang="en-US" sz="2400" dirty="0"/>
          </a:p>
        </p:txBody>
      </p:sp>
      <p:sp>
        <p:nvSpPr>
          <p:cNvPr id="4" name="Content Placeholder 3">
            <a:extLst>
              <a:ext uri="{FF2B5EF4-FFF2-40B4-BE49-F238E27FC236}">
                <a16:creationId xmlns:a16="http://schemas.microsoft.com/office/drawing/2014/main" id="{1EBAFFA6-3F20-4328-994B-653A4CB2FA4C}"/>
              </a:ext>
            </a:extLst>
          </p:cNvPr>
          <p:cNvSpPr>
            <a:spLocks noGrp="1"/>
          </p:cNvSpPr>
          <p:nvPr>
            <p:ph sz="half" idx="2"/>
          </p:nvPr>
        </p:nvSpPr>
        <p:spPr>
          <a:xfrm>
            <a:off x="7192761" y="1533122"/>
            <a:ext cx="2302276" cy="511175"/>
          </a:xfrm>
        </p:spPr>
        <p:txBody>
          <a:bodyPr>
            <a:normAutofit/>
          </a:bodyPr>
          <a:lstStyle/>
          <a:p>
            <a:pPr marL="0" indent="0" algn="ctr" rtl="1">
              <a:buNone/>
            </a:pPr>
            <a:r>
              <a:rPr lang="he-IL" sz="2400" dirty="0"/>
              <a:t>מסך הלקוח</a:t>
            </a:r>
            <a:endParaRPr lang="en-US" sz="2400" dirty="0"/>
          </a:p>
        </p:txBody>
      </p:sp>
      <p:pic>
        <p:nvPicPr>
          <p:cNvPr id="6" name="Picture 5">
            <a:extLst>
              <a:ext uri="{FF2B5EF4-FFF2-40B4-BE49-F238E27FC236}">
                <a16:creationId xmlns:a16="http://schemas.microsoft.com/office/drawing/2014/main" id="{4D9C993E-D2DD-4F2D-99A0-9AEEA46BDA5C}"/>
              </a:ext>
            </a:extLst>
          </p:cNvPr>
          <p:cNvPicPr>
            <a:picLocks noChangeAspect="1"/>
          </p:cNvPicPr>
          <p:nvPr/>
        </p:nvPicPr>
        <p:blipFill>
          <a:blip r:embed="rId2"/>
          <a:stretch>
            <a:fillRect/>
          </a:stretch>
        </p:blipFill>
        <p:spPr>
          <a:xfrm>
            <a:off x="495300" y="1825625"/>
            <a:ext cx="4495800" cy="4933950"/>
          </a:xfrm>
          <a:prstGeom prst="rect">
            <a:avLst/>
          </a:prstGeom>
        </p:spPr>
      </p:pic>
      <p:pic>
        <p:nvPicPr>
          <p:cNvPr id="9" name="Picture 8">
            <a:extLst>
              <a:ext uri="{FF2B5EF4-FFF2-40B4-BE49-F238E27FC236}">
                <a16:creationId xmlns:a16="http://schemas.microsoft.com/office/drawing/2014/main" id="{B692A0F2-3EB6-461E-AB76-D977E8832527}"/>
              </a:ext>
            </a:extLst>
          </p:cNvPr>
          <p:cNvPicPr>
            <a:picLocks noChangeAspect="1"/>
          </p:cNvPicPr>
          <p:nvPr/>
        </p:nvPicPr>
        <p:blipFill>
          <a:blip r:embed="rId3"/>
          <a:stretch>
            <a:fillRect/>
          </a:stretch>
        </p:blipFill>
        <p:spPr>
          <a:xfrm>
            <a:off x="6599460" y="1973009"/>
            <a:ext cx="3488879" cy="4848548"/>
          </a:xfrm>
          <a:prstGeom prst="rect">
            <a:avLst/>
          </a:prstGeom>
        </p:spPr>
      </p:pic>
    </p:spTree>
    <p:extLst>
      <p:ext uri="{BB962C8B-B14F-4D97-AF65-F5344CB8AC3E}">
        <p14:creationId xmlns:p14="http://schemas.microsoft.com/office/powerpoint/2010/main" val="335369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2263806" y="651237"/>
            <a:ext cx="7315200" cy="5555526"/>
          </a:xfrm>
        </p:spPr>
        <p:txBody>
          <a:bodyPr/>
          <a:lstStyle/>
          <a:p>
            <a:pPr marL="0" indent="0" algn="ctr" rtl="1">
              <a:buNone/>
            </a:pPr>
            <a:r>
              <a:rPr lang="he-IL" dirty="0"/>
              <a:t>כאשר המשתמש הינו מסעדה</a:t>
            </a:r>
          </a:p>
          <a:p>
            <a:pPr marL="0" indent="0" algn="ctr" rtl="1">
              <a:buNone/>
            </a:pPr>
            <a:endParaRPr lang="he-IL" dirty="0"/>
          </a:p>
          <a:p>
            <a:pPr marL="0" indent="0" algn="r" rtl="1">
              <a:buNone/>
            </a:pPr>
            <a:r>
              <a:rPr lang="he-IL" dirty="0"/>
              <a:t>כשלקוח נרשם כמסעדה הוא יכול לצפות בתפריט שלו, לעדכן ולמחוק. וגם כשהוא מקבל הזמנה חדשה יקבל </a:t>
            </a:r>
            <a:r>
              <a:rPr lang="en-US" dirty="0"/>
              <a:t>Notification</a:t>
            </a:r>
            <a:r>
              <a:rPr lang="he-IL" dirty="0"/>
              <a:t> שיש הזמנה חדשה, ברגע שלוחץ על ההזמנה נפתח לו מסך ההזמנות, וכשהשליח מגיע הוא לוחץ על כפתור ההגעה ואז הלקוח מקבל הודעה שהשליח הגיע וההזמנה נמחקה מרשימת ההזמנות של המסעדה.</a:t>
            </a:r>
            <a:endParaRPr lang="en-US" dirty="0"/>
          </a:p>
        </p:txBody>
      </p:sp>
    </p:spTree>
    <p:extLst>
      <p:ext uri="{BB962C8B-B14F-4D97-AF65-F5344CB8AC3E}">
        <p14:creationId xmlns:p14="http://schemas.microsoft.com/office/powerpoint/2010/main" val="104337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2263806" y="651237"/>
            <a:ext cx="7315200" cy="5555526"/>
          </a:xfrm>
        </p:spPr>
        <p:txBody>
          <a:bodyPr/>
          <a:lstStyle/>
          <a:p>
            <a:pPr marL="0" indent="0" algn="ctr" rtl="1">
              <a:buNone/>
            </a:pPr>
            <a:r>
              <a:rPr lang="he-IL" dirty="0"/>
              <a:t>כאשר המשתמש הינו לקוח</a:t>
            </a:r>
          </a:p>
          <a:p>
            <a:pPr marL="0" indent="0" algn="ctr" rtl="1">
              <a:buNone/>
            </a:pPr>
            <a:endParaRPr lang="he-IL" dirty="0"/>
          </a:p>
          <a:p>
            <a:pPr marL="0" indent="0" algn="r" rtl="1">
              <a:buNone/>
            </a:pPr>
            <a:r>
              <a:rPr lang="he-IL" dirty="0"/>
              <a:t>כשלקוח נרשם כלקוח הוא יכול לצפות במסעדות הנרשמות לאפליקציה וגם בתפריטים שלהם, כשהמשתמש לוחץ על מסעדה מסויימת ייפתח לו את התפריט של המסעדה הזו, ואחרי שהוא בוחר בהזמנה שלו לוחץ על כפתור</a:t>
            </a:r>
            <a:r>
              <a:rPr lang="en-US" dirty="0"/>
              <a:t>cart</a:t>
            </a:r>
            <a:r>
              <a:rPr lang="he-IL" dirty="0"/>
              <a:t> ואם המיקום שלו כבוי אז הוא צריך להכניס את מיקום שלו ידני או שידליק את המיקום ואז כשלוחץ על כפתור </a:t>
            </a:r>
            <a:r>
              <a:rPr lang="en-US" dirty="0"/>
              <a:t> order</a:t>
            </a:r>
            <a:r>
              <a:rPr lang="ar-SA" dirty="0"/>
              <a:t> </a:t>
            </a:r>
            <a:r>
              <a:rPr lang="he-IL" dirty="0"/>
              <a:t>ההזמנה נשלחת למסעדה, וכשהשליח מגיע תצא לו הודעה שהשליח הגיע למקום.</a:t>
            </a:r>
            <a:endParaRPr lang="en-US" dirty="0"/>
          </a:p>
        </p:txBody>
      </p:sp>
    </p:spTree>
    <p:extLst>
      <p:ext uri="{BB962C8B-B14F-4D97-AF65-F5344CB8AC3E}">
        <p14:creationId xmlns:p14="http://schemas.microsoft.com/office/powerpoint/2010/main" val="1038491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246</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ResFOr (restaurant food order)</vt:lpstr>
      <vt:lpstr>PowerPoint Presentation</vt:lpstr>
      <vt:lpstr>באפליקציה זו יש שני משתמשים עיקררים:לקוח שרוצה להזמין או מסעדה שמעלה את התפריט שלה ומקבלת הזמנות מלקוחות.</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ResFOr (restaurant food order)</dc:title>
  <dc:creator>ibrahim idkedek</dc:creator>
  <cp:lastModifiedBy>ibrahim idkedek</cp:lastModifiedBy>
  <cp:revision>6</cp:revision>
  <dcterms:created xsi:type="dcterms:W3CDTF">2019-01-18T13:02:09Z</dcterms:created>
  <dcterms:modified xsi:type="dcterms:W3CDTF">2019-01-18T14:03:20Z</dcterms:modified>
</cp:coreProperties>
</file>