
<file path=[Content_Types].xml><?xml version="1.0" encoding="utf-8"?>
<Types xmlns="http://schemas.openxmlformats.org/package/2006/content-types">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media/image4.jpg" ContentType="image/jpeg"/>
  <Override PartName="/ppt/media/image5.jpg" ContentType="image/jpeg"/>
  <Override PartName="/ppt/media/image6.jpg" ContentType="image/jpeg"/>
  <Override PartName="/ppt/media/image7.jpg" ContentType="image/jpeg"/>
  <Override PartName="/ppt/media/image8.jpg" ContentType="image/jpeg"/>
  <Override PartName="/ppt/media/image9.jpg" ContentType="image/jpeg"/>
  <Override PartName="/ppt/media/image10.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brahim idkedek" initials="ii" lastIdx="1" clrIdx="0">
    <p:extLst>
      <p:ext uri="{19B8F6BF-5375-455C-9EA6-DF929625EA0E}">
        <p15:presenceInfo xmlns:p15="http://schemas.microsoft.com/office/powerpoint/2012/main" userId="f4403240c3b8c08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E0CCE10F-5DED-4112-AA23-5655795CD594}" type="datetimeFigureOut">
              <a:rPr lang="en-US" smtClean="0"/>
              <a:t>1/19/2019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F52AB978-B077-4E5A-85E9-EB58F75D4152}" type="slidenum">
              <a:rPr lang="en-US" smtClean="0"/>
              <a:t>‹#›</a:t>
            </a:fld>
            <a:endParaRPr lang="en-US" dirty="0"/>
          </a:p>
        </p:txBody>
      </p:sp>
    </p:spTree>
    <p:extLst>
      <p:ext uri="{BB962C8B-B14F-4D97-AF65-F5344CB8AC3E}">
        <p14:creationId xmlns:p14="http://schemas.microsoft.com/office/powerpoint/2010/main" val="2219833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0CCE10F-5DED-4112-AA23-5655795CD594}" type="datetimeFigureOut">
              <a:rPr lang="en-US" smtClean="0"/>
              <a:t>1/19/2019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52AB978-B077-4E5A-85E9-EB58F75D4152}" type="slidenum">
              <a:rPr lang="en-US" smtClean="0"/>
              <a:t>‹#›</a:t>
            </a:fld>
            <a:endParaRPr lang="en-US" dirty="0"/>
          </a:p>
        </p:txBody>
      </p:sp>
    </p:spTree>
    <p:extLst>
      <p:ext uri="{BB962C8B-B14F-4D97-AF65-F5344CB8AC3E}">
        <p14:creationId xmlns:p14="http://schemas.microsoft.com/office/powerpoint/2010/main" val="2509146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E0CCE10F-5DED-4112-AA23-5655795CD594}" type="datetimeFigureOut">
              <a:rPr lang="en-US" smtClean="0"/>
              <a:t>1/19/2019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F52AB978-B077-4E5A-85E9-EB58F75D4152}" type="slidenum">
              <a:rPr lang="en-US" smtClean="0"/>
              <a:t>‹#›</a:t>
            </a:fld>
            <a:endParaRPr lang="en-US" dirty="0"/>
          </a:p>
        </p:txBody>
      </p:sp>
    </p:spTree>
    <p:extLst>
      <p:ext uri="{BB962C8B-B14F-4D97-AF65-F5344CB8AC3E}">
        <p14:creationId xmlns:p14="http://schemas.microsoft.com/office/powerpoint/2010/main" val="26851776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E0CCE10F-5DED-4112-AA23-5655795CD594}" type="datetimeFigureOut">
              <a:rPr lang="en-US" smtClean="0"/>
              <a:t>1/19/2019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F52AB978-B077-4E5A-85E9-EB58F75D4152}" type="slidenum">
              <a:rPr lang="en-US" smtClean="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242860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E0CCE10F-5DED-4112-AA23-5655795CD594}" type="datetimeFigureOut">
              <a:rPr lang="en-US" smtClean="0"/>
              <a:t>1/19/2019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F52AB978-B077-4E5A-85E9-EB58F75D4152}" type="slidenum">
              <a:rPr lang="en-US" smtClean="0"/>
              <a:t>‹#›</a:t>
            </a:fld>
            <a:endParaRPr lang="en-US" dirty="0"/>
          </a:p>
        </p:txBody>
      </p:sp>
    </p:spTree>
    <p:extLst>
      <p:ext uri="{BB962C8B-B14F-4D97-AF65-F5344CB8AC3E}">
        <p14:creationId xmlns:p14="http://schemas.microsoft.com/office/powerpoint/2010/main" val="24611770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0CCE10F-5DED-4112-AA23-5655795CD594}" type="datetimeFigureOut">
              <a:rPr lang="en-US" smtClean="0"/>
              <a:t>1/19/2019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52AB978-B077-4E5A-85E9-EB58F75D4152}" type="slidenum">
              <a:rPr lang="en-US" smtClean="0"/>
              <a:t>‹#›</a:t>
            </a:fld>
            <a:endParaRPr lang="en-US" dirty="0"/>
          </a:p>
        </p:txBody>
      </p:sp>
    </p:spTree>
    <p:extLst>
      <p:ext uri="{BB962C8B-B14F-4D97-AF65-F5344CB8AC3E}">
        <p14:creationId xmlns:p14="http://schemas.microsoft.com/office/powerpoint/2010/main" val="5554734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0CCE10F-5DED-4112-AA23-5655795CD594}" type="datetimeFigureOut">
              <a:rPr lang="en-US" smtClean="0"/>
              <a:t>1/19/2019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52AB978-B077-4E5A-85E9-EB58F75D4152}" type="slidenum">
              <a:rPr lang="en-US" smtClean="0"/>
              <a:t>‹#›</a:t>
            </a:fld>
            <a:endParaRPr lang="en-US" dirty="0"/>
          </a:p>
        </p:txBody>
      </p:sp>
    </p:spTree>
    <p:extLst>
      <p:ext uri="{BB962C8B-B14F-4D97-AF65-F5344CB8AC3E}">
        <p14:creationId xmlns:p14="http://schemas.microsoft.com/office/powerpoint/2010/main" val="14122827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CCE10F-5DED-4112-AA23-5655795CD594}" type="datetimeFigureOut">
              <a:rPr lang="en-US" smtClean="0"/>
              <a:t>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52AB978-B077-4E5A-85E9-EB58F75D4152}" type="slidenum">
              <a:rPr lang="en-US" smtClean="0"/>
              <a:t>‹#›</a:t>
            </a:fld>
            <a:endParaRPr lang="en-US" dirty="0"/>
          </a:p>
        </p:txBody>
      </p:sp>
    </p:spTree>
    <p:extLst>
      <p:ext uri="{BB962C8B-B14F-4D97-AF65-F5344CB8AC3E}">
        <p14:creationId xmlns:p14="http://schemas.microsoft.com/office/powerpoint/2010/main" val="37482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E0CCE10F-5DED-4112-AA23-5655795CD594}" type="datetimeFigureOut">
              <a:rPr lang="en-US" smtClean="0"/>
              <a:t>1/19/2019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F52AB978-B077-4E5A-85E9-EB58F75D4152}" type="slidenum">
              <a:rPr lang="en-US" smtClean="0"/>
              <a:t>‹#›</a:t>
            </a:fld>
            <a:endParaRPr lang="en-US" dirty="0"/>
          </a:p>
        </p:txBody>
      </p:sp>
    </p:spTree>
    <p:extLst>
      <p:ext uri="{BB962C8B-B14F-4D97-AF65-F5344CB8AC3E}">
        <p14:creationId xmlns:p14="http://schemas.microsoft.com/office/powerpoint/2010/main" val="791303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CCE10F-5DED-4112-AA23-5655795CD594}" type="datetimeFigureOut">
              <a:rPr lang="en-US" smtClean="0"/>
              <a:t>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52AB978-B077-4E5A-85E9-EB58F75D4152}" type="slidenum">
              <a:rPr lang="en-US" smtClean="0"/>
              <a:t>‹#›</a:t>
            </a:fld>
            <a:endParaRPr lang="en-US" dirty="0"/>
          </a:p>
        </p:txBody>
      </p:sp>
    </p:spTree>
    <p:extLst>
      <p:ext uri="{BB962C8B-B14F-4D97-AF65-F5344CB8AC3E}">
        <p14:creationId xmlns:p14="http://schemas.microsoft.com/office/powerpoint/2010/main" val="1886167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E0CCE10F-5DED-4112-AA23-5655795CD594}" type="datetimeFigureOut">
              <a:rPr lang="en-US" smtClean="0"/>
              <a:t>1/19/2019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F52AB978-B077-4E5A-85E9-EB58F75D4152}" type="slidenum">
              <a:rPr lang="en-US" smtClean="0"/>
              <a:t>‹#›</a:t>
            </a:fld>
            <a:endParaRPr lang="en-US" dirty="0"/>
          </a:p>
        </p:txBody>
      </p:sp>
    </p:spTree>
    <p:extLst>
      <p:ext uri="{BB962C8B-B14F-4D97-AF65-F5344CB8AC3E}">
        <p14:creationId xmlns:p14="http://schemas.microsoft.com/office/powerpoint/2010/main" val="2840788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CCE10F-5DED-4112-AA23-5655795CD594}" type="datetimeFigureOut">
              <a:rPr lang="en-US" smtClean="0"/>
              <a:t>1/19/2019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52AB978-B077-4E5A-85E9-EB58F75D4152}" type="slidenum">
              <a:rPr lang="en-US" smtClean="0"/>
              <a:t>‹#›</a:t>
            </a:fld>
            <a:endParaRPr lang="en-US" dirty="0"/>
          </a:p>
        </p:txBody>
      </p:sp>
    </p:spTree>
    <p:extLst>
      <p:ext uri="{BB962C8B-B14F-4D97-AF65-F5344CB8AC3E}">
        <p14:creationId xmlns:p14="http://schemas.microsoft.com/office/powerpoint/2010/main" val="2552418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CCE10F-5DED-4112-AA23-5655795CD594}" type="datetimeFigureOut">
              <a:rPr lang="en-US" smtClean="0"/>
              <a:t>1/19/2019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52AB978-B077-4E5A-85E9-EB58F75D4152}" type="slidenum">
              <a:rPr lang="en-US" smtClean="0"/>
              <a:t>‹#›</a:t>
            </a:fld>
            <a:endParaRPr lang="en-US" dirty="0"/>
          </a:p>
        </p:txBody>
      </p:sp>
    </p:spTree>
    <p:extLst>
      <p:ext uri="{BB962C8B-B14F-4D97-AF65-F5344CB8AC3E}">
        <p14:creationId xmlns:p14="http://schemas.microsoft.com/office/powerpoint/2010/main" val="2557367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CCE10F-5DED-4112-AA23-5655795CD594}" type="datetimeFigureOut">
              <a:rPr lang="en-US" smtClean="0"/>
              <a:t>1/19/2019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52AB978-B077-4E5A-85E9-EB58F75D4152}" type="slidenum">
              <a:rPr lang="en-US" smtClean="0"/>
              <a:t>‹#›</a:t>
            </a:fld>
            <a:endParaRPr lang="en-US" dirty="0"/>
          </a:p>
        </p:txBody>
      </p:sp>
    </p:spTree>
    <p:extLst>
      <p:ext uri="{BB962C8B-B14F-4D97-AF65-F5344CB8AC3E}">
        <p14:creationId xmlns:p14="http://schemas.microsoft.com/office/powerpoint/2010/main" val="4178704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CCE10F-5DED-4112-AA23-5655795CD594}" type="datetimeFigureOut">
              <a:rPr lang="en-US" smtClean="0"/>
              <a:t>1/19/2019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52AB978-B077-4E5A-85E9-EB58F75D4152}" type="slidenum">
              <a:rPr lang="en-US" smtClean="0"/>
              <a:t>‹#›</a:t>
            </a:fld>
            <a:endParaRPr lang="en-US" dirty="0"/>
          </a:p>
        </p:txBody>
      </p:sp>
    </p:spTree>
    <p:extLst>
      <p:ext uri="{BB962C8B-B14F-4D97-AF65-F5344CB8AC3E}">
        <p14:creationId xmlns:p14="http://schemas.microsoft.com/office/powerpoint/2010/main" val="1256551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0CCE10F-5DED-4112-AA23-5655795CD594}" type="datetimeFigureOut">
              <a:rPr lang="en-US" smtClean="0"/>
              <a:t>1/19/2019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52AB978-B077-4E5A-85E9-EB58F75D4152}" type="slidenum">
              <a:rPr lang="en-US" smtClean="0"/>
              <a:t>‹#›</a:t>
            </a:fld>
            <a:endParaRPr lang="en-US" dirty="0"/>
          </a:p>
        </p:txBody>
      </p:sp>
    </p:spTree>
    <p:extLst>
      <p:ext uri="{BB962C8B-B14F-4D97-AF65-F5344CB8AC3E}">
        <p14:creationId xmlns:p14="http://schemas.microsoft.com/office/powerpoint/2010/main" val="3800463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0CCE10F-5DED-4112-AA23-5655795CD594}" type="datetimeFigureOut">
              <a:rPr lang="en-US" smtClean="0"/>
              <a:t>1/19/2019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52AB978-B077-4E5A-85E9-EB58F75D4152}" type="slidenum">
              <a:rPr lang="en-US" smtClean="0"/>
              <a:t>‹#›</a:t>
            </a:fld>
            <a:endParaRPr lang="en-US" dirty="0"/>
          </a:p>
        </p:txBody>
      </p:sp>
    </p:spTree>
    <p:extLst>
      <p:ext uri="{BB962C8B-B14F-4D97-AF65-F5344CB8AC3E}">
        <p14:creationId xmlns:p14="http://schemas.microsoft.com/office/powerpoint/2010/main" val="3828983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0CCE10F-5DED-4112-AA23-5655795CD594}" type="datetimeFigureOut">
              <a:rPr lang="en-US" smtClean="0"/>
              <a:t>1/19/2019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52AB978-B077-4E5A-85E9-EB58F75D4152}" type="slidenum">
              <a:rPr lang="en-US" smtClean="0"/>
              <a:t>‹#›</a:t>
            </a:fld>
            <a:endParaRPr lang="en-US" dirty="0"/>
          </a:p>
        </p:txBody>
      </p:sp>
    </p:spTree>
    <p:extLst>
      <p:ext uri="{BB962C8B-B14F-4D97-AF65-F5344CB8AC3E}">
        <p14:creationId xmlns:p14="http://schemas.microsoft.com/office/powerpoint/2010/main" val="145379309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6.xml"/><Relationship Id="rId4" Type="http://schemas.openxmlformats.org/officeDocument/2006/relationships/image" Target="../media/image8.jpg"/></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6614EC-2EBD-4CC3-9F2B-B964677BD066}"/>
              </a:ext>
            </a:extLst>
          </p:cNvPr>
          <p:cNvSpPr>
            <a:spLocks noGrp="1"/>
          </p:cNvSpPr>
          <p:nvPr>
            <p:ph type="ctrTitle"/>
          </p:nvPr>
        </p:nvSpPr>
        <p:spPr>
          <a:xfrm>
            <a:off x="3043403" y="1021832"/>
            <a:ext cx="6105194" cy="2031055"/>
          </a:xfrm>
        </p:spPr>
        <p:txBody>
          <a:bodyPr>
            <a:normAutofit fontScale="90000"/>
          </a:bodyPr>
          <a:lstStyle/>
          <a:p>
            <a:r>
              <a:rPr lang="en-US" sz="5100" b="1" dirty="0" err="1">
                <a:solidFill>
                  <a:srgbClr val="FFFFFF"/>
                </a:solidFill>
              </a:rPr>
              <a:t>ResFOr</a:t>
            </a:r>
            <a:br>
              <a:rPr lang="en-US" sz="5100" b="1" dirty="0">
                <a:solidFill>
                  <a:srgbClr val="FFFFFF"/>
                </a:solidFill>
              </a:rPr>
            </a:br>
            <a:r>
              <a:rPr lang="en-US" sz="5100" b="1" dirty="0">
                <a:solidFill>
                  <a:srgbClr val="FFFFFF"/>
                </a:solidFill>
              </a:rPr>
              <a:t>(restaurant food order)</a:t>
            </a:r>
          </a:p>
        </p:txBody>
      </p:sp>
      <p:sp>
        <p:nvSpPr>
          <p:cNvPr id="5" name="Subtitle 4">
            <a:extLst>
              <a:ext uri="{FF2B5EF4-FFF2-40B4-BE49-F238E27FC236}">
                <a16:creationId xmlns:a16="http://schemas.microsoft.com/office/drawing/2014/main" id="{42E2E890-D36C-4F77-A69A-C211915DB142}"/>
              </a:ext>
            </a:extLst>
          </p:cNvPr>
          <p:cNvSpPr>
            <a:spLocks noGrp="1"/>
          </p:cNvSpPr>
          <p:nvPr>
            <p:ph type="subTitle" idx="1"/>
          </p:nvPr>
        </p:nvSpPr>
        <p:spPr>
          <a:xfrm>
            <a:off x="3043403" y="3581400"/>
            <a:ext cx="6105194" cy="1632597"/>
          </a:xfrm>
        </p:spPr>
        <p:txBody>
          <a:bodyPr>
            <a:normAutofit fontScale="77500" lnSpcReduction="20000"/>
          </a:bodyPr>
          <a:lstStyle/>
          <a:p>
            <a:pPr rtl="1"/>
            <a:r>
              <a:rPr lang="he-IL" sz="2900" b="1" dirty="0">
                <a:solidFill>
                  <a:srgbClr val="FFFFFF"/>
                </a:solidFill>
              </a:rPr>
              <a:t>מרצה: </a:t>
            </a:r>
            <a:r>
              <a:rPr lang="he-IL" sz="2900" dirty="0">
                <a:solidFill>
                  <a:srgbClr val="FFFFFF"/>
                </a:solidFill>
              </a:rPr>
              <a:t>מר פרץ אילן.</a:t>
            </a:r>
          </a:p>
          <a:p>
            <a:pPr rtl="1"/>
            <a:r>
              <a:rPr lang="he-IL" sz="2900" dirty="0">
                <a:solidFill>
                  <a:srgbClr val="FFFFFF"/>
                </a:solidFill>
              </a:rPr>
              <a:t>פרויקט בקורס סדנא בתכנות יישומים ניידים באנדרואיד.</a:t>
            </a:r>
          </a:p>
          <a:p>
            <a:pPr rtl="1"/>
            <a:r>
              <a:rPr lang="he-IL" sz="2900" dirty="0">
                <a:solidFill>
                  <a:srgbClr val="FFFFFF"/>
                </a:solidFill>
              </a:rPr>
              <a:t>סטודנטים:</a:t>
            </a:r>
          </a:p>
          <a:p>
            <a:pPr rtl="1"/>
            <a:r>
              <a:rPr lang="he-IL" sz="2900" dirty="0">
                <a:solidFill>
                  <a:srgbClr val="FFFFFF"/>
                </a:solidFill>
              </a:rPr>
              <a:t>אברהים אדקידק ומונתצר ג'עאפרה</a:t>
            </a:r>
          </a:p>
          <a:p>
            <a:pPr rtl="1"/>
            <a:endParaRPr lang="he-IL" sz="600" dirty="0">
              <a:solidFill>
                <a:srgbClr val="FFFFFF"/>
              </a:solidFill>
            </a:endParaRPr>
          </a:p>
        </p:txBody>
      </p:sp>
    </p:spTree>
    <p:extLst>
      <p:ext uri="{BB962C8B-B14F-4D97-AF65-F5344CB8AC3E}">
        <p14:creationId xmlns:p14="http://schemas.microsoft.com/office/powerpoint/2010/main" val="2639267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42ADE9CA-EBA1-426F-8840-18C5B852C1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877" y="1120183"/>
            <a:ext cx="3835488" cy="3835488"/>
          </a:xfrm>
          <a:prstGeom prst="rect">
            <a:avLst/>
          </a:prstGeom>
        </p:spPr>
      </p:pic>
      <p:sp>
        <p:nvSpPr>
          <p:cNvPr id="3" name="Content Placeholder 2">
            <a:extLst>
              <a:ext uri="{FF2B5EF4-FFF2-40B4-BE49-F238E27FC236}">
                <a16:creationId xmlns:a16="http://schemas.microsoft.com/office/drawing/2014/main" id="{B50ADA18-5B0B-4C55-BCB2-F94CDFD73960}"/>
              </a:ext>
            </a:extLst>
          </p:cNvPr>
          <p:cNvSpPr>
            <a:spLocks noGrp="1"/>
          </p:cNvSpPr>
          <p:nvPr>
            <p:ph idx="1"/>
          </p:nvPr>
        </p:nvSpPr>
        <p:spPr>
          <a:xfrm>
            <a:off x="6053667" y="834501"/>
            <a:ext cx="5314543" cy="5078027"/>
          </a:xfrm>
        </p:spPr>
        <p:txBody>
          <a:bodyPr anchor="t">
            <a:noAutofit/>
          </a:bodyPr>
          <a:lstStyle/>
          <a:p>
            <a:pPr marL="0" indent="0" algn="r" rtl="1">
              <a:buNone/>
            </a:pPr>
            <a:r>
              <a:rPr lang="he-IL" sz="2800" dirty="0"/>
              <a:t>מלא פעמים אנחנו מתלבטים מה לאכול, או מאיפה להזמין, ואם בוחרים במסעדה מסויימת אז מה התפריט של המסעדה הזו, ואז מחפשים באינטרנט מסעדות תפריטים שלהם וזה לוקח לפעמים מלא זמן, ומכיוון שהזמן יקר לחלקינו לפחות. עלה לנו בראש את הרעיון של האפליקציה </a:t>
            </a:r>
            <a:r>
              <a:rPr lang="en-US" sz="2800" dirty="0" err="1"/>
              <a:t>ResFOr</a:t>
            </a:r>
            <a:r>
              <a:rPr lang="he-IL" sz="2800" dirty="0"/>
              <a:t>, אפליקציה שמקלה עלינו למצוא את המסעדה ולהזמין גם ולשלוח את המיקום שלנו בשביל שיהיה קל לנו ולשליח למצוא אותנו בקלות בלי הסתבכות.</a:t>
            </a:r>
            <a:endParaRPr lang="en-US" sz="2800" dirty="0"/>
          </a:p>
        </p:txBody>
      </p:sp>
    </p:spTree>
    <p:extLst>
      <p:ext uri="{BB962C8B-B14F-4D97-AF65-F5344CB8AC3E}">
        <p14:creationId xmlns:p14="http://schemas.microsoft.com/office/powerpoint/2010/main" val="84361513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C05B2-587F-42EE-AE44-979BADD00FC9}"/>
              </a:ext>
            </a:extLst>
          </p:cNvPr>
          <p:cNvSpPr>
            <a:spLocks noGrp="1"/>
          </p:cNvSpPr>
          <p:nvPr>
            <p:ph type="title"/>
          </p:nvPr>
        </p:nvSpPr>
        <p:spPr/>
        <p:txBody>
          <a:bodyPr>
            <a:normAutofit/>
          </a:bodyPr>
          <a:lstStyle/>
          <a:p>
            <a:pPr algn="r"/>
            <a:r>
              <a:rPr lang="he-IL" sz="2800" dirty="0"/>
              <a:t>באפליקציה זו יש שני משתמשים עיקריים:לקוח שרוצה להזמין או מסעדה שמעלה את התפריט שלה ומקבלת הזמנות מלקוחות.</a:t>
            </a:r>
            <a:endParaRPr lang="en-US" sz="2800" dirty="0"/>
          </a:p>
        </p:txBody>
      </p:sp>
      <p:sp>
        <p:nvSpPr>
          <p:cNvPr id="3" name="Content Placeholder 2">
            <a:extLst>
              <a:ext uri="{FF2B5EF4-FFF2-40B4-BE49-F238E27FC236}">
                <a16:creationId xmlns:a16="http://schemas.microsoft.com/office/drawing/2014/main" id="{4C2BE6B4-4C34-4522-B93C-E4E2308A47FD}"/>
              </a:ext>
            </a:extLst>
          </p:cNvPr>
          <p:cNvSpPr>
            <a:spLocks noGrp="1"/>
          </p:cNvSpPr>
          <p:nvPr>
            <p:ph sz="half" idx="1"/>
          </p:nvPr>
        </p:nvSpPr>
        <p:spPr>
          <a:xfrm>
            <a:off x="565815" y="2057400"/>
            <a:ext cx="5181600" cy="511175"/>
          </a:xfrm>
        </p:spPr>
        <p:txBody>
          <a:bodyPr>
            <a:normAutofit/>
          </a:bodyPr>
          <a:lstStyle/>
          <a:p>
            <a:pPr marL="0" indent="0" algn="ctr" rtl="1">
              <a:buNone/>
            </a:pPr>
            <a:r>
              <a:rPr lang="he-IL" sz="2400" dirty="0"/>
              <a:t>מסך המסעדה</a:t>
            </a:r>
            <a:endParaRPr lang="en-US" sz="2400" dirty="0"/>
          </a:p>
        </p:txBody>
      </p:sp>
      <p:sp>
        <p:nvSpPr>
          <p:cNvPr id="4" name="Content Placeholder 3">
            <a:extLst>
              <a:ext uri="{FF2B5EF4-FFF2-40B4-BE49-F238E27FC236}">
                <a16:creationId xmlns:a16="http://schemas.microsoft.com/office/drawing/2014/main" id="{1EBAFFA6-3F20-4328-994B-653A4CB2FA4C}"/>
              </a:ext>
            </a:extLst>
          </p:cNvPr>
          <p:cNvSpPr>
            <a:spLocks noGrp="1"/>
          </p:cNvSpPr>
          <p:nvPr>
            <p:ph sz="half" idx="2"/>
          </p:nvPr>
        </p:nvSpPr>
        <p:spPr>
          <a:xfrm>
            <a:off x="7538990" y="2057401"/>
            <a:ext cx="2302276" cy="511175"/>
          </a:xfrm>
        </p:spPr>
        <p:txBody>
          <a:bodyPr>
            <a:normAutofit/>
          </a:bodyPr>
          <a:lstStyle/>
          <a:p>
            <a:pPr marL="0" indent="0" algn="ctr" rtl="1">
              <a:buNone/>
            </a:pPr>
            <a:r>
              <a:rPr lang="he-IL" sz="2400" dirty="0"/>
              <a:t>מסך הלקוח</a:t>
            </a:r>
            <a:endParaRPr lang="en-US" sz="2400" dirty="0"/>
          </a:p>
        </p:txBody>
      </p:sp>
      <p:pic>
        <p:nvPicPr>
          <p:cNvPr id="7" name="Picture 6" descr="A screenshot of a cell phone&#10;&#10;Description automatically generated">
            <a:extLst>
              <a:ext uri="{FF2B5EF4-FFF2-40B4-BE49-F238E27FC236}">
                <a16:creationId xmlns:a16="http://schemas.microsoft.com/office/drawing/2014/main" id="{1D230CD0-B8F1-4D3C-9572-D649076D94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5082" y="2583401"/>
            <a:ext cx="2923066" cy="3963313"/>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5BEC4906-6122-440C-94B2-CB98478036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1598" y="2583402"/>
            <a:ext cx="2765579" cy="3776670"/>
          </a:xfrm>
          <a:prstGeom prst="rect">
            <a:avLst/>
          </a:prstGeom>
        </p:spPr>
      </p:pic>
    </p:spTree>
    <p:extLst>
      <p:ext uri="{BB962C8B-B14F-4D97-AF65-F5344CB8AC3E}">
        <p14:creationId xmlns:p14="http://schemas.microsoft.com/office/powerpoint/2010/main" val="3353695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8B41997-AEB4-4A51-877F-480CC15F1518}"/>
              </a:ext>
            </a:extLst>
          </p:cNvPr>
          <p:cNvSpPr>
            <a:spLocks noGrp="1"/>
          </p:cNvSpPr>
          <p:nvPr>
            <p:ph type="title"/>
          </p:nvPr>
        </p:nvSpPr>
        <p:spPr>
          <a:xfrm>
            <a:off x="3391685" y="536389"/>
            <a:ext cx="1952625" cy="349251"/>
          </a:xfrm>
        </p:spPr>
        <p:txBody>
          <a:bodyPr>
            <a:normAutofit/>
          </a:bodyPr>
          <a:lstStyle/>
          <a:p>
            <a:pPr algn="ctr"/>
            <a:r>
              <a:rPr lang="he-IL" sz="1800" dirty="0"/>
              <a:t>מסך התפרית</a:t>
            </a:r>
            <a:endParaRPr lang="en-US" sz="1800" dirty="0"/>
          </a:p>
        </p:txBody>
      </p:sp>
      <p:sp>
        <p:nvSpPr>
          <p:cNvPr id="3" name="Content Placeholder 2">
            <a:extLst>
              <a:ext uri="{FF2B5EF4-FFF2-40B4-BE49-F238E27FC236}">
                <a16:creationId xmlns:a16="http://schemas.microsoft.com/office/drawing/2014/main" id="{B50ADA18-5B0B-4C55-BCB2-F94CDFD73960}"/>
              </a:ext>
            </a:extLst>
          </p:cNvPr>
          <p:cNvSpPr>
            <a:spLocks noGrp="1"/>
          </p:cNvSpPr>
          <p:nvPr>
            <p:ph idx="4294967295"/>
          </p:nvPr>
        </p:nvSpPr>
        <p:spPr>
          <a:xfrm>
            <a:off x="6924679" y="536389"/>
            <a:ext cx="4370773" cy="6007100"/>
          </a:xfrm>
        </p:spPr>
        <p:txBody>
          <a:bodyPr>
            <a:noAutofit/>
          </a:bodyPr>
          <a:lstStyle/>
          <a:p>
            <a:pPr marL="0" indent="0" algn="ctr" rtl="1">
              <a:buNone/>
            </a:pPr>
            <a:r>
              <a:rPr lang="he-IL" sz="2800" dirty="0"/>
              <a:t>כאשר המשתמש הינו מסעדה</a:t>
            </a:r>
          </a:p>
          <a:p>
            <a:pPr marL="0" indent="0" algn="ctr" rtl="1">
              <a:buNone/>
            </a:pPr>
            <a:endParaRPr lang="he-IL" sz="2800" dirty="0"/>
          </a:p>
          <a:p>
            <a:pPr marL="0" indent="0" algn="r" rtl="1">
              <a:buNone/>
            </a:pPr>
            <a:r>
              <a:rPr lang="he-IL" sz="2800" dirty="0"/>
              <a:t>כשמתמש נרשם כמסעדה הוא יכול לצפות בתפריט שלו, לעדכן ולמחוק. וגם כשהוא מקבל הזמנה חדשה יקבל </a:t>
            </a:r>
            <a:r>
              <a:rPr lang="en-US" sz="2800" dirty="0"/>
              <a:t>Notification</a:t>
            </a:r>
            <a:r>
              <a:rPr lang="he-IL" sz="2800" dirty="0"/>
              <a:t> שיש הזמנה חדשה, ברגע שלוחץ על ההזמנה נפתח לו מסך ההזמנות, וכשהשליח מגיע הוא לוחץ על כפתור ההגעה ואז הלקוח מקבל הודעה שהשליח הגיע וההזמנה נמחקה מרשימת ההזמנות של המסעדה.</a:t>
            </a:r>
            <a:endParaRPr lang="en-US" sz="2800" dirty="0"/>
          </a:p>
        </p:txBody>
      </p:sp>
      <p:pic>
        <p:nvPicPr>
          <p:cNvPr id="4" name="Picture 3" descr="A screenshot of a cell phone&#10;&#10;Description automatically generated">
            <a:extLst>
              <a:ext uri="{FF2B5EF4-FFF2-40B4-BE49-F238E27FC236}">
                <a16:creationId xmlns:a16="http://schemas.microsoft.com/office/drawing/2014/main" id="{D6B75FB9-F9BB-4319-AF49-16CB19603D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8670" y="885640"/>
            <a:ext cx="1798653" cy="2632784"/>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A8DAE3C7-D61E-4AF3-88B0-7BA2D7D15F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570" y="2555428"/>
            <a:ext cx="1885950" cy="2632784"/>
          </a:xfrm>
          <a:prstGeom prst="rect">
            <a:avLst/>
          </a:prstGeom>
        </p:spPr>
      </p:pic>
      <p:sp>
        <p:nvSpPr>
          <p:cNvPr id="8" name="Rectangle 7">
            <a:extLst>
              <a:ext uri="{FF2B5EF4-FFF2-40B4-BE49-F238E27FC236}">
                <a16:creationId xmlns:a16="http://schemas.microsoft.com/office/drawing/2014/main" id="{14AACCEB-1E12-4C6F-9997-106E9662467A}"/>
              </a:ext>
            </a:extLst>
          </p:cNvPr>
          <p:cNvSpPr/>
          <p:nvPr/>
        </p:nvSpPr>
        <p:spPr>
          <a:xfrm>
            <a:off x="828477" y="2017366"/>
            <a:ext cx="1143117" cy="369332"/>
          </a:xfrm>
          <a:prstGeom prst="rect">
            <a:avLst/>
          </a:prstGeom>
        </p:spPr>
        <p:txBody>
          <a:bodyPr wrap="square">
            <a:spAutoFit/>
          </a:bodyPr>
          <a:lstStyle/>
          <a:p>
            <a:pPr algn="ctr"/>
            <a:r>
              <a:rPr lang="he-IL" dirty="0"/>
              <a:t>ההזמנה</a:t>
            </a:r>
            <a:endParaRPr lang="en-US" dirty="0"/>
          </a:p>
        </p:txBody>
      </p:sp>
      <p:pic>
        <p:nvPicPr>
          <p:cNvPr id="10" name="Picture 9" descr="A screenshot of a cell phone&#10;&#10;Description automatically generated">
            <a:extLst>
              <a:ext uri="{FF2B5EF4-FFF2-40B4-BE49-F238E27FC236}">
                <a16:creationId xmlns:a16="http://schemas.microsoft.com/office/drawing/2014/main" id="{9FCE7706-6ED4-4343-95EA-2D5CB52F91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35332" y="4225216"/>
            <a:ext cx="1885951" cy="2632784"/>
          </a:xfrm>
          <a:prstGeom prst="rect">
            <a:avLst/>
          </a:prstGeom>
        </p:spPr>
      </p:pic>
      <p:sp>
        <p:nvSpPr>
          <p:cNvPr id="11" name="Rectangle 10">
            <a:extLst>
              <a:ext uri="{FF2B5EF4-FFF2-40B4-BE49-F238E27FC236}">
                <a16:creationId xmlns:a16="http://schemas.microsoft.com/office/drawing/2014/main" id="{CD691CEA-23DE-460F-B5DC-E4ECFFBBD6AC}"/>
              </a:ext>
            </a:extLst>
          </p:cNvPr>
          <p:cNvSpPr/>
          <p:nvPr/>
        </p:nvSpPr>
        <p:spPr>
          <a:xfrm>
            <a:off x="3796437" y="3687154"/>
            <a:ext cx="1143117" cy="369332"/>
          </a:xfrm>
          <a:prstGeom prst="rect">
            <a:avLst/>
          </a:prstGeom>
        </p:spPr>
        <p:txBody>
          <a:bodyPr wrap="square">
            <a:spAutoFit/>
          </a:bodyPr>
          <a:lstStyle/>
          <a:p>
            <a:pPr algn="ctr"/>
            <a:r>
              <a:rPr lang="he-IL" dirty="0"/>
              <a:t>עדכון פריט</a:t>
            </a:r>
            <a:endParaRPr lang="en-US" dirty="0"/>
          </a:p>
        </p:txBody>
      </p:sp>
    </p:spTree>
    <p:extLst>
      <p:ext uri="{BB962C8B-B14F-4D97-AF65-F5344CB8AC3E}">
        <p14:creationId xmlns:p14="http://schemas.microsoft.com/office/powerpoint/2010/main" val="1043375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0ADA18-5B0B-4C55-BCB2-F94CDFD73960}"/>
              </a:ext>
            </a:extLst>
          </p:cNvPr>
          <p:cNvSpPr>
            <a:spLocks noGrp="1"/>
          </p:cNvSpPr>
          <p:nvPr>
            <p:ph idx="1"/>
          </p:nvPr>
        </p:nvSpPr>
        <p:spPr>
          <a:xfrm>
            <a:off x="6619874" y="368816"/>
            <a:ext cx="5394479" cy="6251059"/>
          </a:xfrm>
        </p:spPr>
        <p:txBody>
          <a:bodyPr>
            <a:normAutofit/>
          </a:bodyPr>
          <a:lstStyle/>
          <a:p>
            <a:pPr marL="0" indent="0" algn="ctr" rtl="1">
              <a:buNone/>
            </a:pPr>
            <a:r>
              <a:rPr lang="he-IL" sz="2800" dirty="0"/>
              <a:t>כאשר המשתמש הינו לקוח</a:t>
            </a:r>
          </a:p>
          <a:p>
            <a:pPr marL="0" indent="0" algn="ctr" rtl="1">
              <a:buNone/>
            </a:pPr>
            <a:endParaRPr lang="he-IL" sz="2800" dirty="0"/>
          </a:p>
          <a:p>
            <a:pPr marL="0" indent="0" algn="r" rtl="1">
              <a:buNone/>
            </a:pPr>
            <a:r>
              <a:rPr lang="he-IL" sz="2800" dirty="0"/>
              <a:t>כשמשתמש נרשם כלקוח הוא יכול לצפות במסעדות הנרשמות לאפליקציה וגם בתפריטים שלהם, כשהמשתמש לוחץ על מסעדה מסויימת ייפתח לו את התפריט שלה, ואחרי שהוא בוחר בהזמנה שלו לוחץ על כפתור</a:t>
            </a:r>
            <a:r>
              <a:rPr lang="en-US" sz="2800" dirty="0"/>
              <a:t>cart</a:t>
            </a:r>
            <a:r>
              <a:rPr lang="he-IL" sz="2800" dirty="0"/>
              <a:t> ואם המיקום שלו כבוי אז הוא צריך להכניס את מיקום שלו ידני או שידליק את המיקום ואז כשלוחץ על כפתור </a:t>
            </a:r>
            <a:r>
              <a:rPr lang="en-US" sz="2800" dirty="0"/>
              <a:t> order</a:t>
            </a:r>
            <a:r>
              <a:rPr lang="ar-SA" sz="2800" dirty="0"/>
              <a:t> </a:t>
            </a:r>
            <a:r>
              <a:rPr lang="he-IL" sz="2800" dirty="0"/>
              <a:t>ההזמנה נשלחת למסעדה, וכשהשליח מגיע תצא לו הודעה שהשליח הגיע למקום.</a:t>
            </a:r>
            <a:endParaRPr lang="en-US" sz="2800" dirty="0"/>
          </a:p>
        </p:txBody>
      </p:sp>
      <p:pic>
        <p:nvPicPr>
          <p:cNvPr id="4" name="Picture 3" descr="A screenshot of a cell phone&#10;&#10;Description automatically generated">
            <a:extLst>
              <a:ext uri="{FF2B5EF4-FFF2-40B4-BE49-F238E27FC236}">
                <a16:creationId xmlns:a16="http://schemas.microsoft.com/office/drawing/2014/main" id="{D2078F55-B9D0-4AC9-A6D3-8C4F595B2C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299" y="2016515"/>
            <a:ext cx="2420637" cy="3867150"/>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63DD5CCD-2F92-4261-91B7-45B659C580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9703" y="2016515"/>
            <a:ext cx="2420637" cy="3889633"/>
          </a:xfrm>
          <a:prstGeom prst="rect">
            <a:avLst/>
          </a:prstGeom>
        </p:spPr>
      </p:pic>
      <p:sp>
        <p:nvSpPr>
          <p:cNvPr id="7" name="Rectangle 6">
            <a:extLst>
              <a:ext uri="{FF2B5EF4-FFF2-40B4-BE49-F238E27FC236}">
                <a16:creationId xmlns:a16="http://schemas.microsoft.com/office/drawing/2014/main" id="{465A1943-2641-4344-9237-CDB1DD02DEA8}"/>
              </a:ext>
            </a:extLst>
          </p:cNvPr>
          <p:cNvSpPr/>
          <p:nvPr/>
        </p:nvSpPr>
        <p:spPr>
          <a:xfrm>
            <a:off x="1000261" y="1370184"/>
            <a:ext cx="1143117" cy="646331"/>
          </a:xfrm>
          <a:prstGeom prst="rect">
            <a:avLst/>
          </a:prstGeom>
        </p:spPr>
        <p:txBody>
          <a:bodyPr wrap="square">
            <a:spAutoFit/>
          </a:bodyPr>
          <a:lstStyle/>
          <a:p>
            <a:pPr algn="ctr"/>
            <a:r>
              <a:rPr lang="he-IL" dirty="0"/>
              <a:t>בחירת ההזמנה</a:t>
            </a:r>
            <a:endParaRPr lang="en-US" dirty="0"/>
          </a:p>
        </p:txBody>
      </p:sp>
      <p:sp>
        <p:nvSpPr>
          <p:cNvPr id="8" name="Rectangle 7">
            <a:extLst>
              <a:ext uri="{FF2B5EF4-FFF2-40B4-BE49-F238E27FC236}">
                <a16:creationId xmlns:a16="http://schemas.microsoft.com/office/drawing/2014/main" id="{32D433B3-2123-427C-B6B6-053EB7E14F43}"/>
              </a:ext>
            </a:extLst>
          </p:cNvPr>
          <p:cNvSpPr/>
          <p:nvPr/>
        </p:nvSpPr>
        <p:spPr>
          <a:xfrm>
            <a:off x="3704470" y="1370183"/>
            <a:ext cx="1143117" cy="646331"/>
          </a:xfrm>
          <a:prstGeom prst="rect">
            <a:avLst/>
          </a:prstGeom>
        </p:spPr>
        <p:txBody>
          <a:bodyPr wrap="square">
            <a:spAutoFit/>
          </a:bodyPr>
          <a:lstStyle/>
          <a:p>
            <a:pPr algn="ctr"/>
            <a:r>
              <a:rPr lang="he-IL" dirty="0"/>
              <a:t>שליחת ההזמנה</a:t>
            </a:r>
            <a:endParaRPr lang="en-US" dirty="0"/>
          </a:p>
        </p:txBody>
      </p:sp>
    </p:spTree>
    <p:extLst>
      <p:ext uri="{BB962C8B-B14F-4D97-AF65-F5344CB8AC3E}">
        <p14:creationId xmlns:p14="http://schemas.microsoft.com/office/powerpoint/2010/main" val="1038491952"/>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6</TotalTime>
  <Words>253</Words>
  <Application>Microsoft Office PowerPoint</Application>
  <PresentationFormat>Widescreen</PresentationFormat>
  <Paragraphs>20</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Century Gothic</vt:lpstr>
      <vt:lpstr>Vapor Trail</vt:lpstr>
      <vt:lpstr>ResFOr (restaurant food order)</vt:lpstr>
      <vt:lpstr>PowerPoint Presentation</vt:lpstr>
      <vt:lpstr>באפליקציה זו יש שני משתמשים עיקריים:לקוח שרוצה להזמין או מסעדה שמעלה את התפריט שלה ומקבלת הזמנות מלקוחות.</vt:lpstr>
      <vt:lpstr>מסך התפרית</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ResFOr (restaurant food order)</dc:title>
  <dc:creator>ibrahim idkedek</dc:creator>
  <cp:lastModifiedBy>ibrahim idkedek</cp:lastModifiedBy>
  <cp:revision>2</cp:revision>
  <dcterms:created xsi:type="dcterms:W3CDTF">2019-01-19T20:52:09Z</dcterms:created>
  <dcterms:modified xsi:type="dcterms:W3CDTF">2019-01-19T20:58:45Z</dcterms:modified>
</cp:coreProperties>
</file>