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2EA"/>
          </a:solidFill>
        </a:fill>
      </a:tcStyle>
    </a:wholeTbl>
    <a:band2H>
      <a:tcTxStyle b="def" i="def"/>
      <a:tcStyle>
        <a:tcBdr/>
        <a:fill>
          <a:solidFill>
            <a:srgbClr val="E9F1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F5F8"/>
          </a:solidFill>
        </a:fill>
      </a:tcStyle>
    </a:wholeTbl>
    <a:band2H>
      <a:tcTxStyle b="def" i="def"/>
      <a:tcStyle>
        <a:tcBdr/>
        <a:fill>
          <a:solidFill>
            <a:srgbClr val="F6FA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EDE8"/>
          </a:solidFill>
        </a:fill>
      </a:tcStyle>
    </a:wholeTbl>
    <a:band2H>
      <a:tcTxStyle b="def" i="def"/>
      <a:tcStyle>
        <a:tcBdr/>
        <a:fill>
          <a:solidFill>
            <a:srgbClr val="FEF6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18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9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311699" y="1239060"/>
            <a:ext cx="6089102" cy="1776300"/>
          </a:xfrm>
          <a:prstGeom prst="rect">
            <a:avLst/>
          </a:prstGeom>
        </p:spPr>
        <p:txBody>
          <a:bodyPr anchor="b"/>
          <a:lstStyle>
            <a:lvl1pPr algn="l">
              <a:defRPr sz="5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311699" y="3015350"/>
            <a:ext cx="6089102" cy="7926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" name="Google Shape;16;p44"/>
          <p:cNvGrpSpPr/>
          <p:nvPr/>
        </p:nvGrpSpPr>
        <p:grpSpPr>
          <a:xfrm>
            <a:off x="311726" y="342909"/>
            <a:ext cx="2560425" cy="520906"/>
            <a:chOff x="0" y="0"/>
            <a:chExt cx="2560423" cy="520904"/>
          </a:xfrm>
        </p:grpSpPr>
        <p:sp>
          <p:nvSpPr>
            <p:cNvPr id="24" name="Google Shape;17;p44"/>
            <p:cNvSpPr/>
            <p:nvPr/>
          </p:nvSpPr>
          <p:spPr>
            <a:xfrm>
              <a:off x="0" y="-1"/>
              <a:ext cx="2560425" cy="5209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5" name="Google Shape;18;p44" descr="Google Shape;18;p4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7" t="0" r="385" b="0"/>
            <a:stretch>
              <a:fillRect/>
            </a:stretch>
          </p:blipFill>
          <p:spPr>
            <a:xfrm>
              <a:off x="80062" y="39929"/>
              <a:ext cx="2400300" cy="441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" name="Google Shape;19;p44"/>
          <p:cNvSpPr/>
          <p:nvPr/>
        </p:nvSpPr>
        <p:spPr>
          <a:xfrm>
            <a:off x="8417710" y="342892"/>
            <a:ext cx="412801" cy="57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8" name="Google Shape;20;p44"/>
          <p:cNvSpPr/>
          <p:nvPr/>
        </p:nvSpPr>
        <p:spPr>
          <a:xfrm>
            <a:off x="6999" y="-7001"/>
            <a:ext cx="9144001" cy="2559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9" name="Google Shape;21;p44"/>
          <p:cNvSpPr/>
          <p:nvPr/>
        </p:nvSpPr>
        <p:spPr>
          <a:xfrm>
            <a:off x="0" y="-1"/>
            <a:ext cx="219599" cy="51549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0" name="Google Shape;22;p44"/>
          <p:cNvSpPr/>
          <p:nvPr/>
        </p:nvSpPr>
        <p:spPr>
          <a:xfrm>
            <a:off x="8931399" y="-1"/>
            <a:ext cx="219600" cy="51549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1" name="Google Shape;23;p44"/>
          <p:cNvSpPr/>
          <p:nvPr/>
        </p:nvSpPr>
        <p:spPr>
          <a:xfrm>
            <a:off x="6999" y="4798124"/>
            <a:ext cx="9144001" cy="356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2" name="Google Shape;24;p44"/>
          <p:cNvSpPr/>
          <p:nvPr/>
        </p:nvSpPr>
        <p:spPr>
          <a:xfrm>
            <a:off x="6400750" y="2400374"/>
            <a:ext cx="2743243" cy="2743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" name="Google Shape;25;p44"/>
          <p:cNvSpPr txBox="1"/>
          <p:nvPr/>
        </p:nvSpPr>
        <p:spPr>
          <a:xfrm rot="18900000">
            <a:off x="6647467" y="3684448"/>
            <a:ext cx="2757717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10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We use tech to connect human potential and opportunity with dignity &amp; humility   </a:t>
            </a:r>
          </a:p>
        </p:txBody>
      </p:sp>
      <p:sp>
        <p:nvSpPr>
          <p:cNvPr id="34" name="Google Shape;26;p44"/>
          <p:cNvSpPr/>
          <p:nvPr/>
        </p:nvSpPr>
        <p:spPr>
          <a:xfrm>
            <a:off x="8414774" y="4244649"/>
            <a:ext cx="418648" cy="418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149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50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159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60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5" name="Google Shape;82;p62"/>
          <p:cNvGrpSpPr/>
          <p:nvPr/>
        </p:nvGrpSpPr>
        <p:grpSpPr>
          <a:xfrm>
            <a:off x="487742" y="353526"/>
            <a:ext cx="890764" cy="820630"/>
            <a:chOff x="154028" y="32581"/>
            <a:chExt cx="890763" cy="820629"/>
          </a:xfrm>
        </p:grpSpPr>
        <p:sp>
          <p:nvSpPr>
            <p:cNvPr id="163" name="Google Shape;83;p62"/>
            <p:cNvSpPr/>
            <p:nvPr/>
          </p:nvSpPr>
          <p:spPr>
            <a:xfrm rot="2700000">
              <a:off x="248960" y="167734"/>
              <a:ext cx="595698" cy="515257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4" name="Google Shape;84;p62"/>
            <p:cNvSpPr/>
            <p:nvPr/>
          </p:nvSpPr>
          <p:spPr>
            <a:xfrm rot="2700000">
              <a:off x="354162" y="202802"/>
              <a:ext cx="595698" cy="515256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8" name="Google Shape;85;p62"/>
          <p:cNvGrpSpPr/>
          <p:nvPr/>
        </p:nvGrpSpPr>
        <p:grpSpPr>
          <a:xfrm>
            <a:off x="7664286" y="3223554"/>
            <a:ext cx="1078124" cy="1170265"/>
            <a:chOff x="202358" y="202358"/>
            <a:chExt cx="1078122" cy="1170263"/>
          </a:xfrm>
        </p:grpSpPr>
        <p:sp>
          <p:nvSpPr>
            <p:cNvPr id="166" name="Google Shape;86;p62"/>
            <p:cNvSpPr/>
            <p:nvPr/>
          </p:nvSpPr>
          <p:spPr>
            <a:xfrm rot="8100000">
              <a:off x="373149" y="379920"/>
              <a:ext cx="782613" cy="676931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7" name="Google Shape;87;p62"/>
            <p:cNvSpPr/>
            <p:nvPr/>
          </p:nvSpPr>
          <p:spPr>
            <a:xfrm rot="8100000">
              <a:off x="327079" y="518131"/>
              <a:ext cx="782612" cy="676931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69" name="Title Text"/>
          <p:cNvSpPr txBox="1"/>
          <p:nvPr>
            <p:ph type="title"/>
          </p:nvPr>
        </p:nvSpPr>
        <p:spPr>
          <a:xfrm>
            <a:off x="311699" y="342900"/>
            <a:ext cx="8100002" cy="2094001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176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77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187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88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0" name="Google Shape;93;p53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91" name="Google Shape;94;p53"/>
          <p:cNvSpPr/>
          <p:nvPr/>
        </p:nvSpPr>
        <p:spPr>
          <a:xfrm>
            <a:off x="6999" y="-7001"/>
            <a:ext cx="9144001" cy="349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92" name="Google Shape;95;p53"/>
          <p:cNvSpPr/>
          <p:nvPr/>
        </p:nvSpPr>
        <p:spPr>
          <a:xfrm>
            <a:off x="-1" y="-1"/>
            <a:ext cx="311702" cy="5154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93" name="Google Shape;96;p53"/>
          <p:cNvSpPr/>
          <p:nvPr/>
        </p:nvSpPr>
        <p:spPr>
          <a:xfrm>
            <a:off x="8839299" y="-1"/>
            <a:ext cx="311702" cy="5154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95" name="Body Level One…"/>
          <p:cNvSpPr txBox="1"/>
          <p:nvPr>
            <p:ph type="body" idx="1"/>
          </p:nvPr>
        </p:nvSpPr>
        <p:spPr>
          <a:xfrm>
            <a:off x="311699" y="915600"/>
            <a:ext cx="8520602" cy="3747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203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04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6" name="Google Shape;101;p54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07" name="Google Shape;102;p54"/>
          <p:cNvSpPr/>
          <p:nvPr/>
        </p:nvSpPr>
        <p:spPr>
          <a:xfrm>
            <a:off x="6999" y="-7001"/>
            <a:ext cx="9144001" cy="3498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08" name="Google Shape;103;p54"/>
          <p:cNvSpPr/>
          <p:nvPr/>
        </p:nvSpPr>
        <p:spPr>
          <a:xfrm>
            <a:off x="-1" y="-1"/>
            <a:ext cx="311702" cy="51549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09" name="Google Shape;104;p54"/>
          <p:cNvSpPr/>
          <p:nvPr/>
        </p:nvSpPr>
        <p:spPr>
          <a:xfrm>
            <a:off x="8839299" y="-1"/>
            <a:ext cx="311702" cy="51549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10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idx="1"/>
          </p:nvPr>
        </p:nvSpPr>
        <p:spPr>
          <a:xfrm>
            <a:off x="311699" y="915600"/>
            <a:ext cx="8520602" cy="3747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219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20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2" name="Title Text"/>
          <p:cNvSpPr txBox="1"/>
          <p:nvPr>
            <p:ph type="title"/>
          </p:nvPr>
        </p:nvSpPr>
        <p:spPr>
          <a:xfrm>
            <a:off x="311699" y="342900"/>
            <a:ext cx="2808001" cy="866401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223" name="Body Level One…"/>
          <p:cNvSpPr txBox="1"/>
          <p:nvPr>
            <p:ph type="body" sz="half" idx="1"/>
          </p:nvPr>
        </p:nvSpPr>
        <p:spPr>
          <a:xfrm>
            <a:off x="311699" y="1209300"/>
            <a:ext cx="2808001" cy="34539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231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32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4" name="Title Text"/>
          <p:cNvSpPr txBox="1"/>
          <p:nvPr>
            <p:ph type="title"/>
          </p:nvPr>
        </p:nvSpPr>
        <p:spPr>
          <a:xfrm>
            <a:off x="311699" y="342900"/>
            <a:ext cx="6541801" cy="4320600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242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43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" name="Body Level One…"/>
          <p:cNvSpPr txBox="1"/>
          <p:nvPr>
            <p:ph type="body" sz="quarter" idx="1"/>
          </p:nvPr>
        </p:nvSpPr>
        <p:spPr>
          <a:xfrm>
            <a:off x="311699" y="4663199"/>
            <a:ext cx="7082102" cy="4803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000"/>
            </a:lvl1pPr>
            <a:lvl2pPr marL="823685" indent="-226785">
              <a:lnSpc>
                <a:spcPct val="100000"/>
              </a:lnSpc>
              <a:buClrTx/>
              <a:buSzPts val="1000"/>
              <a:buFontTx/>
              <a:defRPr sz="1000"/>
            </a:lvl2pPr>
            <a:lvl3pPr marL="1280885" indent="-226785">
              <a:lnSpc>
                <a:spcPct val="100000"/>
              </a:lnSpc>
              <a:buClrTx/>
              <a:buSzPts val="1000"/>
              <a:buFontTx/>
              <a:defRPr sz="1000"/>
            </a:lvl3pPr>
            <a:lvl4pPr marL="1738085" indent="-226785">
              <a:lnSpc>
                <a:spcPct val="100000"/>
              </a:lnSpc>
              <a:buClrTx/>
              <a:buSzPts val="1000"/>
              <a:buFontTx/>
              <a:defRPr sz="1000"/>
            </a:lvl4pPr>
            <a:lvl5pPr marL="2195285" indent="-226785">
              <a:lnSpc>
                <a:spcPct val="100000"/>
              </a:lnSpc>
              <a:buClrTx/>
              <a:buSzPts val="1000"/>
              <a:buFontTx/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253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54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6" name="Title Text"/>
          <p:cNvSpPr txBox="1"/>
          <p:nvPr>
            <p:ph type="title"/>
          </p:nvPr>
        </p:nvSpPr>
        <p:spPr>
          <a:xfrm>
            <a:off x="311699" y="898300"/>
            <a:ext cx="8520602" cy="1963500"/>
          </a:xfrm>
          <a:prstGeom prst="rect">
            <a:avLst/>
          </a:prstGeom>
        </p:spPr>
        <p:txBody>
          <a:bodyPr anchor="b"/>
          <a:lstStyle>
            <a:lvl1pPr>
              <a:defRPr sz="12000"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7" name="Body Level One…"/>
          <p:cNvSpPr txBox="1"/>
          <p:nvPr>
            <p:ph type="body" sz="half" idx="1"/>
          </p:nvPr>
        </p:nvSpPr>
        <p:spPr>
          <a:xfrm>
            <a:off x="311699" y="2944399"/>
            <a:ext cx="8520602" cy="1300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265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66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8" name="Title Text"/>
          <p:cNvSpPr txBox="1"/>
          <p:nvPr>
            <p:ph type="title"/>
          </p:nvPr>
        </p:nvSpPr>
        <p:spPr>
          <a:xfrm>
            <a:off x="311699" y="898300"/>
            <a:ext cx="2416501" cy="1963500"/>
          </a:xfrm>
          <a:prstGeom prst="rect">
            <a:avLst/>
          </a:prstGeom>
        </p:spPr>
        <p:txBody>
          <a:bodyPr anchor="b"/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311699" y="2944399"/>
            <a:ext cx="2416501" cy="1300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1" name="Google Shape;127;p60"/>
          <p:cNvSpPr txBox="1"/>
          <p:nvPr>
            <p:ph type="body" sz="quarter" idx="13"/>
          </p:nvPr>
        </p:nvSpPr>
        <p:spPr>
          <a:xfrm>
            <a:off x="6415799" y="2944399"/>
            <a:ext cx="2416501" cy="1300801"/>
          </a:xfrm>
          <a:prstGeom prst="rect">
            <a:avLst/>
          </a:prstGeom>
        </p:spPr>
        <p:txBody>
          <a:bodyPr/>
          <a:lstStyle/>
          <a:p>
            <a:pPr algn="ctr"/>
          </a:p>
        </p:txBody>
      </p:sp>
      <p:sp>
        <p:nvSpPr>
          <p:cNvPr id="272" name="Google Shape;129;p60"/>
          <p:cNvSpPr txBox="1"/>
          <p:nvPr>
            <p:ph type="body" sz="quarter" idx="14"/>
          </p:nvPr>
        </p:nvSpPr>
        <p:spPr>
          <a:xfrm>
            <a:off x="3363750" y="2944399"/>
            <a:ext cx="2416501" cy="1300801"/>
          </a:xfrm>
          <a:prstGeom prst="rect">
            <a:avLst/>
          </a:prstGeom>
        </p:spPr>
        <p:txBody>
          <a:bodyPr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41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42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Google Shape;28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53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54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311699" y="1005850"/>
            <a:ext cx="3999902" cy="365730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Google Shape;34;p46"/>
          <p:cNvSpPr txBox="1"/>
          <p:nvPr>
            <p:ph type="body" sz="half" idx="13"/>
          </p:nvPr>
        </p:nvSpPr>
        <p:spPr>
          <a:xfrm>
            <a:off x="4832399" y="1005850"/>
            <a:ext cx="3999902" cy="3657301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66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67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half" idx="1"/>
          </p:nvPr>
        </p:nvSpPr>
        <p:spPr>
          <a:xfrm>
            <a:off x="311699" y="1005850"/>
            <a:ext cx="2679601" cy="365730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" name="Google Shape;40;p48"/>
          <p:cNvSpPr txBox="1"/>
          <p:nvPr>
            <p:ph type="body" sz="half" idx="13"/>
          </p:nvPr>
        </p:nvSpPr>
        <p:spPr>
          <a:xfrm>
            <a:off x="6152700" y="1005850"/>
            <a:ext cx="2679601" cy="3657301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73" name="Google Shape;41;p48"/>
          <p:cNvSpPr txBox="1"/>
          <p:nvPr>
            <p:ph type="body" sz="half" idx="14"/>
          </p:nvPr>
        </p:nvSpPr>
        <p:spPr>
          <a:xfrm>
            <a:off x="3232199" y="1005850"/>
            <a:ext cx="2679602" cy="3657301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80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81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3" name="Title Text"/>
          <p:cNvSpPr txBox="1"/>
          <p:nvPr>
            <p:ph type="title"/>
          </p:nvPr>
        </p:nvSpPr>
        <p:spPr>
          <a:xfrm>
            <a:off x="311724" y="1243583"/>
            <a:ext cx="6089102" cy="1776301"/>
          </a:xfrm>
          <a:prstGeom prst="rect">
            <a:avLst/>
          </a:prstGeom>
        </p:spPr>
        <p:txBody>
          <a:bodyPr anchor="b"/>
          <a:lstStyle>
            <a:lvl1pPr algn="l">
              <a:defRPr sz="5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724" y="3019874"/>
            <a:ext cx="6089102" cy="7926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" name="Google Shape;46;p49"/>
          <p:cNvSpPr/>
          <p:nvPr/>
        </p:nvSpPr>
        <p:spPr>
          <a:xfrm>
            <a:off x="-1" y="1243583"/>
            <a:ext cx="128102" cy="25689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7" name="Google Shape;47;p49"/>
          <p:cNvSpPr/>
          <p:nvPr/>
        </p:nvSpPr>
        <p:spPr>
          <a:xfrm>
            <a:off x="6400750" y="2400374"/>
            <a:ext cx="2743243" cy="2743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8" name="Google Shape;48;p49"/>
          <p:cNvSpPr txBox="1"/>
          <p:nvPr/>
        </p:nvSpPr>
        <p:spPr>
          <a:xfrm rot="18900000">
            <a:off x="6647467" y="3684448"/>
            <a:ext cx="2757717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10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We use tech to connect human potential and opportunity with dignity &amp; humility   </a:t>
            </a:r>
          </a:p>
        </p:txBody>
      </p:sp>
      <p:sp>
        <p:nvSpPr>
          <p:cNvPr id="89" name="Google Shape;49;p49"/>
          <p:cNvSpPr/>
          <p:nvPr/>
        </p:nvSpPr>
        <p:spPr>
          <a:xfrm>
            <a:off x="8414774" y="4244649"/>
            <a:ext cx="418648" cy="418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Google Shape;50;p49"/>
          <p:cNvSpPr/>
          <p:nvPr/>
        </p:nvSpPr>
        <p:spPr>
          <a:xfrm>
            <a:off x="8417710" y="342892"/>
            <a:ext cx="412801" cy="57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93" name="Google Shape;51;p49"/>
          <p:cNvGrpSpPr/>
          <p:nvPr/>
        </p:nvGrpSpPr>
        <p:grpSpPr>
          <a:xfrm>
            <a:off x="311726" y="342910"/>
            <a:ext cx="2560500" cy="520801"/>
            <a:chOff x="0" y="0"/>
            <a:chExt cx="2560498" cy="520799"/>
          </a:xfrm>
        </p:grpSpPr>
        <p:sp>
          <p:nvSpPr>
            <p:cNvPr id="91" name="Google Shape;52;p49"/>
            <p:cNvSpPr/>
            <p:nvPr/>
          </p:nvSpPr>
          <p:spPr>
            <a:xfrm>
              <a:off x="0" y="0"/>
              <a:ext cx="2560500" cy="520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92" name="Google Shape;53;p49" descr="Google Shape;53;p4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7" t="0" r="385" b="0"/>
            <a:stretch>
              <a:fillRect/>
            </a:stretch>
          </p:blipFill>
          <p:spPr>
            <a:xfrm>
              <a:off x="80062" y="39929"/>
              <a:ext cx="2400300" cy="441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108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09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1" name="Google Shape;62;p51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2" name="Google Shape;63;p51"/>
          <p:cNvSpPr/>
          <p:nvPr/>
        </p:nvSpPr>
        <p:spPr>
          <a:xfrm>
            <a:off x="6999" y="-7001"/>
            <a:ext cx="9144001" cy="3498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3" name="Google Shape;64;p51"/>
          <p:cNvSpPr/>
          <p:nvPr/>
        </p:nvSpPr>
        <p:spPr>
          <a:xfrm>
            <a:off x="-1" y="-1"/>
            <a:ext cx="311702" cy="51549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4" name="Google Shape;65;p51"/>
          <p:cNvSpPr/>
          <p:nvPr/>
        </p:nvSpPr>
        <p:spPr>
          <a:xfrm>
            <a:off x="8839299" y="-1"/>
            <a:ext cx="311702" cy="51549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5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123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24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11699" y="915600"/>
            <a:ext cx="8520602" cy="3747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135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36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Google Shape;73;p5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xfrm>
            <a:off x="311699" y="679950"/>
            <a:ext cx="3999002" cy="2270401"/>
          </a:xfrm>
          <a:prstGeom prst="rect">
            <a:avLst/>
          </a:prstGeom>
        </p:spPr>
        <p:txBody>
          <a:bodyPr anchor="b"/>
          <a:lstStyle>
            <a:lvl1pPr algn="l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311699" y="2950349"/>
            <a:ext cx="3999002" cy="12351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Google Shape;76;p56"/>
          <p:cNvSpPr txBox="1"/>
          <p:nvPr>
            <p:ph type="body" sz="half" idx="13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;p43"/>
          <p:cNvGrpSpPr/>
          <p:nvPr/>
        </p:nvGrpSpPr>
        <p:grpSpPr>
          <a:xfrm>
            <a:off x="8458848" y="343116"/>
            <a:ext cx="381224" cy="576102"/>
            <a:chOff x="0" y="0"/>
            <a:chExt cx="381223" cy="576101"/>
          </a:xfrm>
        </p:grpSpPr>
        <p:sp>
          <p:nvSpPr>
            <p:cNvPr id="2" name="Google Shape;10;p43"/>
            <p:cNvSpPr/>
            <p:nvPr/>
          </p:nvSpPr>
          <p:spPr>
            <a:xfrm>
              <a:off x="0" y="0"/>
              <a:ext cx="381224" cy="5761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" name="Google Shape;11;p43" descr="Google Shape;11;p4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Google Shape;55;p50"/>
          <p:cNvSpPr/>
          <p:nvPr/>
        </p:nvSpPr>
        <p:spPr>
          <a:xfrm>
            <a:off x="6999" y="4663199"/>
            <a:ext cx="9144001" cy="491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" name="Google Shape;56;p50"/>
          <p:cNvSpPr/>
          <p:nvPr/>
        </p:nvSpPr>
        <p:spPr>
          <a:xfrm>
            <a:off x="6999" y="-7001"/>
            <a:ext cx="9144001" cy="3498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" name="Google Shape;57;p50"/>
          <p:cNvSpPr/>
          <p:nvPr/>
        </p:nvSpPr>
        <p:spPr>
          <a:xfrm>
            <a:off x="-1" y="-1"/>
            <a:ext cx="311702" cy="51549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" name="Google Shape;58;p50"/>
          <p:cNvSpPr/>
          <p:nvPr/>
        </p:nvSpPr>
        <p:spPr>
          <a:xfrm>
            <a:off x="8839299" y="-1"/>
            <a:ext cx="311702" cy="51549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311699" y="2148839"/>
            <a:ext cx="8520602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8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98;p18"/>
          <p:cNvSpPr txBox="1"/>
          <p:nvPr>
            <p:ph type="title"/>
          </p:nvPr>
        </p:nvSpPr>
        <p:spPr>
          <a:xfrm>
            <a:off x="311724" y="1243583"/>
            <a:ext cx="6089101" cy="1776300"/>
          </a:xfrm>
          <a:prstGeom prst="rect">
            <a:avLst/>
          </a:prstGeom>
        </p:spPr>
        <p:txBody>
          <a:bodyPr/>
          <a:lstStyle>
            <a:lvl1pPr algn="ctr" defTabSz="584200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Image Recognition Application</a:t>
            </a:r>
          </a:p>
        </p:txBody>
      </p:sp>
      <p:sp>
        <p:nvSpPr>
          <p:cNvPr id="282" name="Google Shape;299;p18"/>
          <p:cNvSpPr txBox="1"/>
          <p:nvPr>
            <p:ph type="body" sz="quarter" idx="1"/>
          </p:nvPr>
        </p:nvSpPr>
        <p:spPr>
          <a:xfrm>
            <a:off x="311724" y="3019874"/>
            <a:ext cx="6089101" cy="792601"/>
          </a:xfrm>
          <a:prstGeom prst="rect">
            <a:avLst/>
          </a:prstGeom>
        </p:spPr>
        <p:txBody>
          <a:bodyPr/>
          <a:lstStyle>
            <a:lvl1pPr marL="0" indent="0" algn="ctr" defTabSz="368045">
              <a:defRPr b="1" sz="3024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Python Foundation Final Project</a:t>
            </a:r>
          </a:p>
        </p:txBody>
      </p:sp>
      <p:sp>
        <p:nvSpPr>
          <p:cNvPr id="283" name="Google Shape;300;p18"/>
          <p:cNvSpPr txBox="1"/>
          <p:nvPr>
            <p:ph type="sldNum" sz="quarter" idx="2"/>
          </p:nvPr>
        </p:nvSpPr>
        <p:spPr>
          <a:xfrm>
            <a:off x="8580257" y="4744847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Google Shape;293;p17"/>
          <p:cNvSpPr txBox="1"/>
          <p:nvPr/>
        </p:nvSpPr>
        <p:spPr>
          <a:xfrm>
            <a:off x="311699" y="3870625"/>
            <a:ext cx="6089151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b="1" sz="1000">
                <a:latin typeface="Assistant"/>
                <a:ea typeface="Assistant"/>
                <a:cs typeface="Assistant"/>
                <a:sym typeface="Assistant"/>
              </a:defRPr>
            </a:pPr>
            <a:r>
              <a:t>Umut Berkgun Nebioglu</a:t>
            </a:r>
          </a:p>
          <a:p>
            <a:pPr>
              <a:defRPr b="1" sz="1000">
                <a:latin typeface="Assistant"/>
                <a:ea typeface="Assistant"/>
                <a:cs typeface="Assistant"/>
                <a:sym typeface="Assistant"/>
              </a:defRPr>
            </a:pPr>
            <a:r>
              <a:t>Omar Ben Khayatiya</a:t>
            </a:r>
          </a:p>
          <a:p>
            <a:pPr>
              <a:defRPr b="1" sz="1000">
                <a:latin typeface="Assistant"/>
                <a:ea typeface="Assistant"/>
                <a:cs typeface="Assistant"/>
                <a:sym typeface="Assistant"/>
              </a:defRPr>
            </a:pPr>
            <a:r>
              <a:t>Ibrahim Ilhan, Ph.D.</a:t>
            </a:r>
          </a:p>
          <a:p>
            <a:pPr>
              <a:defRPr b="1" sz="1000">
                <a:latin typeface="Assistant"/>
                <a:ea typeface="Assistant"/>
                <a:cs typeface="Assistant"/>
                <a:sym typeface="Assistant"/>
              </a:defRPr>
            </a:pPr>
            <a:r>
              <a:t>July 12,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8580257" y="4744847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Objective…"/>
          <p:cNvSpPr txBox="1"/>
          <p:nvPr/>
        </p:nvSpPr>
        <p:spPr>
          <a:xfrm>
            <a:off x="161428" y="1038072"/>
            <a:ext cx="4245776" cy="306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Objective</a:t>
            </a:r>
          </a:p>
          <a:p>
            <a:pPr algn="just" defTabSz="355600"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build a Python-based Image Recognition App that utilizes machine learning techniques to classify and identify objects within digital images.</a:t>
            </a:r>
          </a:p>
          <a:p>
            <a:pPr algn="just" defTabSz="355600"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 defTabSz="355600"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Functionality</a:t>
            </a:r>
          </a:p>
          <a:p>
            <a:pPr algn="just" defTabSz="355600"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app aims to provide users with a user-friendly interface to upload images and receive accurate predictions about the contents of those images.</a:t>
            </a:r>
          </a:p>
        </p:txBody>
      </p:sp>
      <p:sp>
        <p:nvSpPr>
          <p:cNvPr id="288" name="Can we build an application that detects an object from a given image?"/>
          <p:cNvSpPr txBox="1"/>
          <p:nvPr/>
        </p:nvSpPr>
        <p:spPr>
          <a:xfrm>
            <a:off x="4838090" y="3228353"/>
            <a:ext cx="4039820" cy="17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Can we build an application that detects an object from a given image?</a:t>
            </a:r>
          </a:p>
        </p:txBody>
      </p:sp>
      <p:pic>
        <p:nvPicPr>
          <p:cNvPr id="289" name="sheep45.png" descr="sheep45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rcRect l="3325" t="0" r="8044" b="0"/>
          <a:stretch>
            <a:fillRect/>
          </a:stretch>
        </p:blipFill>
        <p:spPr>
          <a:xfrm>
            <a:off x="4606726" y="198261"/>
            <a:ext cx="4502414" cy="304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/>
          <p:nvPr>
            <p:ph type="sldNum" sz="quarter" idx="2"/>
          </p:nvPr>
        </p:nvSpPr>
        <p:spPr>
          <a:xfrm>
            <a:off x="8580257" y="4744847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2" name="498.jpg" descr="49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0684" y="1211832"/>
            <a:ext cx="4060032" cy="304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sheep45.png" descr="sheep45.png"/>
          <p:cNvPicPr>
            <a:picLocks noChangeAspect="1"/>
          </p:cNvPicPr>
          <p:nvPr/>
        </p:nvPicPr>
        <p:blipFill>
          <a:blip r:embed="rId3">
            <a:extLst/>
          </a:blip>
          <a:srcRect l="3325" t="0" r="8044" b="0"/>
          <a:stretch>
            <a:fillRect/>
          </a:stretch>
        </p:blipFill>
        <p:spPr>
          <a:xfrm>
            <a:off x="44083" y="1211832"/>
            <a:ext cx="4502414" cy="30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eep image"/>
          <p:cNvSpPr txBox="1"/>
          <p:nvPr/>
        </p:nvSpPr>
        <p:spPr>
          <a:xfrm>
            <a:off x="1619500" y="4263686"/>
            <a:ext cx="1351713" cy="26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Sheep image</a:t>
            </a:r>
          </a:p>
        </p:txBody>
      </p:sp>
      <p:sp>
        <p:nvSpPr>
          <p:cNvPr id="295" name="Non-sheep image"/>
          <p:cNvSpPr txBox="1"/>
          <p:nvPr/>
        </p:nvSpPr>
        <p:spPr>
          <a:xfrm>
            <a:off x="5953036" y="4263686"/>
            <a:ext cx="1835328" cy="26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Non-sheep image</a:t>
            </a:r>
          </a:p>
        </p:txBody>
      </p:sp>
      <p:sp>
        <p:nvSpPr>
          <p:cNvPr id="296" name="Dataset"/>
          <p:cNvSpPr txBox="1"/>
          <p:nvPr/>
        </p:nvSpPr>
        <p:spPr>
          <a:xfrm>
            <a:off x="3919778" y="619376"/>
            <a:ext cx="1329844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355600"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flow…"/>
          <p:cNvSpPr txBox="1"/>
          <p:nvPr/>
        </p:nvSpPr>
        <p:spPr>
          <a:xfrm>
            <a:off x="181217" y="117431"/>
            <a:ext cx="4256342" cy="4908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Workflow</a:t>
            </a:r>
          </a:p>
          <a:p>
            <a:pPr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355600">
              <a:buSzPct val="100000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Split the dataset into training and validation sets</a:t>
            </a:r>
          </a:p>
          <a:p>
            <a:pPr marL="228600" indent="-228600" defTabSz="355600">
              <a:buSzPct val="100000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355600">
              <a:buSzPct val="100000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Machine learning frameworks: TensorFlow, Keras to train a convolutional neural network model</a:t>
            </a:r>
          </a:p>
          <a:p>
            <a:pPr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sheep_classifier_model.h5</a:t>
            </a:r>
          </a:p>
          <a:p>
            <a:pPr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355600">
              <a:buSzPct val="100000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Increase the number of images to fine-tune or retrain the model</a:t>
            </a:r>
          </a:p>
          <a:p>
            <a:pPr defTabSz="355600"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28600" indent="-228600" defTabSz="355600">
              <a:buSzPct val="100000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Test the app</a:t>
            </a:r>
          </a:p>
          <a:p>
            <a:pPr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make_predictions_a.py</a:t>
            </a:r>
          </a:p>
          <a:p>
            <a:pPr marL="228600" indent="-228600" defTabSz="355600">
              <a:buSzPct val="100000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/>
          </a:p>
          <a:p>
            <a:pPr marL="228600" indent="-228600" defTabSz="355600">
              <a:buSzPct val="100000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tkinter to provide a user friendly graphical user interface</a:t>
            </a:r>
          </a:p>
          <a:p>
            <a:pPr defTabSz="355600"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make_predictions_b.py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8580257" y="4744847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0" name="Screen Shot 2023-07-12 at 3.22.25 PM.png" descr="Screen Shot 2023-07-12 at 3.2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6874" y="8693"/>
            <a:ext cx="2962252" cy="2549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Screen Shot 2023-07-12 at 3.23.00 PM.png" descr="Screen Shot 2023-07-12 at 3.23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6874" y="2566674"/>
            <a:ext cx="2962252" cy="2568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98;p18"/>
          <p:cNvSpPr txBox="1"/>
          <p:nvPr>
            <p:ph type="title"/>
          </p:nvPr>
        </p:nvSpPr>
        <p:spPr>
          <a:xfrm>
            <a:off x="311724" y="1243583"/>
            <a:ext cx="6089101" cy="1776300"/>
          </a:xfrm>
          <a:prstGeom prst="rect">
            <a:avLst/>
          </a:prstGeom>
        </p:spPr>
        <p:txBody>
          <a:bodyPr/>
          <a:lstStyle>
            <a:lvl1pPr algn="ctr" defTabSz="584200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 You!  </a:t>
            </a:r>
          </a:p>
        </p:txBody>
      </p:sp>
      <p:sp>
        <p:nvSpPr>
          <p:cNvPr id="304" name="Google Shape;300;p18"/>
          <p:cNvSpPr txBox="1"/>
          <p:nvPr>
            <p:ph type="sldNum" sz="quarter" idx="2"/>
          </p:nvPr>
        </p:nvSpPr>
        <p:spPr>
          <a:xfrm>
            <a:off x="8580257" y="4744847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Google Shape;293;p17"/>
          <p:cNvSpPr txBox="1"/>
          <p:nvPr/>
        </p:nvSpPr>
        <p:spPr>
          <a:xfrm>
            <a:off x="311699" y="4327825"/>
            <a:ext cx="6089151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b="1" sz="1000"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July 12,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