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9" r:id="rId2"/>
    <p:sldId id="256" r:id="rId3"/>
    <p:sldId id="257" r:id="rId4"/>
    <p:sldId id="262" r:id="rId5"/>
    <p:sldId id="263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6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0112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1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23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44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4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1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3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2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5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8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8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4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1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3228-EAED-4B3F-A707-FB1DF240D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63677"/>
            <a:ext cx="7766936" cy="2249129"/>
          </a:xfrm>
        </p:spPr>
        <p:txBody>
          <a:bodyPr/>
          <a:lstStyle/>
          <a:p>
            <a:pPr algn="ctr"/>
            <a:r>
              <a:rPr lang="ar-SA" sz="3200" b="1" dirty="0">
                <a:latin typeface="Arial" panose="020B0604020202020204" pitchFamily="34" charset="0"/>
                <a:cs typeface="Arial" panose="020B0604020202020204" pitchFamily="34" charset="0"/>
              </a:rPr>
              <a:t>بسم الله الرحمن الرحيم</a:t>
            </a:r>
            <a:br>
              <a:rPr lang="ar-SA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3200" b="1" dirty="0">
                <a:latin typeface="Arial" panose="020B0604020202020204" pitchFamily="34" charset="0"/>
                <a:cs typeface="Arial" panose="020B0604020202020204" pitchFamily="34" charset="0"/>
              </a:rPr>
              <a:t>جامعة كردفان</a:t>
            </a:r>
            <a:br>
              <a:rPr lang="ar-SA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3200" b="1" dirty="0">
                <a:latin typeface="Arial" panose="020B0604020202020204" pitchFamily="34" charset="0"/>
                <a:cs typeface="Arial" panose="020B0604020202020204" pitchFamily="34" charset="0"/>
              </a:rPr>
              <a:t>كلية دراسات الحاسوب &amp; الاحصاء</a:t>
            </a:r>
            <a:br>
              <a:rPr lang="ar-SA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3200" b="1" dirty="0">
                <a:latin typeface="Arial" panose="020B0604020202020204" pitchFamily="34" charset="0"/>
                <a:cs typeface="Arial" panose="020B0604020202020204" pitchFamily="34" charset="0"/>
              </a:rPr>
              <a:t>تقانة المعلومات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8BED8-C57F-44EE-B6BF-7D75AC9A0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274142"/>
            <a:ext cx="7766936" cy="3411273"/>
          </a:xfrm>
        </p:spPr>
        <p:txBody>
          <a:bodyPr>
            <a:normAutofit fontScale="92500" lnSpcReduction="10000"/>
          </a:bodyPr>
          <a:lstStyle/>
          <a:p>
            <a:r>
              <a:rPr lang="ar-SA" dirty="0"/>
              <a:t>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مشروع في كورس ادارة الشبكات :-</a:t>
            </a:r>
          </a:p>
          <a:p>
            <a:r>
              <a:rPr lang="ar-SA" b="1" dirty="0"/>
              <a:t>اعداد الطلاب:- </a:t>
            </a:r>
          </a:p>
          <a:p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1- النيل عبدالغفور احمد </a:t>
            </a:r>
          </a:p>
          <a:p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2- تسابيح البدوي احمد </a:t>
            </a:r>
          </a:p>
          <a:p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3- عبدالرحمن عبدالبعزيز عبدالرحمن </a:t>
            </a:r>
          </a:p>
          <a:p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4- ابراهيم محمود </a:t>
            </a:r>
          </a:p>
          <a:p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5- هدى جمعة محمد جمعة</a:t>
            </a:r>
          </a:p>
          <a:p>
            <a:pPr algn="l"/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الاشراف:أستاذ نجلاء فرح</a:t>
            </a:r>
          </a:p>
          <a:p>
            <a:endParaRPr lang="ar-S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6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50DD-B194-4FB0-91BA-6E114ADF0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876" y="1017639"/>
            <a:ext cx="8708923" cy="1187245"/>
          </a:xfrm>
        </p:spPr>
        <p:txBody>
          <a:bodyPr/>
          <a:lstStyle/>
          <a:p>
            <a:pPr algn="ctr"/>
            <a:r>
              <a:rPr lang="en-US" sz="3200" dirty="0"/>
              <a:t>How to connect switch to switch with </a:t>
            </a:r>
            <a:r>
              <a:rPr lang="en-US" sz="3200" dirty="0" err="1"/>
              <a:t>ip</a:t>
            </a:r>
            <a:r>
              <a:rPr lang="en-US" sz="3200" dirty="0"/>
              <a:t> address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89395-B6DC-4A1B-83B7-DB963567D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548" y="2352368"/>
            <a:ext cx="8573455" cy="4291779"/>
          </a:xfrm>
        </p:spPr>
        <p:txBody>
          <a:bodyPr>
            <a:noAutofit/>
          </a:bodyPr>
          <a:lstStyle/>
          <a:p>
            <a:r>
              <a:rPr lang="ar-SA" sz="2400" b="1" dirty="0">
                <a:latin typeface="Arial" panose="020B0604020202020204" pitchFamily="34" charset="0"/>
                <a:cs typeface="Arial" panose="020B0604020202020204" pitchFamily="34" charset="0"/>
              </a:rPr>
              <a:t>السويتش  :-</a:t>
            </a:r>
          </a:p>
          <a:p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هو جهاز يجمع عده اجهزه كمبيوتر  في نقطة مركزية ليربط بينهما وهو يحتوي على منافذ. لكل جهاز منفذ حاص به  .</a:t>
            </a:r>
          </a:p>
          <a:p>
            <a:r>
              <a:rPr lang="ar-SA" sz="2400" b="1" dirty="0">
                <a:latin typeface="Arial" panose="020B0604020202020204" pitchFamily="34" charset="0"/>
                <a:cs typeface="Arial" panose="020B0604020202020204" pitchFamily="34" charset="0"/>
              </a:rPr>
              <a:t>كيفيه الربط :-</a:t>
            </a:r>
          </a:p>
          <a:p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- كيف نربط هذه الاجهزه بالكيبولات :-</a:t>
            </a:r>
          </a:p>
          <a:p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يجب ان يجهز كل جهاز بكرت الشبكه نقوم بربط الكيبل الاول بالسوتش بمنافذ مرقمه المنفذ الاول رقم واحد نربط به الجهاز الاول والمنفذ الثاني نربط به الجهاز الثاني وهكذا .</a:t>
            </a:r>
          </a:p>
          <a:p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عند الانتهاء من ربط جميع الاجهزه بالسوتش نكون مستعدين للمرحله الثانيه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3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23147-6B0C-4777-80E5-AC40AA6A5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07" y="929147"/>
            <a:ext cx="10773696" cy="421066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نختار عدد من الاجهزة وليكن اربعة جهاز كمبيوتر وعدد اثنين من السوتش .</a:t>
            </a:r>
          </a:p>
          <a:p>
            <a:pPr marL="0" indent="0" algn="r">
              <a:buNone/>
            </a:pP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straight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- لتوصيل جهاز الكمبيوتر بالسوتش نحتاج لكبل </a:t>
            </a:r>
          </a:p>
          <a:p>
            <a:pPr marL="0" indent="0" algn="r">
              <a:buNone/>
            </a:pP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- نقوم باختيار المنفذ للتوصيل من الجهاز للسوتش.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 لكل جهاز كمبيوتر 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- نقوم باعطاء </a:t>
            </a:r>
          </a:p>
          <a:p>
            <a:pPr marL="0" indent="0" algn="r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IP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 لكتابه عنوان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IP Address 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و كتابه عنوان ال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IP Configuration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ثم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 - بالضغط على الجهاز و من قائمة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 تلقائيا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Subnet Mask 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- بعدها يظهر لنا ال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buFontTx/>
              <a:buChar char="-"/>
            </a:pP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وهكذا نكون قد ربطنا جهاز الكمبيوتر بالسوتش.</a:t>
            </a:r>
          </a:p>
          <a:p>
            <a:pPr algn="r">
              <a:buFontTx/>
              <a:buChar char="-"/>
            </a:pPr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4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A042F-82E8-420A-8B97-9279A7652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30"/>
          <a:stretch/>
        </p:blipFill>
        <p:spPr>
          <a:xfrm>
            <a:off x="690689" y="0"/>
            <a:ext cx="8525978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0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EBD6B7-C210-4D8C-97D3-A9E881479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179"/>
          <a:stretch/>
        </p:blipFill>
        <p:spPr>
          <a:xfrm>
            <a:off x="880589" y="180975"/>
            <a:ext cx="8584359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1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15B4-72A0-4564-A20C-9C87399A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لربط السويتش بالسويتش</a:t>
            </a:r>
            <a:br>
              <a:rPr lang="ar-SA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A0DB50-8EE6-4013-951B-504B9B00B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526"/>
          <a:stretch/>
        </p:blipFill>
        <p:spPr>
          <a:xfrm>
            <a:off x="1090013" y="1417018"/>
            <a:ext cx="8441547" cy="4668889"/>
          </a:xfrm>
        </p:spPr>
      </p:pic>
    </p:spTree>
    <p:extLst>
      <p:ext uri="{BB962C8B-B14F-4D97-AF65-F5344CB8AC3E}">
        <p14:creationId xmlns:p14="http://schemas.microsoft.com/office/powerpoint/2010/main" val="175953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676448-63F5-443F-8FB4-BA69409FF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3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6850-E875-4EE4-93AA-16FBEE79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016" y="2797700"/>
            <a:ext cx="7856985" cy="1314071"/>
          </a:xfrm>
        </p:spPr>
        <p:txBody>
          <a:bodyPr/>
          <a:lstStyle/>
          <a:p>
            <a:pPr algn="ctr"/>
            <a:r>
              <a:rPr lang="ar-SA" dirty="0"/>
              <a:t>وبالله التوفيق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17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827</TotalTime>
  <Words>220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Tahoma</vt:lpstr>
      <vt:lpstr>Trebuchet MS</vt:lpstr>
      <vt:lpstr>Wingdings 3</vt:lpstr>
      <vt:lpstr>Facet</vt:lpstr>
      <vt:lpstr>بسم الله الرحمن الرحيم جامعة كردفان كلية دراسات الحاسوب &amp; الاحصاء تقانة المعلومات</vt:lpstr>
      <vt:lpstr>How to connect switch to switch with ip address</vt:lpstr>
      <vt:lpstr>PowerPoint Presentation</vt:lpstr>
      <vt:lpstr>PowerPoint Presentation</vt:lpstr>
      <vt:lpstr>PowerPoint Presentation</vt:lpstr>
      <vt:lpstr>لربط السويتش بالسويتش </vt:lpstr>
      <vt:lpstr>PowerPoint Presentation</vt:lpstr>
      <vt:lpstr>وبالله التوفيق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connect switch to switch with ip address</dc:title>
  <dc:creator>HP</dc:creator>
  <cp:lastModifiedBy>HP</cp:lastModifiedBy>
  <cp:revision>18</cp:revision>
  <dcterms:created xsi:type="dcterms:W3CDTF">2022-11-17T16:14:58Z</dcterms:created>
  <dcterms:modified xsi:type="dcterms:W3CDTF">2022-11-22T19:14:35Z</dcterms:modified>
</cp:coreProperties>
</file>