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2" r:id="rId3"/>
    <p:sldId id="26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351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2C20A-9406-4A35-81F0-D96316F96EF5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6962-1687-43C0-A461-7648FBCCB6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425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2C20A-9406-4A35-81F0-D96316F96EF5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6962-1687-43C0-A461-7648FBCCB6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95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2C20A-9406-4A35-81F0-D96316F96EF5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6962-1687-43C0-A461-7648FBCCB6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0046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2C20A-9406-4A35-81F0-D96316F96EF5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6962-1687-43C0-A461-7648FBCCB63B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6320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2C20A-9406-4A35-81F0-D96316F96EF5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6962-1687-43C0-A461-7648FBCCB6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0469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2C20A-9406-4A35-81F0-D96316F96EF5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6962-1687-43C0-A461-7648FBCCB6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1751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2C20A-9406-4A35-81F0-D96316F96EF5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6962-1687-43C0-A461-7648FBCCB6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3636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2C20A-9406-4A35-81F0-D96316F96EF5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6962-1687-43C0-A461-7648FBCCB6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7224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2C20A-9406-4A35-81F0-D96316F96EF5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6962-1687-43C0-A461-7648FBCCB6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20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2C20A-9406-4A35-81F0-D96316F96EF5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6962-1687-43C0-A461-7648FBCCB6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735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2C20A-9406-4A35-81F0-D96316F96EF5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6962-1687-43C0-A461-7648FBCCB6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28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2C20A-9406-4A35-81F0-D96316F96EF5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6962-1687-43C0-A461-7648FBCCB6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376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2C20A-9406-4A35-81F0-D96316F96EF5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6962-1687-43C0-A461-7648FBCCB6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8106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2C20A-9406-4A35-81F0-D96316F96EF5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6962-1687-43C0-A461-7648FBCCB6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4885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2C20A-9406-4A35-81F0-D96316F96EF5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6962-1687-43C0-A461-7648FBCCB6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194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2C20A-9406-4A35-81F0-D96316F96EF5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6962-1687-43C0-A461-7648FBCCB6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171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2C20A-9406-4A35-81F0-D96316F96EF5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6962-1687-43C0-A461-7648FBCCB6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2494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382C20A-9406-4A35-81F0-D96316F96EF5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B6962-1687-43C0-A461-7648FBCCB6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217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cornell.edu/boom/2004sp/ProjectArch/Chess/algorithms.html#:~:text=The%20core%20of%20the%20chess,max%20search%20of%20the%20gamespace.&amp;text=(or%20%22ply%22%20as%20it's,leafs%20of%20the%20search%20tree" TargetMode="External"/><Relationship Id="rId2" Type="http://schemas.openxmlformats.org/officeDocument/2006/relationships/hyperlink" Target="https://scikit-learn.org/1.5/modules/naive_baye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6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8B02D2-08E1-CD4D-87B8-11D6869CE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Aims and Objectives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4FE456C-DB55-22A1-7406-AF35EABE7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GB" sz="1400" b="1" dirty="0"/>
              <a:t>Problem Space: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en-GB" sz="1400" dirty="0"/>
              <a:t>Chess has a vast number of possible positions and variations, which makes it computationally expensive 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en-GB" sz="1400" dirty="0"/>
              <a:t>Minimax with alpha-beta pruning is usually used to limit the size of the game tree, but it is still quite inefficient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en-GB" sz="1400" dirty="0"/>
              <a:t>Using a Naïve Bayes Classifier could help improve this.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1400" b="1" dirty="0"/>
              <a:t>Motivation: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1400" dirty="0"/>
              <a:t>Chess is still an unsolved problem, making the “best” decision could be improved through the use of machine learning models.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1400" b="1" dirty="0"/>
              <a:t>Scope: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1400" dirty="0"/>
              <a:t>Implement a minimax algorithm to evaluate chess positions to make a move then integrate a Naïve Bayes Classifier to optimise it and test this performance against Stockfish to benchmark improvements. </a:t>
            </a:r>
          </a:p>
        </p:txBody>
      </p:sp>
    </p:spTree>
    <p:extLst>
      <p:ext uri="{BB962C8B-B14F-4D97-AF65-F5344CB8AC3E}">
        <p14:creationId xmlns:p14="http://schemas.microsoft.com/office/powerpoint/2010/main" val="1171511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6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8B02D2-08E1-CD4D-87B8-11D6869CE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Deliverables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4FE456C-DB55-22A1-7406-AF35EABE7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913" y="2587999"/>
            <a:ext cx="10956174" cy="2172232"/>
          </a:xfrm>
        </p:spPr>
        <p:txBody>
          <a:bodyPr numCol="2">
            <a:normAutofit fontScale="92500" lnSpcReduction="10000"/>
          </a:bodyPr>
          <a:lstStyle/>
          <a:p>
            <a:pPr marL="0" indent="0">
              <a:buNone/>
            </a:pPr>
            <a:r>
              <a:rPr lang="en-GB" sz="1800" dirty="0"/>
              <a:t>1) </a:t>
            </a:r>
            <a:r>
              <a:rPr lang="en-GB" sz="1800" b="1" dirty="0"/>
              <a:t>Research</a:t>
            </a:r>
            <a:r>
              <a:rPr lang="en-GB" sz="1800" dirty="0"/>
              <a:t> – Report summarising principles of </a:t>
            </a:r>
            <a:r>
              <a:rPr lang="en-GB" sz="1800" dirty="0" err="1"/>
              <a:t>MiniMax</a:t>
            </a:r>
            <a:r>
              <a:rPr lang="en-GB" sz="1800" dirty="0"/>
              <a:t>, Alpha-Beta pruning and Naïve Bayes</a:t>
            </a:r>
          </a:p>
          <a:p>
            <a:pPr marL="0" indent="0">
              <a:buNone/>
            </a:pPr>
            <a:r>
              <a:rPr lang="en-GB" sz="1800" dirty="0"/>
              <a:t>2) </a:t>
            </a:r>
            <a:r>
              <a:rPr lang="en-GB" sz="1800" b="1" dirty="0"/>
              <a:t>Dataset</a:t>
            </a:r>
            <a:r>
              <a:rPr lang="en-GB" sz="1800" dirty="0"/>
              <a:t> – A chess dataset that is prepared for training</a:t>
            </a:r>
          </a:p>
          <a:p>
            <a:pPr marL="0" indent="0">
              <a:buNone/>
            </a:pPr>
            <a:r>
              <a:rPr lang="en-GB" sz="1800" dirty="0"/>
              <a:t>3) </a:t>
            </a:r>
            <a:r>
              <a:rPr lang="en-GB" sz="1800" b="1" dirty="0"/>
              <a:t>Naïve Bayes </a:t>
            </a:r>
            <a:r>
              <a:rPr lang="en-GB" sz="1800" dirty="0"/>
              <a:t>– A trained Naïve Bayes classifier that can evaluate chess positions.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4) </a:t>
            </a:r>
            <a:r>
              <a:rPr lang="en-GB" sz="1800" b="1" dirty="0"/>
              <a:t>Minimax</a:t>
            </a:r>
            <a:r>
              <a:rPr lang="en-GB" sz="1800" dirty="0"/>
              <a:t> – Minimax algorithm that uses the classifier to evaluate positions. </a:t>
            </a:r>
          </a:p>
          <a:p>
            <a:pPr marL="0" indent="0">
              <a:buNone/>
            </a:pPr>
            <a:r>
              <a:rPr lang="en-GB" sz="1800" dirty="0"/>
              <a:t>5) </a:t>
            </a:r>
            <a:r>
              <a:rPr lang="en-GB" sz="1800" b="1" dirty="0"/>
              <a:t>Stockfish</a:t>
            </a:r>
            <a:r>
              <a:rPr lang="en-GB" sz="1800" dirty="0"/>
              <a:t> – Report summarising the performance of the new algorithm with Stockfish</a:t>
            </a:r>
          </a:p>
          <a:p>
            <a:pPr marL="0" indent="0">
              <a:buNone/>
            </a:pPr>
            <a:r>
              <a:rPr lang="en-GB" sz="1800" dirty="0"/>
              <a:t>6) </a:t>
            </a:r>
            <a:r>
              <a:rPr lang="en-GB" sz="1800" b="1" dirty="0"/>
              <a:t>Final Report </a:t>
            </a:r>
            <a:r>
              <a:rPr lang="en-GB" sz="1800" dirty="0"/>
              <a:t>– Report summarising the project and preparing the presentation </a:t>
            </a:r>
          </a:p>
          <a:p>
            <a:pPr marL="0" indent="0">
              <a:buNone/>
            </a:pPr>
            <a:endParaRPr lang="en-GB" sz="1800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EDBFC490-CC55-A7CA-3D7C-7677B7AA57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84"/>
          <a:stretch/>
        </p:blipFill>
        <p:spPr>
          <a:xfrm>
            <a:off x="181251" y="4685284"/>
            <a:ext cx="11829498" cy="203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6185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6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8B02D2-08E1-CD4D-87B8-11D6869CE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Software Platform  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4FE456C-DB55-22A1-7406-AF35EABE7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9736484" cy="400858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600" b="1" dirty="0"/>
              <a:t>Language</a:t>
            </a:r>
            <a:r>
              <a:rPr lang="en-GB" sz="1600" dirty="0"/>
              <a:t>: Python </a:t>
            </a:r>
          </a:p>
          <a:p>
            <a:pPr marL="0" indent="0">
              <a:buNone/>
            </a:pPr>
            <a:r>
              <a:rPr lang="en-GB" sz="1600" b="1" dirty="0"/>
              <a:t>Libraries</a:t>
            </a:r>
            <a:r>
              <a:rPr lang="en-GB" sz="1600" dirty="0"/>
              <a:t>:</a:t>
            </a:r>
          </a:p>
          <a:p>
            <a:pPr marL="0" indent="0">
              <a:buNone/>
            </a:pPr>
            <a:r>
              <a:rPr lang="en-GB" sz="1600" dirty="0"/>
              <a:t>- scikit-learn for Naïve Bayes</a:t>
            </a:r>
          </a:p>
          <a:p>
            <a:pPr marL="0" indent="0">
              <a:buNone/>
            </a:pPr>
            <a:r>
              <a:rPr lang="en-GB" sz="1600" dirty="0"/>
              <a:t>- python-chess for representing chess positions</a:t>
            </a:r>
          </a:p>
          <a:p>
            <a:pPr marL="0" indent="0">
              <a:buNone/>
            </a:pPr>
            <a:r>
              <a:rPr lang="en-GB" sz="1600" dirty="0"/>
              <a:t>- Stockfish for benchmarking</a:t>
            </a:r>
          </a:p>
          <a:p>
            <a:pPr marL="0" indent="0">
              <a:buNone/>
            </a:pPr>
            <a:r>
              <a:rPr lang="en-GB" sz="1600" b="1" dirty="0"/>
              <a:t>Operating System</a:t>
            </a:r>
            <a:r>
              <a:rPr lang="en-GB" sz="1600" dirty="0"/>
              <a:t>: Windows</a:t>
            </a:r>
          </a:p>
          <a:p>
            <a:pPr marL="0" indent="0">
              <a:buNone/>
            </a:pPr>
            <a:r>
              <a:rPr lang="en-GB" sz="1600" b="1" dirty="0"/>
              <a:t>Bibliography</a:t>
            </a:r>
            <a:r>
              <a:rPr lang="en-GB" sz="1600" dirty="0"/>
              <a:t>:</a:t>
            </a:r>
          </a:p>
          <a:p>
            <a:pPr marL="0" indent="0">
              <a:buNone/>
            </a:pPr>
            <a:r>
              <a:rPr lang="en-GB" sz="1600" dirty="0"/>
              <a:t>Scikit-learn documentation: </a:t>
            </a:r>
            <a:r>
              <a:rPr lang="en-GB" sz="1600" dirty="0">
                <a:hlinkClick r:id="rId2"/>
              </a:rPr>
              <a:t>https://scikit-learn.org/1.5/modules/naive_bayes.html</a:t>
            </a:r>
            <a:endParaRPr lang="en-GB" sz="1600" dirty="0"/>
          </a:p>
          <a:p>
            <a:pPr marL="0" indent="0">
              <a:buNone/>
            </a:pPr>
            <a:r>
              <a:rPr lang="en-GB" sz="1600" dirty="0"/>
              <a:t>AI Chess Algorithms: </a:t>
            </a:r>
            <a:r>
              <a:rPr lang="en-GB" sz="1600" dirty="0">
                <a:hlinkClick r:id="rId3"/>
              </a:rPr>
              <a:t>https://www.cs.cornell.edu/boom/2004sp/ProjectArch/Chess/algorithms.html#:~:text=The%20core%20of%20the%20chess,max%20search%20of%20the%20gamespace.&amp;text=(or%20%22ply%22%20as%20it's,leafs%20of%20the%20search%20tree</a:t>
            </a:r>
            <a:r>
              <a:rPr lang="en-GB" sz="1600" dirty="0"/>
              <a:t>.</a:t>
            </a:r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8334625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857</TotalTime>
  <Words>312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Century Gothic</vt:lpstr>
      <vt:lpstr>Wingdings 3</vt:lpstr>
      <vt:lpstr>Ion</vt:lpstr>
      <vt:lpstr>Aims and Objectives</vt:lpstr>
      <vt:lpstr>Deliverables</vt:lpstr>
      <vt:lpstr>Software Platform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 Khan</dc:creator>
  <cp:lastModifiedBy>Mohammad Khan</cp:lastModifiedBy>
  <cp:revision>1</cp:revision>
  <dcterms:created xsi:type="dcterms:W3CDTF">2024-10-09T18:11:05Z</dcterms:created>
  <dcterms:modified xsi:type="dcterms:W3CDTF">2024-10-10T08:28:20Z</dcterms:modified>
</cp:coreProperties>
</file>