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3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7" autoAdjust="0"/>
    <p:restoredTop sz="94660"/>
  </p:normalViewPr>
  <p:slideViewPr>
    <p:cSldViewPr snapToGrid="0">
      <p:cViewPr>
        <p:scale>
          <a:sx n="100" d="100"/>
          <a:sy n="100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539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64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379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7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1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07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3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37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6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6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89" r:id="rId7"/>
    <p:sldLayoutId id="2147483688" r:id="rId8"/>
    <p:sldLayoutId id="2147483687" r:id="rId9"/>
    <p:sldLayoutId id="2147483677" r:id="rId10"/>
    <p:sldLayoutId id="2147483678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heckmate move on chessboard">
            <a:extLst>
              <a:ext uri="{FF2B5EF4-FFF2-40B4-BE49-F238E27FC236}">
                <a16:creationId xmlns:a16="http://schemas.microsoft.com/office/drawing/2014/main" id="{169AF665-5B1E-3846-2B68-07B039DB55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 w="32707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4CDA4-9FEA-BE15-7167-9835CD1EF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473" y="1998924"/>
            <a:ext cx="5541054" cy="2213621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700" dirty="0"/>
              <a:t>Chess Engine Optimisation using Naïve Bayes</a:t>
            </a:r>
            <a:br>
              <a:rPr lang="en-GB" sz="3700" dirty="0"/>
            </a:br>
            <a:br>
              <a:rPr lang="en-GB" sz="3700" dirty="0"/>
            </a:br>
            <a:r>
              <a:rPr lang="en-GB" sz="3700" dirty="0"/>
              <a:t>Progress Update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985A6-B2F6-EF39-B067-726FBEFB6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0419" y="4300833"/>
            <a:ext cx="4431162" cy="1191873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Mohammad Ibrahim Khan</a:t>
            </a:r>
          </a:p>
          <a:p>
            <a:pPr algn="ctr"/>
            <a:r>
              <a:rPr lang="en-GB" dirty="0"/>
              <a:t>k22013981</a:t>
            </a:r>
          </a:p>
        </p:txBody>
      </p:sp>
    </p:spTree>
    <p:extLst>
      <p:ext uri="{BB962C8B-B14F-4D97-AF65-F5344CB8AC3E}">
        <p14:creationId xmlns:p14="http://schemas.microsoft.com/office/powerpoint/2010/main" val="1652414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418E-2CC4-43E6-E8E1-BE251C11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0E498-9838-A630-D763-CC339FD07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GB" dirty="0"/>
              <a:t>I have done research on chess and how modern techniques are used for chess including mini-max and alpha beta pruning, I now have a better understanding of how chess works.</a:t>
            </a:r>
          </a:p>
          <a:p>
            <a:pPr>
              <a:buFontTx/>
              <a:buChar char="-"/>
            </a:pPr>
            <a:r>
              <a:rPr lang="en-GB" dirty="0"/>
              <a:t>I also did research on what Naïve Bayes is and how it works as a classifier. I compiled a number of papers on the topic and had a read of some of these papers. To help with understanding I also implemented a version of Naïve Bayes to a dataset on breast cancer data.  </a:t>
            </a:r>
          </a:p>
        </p:txBody>
      </p:sp>
    </p:spTree>
    <p:extLst>
      <p:ext uri="{BB962C8B-B14F-4D97-AF65-F5344CB8AC3E}">
        <p14:creationId xmlns:p14="http://schemas.microsoft.com/office/powerpoint/2010/main" val="283841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69F91-4436-037B-E503-A9DE5A76F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44" y="329241"/>
            <a:ext cx="10515600" cy="1325563"/>
          </a:xfrm>
        </p:spPr>
        <p:txBody>
          <a:bodyPr/>
          <a:lstStyle/>
          <a:p>
            <a:r>
              <a:rPr lang="en-GB" dirty="0"/>
              <a:t>Update Snippets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CBEBB7-6ED5-1CCE-0A7D-BF366A2EC2EA}"/>
              </a:ext>
            </a:extLst>
          </p:cNvPr>
          <p:cNvGrpSpPr/>
          <p:nvPr/>
        </p:nvGrpSpPr>
        <p:grpSpPr>
          <a:xfrm>
            <a:off x="187068" y="1864097"/>
            <a:ext cx="5850875" cy="3578760"/>
            <a:chOff x="3474554" y="1471224"/>
            <a:chExt cx="10829908" cy="691539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E5B93C-1F1D-3414-C21D-73E560362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74554" y="1471224"/>
              <a:ext cx="10829908" cy="691539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3B8081-BAD3-ADE5-B6FD-10A488413C05}"/>
                </a:ext>
              </a:extLst>
            </p:cNvPr>
            <p:cNvSpPr/>
            <p:nvPr/>
          </p:nvSpPr>
          <p:spPr>
            <a:xfrm>
              <a:off x="3474555" y="1619250"/>
              <a:ext cx="2577547" cy="430696"/>
            </a:xfrm>
            <a:prstGeom prst="rect">
              <a:avLst/>
            </a:prstGeom>
            <a:solidFill>
              <a:srgbClr val="31333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E669A1F-92B0-88C3-2F2B-FAEBBC8828F8}"/>
                </a:ext>
              </a:extLst>
            </p:cNvPr>
            <p:cNvSpPr/>
            <p:nvPr/>
          </p:nvSpPr>
          <p:spPr>
            <a:xfrm>
              <a:off x="3493389" y="3154846"/>
              <a:ext cx="2577547" cy="430696"/>
            </a:xfrm>
            <a:prstGeom prst="rect">
              <a:avLst/>
            </a:prstGeom>
            <a:solidFill>
              <a:srgbClr val="31333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20BD8F-40BB-C29E-9F0E-BC28A41BF0E8}"/>
                </a:ext>
              </a:extLst>
            </p:cNvPr>
            <p:cNvSpPr/>
            <p:nvPr/>
          </p:nvSpPr>
          <p:spPr>
            <a:xfrm>
              <a:off x="3474554" y="4498225"/>
              <a:ext cx="2577547" cy="430696"/>
            </a:xfrm>
            <a:prstGeom prst="rect">
              <a:avLst/>
            </a:prstGeom>
            <a:solidFill>
              <a:srgbClr val="31333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A99A3D3-A190-A0CE-15D5-CCFA4C580EE3}"/>
                </a:ext>
              </a:extLst>
            </p:cNvPr>
            <p:cNvSpPr/>
            <p:nvPr/>
          </p:nvSpPr>
          <p:spPr>
            <a:xfrm>
              <a:off x="11316805" y="2724150"/>
              <a:ext cx="2577547" cy="430696"/>
            </a:xfrm>
            <a:prstGeom prst="rect">
              <a:avLst/>
            </a:prstGeom>
            <a:solidFill>
              <a:srgbClr val="31333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6E041B-6128-D1F0-39F4-5C1A05E490E4}"/>
                </a:ext>
              </a:extLst>
            </p:cNvPr>
            <p:cNvSpPr/>
            <p:nvPr/>
          </p:nvSpPr>
          <p:spPr>
            <a:xfrm>
              <a:off x="6497155" y="3987800"/>
              <a:ext cx="2577547" cy="430696"/>
            </a:xfrm>
            <a:prstGeom prst="rect">
              <a:avLst/>
            </a:prstGeom>
            <a:solidFill>
              <a:srgbClr val="31333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10C2A4-BDCC-6863-0F6D-60F17EBAC011}"/>
                </a:ext>
              </a:extLst>
            </p:cNvPr>
            <p:cNvSpPr/>
            <p:nvPr/>
          </p:nvSpPr>
          <p:spPr>
            <a:xfrm>
              <a:off x="3493389" y="7232650"/>
              <a:ext cx="2577547" cy="430696"/>
            </a:xfrm>
            <a:prstGeom prst="rect">
              <a:avLst/>
            </a:prstGeom>
            <a:solidFill>
              <a:srgbClr val="31333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FA213525-DBC3-CEE9-FA26-A62BA8F6F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059" y="1993125"/>
            <a:ext cx="6143881" cy="344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E1205-69B8-377B-39BC-1CC40261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11A6F-DA25-5D6B-412B-E39E6EB13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Now I need to find a good chess dataset to use for Naïve Bayes</a:t>
            </a:r>
          </a:p>
          <a:p>
            <a:pPr marL="0" indent="0">
              <a:buNone/>
            </a:pPr>
            <a:r>
              <a:rPr lang="en-GB" dirty="0"/>
              <a:t>Then I need to preprocess this data to make it fit for Naïve Bayes</a:t>
            </a:r>
          </a:p>
          <a:p>
            <a:pPr marL="0" indent="0">
              <a:buNone/>
            </a:pPr>
            <a:r>
              <a:rPr lang="en-GB" dirty="0"/>
              <a:t>Then use this data to make a Naïve Bayes Classifier.</a:t>
            </a:r>
          </a:p>
        </p:txBody>
      </p:sp>
    </p:spTree>
    <p:extLst>
      <p:ext uri="{BB962C8B-B14F-4D97-AF65-F5344CB8AC3E}">
        <p14:creationId xmlns:p14="http://schemas.microsoft.com/office/powerpoint/2010/main" val="868568173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1578</TotalTime>
  <Words>147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Elephant</vt:lpstr>
      <vt:lpstr>BrushVTI</vt:lpstr>
      <vt:lpstr>Chess Engine Optimisation using Naïve Bayes  Progress Update 2</vt:lpstr>
      <vt:lpstr>Progress</vt:lpstr>
      <vt:lpstr>Update Snippets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Khan</dc:creator>
  <cp:lastModifiedBy>Mohammad Khan</cp:lastModifiedBy>
  <cp:revision>1</cp:revision>
  <dcterms:created xsi:type="dcterms:W3CDTF">2024-11-07T14:20:41Z</dcterms:created>
  <dcterms:modified xsi:type="dcterms:W3CDTF">2024-11-08T16:38:45Z</dcterms:modified>
</cp:coreProperties>
</file>