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3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7DA4-395B-42AD-9735-A56238FFFE4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4270-3A87-46DF-9EF0-42EC661F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Simple Grocery System Desktop App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Computer Engineering</a:t>
            </a:r>
            <a:b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400" b="1" dirty="0"/>
              <a:t>Department of </a:t>
            </a:r>
            <a:r>
              <a:rPr lang="en-US" sz="2400" b="1" dirty="0" smtClean="0"/>
              <a:t>Chemical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b="1" dirty="0"/>
              <a:t>Section </a:t>
            </a:r>
            <a:r>
              <a:rPr lang="en-US" sz="2000" b="1" dirty="0" smtClean="0"/>
              <a:t>Two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Analytic Models and Simulation of Computer Systems</a:t>
            </a:r>
            <a:br>
              <a:rPr lang="en-US" b="1" dirty="0"/>
            </a:b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Supervisor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eng.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Amall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hamdtoo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/>
              <a:t>Supported by . </a:t>
            </a:r>
            <a:r>
              <a:rPr lang="en-US" sz="2000" b="1" dirty="0" smtClean="0"/>
              <a:t>ALI </a:t>
            </a:r>
            <a:br>
              <a:rPr lang="en-US" sz="2000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60714" y="522514"/>
            <a:ext cx="9329057" cy="586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8343" y="435429"/>
            <a:ext cx="3124200" cy="751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ABSTRACT 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48343" y="1447800"/>
            <a:ext cx="11146971" cy="5072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Desktop application it are wide range of computer software and </a:t>
            </a:r>
            <a:r>
              <a:rPr lang="en-US" dirty="0" err="1" smtClean="0"/>
              <a:t>Devp</a:t>
            </a:r>
            <a:r>
              <a:rPr lang="en-US" dirty="0" smtClean="0"/>
              <a:t> , and there are plenty of programming language </a:t>
            </a:r>
          </a:p>
          <a:p>
            <a:r>
              <a:rPr lang="en-US" dirty="0" smtClean="0"/>
              <a:t>Support desktop application like </a:t>
            </a:r>
            <a:r>
              <a:rPr lang="en-US" dirty="0" err="1" smtClean="0"/>
              <a:t>c,c</a:t>
            </a:r>
            <a:r>
              <a:rPr lang="en-US" dirty="0" smtClean="0"/>
              <a:t>++ and java and also python and more </a:t>
            </a:r>
            <a:r>
              <a:rPr lang="en-US" dirty="0" err="1" smtClean="0"/>
              <a:t>etc</a:t>
            </a:r>
            <a:r>
              <a:rPr lang="en-US" dirty="0" smtClean="0"/>
              <a:t> … ;</a:t>
            </a:r>
          </a:p>
          <a:p>
            <a:r>
              <a:rPr lang="en-US" dirty="0" smtClean="0"/>
              <a:t>But using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it,s</a:t>
            </a:r>
            <a:r>
              <a:rPr lang="en-US" dirty="0" smtClean="0"/>
              <a:t> real powerful tools in this kind of this field , this project the not an GUI application </a:t>
            </a:r>
            <a:r>
              <a:rPr lang="en-US" dirty="0" err="1" smtClean="0"/>
              <a:t>it,s</a:t>
            </a:r>
            <a:r>
              <a:rPr lang="en-US" dirty="0" smtClean="0"/>
              <a:t> just simple command line app with no database management implemented just local variable and lists (array)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829" y="217714"/>
            <a:ext cx="3995057" cy="97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INTRODUCATION 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37457" y="1578429"/>
            <a:ext cx="11506200" cy="489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Simply grocery system or app implemented by view line of code and some variable types at least </a:t>
            </a:r>
            <a:r>
              <a:rPr lang="en-US" dirty="0" err="1" smtClean="0"/>
              <a:t>it,s</a:t>
            </a:r>
            <a:r>
              <a:rPr lang="en-US" dirty="0" smtClean="0"/>
              <a:t> have the functionality of show the products of the shop by show all at the screen ; and </a:t>
            </a:r>
            <a:r>
              <a:rPr lang="en-US" dirty="0" err="1" smtClean="0"/>
              <a:t>it,s</a:t>
            </a:r>
            <a:r>
              <a:rPr lang="en-US" dirty="0" smtClean="0"/>
              <a:t> interactive by pressing the same number of the items of the products list and will give the payment system and also like the othe</a:t>
            </a:r>
            <a:r>
              <a:rPr lang="en-US" dirty="0" smtClean="0"/>
              <a:t>r by showing details list of options payment method , Using Credit Card or Cash and the last will tell you the billing for all items you buy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1886" y="348343"/>
            <a:ext cx="488768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Results and review 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68086" y="1763486"/>
            <a:ext cx="11234057" cy="4680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This project seem to be very easy to use and simple to re build and add more features and functions but it able to work probable fun ;</a:t>
            </a:r>
          </a:p>
          <a:p>
            <a:endParaRPr lang="en-US" dirty="0" smtClean="0"/>
          </a:p>
          <a:p>
            <a:r>
              <a:rPr lang="en-US" sz="2000" b="1" dirty="0" smtClean="0"/>
              <a:t>Advantages</a:t>
            </a:r>
            <a:r>
              <a:rPr lang="en-US" sz="2000" dirty="0" smtClean="0"/>
              <a:t>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features are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block of function (design )</a:t>
            </a:r>
          </a:p>
          <a:p>
            <a:endParaRPr lang="en-US" dirty="0"/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support multi selection of items(and no more I </a:t>
            </a:r>
            <a:r>
              <a:rPr lang="en-US" dirty="0"/>
              <a:t>g</a:t>
            </a:r>
            <a:r>
              <a:rPr lang="en-US" dirty="0" smtClean="0"/>
              <a:t>uess)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85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086" y="1763487"/>
            <a:ext cx="11234057" cy="260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Conclusion :</a:t>
            </a:r>
          </a:p>
          <a:p>
            <a:r>
              <a:rPr lang="en-US" sz="2000" b="1" dirty="0" smtClean="0"/>
              <a:t>This is not </a:t>
            </a:r>
            <a:r>
              <a:rPr lang="en-US" sz="28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755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Thanks 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086" y="1763487"/>
            <a:ext cx="11234057" cy="260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22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Ibrahim</cp:lastModifiedBy>
  <cp:revision>5</cp:revision>
  <dcterms:created xsi:type="dcterms:W3CDTF">2022-02-12T20:55:53Z</dcterms:created>
  <dcterms:modified xsi:type="dcterms:W3CDTF">2022-02-12T21:34:53Z</dcterms:modified>
</cp:coreProperties>
</file>