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Oxygen"/>
      <p:regular r:id="rId27"/>
      <p:bold r:id="rId28"/>
    </p:embeddedFont>
    <p:embeddedFont>
      <p:font typeface="Koulen"/>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xygen-bold.fntdata"/><Relationship Id="rId27" Type="http://schemas.openxmlformats.org/officeDocument/2006/relationships/font" Target="fonts/Oxygen-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Koulen-regular.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9d3f76c76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d9d3f76c76_5_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d9ef484d0a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2d9ef484d0a_0_10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d9ef484d0a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2d9ef484d0a_0_1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d9ef484d0a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g2d9ef484d0a_0_1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d9ef484d0a_0_1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2d9ef484d0a_0_1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d9ef484d0a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g2d9ef484d0a_0_1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d9ef484d0a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2d9ef484d0a_0_12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d9ef484d0a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2d9ef484d0a_0_13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d9ef484d0a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g2d9ef484d0a_0_15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d9ef484d0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g2d9ef484d0a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d9ef484d0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g2d9ef484d0a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9d3f76c76_5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d9d3f76c76_5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d9ef484d0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g2d9ef484d0a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9d3f76c76_5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d9d3f76c76_5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9ef484d0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d9ef484d0a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9ef484d0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d9ef484d0a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9d3f76c76_5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d9d3f76c76_5_7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9ef484d0a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2d9ef484d0a_0_8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d9ef484d0a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d9ef484d0a_0_9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d9ef484d0a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2d9ef484d0a_0_10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52" name="Shape 52"/>
        <p:cNvGrpSpPr/>
        <p:nvPr/>
      </p:nvGrpSpPr>
      <p:grpSpPr>
        <a:xfrm>
          <a:off x="0" y="0"/>
          <a:ext cx="0" cy="0"/>
          <a:chOff x="0" y="0"/>
          <a:chExt cx="0" cy="0"/>
        </a:xfrm>
      </p:grpSpPr>
      <p:sp>
        <p:nvSpPr>
          <p:cNvPr id="53" name="Google Shape;53;p14"/>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5" name="Google Shape;55;p14"/>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4"/>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8" name="Shape 58"/>
        <p:cNvGrpSpPr/>
        <p:nvPr/>
      </p:nvGrpSpPr>
      <p:grpSpPr>
        <a:xfrm>
          <a:off x="0" y="0"/>
          <a:ext cx="0" cy="0"/>
          <a:chOff x="0" y="0"/>
          <a:chExt cx="0" cy="0"/>
        </a:xfrm>
      </p:grpSpPr>
      <p:sp>
        <p:nvSpPr>
          <p:cNvPr id="59" name="Google Shape;59;p15"/>
          <p:cNvSpPr/>
          <p:nvPr>
            <p:ph idx="2" type="pic"/>
          </p:nvPr>
        </p:nvSpPr>
        <p:spPr>
          <a:xfrm>
            <a:off x="6106455" y="606879"/>
            <a:ext cx="2516043" cy="3929742"/>
          </a:xfrm>
          <a:prstGeom prst="rect">
            <a:avLst/>
          </a:prstGeom>
          <a:noFill/>
          <a:ln>
            <a:noFill/>
          </a:ln>
        </p:spPr>
      </p:sp>
      <p:sp>
        <p:nvSpPr>
          <p:cNvPr id="60" name="Google Shape;60;p15"/>
          <p:cNvSpPr/>
          <p:nvPr>
            <p:ph idx="3" type="pic"/>
          </p:nvPr>
        </p:nvSpPr>
        <p:spPr>
          <a:xfrm>
            <a:off x="598284" y="3210153"/>
            <a:ext cx="1685925" cy="1685925"/>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16"/>
          <p:cNvSpPr/>
          <p:nvPr>
            <p:ph idx="2" type="pic"/>
          </p:nvPr>
        </p:nvSpPr>
        <p:spPr>
          <a:xfrm>
            <a:off x="598284" y="1728788"/>
            <a:ext cx="1685925" cy="1685925"/>
          </a:xfrm>
          <a:prstGeom prst="rect">
            <a:avLst/>
          </a:prstGeom>
          <a:noFill/>
          <a:ln>
            <a:noFill/>
          </a:ln>
        </p:spPr>
      </p:sp>
      <p:sp>
        <p:nvSpPr>
          <p:cNvPr id="63" name="Google Shape;63;p16"/>
          <p:cNvSpPr/>
          <p:nvPr>
            <p:ph idx="3" type="pic"/>
          </p:nvPr>
        </p:nvSpPr>
        <p:spPr>
          <a:xfrm>
            <a:off x="3943558" y="3019425"/>
            <a:ext cx="1685925" cy="1685925"/>
          </a:xfrm>
          <a:prstGeom prst="rect">
            <a:avLst/>
          </a:prstGeom>
          <a:noFill/>
          <a:ln>
            <a:noFill/>
          </a:ln>
        </p:spPr>
      </p:sp>
      <p:sp>
        <p:nvSpPr>
          <p:cNvPr id="64" name="Google Shape;64;p16"/>
          <p:cNvSpPr/>
          <p:nvPr>
            <p:ph idx="4" type="pic"/>
          </p:nvPr>
        </p:nvSpPr>
        <p:spPr>
          <a:xfrm>
            <a:off x="6867525" y="1995260"/>
            <a:ext cx="1685925" cy="168592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5" name="Shape 65"/>
        <p:cNvGrpSpPr/>
        <p:nvPr/>
      </p:nvGrpSpPr>
      <p:grpSpPr>
        <a:xfrm>
          <a:off x="0" y="0"/>
          <a:ext cx="0" cy="0"/>
          <a:chOff x="0" y="0"/>
          <a:chExt cx="0" cy="0"/>
        </a:xfrm>
      </p:grpSpPr>
      <p:sp>
        <p:nvSpPr>
          <p:cNvPr id="66" name="Google Shape;66;p17"/>
          <p:cNvSpPr/>
          <p:nvPr>
            <p:ph idx="2" type="pic"/>
          </p:nvPr>
        </p:nvSpPr>
        <p:spPr>
          <a:xfrm>
            <a:off x="6312520" y="2337006"/>
            <a:ext cx="2989796" cy="1964871"/>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7" name="Shape 67"/>
        <p:cNvGrpSpPr/>
        <p:nvPr/>
      </p:nvGrpSpPr>
      <p:grpSpPr>
        <a:xfrm>
          <a:off x="0" y="0"/>
          <a:ext cx="0" cy="0"/>
          <a:chOff x="0" y="0"/>
          <a:chExt cx="0" cy="0"/>
        </a:xfrm>
      </p:grpSpPr>
      <p:sp>
        <p:nvSpPr>
          <p:cNvPr id="68" name="Google Shape;68;p18"/>
          <p:cNvSpPr/>
          <p:nvPr>
            <p:ph idx="2" type="pic"/>
          </p:nvPr>
        </p:nvSpPr>
        <p:spPr>
          <a:xfrm>
            <a:off x="-166097" y="1819353"/>
            <a:ext cx="1685925" cy="1685925"/>
          </a:xfrm>
          <a:prstGeom prst="rect">
            <a:avLst/>
          </a:prstGeom>
          <a:noFill/>
          <a:ln>
            <a:noFill/>
          </a:ln>
        </p:spPr>
      </p:sp>
      <p:sp>
        <p:nvSpPr>
          <p:cNvPr id="69" name="Google Shape;69;p18"/>
          <p:cNvSpPr/>
          <p:nvPr>
            <p:ph idx="3" type="pic"/>
          </p:nvPr>
        </p:nvSpPr>
        <p:spPr>
          <a:xfrm>
            <a:off x="4656702" y="1755202"/>
            <a:ext cx="1685925" cy="1685925"/>
          </a:xfrm>
          <a:prstGeom prst="rect">
            <a:avLst/>
          </a:prstGeom>
          <a:noFill/>
          <a:ln>
            <a:noFill/>
          </a:ln>
        </p:spPr>
      </p:sp>
      <p:sp>
        <p:nvSpPr>
          <p:cNvPr id="70" name="Google Shape;70;p18"/>
          <p:cNvSpPr/>
          <p:nvPr>
            <p:ph idx="4" type="pic"/>
          </p:nvPr>
        </p:nvSpPr>
        <p:spPr>
          <a:xfrm>
            <a:off x="5499665" y="4188794"/>
            <a:ext cx="1685925" cy="1685925"/>
          </a:xfrm>
          <a:prstGeom prst="rect">
            <a:avLst/>
          </a:prstGeom>
          <a:noFill/>
          <a:ln>
            <a:noFill/>
          </a:ln>
        </p:spPr>
      </p:sp>
      <p:sp>
        <p:nvSpPr>
          <p:cNvPr id="71" name="Google Shape;71;p18"/>
          <p:cNvSpPr/>
          <p:nvPr>
            <p:ph idx="5" type="pic"/>
          </p:nvPr>
        </p:nvSpPr>
        <p:spPr>
          <a:xfrm>
            <a:off x="2162753" y="3087539"/>
            <a:ext cx="1685925" cy="1685925"/>
          </a:xfrm>
          <a:prstGeom prst="rect">
            <a:avLst/>
          </a:prstGeom>
          <a:noFill/>
          <a:ln>
            <a:noFill/>
          </a:ln>
        </p:spPr>
      </p:sp>
      <p:sp>
        <p:nvSpPr>
          <p:cNvPr id="72" name="Google Shape;72;p18"/>
          <p:cNvSpPr/>
          <p:nvPr>
            <p:ph idx="6" type="pic"/>
          </p:nvPr>
        </p:nvSpPr>
        <p:spPr>
          <a:xfrm>
            <a:off x="-842962" y="4647596"/>
            <a:ext cx="1685925" cy="1685925"/>
          </a:xfrm>
          <a:prstGeom prst="rect">
            <a:avLst/>
          </a:prstGeom>
          <a:noFill/>
          <a:ln>
            <a:noFill/>
          </a:ln>
        </p:spPr>
      </p:sp>
      <p:sp>
        <p:nvSpPr>
          <p:cNvPr id="73" name="Google Shape;73;p18"/>
          <p:cNvSpPr/>
          <p:nvPr>
            <p:ph idx="7" type="pic"/>
          </p:nvPr>
        </p:nvSpPr>
        <p:spPr>
          <a:xfrm>
            <a:off x="7856334" y="2314412"/>
            <a:ext cx="1685925" cy="1685925"/>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74" name="Shape 74"/>
        <p:cNvGrpSpPr/>
        <p:nvPr/>
      </p:nvGrpSpPr>
      <p:grpSpPr>
        <a:xfrm>
          <a:off x="0" y="0"/>
          <a:ext cx="0" cy="0"/>
          <a:chOff x="0" y="0"/>
          <a:chExt cx="0" cy="0"/>
        </a:xfrm>
      </p:grpSpPr>
      <p:sp>
        <p:nvSpPr>
          <p:cNvPr id="75" name="Google Shape;75;p19"/>
          <p:cNvSpPr/>
          <p:nvPr>
            <p:ph idx="2" type="pic"/>
          </p:nvPr>
        </p:nvSpPr>
        <p:spPr>
          <a:xfrm>
            <a:off x="-76200" y="-66675"/>
            <a:ext cx="2360409" cy="3667125"/>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6" name="Shape 76"/>
        <p:cNvGrpSpPr/>
        <p:nvPr/>
      </p:nvGrpSpPr>
      <p:grpSpPr>
        <a:xfrm>
          <a:off x="0" y="0"/>
          <a:ext cx="0" cy="0"/>
          <a:chOff x="0" y="0"/>
          <a:chExt cx="0" cy="0"/>
        </a:xfrm>
      </p:grpSpPr>
      <p:sp>
        <p:nvSpPr>
          <p:cNvPr id="77" name="Google Shape;77;p20"/>
          <p:cNvSpPr/>
          <p:nvPr>
            <p:ph idx="2" type="pic"/>
          </p:nvPr>
        </p:nvSpPr>
        <p:spPr>
          <a:xfrm>
            <a:off x="598284" y="1819275"/>
            <a:ext cx="1685925" cy="1685925"/>
          </a:xfrm>
          <a:prstGeom prst="rect">
            <a:avLst/>
          </a:prstGeom>
          <a:noFill/>
          <a:ln>
            <a:noFill/>
          </a:ln>
        </p:spPr>
      </p:sp>
      <p:sp>
        <p:nvSpPr>
          <p:cNvPr id="78" name="Google Shape;78;p20"/>
          <p:cNvSpPr/>
          <p:nvPr>
            <p:ph idx="3" type="pic"/>
          </p:nvPr>
        </p:nvSpPr>
        <p:spPr>
          <a:xfrm>
            <a:off x="4731564" y="1319243"/>
            <a:ext cx="1685925" cy="1685925"/>
          </a:xfrm>
          <a:prstGeom prst="rect">
            <a:avLst/>
          </a:prstGeom>
          <a:no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9" name="Shape 79"/>
        <p:cNvGrpSpPr/>
        <p:nvPr/>
      </p:nvGrpSpPr>
      <p:grpSpPr>
        <a:xfrm>
          <a:off x="0" y="0"/>
          <a:ext cx="0" cy="0"/>
          <a:chOff x="0" y="0"/>
          <a:chExt cx="0" cy="0"/>
        </a:xfrm>
      </p:grpSpPr>
      <p:sp>
        <p:nvSpPr>
          <p:cNvPr id="80" name="Google Shape;80;p21"/>
          <p:cNvSpPr txBox="1"/>
          <p:nvPr>
            <p:ph idx="1" type="body"/>
          </p:nvPr>
        </p:nvSpPr>
        <p:spPr>
          <a:xfrm>
            <a:off x="1021556" y="2250232"/>
            <a:ext cx="1238250" cy="7620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EDEFF3"/>
              </a:buClr>
              <a:buSzPts val="4500"/>
              <a:buFont typeface="Arial"/>
              <a:buNone/>
              <a:defRPr b="1" i="0" sz="4500" u="none" cap="none" strike="noStrike">
                <a:solidFill>
                  <a:srgbClr val="EDEFF3"/>
                </a:solidFill>
                <a:latin typeface="Koulen"/>
                <a:ea typeface="Koulen"/>
                <a:cs typeface="Koulen"/>
                <a:sym typeface="Koulen"/>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1" name="Google Shape;81;p21"/>
          <p:cNvSpPr txBox="1"/>
          <p:nvPr>
            <p:ph idx="2" type="body"/>
          </p:nvPr>
        </p:nvSpPr>
        <p:spPr>
          <a:xfrm>
            <a:off x="2280935" y="2373626"/>
            <a:ext cx="1868090" cy="6858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EDEFF3"/>
              </a:buClr>
              <a:buSzPts val="1100"/>
              <a:buFont typeface="Arial"/>
              <a:buNone/>
              <a:defRPr b="0" i="0" sz="1100" u="none" cap="none" strike="noStrike">
                <a:solidFill>
                  <a:srgbClr val="EDEFF3"/>
                </a:solidFill>
                <a:latin typeface="Oxygen"/>
                <a:ea typeface="Oxygen"/>
                <a:cs typeface="Oxygen"/>
                <a:sym typeface="Oxygen"/>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2pPr>
            <a:lvl3pPr indent="-228600" lvl="2" marL="13716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3pPr>
            <a:lvl4pPr indent="-228600" lvl="3" marL="18288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4pPr>
            <a:lvl5pPr indent="-228600" lvl="4" marL="22860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2" name="Google Shape;82;p21"/>
          <p:cNvSpPr txBox="1"/>
          <p:nvPr>
            <p:ph idx="3" type="body"/>
          </p:nvPr>
        </p:nvSpPr>
        <p:spPr>
          <a:xfrm>
            <a:off x="4974258" y="2250232"/>
            <a:ext cx="1238250" cy="7620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EDEFF3"/>
              </a:buClr>
              <a:buSzPts val="4500"/>
              <a:buFont typeface="Arial"/>
              <a:buNone/>
              <a:defRPr b="1" i="0" sz="4500" u="none" cap="none" strike="noStrike">
                <a:solidFill>
                  <a:srgbClr val="EDEFF3"/>
                </a:solidFill>
                <a:latin typeface="Koulen"/>
                <a:ea typeface="Koulen"/>
                <a:cs typeface="Koulen"/>
                <a:sym typeface="Koulen"/>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Google Shape;83;p21"/>
          <p:cNvSpPr txBox="1"/>
          <p:nvPr>
            <p:ph idx="4" type="body"/>
          </p:nvPr>
        </p:nvSpPr>
        <p:spPr>
          <a:xfrm>
            <a:off x="6233637" y="2373626"/>
            <a:ext cx="1868090" cy="6858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EDEFF3"/>
              </a:buClr>
              <a:buSzPts val="1100"/>
              <a:buFont typeface="Arial"/>
              <a:buNone/>
              <a:defRPr b="0" i="0" sz="1100" u="none" cap="none" strike="noStrike">
                <a:solidFill>
                  <a:srgbClr val="EDEFF3"/>
                </a:solidFill>
                <a:latin typeface="Oxygen"/>
                <a:ea typeface="Oxygen"/>
                <a:cs typeface="Oxygen"/>
                <a:sym typeface="Oxygen"/>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2pPr>
            <a:lvl3pPr indent="-228600" lvl="2" marL="13716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3pPr>
            <a:lvl4pPr indent="-228600" lvl="3" marL="18288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4pPr>
            <a:lvl5pPr indent="-228600" lvl="4" marL="22860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4" name="Google Shape;84;p21"/>
          <p:cNvSpPr txBox="1"/>
          <p:nvPr>
            <p:ph idx="5" type="body"/>
          </p:nvPr>
        </p:nvSpPr>
        <p:spPr>
          <a:xfrm>
            <a:off x="5112371" y="2808685"/>
            <a:ext cx="983456" cy="260747"/>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EDEFF3"/>
              </a:buClr>
              <a:buSzPts val="1400"/>
              <a:buFont typeface="Arial"/>
              <a:buNone/>
              <a:defRPr b="1" i="0" sz="1400" u="none" cap="none" strike="noStrike">
                <a:solidFill>
                  <a:srgbClr val="EDEFF3"/>
                </a:solidFill>
                <a:latin typeface="Koulen"/>
                <a:ea typeface="Koulen"/>
                <a:cs typeface="Koulen"/>
                <a:sym typeface="Koulen"/>
              </a:defRPr>
            </a:lvl1pPr>
            <a:lvl2pPr indent="-228600" lvl="1" marL="914400" marR="0" rtl="0" algn="ctr">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2pPr>
            <a:lvl3pPr indent="-228600" lvl="2" marL="1371600"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3pPr>
            <a:lvl4pPr indent="-228600" lvl="3" marL="1828800"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21"/>
          <p:cNvSpPr txBox="1"/>
          <p:nvPr>
            <p:ph idx="6" type="body"/>
          </p:nvPr>
        </p:nvSpPr>
        <p:spPr>
          <a:xfrm>
            <a:off x="1159669" y="2808685"/>
            <a:ext cx="983456" cy="260747"/>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EDEFF3"/>
              </a:buClr>
              <a:buSzPts val="1400"/>
              <a:buFont typeface="Arial"/>
              <a:buNone/>
              <a:defRPr b="1" i="0" sz="1400" u="none" cap="none" strike="noStrike">
                <a:solidFill>
                  <a:srgbClr val="EDEFF3"/>
                </a:solidFill>
                <a:latin typeface="Koulen"/>
                <a:ea typeface="Koulen"/>
                <a:cs typeface="Koulen"/>
                <a:sym typeface="Koulen"/>
              </a:defRPr>
            </a:lvl1pPr>
            <a:lvl2pPr indent="-228600" lvl="1" marL="914400" marR="0" rtl="0" algn="ctr">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2pPr>
            <a:lvl3pPr indent="-228600" lvl="2" marL="1371600"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3pPr>
            <a:lvl4pPr indent="-228600" lvl="3" marL="1828800"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6" name="Google Shape;86;p21"/>
          <p:cNvSpPr txBox="1"/>
          <p:nvPr>
            <p:ph type="title"/>
          </p:nvPr>
        </p:nvSpPr>
        <p:spPr>
          <a:xfrm>
            <a:off x="2143125" y="604242"/>
            <a:ext cx="4857750" cy="647998"/>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rgbClr val="EDEFF3"/>
              </a:buClr>
              <a:buSzPts val="4500"/>
              <a:buFont typeface="Koulen"/>
              <a:buNone/>
              <a:defRPr b="0" i="0" sz="4500" u="none" cap="none" strike="noStrike">
                <a:solidFill>
                  <a:srgbClr val="EDEFF3"/>
                </a:solidFill>
                <a:latin typeface="Koulen"/>
                <a:ea typeface="Koulen"/>
                <a:cs typeface="Koulen"/>
                <a:sym typeface="Koulen"/>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7" name="Google Shape;87;p21"/>
          <p:cNvSpPr txBox="1"/>
          <p:nvPr>
            <p:ph idx="7" type="body"/>
          </p:nvPr>
        </p:nvSpPr>
        <p:spPr>
          <a:xfrm>
            <a:off x="542925" y="1168004"/>
            <a:ext cx="8079581" cy="516731"/>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50000"/>
              </a:lnSpc>
              <a:spcBef>
                <a:spcPts val="8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1pPr>
            <a:lvl2pPr indent="-228600" lvl="1" marL="914400" marR="0" rtl="0" algn="ctr">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2pPr>
            <a:lvl3pPr indent="-228600" lvl="2" marL="1371600" marR="0" rtl="0" algn="ctr">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3pPr>
            <a:lvl4pPr indent="-228600" lvl="3" marL="1828800" marR="0" rtl="0" algn="ctr">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4pPr>
            <a:lvl5pPr indent="-228600" lvl="4" marL="2286000" marR="0" rtl="0" algn="ctr">
              <a:lnSpc>
                <a:spcPct val="90000"/>
              </a:lnSpc>
              <a:spcBef>
                <a:spcPts val="400"/>
              </a:spcBef>
              <a:spcAft>
                <a:spcPts val="0"/>
              </a:spcAft>
              <a:buClr>
                <a:schemeClr val="dk1"/>
              </a:buClr>
              <a:buSzPts val="1100"/>
              <a:buFont typeface="Arial"/>
              <a:buNone/>
              <a:defRPr b="0" i="0" sz="1100" u="none" cap="none" strike="noStrike">
                <a:solidFill>
                  <a:schemeClr val="dk1"/>
                </a:solidFill>
                <a:latin typeface="Oxygen"/>
                <a:ea typeface="Oxygen"/>
                <a:cs typeface="Oxygen"/>
                <a:sym typeface="Oxyge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2"/>
          <p:cNvSpPr txBox="1"/>
          <p:nvPr>
            <p:ph type="title"/>
          </p:nvPr>
        </p:nvSpPr>
        <p:spPr>
          <a:xfrm>
            <a:off x="628650" y="273844"/>
            <a:ext cx="7886700" cy="99417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0" name="Google Shape;90;p22"/>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1" name="Google Shape;91;p22"/>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2" name="Google Shape;92;p22"/>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22"/>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3"/>
          <p:cNvSpPr txBox="1"/>
          <p:nvPr>
            <p:ph type="title"/>
          </p:nvPr>
        </p:nvSpPr>
        <p:spPr>
          <a:xfrm rot="5400000">
            <a:off x="5350073" y="1467445"/>
            <a:ext cx="4358879" cy="197167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6" name="Google Shape;96;p23"/>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7" name="Google Shape;97;p23"/>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Google Shape;98;p23"/>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23"/>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B557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5573"/>
        </a:solidFill>
      </p:bgPr>
    </p:bg>
    <p:spTree>
      <p:nvGrpSpPr>
        <p:cNvPr id="50" name="Shape 50"/>
        <p:cNvGrpSpPr/>
        <p:nvPr/>
      </p:nvGrpSpPr>
      <p:grpSpPr>
        <a:xfrm>
          <a:off x="0" y="0"/>
          <a:ext cx="0" cy="0"/>
          <a:chOff x="0" y="0"/>
          <a:chExt cx="0" cy="0"/>
        </a:xfrm>
      </p:grpSpPr>
      <p:pic>
        <p:nvPicPr>
          <p:cNvPr descr="A picture containing sky, space, blue, black&#10;&#10;Description automatically generated" id="51" name="Google Shape;51;p13"/>
          <p:cNvPicPr preferRelativeResize="0"/>
          <p:nvPr/>
        </p:nvPicPr>
        <p:blipFill rotWithShape="1">
          <a:blip r:embed="rId1">
            <a:alphaModFix amt="42000"/>
          </a:blip>
          <a:srcRect b="0" l="0" r="0" t="0"/>
          <a:stretch/>
        </p:blipFill>
        <p:spPr>
          <a:xfrm>
            <a:off x="-1"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s://slidechef.net/"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24"/>
          <p:cNvGrpSpPr/>
          <p:nvPr/>
        </p:nvGrpSpPr>
        <p:grpSpPr>
          <a:xfrm>
            <a:off x="5023881" y="947693"/>
            <a:ext cx="2306627" cy="4319675"/>
            <a:chOff x="1356797" y="-3687913"/>
            <a:chExt cx="3075503" cy="5759567"/>
          </a:xfrm>
        </p:grpSpPr>
        <p:grpSp>
          <p:nvGrpSpPr>
            <p:cNvPr id="105" name="Google Shape;105;p24"/>
            <p:cNvGrpSpPr/>
            <p:nvPr/>
          </p:nvGrpSpPr>
          <p:grpSpPr>
            <a:xfrm>
              <a:off x="1358900" y="-3687287"/>
              <a:ext cx="3073400" cy="5758940"/>
              <a:chOff x="4742599" y="1409700"/>
              <a:chExt cx="2706802" cy="5072008"/>
            </a:xfrm>
          </p:grpSpPr>
          <p:sp>
            <p:nvSpPr>
              <p:cNvPr id="106" name="Google Shape;106;p24"/>
              <p:cNvSpPr/>
              <p:nvPr/>
            </p:nvSpPr>
            <p:spPr>
              <a:xfrm>
                <a:off x="4742599" y="1409700"/>
                <a:ext cx="2701797" cy="1445985"/>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 name="Google Shape;107;p24"/>
              <p:cNvSpPr/>
              <p:nvPr/>
            </p:nvSpPr>
            <p:spPr>
              <a:xfrm>
                <a:off x="4747603" y="2855685"/>
                <a:ext cx="2701797" cy="3626022"/>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 name="Google Shape;108;p24"/>
              <p:cNvSpPr/>
              <p:nvPr/>
            </p:nvSpPr>
            <p:spPr>
              <a:xfrm>
                <a:off x="6098502" y="1409700"/>
                <a:ext cx="520363" cy="808188"/>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 name="Google Shape;109;p24"/>
              <p:cNvSpPr/>
              <p:nvPr/>
            </p:nvSpPr>
            <p:spPr>
              <a:xfrm>
                <a:off x="6758996" y="2340326"/>
                <a:ext cx="690405" cy="515358"/>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 name="Google Shape;110;p24"/>
              <p:cNvSpPr/>
              <p:nvPr/>
            </p:nvSpPr>
            <p:spPr>
              <a:xfrm>
                <a:off x="5323018" y="1920055"/>
                <a:ext cx="445294" cy="935630"/>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 name="Google Shape;111;p24"/>
              <p:cNvSpPr/>
              <p:nvPr/>
            </p:nvSpPr>
            <p:spPr>
              <a:xfrm>
                <a:off x="5404722" y="4768498"/>
                <a:ext cx="500345" cy="1544449"/>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 name="Google Shape;112;p24"/>
              <p:cNvSpPr/>
              <p:nvPr/>
            </p:nvSpPr>
            <p:spPr>
              <a:xfrm>
                <a:off x="5545666" y="4499762"/>
                <a:ext cx="582864" cy="1094499"/>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 name="Google Shape;113;p24"/>
              <p:cNvSpPr/>
              <p:nvPr/>
            </p:nvSpPr>
            <p:spPr>
              <a:xfrm>
                <a:off x="5518082" y="4499762"/>
                <a:ext cx="545387" cy="1981946"/>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 name="Google Shape;114;p24"/>
              <p:cNvSpPr/>
              <p:nvPr/>
            </p:nvSpPr>
            <p:spPr>
              <a:xfrm>
                <a:off x="6225247" y="4813308"/>
                <a:ext cx="306911" cy="1122664"/>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24"/>
              <p:cNvSpPr/>
              <p:nvPr/>
            </p:nvSpPr>
            <p:spPr>
              <a:xfrm>
                <a:off x="5718267" y="2855685"/>
                <a:ext cx="570410" cy="2122541"/>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24"/>
              <p:cNvSpPr/>
              <p:nvPr/>
            </p:nvSpPr>
            <p:spPr>
              <a:xfrm>
                <a:off x="6225247" y="2855685"/>
                <a:ext cx="1224153" cy="2122541"/>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24"/>
              <p:cNvSpPr/>
              <p:nvPr/>
            </p:nvSpPr>
            <p:spPr>
              <a:xfrm>
                <a:off x="4747603" y="2855685"/>
                <a:ext cx="798062" cy="191281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24"/>
              <p:cNvSpPr/>
              <p:nvPr/>
            </p:nvSpPr>
            <p:spPr>
              <a:xfrm>
                <a:off x="5545666" y="2855685"/>
                <a:ext cx="382795" cy="1611022"/>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24"/>
              <p:cNvSpPr/>
              <p:nvPr/>
            </p:nvSpPr>
            <p:spPr>
              <a:xfrm>
                <a:off x="4992713" y="2855685"/>
                <a:ext cx="775599" cy="1016985"/>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24"/>
              <p:cNvSpPr/>
              <p:nvPr/>
            </p:nvSpPr>
            <p:spPr>
              <a:xfrm>
                <a:off x="6288677" y="2855685"/>
                <a:ext cx="735446" cy="1104973"/>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24"/>
              <p:cNvSpPr/>
              <p:nvPr/>
            </p:nvSpPr>
            <p:spPr>
              <a:xfrm>
                <a:off x="6288677" y="2855685"/>
                <a:ext cx="490336" cy="1104973"/>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24"/>
              <p:cNvSpPr/>
              <p:nvPr/>
            </p:nvSpPr>
            <p:spPr>
              <a:xfrm>
                <a:off x="6919144" y="2855685"/>
                <a:ext cx="530257" cy="759538"/>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 name="Google Shape;123;p24"/>
              <p:cNvSpPr/>
              <p:nvPr/>
            </p:nvSpPr>
            <p:spPr>
              <a:xfrm>
                <a:off x="5713842" y="2248961"/>
                <a:ext cx="380351" cy="602882"/>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24"/>
              <p:cNvSpPr/>
              <p:nvPr/>
            </p:nvSpPr>
            <p:spPr>
              <a:xfrm>
                <a:off x="6161117" y="2244772"/>
                <a:ext cx="655372" cy="595434"/>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24"/>
              <p:cNvSpPr/>
              <p:nvPr/>
            </p:nvSpPr>
            <p:spPr>
              <a:xfrm>
                <a:off x="6480365" y="2459040"/>
                <a:ext cx="347763" cy="392804"/>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24"/>
              <p:cNvSpPr/>
              <p:nvPr/>
            </p:nvSpPr>
            <p:spPr>
              <a:xfrm>
                <a:off x="6161117" y="2244772"/>
                <a:ext cx="307609" cy="610913"/>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24"/>
              <p:cNvSpPr/>
              <p:nvPr/>
            </p:nvSpPr>
            <p:spPr>
              <a:xfrm>
                <a:off x="5683235" y="2149685"/>
                <a:ext cx="360332" cy="690521"/>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 name="Google Shape;128;p24"/>
              <p:cNvSpPr/>
              <p:nvPr/>
            </p:nvSpPr>
            <p:spPr>
              <a:xfrm>
                <a:off x="5683235" y="1920055"/>
                <a:ext cx="225207" cy="437264"/>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24"/>
              <p:cNvSpPr/>
              <p:nvPr/>
            </p:nvSpPr>
            <p:spPr>
              <a:xfrm>
                <a:off x="6618866" y="2102665"/>
                <a:ext cx="660493" cy="753020"/>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24"/>
              <p:cNvSpPr/>
              <p:nvPr/>
            </p:nvSpPr>
            <p:spPr>
              <a:xfrm>
                <a:off x="6571381" y="2102665"/>
                <a:ext cx="225091" cy="577393"/>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24"/>
              <p:cNvSpPr/>
              <p:nvPr/>
            </p:nvSpPr>
            <p:spPr>
              <a:xfrm>
                <a:off x="5766218" y="1409700"/>
                <a:ext cx="327279" cy="10281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24"/>
              <p:cNvSpPr/>
              <p:nvPr/>
            </p:nvSpPr>
            <p:spPr>
              <a:xfrm>
                <a:off x="4750512" y="2690999"/>
                <a:ext cx="575414" cy="16468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24"/>
              <p:cNvSpPr/>
              <p:nvPr/>
            </p:nvSpPr>
            <p:spPr>
              <a:xfrm>
                <a:off x="4939873" y="1930063"/>
                <a:ext cx="699948" cy="810049"/>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24"/>
              <p:cNvSpPr/>
              <p:nvPr/>
            </p:nvSpPr>
            <p:spPr>
              <a:xfrm>
                <a:off x="7254933" y="2587405"/>
                <a:ext cx="190059" cy="264081"/>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35" name="Google Shape;135;p24"/>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136" name="Google Shape;136;p24"/>
            <p:cNvPicPr preferRelativeResize="0"/>
            <p:nvPr/>
          </p:nvPicPr>
          <p:blipFill rotWithShape="1">
            <a:blip r:embed="rId3">
              <a:alphaModFix amt="20000"/>
            </a:blip>
            <a:srcRect b="0" l="0" r="0" t="0"/>
            <a:stretch/>
          </p:blipFill>
          <p:spPr>
            <a:xfrm>
              <a:off x="1361609" y="-3687913"/>
              <a:ext cx="3066667" cy="5704762"/>
            </a:xfrm>
            <a:prstGeom prst="rect">
              <a:avLst/>
            </a:prstGeom>
            <a:noFill/>
            <a:ln>
              <a:noFill/>
            </a:ln>
          </p:spPr>
        </p:pic>
      </p:grpSp>
      <p:sp>
        <p:nvSpPr>
          <p:cNvPr id="137" name="Google Shape;137;p24"/>
          <p:cNvSpPr/>
          <p:nvPr/>
        </p:nvSpPr>
        <p:spPr>
          <a:xfrm>
            <a:off x="-1" y="2287061"/>
            <a:ext cx="9144000" cy="2856300"/>
          </a:xfrm>
          <a:prstGeom prst="rect">
            <a:avLst/>
          </a:prstGeom>
          <a:gradFill>
            <a:gsLst>
              <a:gs pos="0">
                <a:srgbClr val="FFFFFF">
                  <a:alpha val="0"/>
                </a:srgbClr>
              </a:gs>
              <a:gs pos="4000">
                <a:srgbClr val="FFFFFF">
                  <a:alpha val="0"/>
                </a:srgbClr>
              </a:gs>
              <a:gs pos="88000">
                <a:srgbClr val="F0B852">
                  <a:alpha val="9803"/>
                </a:srgbClr>
              </a:gs>
              <a:gs pos="100000">
                <a:srgbClr val="F0B852">
                  <a:alpha val="20000"/>
                </a:srgbClr>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8" name="Google Shape;138;p24"/>
          <p:cNvSpPr/>
          <p:nvPr/>
        </p:nvSpPr>
        <p:spPr>
          <a:xfrm>
            <a:off x="1425623" y="1793938"/>
            <a:ext cx="1598680" cy="430139"/>
          </a:xfrm>
          <a:custGeom>
            <a:rect b="b" l="l" r="r" t="t"/>
            <a:pathLst>
              <a:path extrusionOk="0" h="1082110" w="4021836">
                <a:moveTo>
                  <a:pt x="134969" y="1039463"/>
                </a:moveTo>
                <a:cubicBezTo>
                  <a:pt x="128302" y="1039082"/>
                  <a:pt x="125190" y="1043369"/>
                  <a:pt x="125635" y="1052322"/>
                </a:cubicBezTo>
                <a:lnTo>
                  <a:pt x="134969" y="1052322"/>
                </a:lnTo>
                <a:close/>
                <a:moveTo>
                  <a:pt x="280607" y="1030129"/>
                </a:moveTo>
                <a:cubicBezTo>
                  <a:pt x="279178" y="1030605"/>
                  <a:pt x="277940" y="1035177"/>
                  <a:pt x="278511" y="1037558"/>
                </a:cubicBezTo>
                <a:cubicBezTo>
                  <a:pt x="280797" y="1047083"/>
                  <a:pt x="283750" y="1056513"/>
                  <a:pt x="286417" y="1065943"/>
                </a:cubicBezTo>
                <a:lnTo>
                  <a:pt x="286512" y="1065848"/>
                </a:lnTo>
                <a:cubicBezTo>
                  <a:pt x="288227" y="1065657"/>
                  <a:pt x="289846" y="1065467"/>
                  <a:pt x="291560" y="1065276"/>
                </a:cubicBezTo>
                <a:cubicBezTo>
                  <a:pt x="292989" y="1058704"/>
                  <a:pt x="295466" y="1052132"/>
                  <a:pt x="295370" y="1045559"/>
                </a:cubicBezTo>
                <a:cubicBezTo>
                  <a:pt x="295370" y="1040702"/>
                  <a:pt x="292418" y="1035463"/>
                  <a:pt x="289465" y="1031367"/>
                </a:cubicBezTo>
                <a:cubicBezTo>
                  <a:pt x="288227" y="1029557"/>
                  <a:pt x="283274" y="1029272"/>
                  <a:pt x="280607" y="1030129"/>
                </a:cubicBezTo>
                <a:close/>
                <a:moveTo>
                  <a:pt x="134815" y="1005471"/>
                </a:moveTo>
                <a:cubicBezTo>
                  <a:pt x="133541" y="1003721"/>
                  <a:pt x="130636" y="1004221"/>
                  <a:pt x="125063" y="1005554"/>
                </a:cubicBezTo>
                <a:lnTo>
                  <a:pt x="125063" y="1018318"/>
                </a:lnTo>
                <a:cubicBezTo>
                  <a:pt x="128588" y="1018508"/>
                  <a:pt x="131731" y="1018699"/>
                  <a:pt x="134779" y="1018889"/>
                </a:cubicBezTo>
                <a:cubicBezTo>
                  <a:pt x="135732" y="1011222"/>
                  <a:pt x="136089" y="1007221"/>
                  <a:pt x="134815" y="1005471"/>
                </a:cubicBezTo>
                <a:close/>
                <a:moveTo>
                  <a:pt x="295656" y="985076"/>
                </a:moveTo>
                <a:cubicBezTo>
                  <a:pt x="294608" y="985076"/>
                  <a:pt x="293561" y="985171"/>
                  <a:pt x="292513" y="985266"/>
                </a:cubicBezTo>
                <a:cubicBezTo>
                  <a:pt x="286036" y="1001840"/>
                  <a:pt x="286798" y="1011174"/>
                  <a:pt x="297180" y="1014508"/>
                </a:cubicBezTo>
                <a:lnTo>
                  <a:pt x="297275" y="1014508"/>
                </a:lnTo>
                <a:cubicBezTo>
                  <a:pt x="296704" y="1004030"/>
                  <a:pt x="296228" y="994505"/>
                  <a:pt x="295656" y="985076"/>
                </a:cubicBezTo>
                <a:close/>
                <a:moveTo>
                  <a:pt x="169736" y="979742"/>
                </a:moveTo>
                <a:cubicBezTo>
                  <a:pt x="155639" y="979360"/>
                  <a:pt x="146018" y="986695"/>
                  <a:pt x="144971" y="1000125"/>
                </a:cubicBezTo>
                <a:cubicBezTo>
                  <a:pt x="143447" y="1018508"/>
                  <a:pt x="142875" y="1037082"/>
                  <a:pt x="142875" y="1055561"/>
                </a:cubicBezTo>
                <a:cubicBezTo>
                  <a:pt x="142875" y="1059466"/>
                  <a:pt x="145923" y="1065371"/>
                  <a:pt x="149257" y="1066991"/>
                </a:cubicBezTo>
                <a:cubicBezTo>
                  <a:pt x="164306" y="1074325"/>
                  <a:pt x="180023" y="1074896"/>
                  <a:pt x="194977" y="1066610"/>
                </a:cubicBezTo>
                <a:cubicBezTo>
                  <a:pt x="203835" y="1061752"/>
                  <a:pt x="201835" y="1052322"/>
                  <a:pt x="200216" y="1044988"/>
                </a:cubicBezTo>
                <a:cubicBezTo>
                  <a:pt x="199644" y="1042226"/>
                  <a:pt x="192596" y="1039463"/>
                  <a:pt x="188214" y="1039082"/>
                </a:cubicBezTo>
                <a:cubicBezTo>
                  <a:pt x="179737" y="1038320"/>
                  <a:pt x="181261" y="1046512"/>
                  <a:pt x="178880" y="1051274"/>
                </a:cubicBezTo>
                <a:cubicBezTo>
                  <a:pt x="177737" y="1053656"/>
                  <a:pt x="175165" y="1055465"/>
                  <a:pt x="173165" y="1057466"/>
                </a:cubicBezTo>
                <a:cubicBezTo>
                  <a:pt x="172212" y="1055275"/>
                  <a:pt x="170307" y="1053179"/>
                  <a:pt x="170307" y="1050989"/>
                </a:cubicBezTo>
                <a:cubicBezTo>
                  <a:pt x="170212" y="1040130"/>
                  <a:pt x="168593" y="1030700"/>
                  <a:pt x="154496" y="1030891"/>
                </a:cubicBezTo>
                <a:cubicBezTo>
                  <a:pt x="154115" y="1030891"/>
                  <a:pt x="153638" y="1029748"/>
                  <a:pt x="152495" y="1028224"/>
                </a:cubicBezTo>
                <a:lnTo>
                  <a:pt x="152686" y="1028319"/>
                </a:lnTo>
                <a:cubicBezTo>
                  <a:pt x="154972" y="1027271"/>
                  <a:pt x="156496" y="1026128"/>
                  <a:pt x="158115" y="1025843"/>
                </a:cubicBezTo>
                <a:cubicBezTo>
                  <a:pt x="168974" y="1023937"/>
                  <a:pt x="171450" y="1017460"/>
                  <a:pt x="170021" y="1007174"/>
                </a:cubicBezTo>
                <a:cubicBezTo>
                  <a:pt x="169259" y="1001554"/>
                  <a:pt x="171545" y="995553"/>
                  <a:pt x="172403" y="989648"/>
                </a:cubicBezTo>
                <a:cubicBezTo>
                  <a:pt x="173927" y="989457"/>
                  <a:pt x="175355" y="989362"/>
                  <a:pt x="176879" y="989171"/>
                </a:cubicBezTo>
                <a:cubicBezTo>
                  <a:pt x="179737" y="999458"/>
                  <a:pt x="182594" y="1009841"/>
                  <a:pt x="186023" y="1022033"/>
                </a:cubicBezTo>
                <a:cubicBezTo>
                  <a:pt x="191167" y="1019842"/>
                  <a:pt x="198311" y="1019175"/>
                  <a:pt x="199835" y="1015746"/>
                </a:cubicBezTo>
                <a:cubicBezTo>
                  <a:pt x="205645" y="1003554"/>
                  <a:pt x="199835" y="987743"/>
                  <a:pt x="187643" y="981932"/>
                </a:cubicBezTo>
                <a:cubicBezTo>
                  <a:pt x="182499" y="979456"/>
                  <a:pt x="175736" y="979837"/>
                  <a:pt x="169736" y="979742"/>
                </a:cubicBezTo>
                <a:close/>
                <a:moveTo>
                  <a:pt x="128206" y="969835"/>
                </a:moveTo>
                <a:cubicBezTo>
                  <a:pt x="126492" y="974122"/>
                  <a:pt x="125540" y="978694"/>
                  <a:pt x="124111" y="983837"/>
                </a:cubicBezTo>
                <a:cubicBezTo>
                  <a:pt x="128683" y="984409"/>
                  <a:pt x="131636" y="984790"/>
                  <a:pt x="136112" y="985361"/>
                </a:cubicBezTo>
                <a:cubicBezTo>
                  <a:pt x="135255" y="979265"/>
                  <a:pt x="134779" y="974503"/>
                  <a:pt x="133731" y="969931"/>
                </a:cubicBezTo>
                <a:cubicBezTo>
                  <a:pt x="133636" y="969455"/>
                  <a:pt x="128397" y="969169"/>
                  <a:pt x="128206" y="969835"/>
                </a:cubicBezTo>
                <a:close/>
                <a:moveTo>
                  <a:pt x="128873" y="933450"/>
                </a:moveTo>
                <a:cubicBezTo>
                  <a:pt x="127254" y="938498"/>
                  <a:pt x="125635" y="943451"/>
                  <a:pt x="123825" y="949071"/>
                </a:cubicBezTo>
                <a:cubicBezTo>
                  <a:pt x="128588" y="949738"/>
                  <a:pt x="131159" y="950024"/>
                  <a:pt x="134874" y="950595"/>
                </a:cubicBezTo>
                <a:cubicBezTo>
                  <a:pt x="134588" y="945071"/>
                  <a:pt x="134303" y="940022"/>
                  <a:pt x="134017" y="934974"/>
                </a:cubicBezTo>
                <a:cubicBezTo>
                  <a:pt x="132302" y="934498"/>
                  <a:pt x="130588" y="933926"/>
                  <a:pt x="128873" y="933450"/>
                </a:cubicBezTo>
                <a:close/>
                <a:moveTo>
                  <a:pt x="134112" y="901827"/>
                </a:moveTo>
                <a:cubicBezTo>
                  <a:pt x="121063" y="899351"/>
                  <a:pt x="128111" y="909923"/>
                  <a:pt x="123730" y="915067"/>
                </a:cubicBezTo>
                <a:lnTo>
                  <a:pt x="134874" y="915067"/>
                </a:lnTo>
                <a:cubicBezTo>
                  <a:pt x="134588" y="910304"/>
                  <a:pt x="134398" y="906113"/>
                  <a:pt x="134112" y="901827"/>
                </a:cubicBezTo>
                <a:close/>
                <a:moveTo>
                  <a:pt x="126206" y="867061"/>
                </a:moveTo>
                <a:lnTo>
                  <a:pt x="126206" y="880586"/>
                </a:lnTo>
                <a:cubicBezTo>
                  <a:pt x="128969" y="880777"/>
                  <a:pt x="131255" y="880872"/>
                  <a:pt x="135541" y="881158"/>
                </a:cubicBezTo>
                <a:cubicBezTo>
                  <a:pt x="132588" y="875348"/>
                  <a:pt x="139351" y="865346"/>
                  <a:pt x="126206" y="867061"/>
                </a:cubicBezTo>
                <a:close/>
                <a:moveTo>
                  <a:pt x="667525" y="748856"/>
                </a:moveTo>
                <a:lnTo>
                  <a:pt x="688562" y="748856"/>
                </a:lnTo>
                <a:cubicBezTo>
                  <a:pt x="688562" y="749047"/>
                  <a:pt x="688562" y="749332"/>
                  <a:pt x="688562" y="749523"/>
                </a:cubicBezTo>
                <a:close/>
                <a:moveTo>
                  <a:pt x="1026224" y="748284"/>
                </a:moveTo>
                <a:lnTo>
                  <a:pt x="1036701" y="748284"/>
                </a:lnTo>
                <a:lnTo>
                  <a:pt x="1036701" y="760762"/>
                </a:lnTo>
                <a:lnTo>
                  <a:pt x="1026224" y="760762"/>
                </a:lnTo>
                <a:close/>
                <a:moveTo>
                  <a:pt x="963454" y="747998"/>
                </a:moveTo>
                <a:lnTo>
                  <a:pt x="974979" y="747998"/>
                </a:lnTo>
                <a:lnTo>
                  <a:pt x="974979" y="760095"/>
                </a:lnTo>
                <a:lnTo>
                  <a:pt x="963454" y="760095"/>
                </a:lnTo>
                <a:close/>
                <a:moveTo>
                  <a:pt x="1015650" y="747712"/>
                </a:moveTo>
                <a:lnTo>
                  <a:pt x="1015650" y="760571"/>
                </a:lnTo>
                <a:lnTo>
                  <a:pt x="1005268" y="760571"/>
                </a:lnTo>
                <a:lnTo>
                  <a:pt x="1005268" y="748474"/>
                </a:lnTo>
                <a:cubicBezTo>
                  <a:pt x="1008411" y="748284"/>
                  <a:pt x="1011459" y="748093"/>
                  <a:pt x="1015650" y="747712"/>
                </a:cubicBezTo>
                <a:close/>
                <a:moveTo>
                  <a:pt x="995363" y="747712"/>
                </a:moveTo>
                <a:cubicBezTo>
                  <a:pt x="995553" y="752094"/>
                  <a:pt x="995744" y="755808"/>
                  <a:pt x="996030" y="760857"/>
                </a:cubicBezTo>
                <a:lnTo>
                  <a:pt x="985076" y="760857"/>
                </a:lnTo>
                <a:lnTo>
                  <a:pt x="985076" y="748379"/>
                </a:lnTo>
                <a:cubicBezTo>
                  <a:pt x="988219" y="748188"/>
                  <a:pt x="991267" y="747998"/>
                  <a:pt x="995363" y="747712"/>
                </a:cubicBezTo>
                <a:close/>
                <a:moveTo>
                  <a:pt x="820960" y="746284"/>
                </a:moveTo>
                <a:lnTo>
                  <a:pt x="833057" y="746284"/>
                </a:lnTo>
                <a:lnTo>
                  <a:pt x="833057" y="757524"/>
                </a:lnTo>
                <a:lnTo>
                  <a:pt x="820960" y="757524"/>
                </a:lnTo>
                <a:close/>
                <a:moveTo>
                  <a:pt x="583311" y="746189"/>
                </a:moveTo>
                <a:lnTo>
                  <a:pt x="583406" y="746189"/>
                </a:lnTo>
                <a:lnTo>
                  <a:pt x="667525" y="748856"/>
                </a:lnTo>
                <a:lnTo>
                  <a:pt x="583311" y="748856"/>
                </a:lnTo>
                <a:cubicBezTo>
                  <a:pt x="583311" y="747999"/>
                  <a:pt x="583311" y="747141"/>
                  <a:pt x="583311" y="746189"/>
                </a:cubicBezTo>
                <a:close/>
                <a:moveTo>
                  <a:pt x="842105" y="745426"/>
                </a:moveTo>
                <a:lnTo>
                  <a:pt x="853249" y="745426"/>
                </a:lnTo>
                <a:lnTo>
                  <a:pt x="853249" y="757904"/>
                </a:lnTo>
                <a:lnTo>
                  <a:pt x="842676" y="757904"/>
                </a:lnTo>
                <a:cubicBezTo>
                  <a:pt x="842486" y="754189"/>
                  <a:pt x="842295" y="750379"/>
                  <a:pt x="842105" y="745426"/>
                </a:cubicBezTo>
                <a:close/>
                <a:moveTo>
                  <a:pt x="872776" y="745331"/>
                </a:moveTo>
                <a:lnTo>
                  <a:pt x="872776" y="758476"/>
                </a:lnTo>
                <a:lnTo>
                  <a:pt x="863060" y="758476"/>
                </a:lnTo>
                <a:lnTo>
                  <a:pt x="863060" y="746569"/>
                </a:lnTo>
                <a:cubicBezTo>
                  <a:pt x="865727" y="746188"/>
                  <a:pt x="868680" y="745807"/>
                  <a:pt x="872776" y="745331"/>
                </a:cubicBezTo>
                <a:close/>
                <a:moveTo>
                  <a:pt x="782003" y="743998"/>
                </a:moveTo>
                <a:lnTo>
                  <a:pt x="792861" y="743998"/>
                </a:lnTo>
                <a:lnTo>
                  <a:pt x="792861" y="756476"/>
                </a:lnTo>
                <a:lnTo>
                  <a:pt x="782003" y="756476"/>
                </a:lnTo>
                <a:close/>
                <a:moveTo>
                  <a:pt x="739997" y="743522"/>
                </a:moveTo>
                <a:lnTo>
                  <a:pt x="751808" y="743522"/>
                </a:lnTo>
                <a:lnTo>
                  <a:pt x="751808" y="755143"/>
                </a:lnTo>
                <a:cubicBezTo>
                  <a:pt x="741807" y="757905"/>
                  <a:pt x="737425" y="754762"/>
                  <a:pt x="739997" y="743522"/>
                </a:cubicBezTo>
                <a:close/>
                <a:moveTo>
                  <a:pt x="772096" y="742760"/>
                </a:moveTo>
                <a:lnTo>
                  <a:pt x="772096" y="755809"/>
                </a:lnTo>
                <a:cubicBezTo>
                  <a:pt x="769048" y="756000"/>
                  <a:pt x="766000" y="756285"/>
                  <a:pt x="761714" y="756571"/>
                </a:cubicBezTo>
                <a:lnTo>
                  <a:pt x="761714" y="756476"/>
                </a:lnTo>
                <a:lnTo>
                  <a:pt x="761714" y="743331"/>
                </a:lnTo>
                <a:cubicBezTo>
                  <a:pt x="764857" y="743141"/>
                  <a:pt x="768096" y="742950"/>
                  <a:pt x="772096" y="742760"/>
                </a:cubicBezTo>
                <a:close/>
                <a:moveTo>
                  <a:pt x="1184624" y="712565"/>
                </a:moveTo>
                <a:lnTo>
                  <a:pt x="1194720" y="712565"/>
                </a:lnTo>
                <a:lnTo>
                  <a:pt x="1194720" y="724471"/>
                </a:lnTo>
                <a:lnTo>
                  <a:pt x="1184624" y="724471"/>
                </a:lnTo>
                <a:close/>
                <a:moveTo>
                  <a:pt x="1104138" y="711994"/>
                </a:moveTo>
                <a:lnTo>
                  <a:pt x="1113568" y="711994"/>
                </a:lnTo>
                <a:lnTo>
                  <a:pt x="1113568" y="724377"/>
                </a:lnTo>
                <a:cubicBezTo>
                  <a:pt x="1110901" y="724567"/>
                  <a:pt x="1107948" y="724853"/>
                  <a:pt x="1104138" y="725139"/>
                </a:cubicBezTo>
                <a:close/>
                <a:moveTo>
                  <a:pt x="1234773" y="711886"/>
                </a:moveTo>
                <a:cubicBezTo>
                  <a:pt x="1236178" y="713517"/>
                  <a:pt x="1235869" y="717423"/>
                  <a:pt x="1235011" y="724947"/>
                </a:cubicBezTo>
                <a:lnTo>
                  <a:pt x="1224248" y="724947"/>
                </a:lnTo>
                <a:lnTo>
                  <a:pt x="1224248" y="712470"/>
                </a:lnTo>
                <a:cubicBezTo>
                  <a:pt x="1230249" y="710898"/>
                  <a:pt x="1233368" y="710255"/>
                  <a:pt x="1234773" y="711886"/>
                </a:cubicBezTo>
                <a:close/>
                <a:moveTo>
                  <a:pt x="706278" y="711708"/>
                </a:moveTo>
                <a:lnTo>
                  <a:pt x="706374" y="711708"/>
                </a:lnTo>
                <a:lnTo>
                  <a:pt x="706374" y="711750"/>
                </a:lnTo>
                <a:close/>
                <a:moveTo>
                  <a:pt x="1134236" y="711613"/>
                </a:moveTo>
                <a:cubicBezTo>
                  <a:pt x="1134427" y="716090"/>
                  <a:pt x="1134618" y="719900"/>
                  <a:pt x="1134903" y="724948"/>
                </a:cubicBezTo>
                <a:lnTo>
                  <a:pt x="1134808" y="724853"/>
                </a:lnTo>
                <a:lnTo>
                  <a:pt x="1123949" y="724853"/>
                </a:lnTo>
                <a:cubicBezTo>
                  <a:pt x="1123759" y="721138"/>
                  <a:pt x="1123569" y="717328"/>
                  <a:pt x="1123378" y="712756"/>
                </a:cubicBezTo>
                <a:cubicBezTo>
                  <a:pt x="1126997" y="712375"/>
                  <a:pt x="1129950" y="711994"/>
                  <a:pt x="1134236" y="711613"/>
                </a:cubicBezTo>
                <a:close/>
                <a:moveTo>
                  <a:pt x="1214247" y="711232"/>
                </a:moveTo>
                <a:cubicBezTo>
                  <a:pt x="1217105" y="724757"/>
                  <a:pt x="1216533" y="725615"/>
                  <a:pt x="1204341" y="724281"/>
                </a:cubicBezTo>
                <a:lnTo>
                  <a:pt x="1204341" y="711899"/>
                </a:lnTo>
                <a:cubicBezTo>
                  <a:pt x="1207770" y="711708"/>
                  <a:pt x="1211104" y="711518"/>
                  <a:pt x="1214247" y="711232"/>
                </a:cubicBezTo>
                <a:close/>
                <a:moveTo>
                  <a:pt x="1175194" y="711041"/>
                </a:moveTo>
                <a:lnTo>
                  <a:pt x="1175099" y="711136"/>
                </a:lnTo>
                <a:lnTo>
                  <a:pt x="1175099" y="724852"/>
                </a:lnTo>
                <a:lnTo>
                  <a:pt x="1163859" y="724852"/>
                </a:lnTo>
                <a:cubicBezTo>
                  <a:pt x="1163669" y="720852"/>
                  <a:pt x="1163478" y="717042"/>
                  <a:pt x="1163288" y="712089"/>
                </a:cubicBezTo>
                <a:cubicBezTo>
                  <a:pt x="1167098" y="711803"/>
                  <a:pt x="1170527" y="711422"/>
                  <a:pt x="1175194" y="711041"/>
                </a:cubicBezTo>
                <a:close/>
                <a:moveTo>
                  <a:pt x="1094232" y="710565"/>
                </a:moveTo>
                <a:lnTo>
                  <a:pt x="1094232" y="723043"/>
                </a:lnTo>
                <a:cubicBezTo>
                  <a:pt x="1091089" y="723233"/>
                  <a:pt x="1087945" y="723328"/>
                  <a:pt x="1083945" y="723519"/>
                </a:cubicBezTo>
                <a:lnTo>
                  <a:pt x="1083945" y="711136"/>
                </a:lnTo>
                <a:cubicBezTo>
                  <a:pt x="1087088" y="710946"/>
                  <a:pt x="1090232" y="710755"/>
                  <a:pt x="1094232" y="710565"/>
                </a:cubicBezTo>
                <a:close/>
                <a:moveTo>
                  <a:pt x="748665" y="708946"/>
                </a:moveTo>
                <a:lnTo>
                  <a:pt x="748665" y="720567"/>
                </a:lnTo>
                <a:lnTo>
                  <a:pt x="727900" y="720567"/>
                </a:lnTo>
                <a:cubicBezTo>
                  <a:pt x="725805" y="728949"/>
                  <a:pt x="724947" y="736854"/>
                  <a:pt x="721804" y="743808"/>
                </a:cubicBezTo>
                <a:cubicBezTo>
                  <a:pt x="717994" y="752285"/>
                  <a:pt x="710755" y="757428"/>
                  <a:pt x="700754" y="755714"/>
                </a:cubicBezTo>
                <a:cubicBezTo>
                  <a:pt x="698468" y="755333"/>
                  <a:pt x="696468" y="752856"/>
                  <a:pt x="695420" y="749904"/>
                </a:cubicBezTo>
                <a:cubicBezTo>
                  <a:pt x="699420" y="750761"/>
                  <a:pt x="703326" y="751523"/>
                  <a:pt x="706374" y="752190"/>
                </a:cubicBezTo>
                <a:lnTo>
                  <a:pt x="706374" y="711750"/>
                </a:lnTo>
                <a:lnTo>
                  <a:pt x="724936" y="719864"/>
                </a:lnTo>
                <a:cubicBezTo>
                  <a:pt x="733330" y="719281"/>
                  <a:pt x="742569" y="715519"/>
                  <a:pt x="748665" y="708946"/>
                </a:cubicBezTo>
                <a:close/>
                <a:moveTo>
                  <a:pt x="3427095" y="699802"/>
                </a:moveTo>
                <a:cubicBezTo>
                  <a:pt x="3427952" y="699802"/>
                  <a:pt x="3428714" y="699802"/>
                  <a:pt x="3429571" y="699802"/>
                </a:cubicBezTo>
                <a:lnTo>
                  <a:pt x="3428200" y="708332"/>
                </a:lnTo>
                <a:close/>
                <a:moveTo>
                  <a:pt x="840013" y="691840"/>
                </a:moveTo>
                <a:lnTo>
                  <a:pt x="842010" y="721995"/>
                </a:lnTo>
                <a:cubicBezTo>
                  <a:pt x="829628" y="724567"/>
                  <a:pt x="832390" y="715232"/>
                  <a:pt x="832199" y="710470"/>
                </a:cubicBezTo>
                <a:cubicBezTo>
                  <a:pt x="831818" y="703231"/>
                  <a:pt x="830485" y="698373"/>
                  <a:pt x="824103" y="698564"/>
                </a:cubicBezTo>
                <a:close/>
                <a:moveTo>
                  <a:pt x="840010" y="691801"/>
                </a:moveTo>
                <a:lnTo>
                  <a:pt x="840105" y="691801"/>
                </a:lnTo>
                <a:lnTo>
                  <a:pt x="840013" y="691840"/>
                </a:lnTo>
                <a:close/>
                <a:moveTo>
                  <a:pt x="193484" y="689585"/>
                </a:moveTo>
                <a:lnTo>
                  <a:pt x="196691" y="696087"/>
                </a:lnTo>
                <a:cubicBezTo>
                  <a:pt x="196025" y="696373"/>
                  <a:pt x="195263" y="696659"/>
                  <a:pt x="194596" y="696945"/>
                </a:cubicBezTo>
                <a:close/>
                <a:moveTo>
                  <a:pt x="193167" y="688943"/>
                </a:moveTo>
                <a:lnTo>
                  <a:pt x="193168" y="688944"/>
                </a:lnTo>
                <a:lnTo>
                  <a:pt x="193072" y="689039"/>
                </a:lnTo>
                <a:close/>
                <a:moveTo>
                  <a:pt x="193358" y="688753"/>
                </a:moveTo>
                <a:lnTo>
                  <a:pt x="193484" y="689585"/>
                </a:lnTo>
                <a:lnTo>
                  <a:pt x="193168" y="688944"/>
                </a:lnTo>
                <a:close/>
                <a:moveTo>
                  <a:pt x="193358" y="688562"/>
                </a:moveTo>
                <a:lnTo>
                  <a:pt x="193167" y="688848"/>
                </a:lnTo>
                <a:lnTo>
                  <a:pt x="192861" y="688807"/>
                </a:lnTo>
                <a:close/>
                <a:moveTo>
                  <a:pt x="2086345" y="688371"/>
                </a:moveTo>
                <a:lnTo>
                  <a:pt x="2098072" y="688371"/>
                </a:lnTo>
                <a:cubicBezTo>
                  <a:pt x="2097976" y="689419"/>
                  <a:pt x="2097786" y="690372"/>
                  <a:pt x="2097691" y="691419"/>
                </a:cubicBezTo>
                <a:close/>
                <a:moveTo>
                  <a:pt x="3415314" y="687960"/>
                </a:moveTo>
                <a:lnTo>
                  <a:pt x="3415379" y="690086"/>
                </a:lnTo>
                <a:lnTo>
                  <a:pt x="3415299" y="692274"/>
                </a:lnTo>
                <a:close/>
                <a:moveTo>
                  <a:pt x="3086481" y="686943"/>
                </a:moveTo>
                <a:lnTo>
                  <a:pt x="3148679" y="686943"/>
                </a:lnTo>
                <a:cubicBezTo>
                  <a:pt x="3148965" y="687610"/>
                  <a:pt x="3149251" y="688372"/>
                  <a:pt x="3149536" y="689039"/>
                </a:cubicBezTo>
                <a:cubicBezTo>
                  <a:pt x="3139631" y="692563"/>
                  <a:pt x="3129820" y="696182"/>
                  <a:pt x="3119152" y="699992"/>
                </a:cubicBezTo>
                <a:cubicBezTo>
                  <a:pt x="3117818" y="697230"/>
                  <a:pt x="3116294" y="694087"/>
                  <a:pt x="3115151" y="691801"/>
                </a:cubicBezTo>
                <a:cubicBezTo>
                  <a:pt x="3108769" y="695420"/>
                  <a:pt x="3102483" y="699040"/>
                  <a:pt x="3094292" y="703707"/>
                </a:cubicBezTo>
                <a:cubicBezTo>
                  <a:pt x="3092291" y="699421"/>
                  <a:pt x="3089910" y="694182"/>
                  <a:pt x="3086481" y="686943"/>
                </a:cubicBezTo>
                <a:close/>
                <a:moveTo>
                  <a:pt x="3423380" y="685514"/>
                </a:moveTo>
                <a:lnTo>
                  <a:pt x="3423380" y="718757"/>
                </a:lnTo>
                <a:cubicBezTo>
                  <a:pt x="3424428" y="718757"/>
                  <a:pt x="3425476" y="718757"/>
                  <a:pt x="3426524" y="718757"/>
                </a:cubicBezTo>
                <a:lnTo>
                  <a:pt x="3428200" y="708332"/>
                </a:lnTo>
                <a:lnTo>
                  <a:pt x="3428810" y="713042"/>
                </a:lnTo>
                <a:cubicBezTo>
                  <a:pt x="3429000" y="717328"/>
                  <a:pt x="3429857" y="722281"/>
                  <a:pt x="3428048" y="725710"/>
                </a:cubicBezTo>
                <a:cubicBezTo>
                  <a:pt x="3426047" y="729615"/>
                  <a:pt x="3421380" y="732092"/>
                  <a:pt x="3418618" y="734473"/>
                </a:cubicBezTo>
                <a:cubicBezTo>
                  <a:pt x="3435858" y="734473"/>
                  <a:pt x="3453765" y="734759"/>
                  <a:pt x="3471767" y="734473"/>
                </a:cubicBezTo>
                <a:cubicBezTo>
                  <a:pt x="3502057" y="733806"/>
                  <a:pt x="3532442" y="733235"/>
                  <a:pt x="3562636" y="731710"/>
                </a:cubicBezTo>
                <a:cubicBezTo>
                  <a:pt x="3597212" y="729996"/>
                  <a:pt x="3631692" y="727139"/>
                  <a:pt x="3666268" y="725138"/>
                </a:cubicBezTo>
                <a:cubicBezTo>
                  <a:pt x="3693700" y="723519"/>
                  <a:pt x="3721227" y="722662"/>
                  <a:pt x="3748754" y="721043"/>
                </a:cubicBezTo>
                <a:cubicBezTo>
                  <a:pt x="3780092" y="719137"/>
                  <a:pt x="3811429" y="716661"/>
                  <a:pt x="3842766" y="714566"/>
                </a:cubicBezTo>
                <a:cubicBezTo>
                  <a:pt x="3867626" y="712946"/>
                  <a:pt x="3892582" y="711899"/>
                  <a:pt x="3917347" y="709898"/>
                </a:cubicBezTo>
                <a:cubicBezTo>
                  <a:pt x="3945446" y="707517"/>
                  <a:pt x="3973449" y="704279"/>
                  <a:pt x="4001548" y="701612"/>
                </a:cubicBezTo>
                <a:cubicBezTo>
                  <a:pt x="4007644" y="701040"/>
                  <a:pt x="4013835" y="701612"/>
                  <a:pt x="4021836" y="701612"/>
                </a:cubicBezTo>
                <a:cubicBezTo>
                  <a:pt x="4020788" y="716661"/>
                  <a:pt x="4020026" y="731139"/>
                  <a:pt x="4018598" y="745427"/>
                </a:cubicBezTo>
                <a:cubicBezTo>
                  <a:pt x="4016883" y="762572"/>
                  <a:pt x="4014407" y="779621"/>
                  <a:pt x="4012406" y="796671"/>
                </a:cubicBezTo>
                <a:cubicBezTo>
                  <a:pt x="4005644" y="854297"/>
                  <a:pt x="3999738" y="912019"/>
                  <a:pt x="3991737" y="969455"/>
                </a:cubicBezTo>
                <a:cubicBezTo>
                  <a:pt x="3987165" y="1002602"/>
                  <a:pt x="3964496" y="1020890"/>
                  <a:pt x="3933254" y="1029748"/>
                </a:cubicBezTo>
                <a:cubicBezTo>
                  <a:pt x="3921062" y="1033177"/>
                  <a:pt x="3909251" y="1037749"/>
                  <a:pt x="3897059" y="1040797"/>
                </a:cubicBezTo>
                <a:cubicBezTo>
                  <a:pt x="3881057" y="1044797"/>
                  <a:pt x="3864864" y="1047464"/>
                  <a:pt x="3848767" y="1051179"/>
                </a:cubicBezTo>
                <a:cubicBezTo>
                  <a:pt x="3838766" y="1053560"/>
                  <a:pt x="3829145" y="1057275"/>
                  <a:pt x="3819239" y="1059656"/>
                </a:cubicBezTo>
                <a:cubicBezTo>
                  <a:pt x="3809905" y="1061847"/>
                  <a:pt x="3800380" y="1062990"/>
                  <a:pt x="3791045" y="1064895"/>
                </a:cubicBezTo>
                <a:cubicBezTo>
                  <a:pt x="3779615" y="1067086"/>
                  <a:pt x="3768185" y="1069658"/>
                  <a:pt x="3756660" y="1071848"/>
                </a:cubicBezTo>
                <a:cubicBezTo>
                  <a:pt x="3744944" y="1074134"/>
                  <a:pt x="3733133" y="1077944"/>
                  <a:pt x="3721418" y="1078040"/>
                </a:cubicBezTo>
                <a:cubicBezTo>
                  <a:pt x="3540538" y="1079659"/>
                  <a:pt x="3359563" y="1081754"/>
                  <a:pt x="3178683" y="1081850"/>
                </a:cubicBezTo>
                <a:cubicBezTo>
                  <a:pt x="2596325" y="1082326"/>
                  <a:pt x="2013966" y="1082040"/>
                  <a:pt x="1431608" y="1081850"/>
                </a:cubicBezTo>
                <a:cubicBezTo>
                  <a:pt x="1058990" y="1081850"/>
                  <a:pt x="686276" y="1081564"/>
                  <a:pt x="313658" y="1081564"/>
                </a:cubicBezTo>
                <a:cubicBezTo>
                  <a:pt x="284607" y="1081564"/>
                  <a:pt x="256032" y="1080611"/>
                  <a:pt x="227362" y="1074134"/>
                </a:cubicBezTo>
                <a:cubicBezTo>
                  <a:pt x="214217" y="1071086"/>
                  <a:pt x="199358" y="1075468"/>
                  <a:pt x="185357" y="1075754"/>
                </a:cubicBezTo>
                <a:cubicBezTo>
                  <a:pt x="173450" y="1075944"/>
                  <a:pt x="161449" y="1075277"/>
                  <a:pt x="149447" y="1074611"/>
                </a:cubicBezTo>
                <a:cubicBezTo>
                  <a:pt x="138398" y="1073944"/>
                  <a:pt x="127159" y="1073658"/>
                  <a:pt x="116205" y="1071753"/>
                </a:cubicBezTo>
                <a:cubicBezTo>
                  <a:pt x="86963" y="1066800"/>
                  <a:pt x="71152" y="1046893"/>
                  <a:pt x="64484" y="1020032"/>
                </a:cubicBezTo>
                <a:cubicBezTo>
                  <a:pt x="60293" y="1003268"/>
                  <a:pt x="57722" y="985266"/>
                  <a:pt x="59150" y="968216"/>
                </a:cubicBezTo>
                <a:cubicBezTo>
                  <a:pt x="61627" y="937927"/>
                  <a:pt x="73247" y="910400"/>
                  <a:pt x="90106" y="884492"/>
                </a:cubicBezTo>
                <a:cubicBezTo>
                  <a:pt x="102680" y="865251"/>
                  <a:pt x="112014" y="843725"/>
                  <a:pt x="121920" y="822770"/>
                </a:cubicBezTo>
                <a:cubicBezTo>
                  <a:pt x="126016" y="813911"/>
                  <a:pt x="128302" y="806196"/>
                  <a:pt x="113443" y="801243"/>
                </a:cubicBezTo>
                <a:cubicBezTo>
                  <a:pt x="88487" y="792766"/>
                  <a:pt x="64961" y="780193"/>
                  <a:pt x="40862" y="769239"/>
                </a:cubicBezTo>
                <a:cubicBezTo>
                  <a:pt x="38672" y="768287"/>
                  <a:pt x="36767" y="766477"/>
                  <a:pt x="34957" y="764858"/>
                </a:cubicBezTo>
                <a:cubicBezTo>
                  <a:pt x="26861" y="757619"/>
                  <a:pt x="19145" y="749999"/>
                  <a:pt x="10859" y="742950"/>
                </a:cubicBezTo>
                <a:cubicBezTo>
                  <a:pt x="-1143" y="732854"/>
                  <a:pt x="953" y="719042"/>
                  <a:pt x="0" y="705898"/>
                </a:cubicBezTo>
                <a:lnTo>
                  <a:pt x="8763" y="709612"/>
                </a:lnTo>
                <a:cubicBezTo>
                  <a:pt x="26099" y="711422"/>
                  <a:pt x="41624" y="712851"/>
                  <a:pt x="57150" y="714661"/>
                </a:cubicBezTo>
                <a:cubicBezTo>
                  <a:pt x="66104" y="715709"/>
                  <a:pt x="74962" y="717518"/>
                  <a:pt x="83915" y="718757"/>
                </a:cubicBezTo>
                <a:cubicBezTo>
                  <a:pt x="93536" y="720185"/>
                  <a:pt x="99060" y="717042"/>
                  <a:pt x="96107" y="706279"/>
                </a:cubicBezTo>
                <a:cubicBezTo>
                  <a:pt x="110490" y="706279"/>
                  <a:pt x="124111" y="705707"/>
                  <a:pt x="137636" y="706469"/>
                </a:cubicBezTo>
                <a:cubicBezTo>
                  <a:pt x="146685" y="707041"/>
                  <a:pt x="152495" y="704374"/>
                  <a:pt x="157544" y="696754"/>
                </a:cubicBezTo>
                <a:cubicBezTo>
                  <a:pt x="161354" y="690992"/>
                  <a:pt x="166783" y="687467"/>
                  <a:pt x="172998" y="686158"/>
                </a:cubicBezTo>
                <a:lnTo>
                  <a:pt x="192861" y="688807"/>
                </a:lnTo>
                <a:lnTo>
                  <a:pt x="179439" y="695432"/>
                </a:lnTo>
                <a:cubicBezTo>
                  <a:pt x="176379" y="699612"/>
                  <a:pt x="174117" y="704755"/>
                  <a:pt x="170307" y="708089"/>
                </a:cubicBezTo>
                <a:cubicBezTo>
                  <a:pt x="167735" y="710375"/>
                  <a:pt x="167640" y="715423"/>
                  <a:pt x="166116" y="719995"/>
                </a:cubicBezTo>
                <a:cubicBezTo>
                  <a:pt x="165068" y="717328"/>
                  <a:pt x="164211" y="715137"/>
                  <a:pt x="163830" y="713994"/>
                </a:cubicBezTo>
                <a:cubicBezTo>
                  <a:pt x="157925" y="716471"/>
                  <a:pt x="152591" y="719233"/>
                  <a:pt x="146971" y="720662"/>
                </a:cubicBezTo>
                <a:cubicBezTo>
                  <a:pt x="144685" y="721233"/>
                  <a:pt x="141637" y="718661"/>
                  <a:pt x="138970" y="717518"/>
                </a:cubicBezTo>
                <a:cubicBezTo>
                  <a:pt x="137255" y="716756"/>
                  <a:pt x="134303" y="714851"/>
                  <a:pt x="134017" y="715232"/>
                </a:cubicBezTo>
                <a:cubicBezTo>
                  <a:pt x="123635" y="728853"/>
                  <a:pt x="109252" y="716756"/>
                  <a:pt x="97536" y="720947"/>
                </a:cubicBezTo>
                <a:cubicBezTo>
                  <a:pt x="96869" y="721233"/>
                  <a:pt x="96203" y="721519"/>
                  <a:pt x="95060" y="722090"/>
                </a:cubicBezTo>
                <a:cubicBezTo>
                  <a:pt x="95060" y="730377"/>
                  <a:pt x="99822" y="734568"/>
                  <a:pt x="107537" y="735425"/>
                </a:cubicBezTo>
                <a:cubicBezTo>
                  <a:pt x="129826" y="737997"/>
                  <a:pt x="152114" y="741331"/>
                  <a:pt x="174498" y="742379"/>
                </a:cubicBezTo>
                <a:cubicBezTo>
                  <a:pt x="245364" y="745808"/>
                  <a:pt x="316325" y="748379"/>
                  <a:pt x="387191" y="751142"/>
                </a:cubicBezTo>
                <a:cubicBezTo>
                  <a:pt x="423767" y="752570"/>
                  <a:pt x="460343" y="754190"/>
                  <a:pt x="496919" y="755142"/>
                </a:cubicBezTo>
                <a:cubicBezTo>
                  <a:pt x="600361" y="757714"/>
                  <a:pt x="703898" y="760285"/>
                  <a:pt x="807339" y="762381"/>
                </a:cubicBezTo>
                <a:cubicBezTo>
                  <a:pt x="908114" y="764381"/>
                  <a:pt x="1008888" y="766667"/>
                  <a:pt x="1109663" y="767239"/>
                </a:cubicBezTo>
                <a:cubicBezTo>
                  <a:pt x="1283399" y="768191"/>
                  <a:pt x="1457230" y="768096"/>
                  <a:pt x="1630966" y="768191"/>
                </a:cubicBezTo>
                <a:cubicBezTo>
                  <a:pt x="1751076" y="768191"/>
                  <a:pt x="1871186" y="768001"/>
                  <a:pt x="1991297" y="767810"/>
                </a:cubicBezTo>
                <a:cubicBezTo>
                  <a:pt x="2001107" y="767810"/>
                  <a:pt x="2011394" y="768668"/>
                  <a:pt x="2020729" y="766286"/>
                </a:cubicBezTo>
                <a:cubicBezTo>
                  <a:pt x="2032826" y="763238"/>
                  <a:pt x="2044256" y="767715"/>
                  <a:pt x="2056257" y="766191"/>
                </a:cubicBezTo>
                <a:cubicBezTo>
                  <a:pt x="2069306" y="764477"/>
                  <a:pt x="2082832" y="766477"/>
                  <a:pt x="2096167" y="766477"/>
                </a:cubicBezTo>
                <a:cubicBezTo>
                  <a:pt x="2110073" y="766477"/>
                  <a:pt x="2123885" y="766286"/>
                  <a:pt x="2137791" y="766191"/>
                </a:cubicBezTo>
                <a:cubicBezTo>
                  <a:pt x="2151317" y="766191"/>
                  <a:pt x="2164842" y="766096"/>
                  <a:pt x="2178272" y="766001"/>
                </a:cubicBezTo>
                <a:cubicBezTo>
                  <a:pt x="2192179" y="766001"/>
                  <a:pt x="2205990" y="766191"/>
                  <a:pt x="2219897" y="766001"/>
                </a:cubicBezTo>
                <a:cubicBezTo>
                  <a:pt x="2277332" y="765334"/>
                  <a:pt x="2334768" y="765048"/>
                  <a:pt x="2392204" y="763334"/>
                </a:cubicBezTo>
                <a:cubicBezTo>
                  <a:pt x="2406682" y="762857"/>
                  <a:pt x="2421160" y="762476"/>
                  <a:pt x="2435638" y="762191"/>
                </a:cubicBezTo>
                <a:cubicBezTo>
                  <a:pt x="2451354" y="761810"/>
                  <a:pt x="2467070" y="761905"/>
                  <a:pt x="2482692" y="761714"/>
                </a:cubicBezTo>
                <a:cubicBezTo>
                  <a:pt x="2498027" y="761619"/>
                  <a:pt x="2513362" y="761619"/>
                  <a:pt x="2528697" y="761429"/>
                </a:cubicBezTo>
                <a:cubicBezTo>
                  <a:pt x="2544413" y="761238"/>
                  <a:pt x="2560130" y="761143"/>
                  <a:pt x="2575846" y="760667"/>
                </a:cubicBezTo>
                <a:cubicBezTo>
                  <a:pt x="2604326" y="759809"/>
                  <a:pt x="2632710" y="759047"/>
                  <a:pt x="2661095" y="757523"/>
                </a:cubicBezTo>
                <a:cubicBezTo>
                  <a:pt x="2665095" y="757333"/>
                  <a:pt x="2668810" y="753142"/>
                  <a:pt x="2672620" y="750856"/>
                </a:cubicBezTo>
                <a:lnTo>
                  <a:pt x="2672620" y="756285"/>
                </a:lnTo>
                <a:cubicBezTo>
                  <a:pt x="2709291" y="756285"/>
                  <a:pt x="2745677" y="756380"/>
                  <a:pt x="2781967" y="756285"/>
                </a:cubicBezTo>
                <a:cubicBezTo>
                  <a:pt x="2801684" y="756190"/>
                  <a:pt x="2821400" y="755523"/>
                  <a:pt x="2841117" y="755047"/>
                </a:cubicBezTo>
                <a:cubicBezTo>
                  <a:pt x="2853881" y="754761"/>
                  <a:pt x="2866263" y="751523"/>
                  <a:pt x="2879408" y="753142"/>
                </a:cubicBezTo>
                <a:cubicBezTo>
                  <a:pt x="2893409" y="754856"/>
                  <a:pt x="2907792" y="753237"/>
                  <a:pt x="2922080" y="753142"/>
                </a:cubicBezTo>
                <a:cubicBezTo>
                  <a:pt x="2935986" y="752951"/>
                  <a:pt x="2949797" y="752856"/>
                  <a:pt x="2963704" y="752475"/>
                </a:cubicBezTo>
                <a:cubicBezTo>
                  <a:pt x="3024854" y="750665"/>
                  <a:pt x="3086005" y="748665"/>
                  <a:pt x="3147251" y="746855"/>
                </a:cubicBezTo>
                <a:cubicBezTo>
                  <a:pt x="3182303" y="745808"/>
                  <a:pt x="3217450" y="745522"/>
                  <a:pt x="3252597" y="744284"/>
                </a:cubicBezTo>
                <a:cubicBezTo>
                  <a:pt x="3305842" y="742379"/>
                  <a:pt x="3359087" y="739807"/>
                  <a:pt x="3412331" y="737521"/>
                </a:cubicBezTo>
                <a:cubicBezTo>
                  <a:pt x="3413284" y="737521"/>
                  <a:pt x="3414236" y="737045"/>
                  <a:pt x="3413951" y="737140"/>
                </a:cubicBezTo>
                <a:cubicBezTo>
                  <a:pt x="3413951" y="733997"/>
                  <a:pt x="3413951" y="731520"/>
                  <a:pt x="3413951" y="729044"/>
                </a:cubicBezTo>
                <a:lnTo>
                  <a:pt x="3415299" y="692274"/>
                </a:lnTo>
                <a:lnTo>
                  <a:pt x="3415284" y="696563"/>
                </a:lnTo>
                <a:cubicBezTo>
                  <a:pt x="3416522" y="696944"/>
                  <a:pt x="3417761" y="697230"/>
                  <a:pt x="3418999" y="697611"/>
                </a:cubicBezTo>
                <a:cubicBezTo>
                  <a:pt x="3420523" y="693610"/>
                  <a:pt x="3423476" y="689515"/>
                  <a:pt x="3423380" y="685514"/>
                </a:cubicBezTo>
                <a:close/>
                <a:moveTo>
                  <a:pt x="710565" y="681799"/>
                </a:moveTo>
                <a:lnTo>
                  <a:pt x="747999" y="681799"/>
                </a:lnTo>
                <a:cubicBezTo>
                  <a:pt x="747363" y="686816"/>
                  <a:pt x="742062" y="689260"/>
                  <a:pt x="732092" y="689133"/>
                </a:cubicBezTo>
                <a:cubicBezTo>
                  <a:pt x="725329" y="689133"/>
                  <a:pt x="718566" y="689133"/>
                  <a:pt x="711232" y="689133"/>
                </a:cubicBezTo>
                <a:cubicBezTo>
                  <a:pt x="711041" y="687324"/>
                  <a:pt x="710756" y="684561"/>
                  <a:pt x="710565" y="681799"/>
                </a:cubicBezTo>
                <a:close/>
                <a:moveTo>
                  <a:pt x="823246" y="681704"/>
                </a:moveTo>
                <a:cubicBezTo>
                  <a:pt x="826008" y="681704"/>
                  <a:pt x="828675" y="685419"/>
                  <a:pt x="831437" y="687515"/>
                </a:cubicBezTo>
                <a:cubicBezTo>
                  <a:pt x="828675" y="688753"/>
                  <a:pt x="826008" y="690753"/>
                  <a:pt x="823151" y="691039"/>
                </a:cubicBezTo>
                <a:cubicBezTo>
                  <a:pt x="813149" y="691896"/>
                  <a:pt x="803148" y="692182"/>
                  <a:pt x="792480" y="692753"/>
                </a:cubicBezTo>
                <a:cubicBezTo>
                  <a:pt x="792861" y="690753"/>
                  <a:pt x="793528" y="687038"/>
                  <a:pt x="794195" y="683038"/>
                </a:cubicBezTo>
                <a:cubicBezTo>
                  <a:pt x="804577" y="682466"/>
                  <a:pt x="813911" y="681419"/>
                  <a:pt x="823246" y="681704"/>
                </a:cubicBezTo>
                <a:close/>
                <a:moveTo>
                  <a:pt x="3853434" y="679989"/>
                </a:moveTo>
                <a:cubicBezTo>
                  <a:pt x="3870770" y="680656"/>
                  <a:pt x="3888105" y="683609"/>
                  <a:pt x="3905441" y="685038"/>
                </a:cubicBezTo>
                <a:cubicBezTo>
                  <a:pt x="3914204" y="685704"/>
                  <a:pt x="3922967" y="685133"/>
                  <a:pt x="3932206" y="687514"/>
                </a:cubicBezTo>
                <a:cubicBezTo>
                  <a:pt x="3927062" y="688562"/>
                  <a:pt x="3921824" y="690372"/>
                  <a:pt x="3916680" y="690562"/>
                </a:cubicBezTo>
                <a:cubicBezTo>
                  <a:pt x="3870770" y="692467"/>
                  <a:pt x="3824859" y="694277"/>
                  <a:pt x="3778949" y="695610"/>
                </a:cubicBezTo>
                <a:cubicBezTo>
                  <a:pt x="3763518" y="696087"/>
                  <a:pt x="3747992" y="694277"/>
                  <a:pt x="3732562" y="695134"/>
                </a:cubicBezTo>
                <a:cubicBezTo>
                  <a:pt x="3717036" y="695991"/>
                  <a:pt x="3701701" y="698849"/>
                  <a:pt x="3686270" y="700849"/>
                </a:cubicBezTo>
                <a:cubicBezTo>
                  <a:pt x="3685604" y="700849"/>
                  <a:pt x="3684937" y="701516"/>
                  <a:pt x="3684175" y="701516"/>
                </a:cubicBezTo>
                <a:lnTo>
                  <a:pt x="3615976" y="701516"/>
                </a:lnTo>
                <a:cubicBezTo>
                  <a:pt x="3615690" y="699325"/>
                  <a:pt x="3615309" y="696182"/>
                  <a:pt x="3614928" y="693039"/>
                </a:cubicBezTo>
                <a:cubicBezTo>
                  <a:pt x="3603784" y="694277"/>
                  <a:pt x="3593021" y="695515"/>
                  <a:pt x="3581591" y="696753"/>
                </a:cubicBezTo>
                <a:cubicBezTo>
                  <a:pt x="3578257" y="707517"/>
                  <a:pt x="3575590" y="708469"/>
                  <a:pt x="3552539" y="705135"/>
                </a:cubicBezTo>
                <a:cubicBezTo>
                  <a:pt x="3551777" y="701040"/>
                  <a:pt x="3551015" y="696944"/>
                  <a:pt x="3550158" y="692181"/>
                </a:cubicBezTo>
                <a:cubicBezTo>
                  <a:pt x="3555111" y="690657"/>
                  <a:pt x="3559397" y="688562"/>
                  <a:pt x="3561112" y="696753"/>
                </a:cubicBezTo>
                <a:cubicBezTo>
                  <a:pt x="3561588" y="699039"/>
                  <a:pt x="3566255" y="700563"/>
                  <a:pt x="3570827" y="703516"/>
                </a:cubicBezTo>
                <a:cubicBezTo>
                  <a:pt x="3570827" y="692753"/>
                  <a:pt x="3573209" y="687419"/>
                  <a:pt x="3582638" y="690657"/>
                </a:cubicBezTo>
                <a:cubicBezTo>
                  <a:pt x="3583877" y="691134"/>
                  <a:pt x="3586258" y="689419"/>
                  <a:pt x="3587687" y="688181"/>
                </a:cubicBezTo>
                <a:cubicBezTo>
                  <a:pt x="3593973" y="682656"/>
                  <a:pt x="3605784" y="682085"/>
                  <a:pt x="3612833" y="687038"/>
                </a:cubicBezTo>
                <a:cubicBezTo>
                  <a:pt x="3614166" y="687990"/>
                  <a:pt x="3615785" y="688943"/>
                  <a:pt x="3617309" y="688943"/>
                </a:cubicBezTo>
                <a:cubicBezTo>
                  <a:pt x="3631502" y="688943"/>
                  <a:pt x="3645789" y="688371"/>
                  <a:pt x="3659981" y="688657"/>
                </a:cubicBezTo>
                <a:cubicBezTo>
                  <a:pt x="3665887" y="688752"/>
                  <a:pt x="3671792" y="690467"/>
                  <a:pt x="3678936" y="691610"/>
                </a:cubicBezTo>
                <a:cubicBezTo>
                  <a:pt x="3678841" y="692277"/>
                  <a:pt x="3679317" y="689800"/>
                  <a:pt x="3679888" y="687038"/>
                </a:cubicBezTo>
                <a:cubicBezTo>
                  <a:pt x="3687699" y="686085"/>
                  <a:pt x="3695795" y="685038"/>
                  <a:pt x="3704368" y="683990"/>
                </a:cubicBezTo>
                <a:cubicBezTo>
                  <a:pt x="3705035" y="687228"/>
                  <a:pt x="3705606" y="689800"/>
                  <a:pt x="3706273" y="692562"/>
                </a:cubicBezTo>
                <a:lnTo>
                  <a:pt x="3745802" y="692562"/>
                </a:lnTo>
                <a:cubicBezTo>
                  <a:pt x="3748087" y="682371"/>
                  <a:pt x="3757708" y="678751"/>
                  <a:pt x="3769043" y="682847"/>
                </a:cubicBezTo>
                <a:cubicBezTo>
                  <a:pt x="3774853" y="684942"/>
                  <a:pt x="3781044" y="687609"/>
                  <a:pt x="3786187" y="680751"/>
                </a:cubicBezTo>
                <a:cubicBezTo>
                  <a:pt x="3787045" y="679608"/>
                  <a:pt x="3790093" y="679894"/>
                  <a:pt x="3792093" y="680085"/>
                </a:cubicBezTo>
                <a:cubicBezTo>
                  <a:pt x="3798856" y="680656"/>
                  <a:pt x="3805619" y="682085"/>
                  <a:pt x="3812381" y="681990"/>
                </a:cubicBezTo>
                <a:cubicBezTo>
                  <a:pt x="3826097" y="681704"/>
                  <a:pt x="3839813" y="679418"/>
                  <a:pt x="3853434" y="679989"/>
                </a:cubicBezTo>
                <a:close/>
                <a:moveTo>
                  <a:pt x="3125724" y="669322"/>
                </a:moveTo>
                <a:cubicBezTo>
                  <a:pt x="3125819" y="669322"/>
                  <a:pt x="3125819" y="669989"/>
                  <a:pt x="3125819" y="670274"/>
                </a:cubicBezTo>
                <a:lnTo>
                  <a:pt x="3121375" y="669430"/>
                </a:lnTo>
                <a:close/>
                <a:moveTo>
                  <a:pt x="2142649" y="669322"/>
                </a:moveTo>
                <a:lnTo>
                  <a:pt x="2153317" y="669322"/>
                </a:lnTo>
                <a:lnTo>
                  <a:pt x="2153317" y="680847"/>
                </a:lnTo>
                <a:lnTo>
                  <a:pt x="2142649" y="680847"/>
                </a:lnTo>
                <a:close/>
                <a:moveTo>
                  <a:pt x="2200180" y="669036"/>
                </a:moveTo>
                <a:lnTo>
                  <a:pt x="2215611" y="669036"/>
                </a:lnTo>
                <a:cubicBezTo>
                  <a:pt x="2214277" y="673513"/>
                  <a:pt x="2213705" y="677609"/>
                  <a:pt x="2211801" y="680847"/>
                </a:cubicBezTo>
                <a:cubicBezTo>
                  <a:pt x="2211134" y="681990"/>
                  <a:pt x="2205705" y="682276"/>
                  <a:pt x="2205038" y="681323"/>
                </a:cubicBezTo>
                <a:cubicBezTo>
                  <a:pt x="2202942" y="678085"/>
                  <a:pt x="2201990" y="673989"/>
                  <a:pt x="2200180" y="669036"/>
                </a:cubicBezTo>
                <a:close/>
                <a:moveTo>
                  <a:pt x="2233994" y="666845"/>
                </a:moveTo>
                <a:cubicBezTo>
                  <a:pt x="2233994" y="671417"/>
                  <a:pt x="2235042" y="675703"/>
                  <a:pt x="2233613" y="678847"/>
                </a:cubicBezTo>
                <a:cubicBezTo>
                  <a:pt x="2232660" y="680942"/>
                  <a:pt x="2227993" y="681228"/>
                  <a:pt x="2224088" y="682561"/>
                </a:cubicBezTo>
                <a:lnTo>
                  <a:pt x="2224088" y="667512"/>
                </a:lnTo>
                <a:cubicBezTo>
                  <a:pt x="2227326" y="667321"/>
                  <a:pt x="2230279" y="667131"/>
                  <a:pt x="2233994" y="666845"/>
                </a:cubicBezTo>
                <a:close/>
                <a:moveTo>
                  <a:pt x="2295430" y="666464"/>
                </a:moveTo>
                <a:lnTo>
                  <a:pt x="2295430" y="679132"/>
                </a:lnTo>
                <a:lnTo>
                  <a:pt x="2286000" y="679132"/>
                </a:lnTo>
                <a:lnTo>
                  <a:pt x="2286000" y="667036"/>
                </a:lnTo>
                <a:cubicBezTo>
                  <a:pt x="2289048" y="666845"/>
                  <a:pt x="2292096" y="666655"/>
                  <a:pt x="2295430" y="666464"/>
                </a:cubicBezTo>
                <a:close/>
                <a:moveTo>
                  <a:pt x="2275808" y="666178"/>
                </a:moveTo>
                <a:lnTo>
                  <a:pt x="2275808" y="666273"/>
                </a:lnTo>
                <a:lnTo>
                  <a:pt x="2275808" y="679322"/>
                </a:lnTo>
                <a:cubicBezTo>
                  <a:pt x="2272570" y="679513"/>
                  <a:pt x="2269522" y="679703"/>
                  <a:pt x="2265807" y="679894"/>
                </a:cubicBezTo>
                <a:lnTo>
                  <a:pt x="2265807" y="667035"/>
                </a:lnTo>
                <a:cubicBezTo>
                  <a:pt x="2268760" y="666845"/>
                  <a:pt x="2271808" y="666559"/>
                  <a:pt x="2275808" y="666178"/>
                </a:cubicBezTo>
                <a:close/>
                <a:moveTo>
                  <a:pt x="2531078" y="665416"/>
                </a:moveTo>
                <a:cubicBezTo>
                  <a:pt x="2531078" y="665416"/>
                  <a:pt x="2531554" y="665416"/>
                  <a:pt x="2531745" y="665416"/>
                </a:cubicBezTo>
                <a:lnTo>
                  <a:pt x="2531745" y="669893"/>
                </a:lnTo>
                <a:lnTo>
                  <a:pt x="2531078" y="669893"/>
                </a:lnTo>
                <a:close/>
                <a:moveTo>
                  <a:pt x="2356771" y="665416"/>
                </a:moveTo>
                <a:lnTo>
                  <a:pt x="2356771" y="677513"/>
                </a:lnTo>
                <a:lnTo>
                  <a:pt x="2346769" y="677513"/>
                </a:lnTo>
                <a:cubicBezTo>
                  <a:pt x="2346769" y="670369"/>
                  <a:pt x="2343436" y="661797"/>
                  <a:pt x="2356771" y="665416"/>
                </a:cubicBezTo>
                <a:close/>
                <a:moveTo>
                  <a:pt x="2336863" y="665035"/>
                </a:moveTo>
                <a:lnTo>
                  <a:pt x="2336863" y="678465"/>
                </a:lnTo>
                <a:lnTo>
                  <a:pt x="2326767" y="678465"/>
                </a:lnTo>
                <a:lnTo>
                  <a:pt x="2326767" y="665702"/>
                </a:lnTo>
                <a:cubicBezTo>
                  <a:pt x="2329910" y="665511"/>
                  <a:pt x="2332958" y="665321"/>
                  <a:pt x="2336863" y="665035"/>
                </a:cubicBezTo>
                <a:close/>
                <a:moveTo>
                  <a:pt x="2388108" y="664940"/>
                </a:moveTo>
                <a:lnTo>
                  <a:pt x="2398395" y="664940"/>
                </a:lnTo>
                <a:lnTo>
                  <a:pt x="2398395" y="676941"/>
                </a:lnTo>
                <a:lnTo>
                  <a:pt x="2388108" y="676941"/>
                </a:lnTo>
                <a:close/>
                <a:moveTo>
                  <a:pt x="2367153" y="664940"/>
                </a:moveTo>
                <a:lnTo>
                  <a:pt x="2378107" y="664940"/>
                </a:lnTo>
                <a:lnTo>
                  <a:pt x="2378107" y="677227"/>
                </a:lnTo>
                <a:lnTo>
                  <a:pt x="2367153" y="677227"/>
                </a:lnTo>
                <a:close/>
                <a:moveTo>
                  <a:pt x="2445395" y="664654"/>
                </a:moveTo>
                <a:lnTo>
                  <a:pt x="2460783" y="664654"/>
                </a:lnTo>
                <a:cubicBezTo>
                  <a:pt x="2459736" y="668845"/>
                  <a:pt x="2459355" y="672941"/>
                  <a:pt x="2457640" y="676275"/>
                </a:cubicBezTo>
                <a:cubicBezTo>
                  <a:pt x="2456974" y="677513"/>
                  <a:pt x="2451544" y="678084"/>
                  <a:pt x="2450877" y="677037"/>
                </a:cubicBezTo>
                <a:close/>
                <a:moveTo>
                  <a:pt x="2445353" y="664559"/>
                </a:moveTo>
                <a:lnTo>
                  <a:pt x="2445395" y="664654"/>
                </a:lnTo>
                <a:lnTo>
                  <a:pt x="2445353" y="664654"/>
                </a:lnTo>
                <a:close/>
                <a:moveTo>
                  <a:pt x="2417921" y="664178"/>
                </a:moveTo>
                <a:lnTo>
                  <a:pt x="2417921" y="676561"/>
                </a:lnTo>
                <a:lnTo>
                  <a:pt x="2408015" y="676561"/>
                </a:lnTo>
                <a:lnTo>
                  <a:pt x="2408015" y="665130"/>
                </a:lnTo>
                <a:cubicBezTo>
                  <a:pt x="2411158" y="664845"/>
                  <a:pt x="2414206" y="664559"/>
                  <a:pt x="2417921" y="664178"/>
                </a:cubicBezTo>
                <a:close/>
                <a:moveTo>
                  <a:pt x="2469642" y="662845"/>
                </a:moveTo>
                <a:lnTo>
                  <a:pt x="2479548" y="662845"/>
                </a:lnTo>
                <a:lnTo>
                  <a:pt x="2479548" y="675228"/>
                </a:lnTo>
                <a:lnTo>
                  <a:pt x="2469642" y="675228"/>
                </a:lnTo>
                <a:close/>
                <a:moveTo>
                  <a:pt x="194596" y="662844"/>
                </a:moveTo>
                <a:cubicBezTo>
                  <a:pt x="197548" y="664940"/>
                  <a:pt x="201739" y="667512"/>
                  <a:pt x="202311" y="670464"/>
                </a:cubicBezTo>
                <a:cubicBezTo>
                  <a:pt x="204025" y="679513"/>
                  <a:pt x="204501" y="688752"/>
                  <a:pt x="204883" y="697992"/>
                </a:cubicBezTo>
                <a:cubicBezTo>
                  <a:pt x="205263" y="704850"/>
                  <a:pt x="202787" y="712089"/>
                  <a:pt x="215265" y="709707"/>
                </a:cubicBezTo>
                <a:cubicBezTo>
                  <a:pt x="224123" y="707993"/>
                  <a:pt x="233743" y="710469"/>
                  <a:pt x="243268" y="711041"/>
                </a:cubicBezTo>
                <a:cubicBezTo>
                  <a:pt x="243935" y="714184"/>
                  <a:pt x="244697" y="717423"/>
                  <a:pt x="245173" y="719328"/>
                </a:cubicBezTo>
                <a:lnTo>
                  <a:pt x="265271" y="719328"/>
                </a:lnTo>
                <a:cubicBezTo>
                  <a:pt x="265557" y="716280"/>
                  <a:pt x="266033" y="711517"/>
                  <a:pt x="266223" y="709326"/>
                </a:cubicBezTo>
                <a:cubicBezTo>
                  <a:pt x="306514" y="710565"/>
                  <a:pt x="346615" y="711803"/>
                  <a:pt x="387191" y="713041"/>
                </a:cubicBezTo>
                <a:cubicBezTo>
                  <a:pt x="387572" y="706659"/>
                  <a:pt x="387858" y="701706"/>
                  <a:pt x="388144" y="698182"/>
                </a:cubicBezTo>
                <a:cubicBezTo>
                  <a:pt x="394144" y="695515"/>
                  <a:pt x="399383" y="693134"/>
                  <a:pt x="404527" y="690848"/>
                </a:cubicBezTo>
                <a:cubicBezTo>
                  <a:pt x="402812" y="689991"/>
                  <a:pt x="401098" y="689038"/>
                  <a:pt x="401574" y="689324"/>
                </a:cubicBezTo>
                <a:cubicBezTo>
                  <a:pt x="406051" y="689133"/>
                  <a:pt x="413290" y="688752"/>
                  <a:pt x="420433" y="688467"/>
                </a:cubicBezTo>
                <a:cubicBezTo>
                  <a:pt x="421005" y="689324"/>
                  <a:pt x="421481" y="690181"/>
                  <a:pt x="422053" y="691038"/>
                </a:cubicBezTo>
                <a:cubicBezTo>
                  <a:pt x="420052" y="692658"/>
                  <a:pt x="418243" y="695229"/>
                  <a:pt x="416052" y="695515"/>
                </a:cubicBezTo>
                <a:cubicBezTo>
                  <a:pt x="410337" y="696277"/>
                  <a:pt x="404431" y="695801"/>
                  <a:pt x="398716" y="696468"/>
                </a:cubicBezTo>
                <a:cubicBezTo>
                  <a:pt x="395764" y="696849"/>
                  <a:pt x="390810" y="698277"/>
                  <a:pt x="390620" y="699706"/>
                </a:cubicBezTo>
                <a:cubicBezTo>
                  <a:pt x="390144" y="703707"/>
                  <a:pt x="391192" y="708088"/>
                  <a:pt x="392620" y="711898"/>
                </a:cubicBezTo>
                <a:cubicBezTo>
                  <a:pt x="394144" y="715899"/>
                  <a:pt x="396811" y="719518"/>
                  <a:pt x="400240" y="725519"/>
                </a:cubicBezTo>
                <a:cubicBezTo>
                  <a:pt x="367855" y="723995"/>
                  <a:pt x="338995" y="722185"/>
                  <a:pt x="310134" y="721518"/>
                </a:cubicBezTo>
                <a:cubicBezTo>
                  <a:pt x="279368" y="720852"/>
                  <a:pt x="248507" y="721328"/>
                  <a:pt x="217360" y="721328"/>
                </a:cubicBezTo>
                <a:lnTo>
                  <a:pt x="217170" y="721518"/>
                </a:lnTo>
                <a:cubicBezTo>
                  <a:pt x="216027" y="719804"/>
                  <a:pt x="214217" y="717137"/>
                  <a:pt x="212502" y="714470"/>
                </a:cubicBezTo>
                <a:cubicBezTo>
                  <a:pt x="209835" y="716280"/>
                  <a:pt x="207359" y="719042"/>
                  <a:pt x="204311" y="719804"/>
                </a:cubicBezTo>
                <a:cubicBezTo>
                  <a:pt x="197644" y="721328"/>
                  <a:pt x="190785" y="721899"/>
                  <a:pt x="183356" y="722852"/>
                </a:cubicBezTo>
                <a:lnTo>
                  <a:pt x="183356" y="707707"/>
                </a:lnTo>
                <a:cubicBezTo>
                  <a:pt x="190119" y="708088"/>
                  <a:pt x="196786" y="708374"/>
                  <a:pt x="203930" y="708755"/>
                </a:cubicBezTo>
                <a:cubicBezTo>
                  <a:pt x="212788" y="695610"/>
                  <a:pt x="197644" y="688562"/>
                  <a:pt x="196120" y="677989"/>
                </a:cubicBezTo>
                <a:cubicBezTo>
                  <a:pt x="194881" y="679132"/>
                  <a:pt x="193643" y="680275"/>
                  <a:pt x="191547" y="682180"/>
                </a:cubicBezTo>
                <a:cubicBezTo>
                  <a:pt x="190881" y="676179"/>
                  <a:pt x="190023" y="670941"/>
                  <a:pt x="190023" y="665702"/>
                </a:cubicBezTo>
                <a:cubicBezTo>
                  <a:pt x="190023" y="664654"/>
                  <a:pt x="193929" y="662368"/>
                  <a:pt x="194596" y="662844"/>
                </a:cubicBezTo>
                <a:close/>
                <a:moveTo>
                  <a:pt x="2510885" y="662368"/>
                </a:moveTo>
                <a:lnTo>
                  <a:pt x="2521172" y="662368"/>
                </a:lnTo>
                <a:lnTo>
                  <a:pt x="2521172" y="674560"/>
                </a:lnTo>
                <a:lnTo>
                  <a:pt x="2510885" y="674560"/>
                </a:lnTo>
                <a:close/>
                <a:moveTo>
                  <a:pt x="1419606" y="662178"/>
                </a:moveTo>
                <a:lnTo>
                  <a:pt x="1419701" y="662178"/>
                </a:lnTo>
                <a:lnTo>
                  <a:pt x="1460564" y="662178"/>
                </a:lnTo>
                <a:lnTo>
                  <a:pt x="1460564" y="688372"/>
                </a:lnTo>
                <a:lnTo>
                  <a:pt x="1422368" y="688372"/>
                </a:lnTo>
                <a:cubicBezTo>
                  <a:pt x="1421511" y="680276"/>
                  <a:pt x="1420654" y="671893"/>
                  <a:pt x="1419606" y="662178"/>
                </a:cubicBezTo>
                <a:close/>
                <a:moveTo>
                  <a:pt x="2499074" y="661797"/>
                </a:moveTo>
                <a:lnTo>
                  <a:pt x="2499074" y="675608"/>
                </a:lnTo>
                <a:cubicBezTo>
                  <a:pt x="2495740" y="675418"/>
                  <a:pt x="2492406" y="675227"/>
                  <a:pt x="2489168" y="675037"/>
                </a:cubicBezTo>
                <a:lnTo>
                  <a:pt x="2489168" y="663130"/>
                </a:lnTo>
                <a:cubicBezTo>
                  <a:pt x="2492216" y="662749"/>
                  <a:pt x="2495264" y="662368"/>
                  <a:pt x="2499074" y="661797"/>
                </a:cubicBezTo>
                <a:close/>
                <a:moveTo>
                  <a:pt x="1462659" y="661797"/>
                </a:moveTo>
                <a:cubicBezTo>
                  <a:pt x="1474375" y="661797"/>
                  <a:pt x="1485519" y="661416"/>
                  <a:pt x="1496663" y="662083"/>
                </a:cubicBezTo>
                <a:cubicBezTo>
                  <a:pt x="1498949" y="662178"/>
                  <a:pt x="1502283" y="666084"/>
                  <a:pt x="1502759" y="668655"/>
                </a:cubicBezTo>
                <a:cubicBezTo>
                  <a:pt x="1503712" y="673513"/>
                  <a:pt x="1503331" y="678847"/>
                  <a:pt x="1502759" y="683800"/>
                </a:cubicBezTo>
                <a:cubicBezTo>
                  <a:pt x="1502569" y="685705"/>
                  <a:pt x="1500473" y="687420"/>
                  <a:pt x="1499235" y="689325"/>
                </a:cubicBezTo>
                <a:cubicBezTo>
                  <a:pt x="1497521" y="687515"/>
                  <a:pt x="1495234" y="686086"/>
                  <a:pt x="1494282" y="683895"/>
                </a:cubicBezTo>
                <a:cubicBezTo>
                  <a:pt x="1492377" y="679514"/>
                  <a:pt x="1491329" y="674847"/>
                  <a:pt x="1489901" y="670275"/>
                </a:cubicBezTo>
                <a:lnTo>
                  <a:pt x="1486757" y="670275"/>
                </a:lnTo>
                <a:cubicBezTo>
                  <a:pt x="1485043" y="675894"/>
                  <a:pt x="1483328" y="681514"/>
                  <a:pt x="1481328" y="688277"/>
                </a:cubicBezTo>
                <a:lnTo>
                  <a:pt x="1462659" y="688277"/>
                </a:lnTo>
                <a:close/>
                <a:moveTo>
                  <a:pt x="2570321" y="661035"/>
                </a:moveTo>
                <a:lnTo>
                  <a:pt x="2582608" y="661035"/>
                </a:lnTo>
                <a:cubicBezTo>
                  <a:pt x="2582894" y="664464"/>
                  <a:pt x="2583084" y="667893"/>
                  <a:pt x="2583370" y="672275"/>
                </a:cubicBezTo>
                <a:lnTo>
                  <a:pt x="2570321" y="672275"/>
                </a:lnTo>
                <a:close/>
                <a:moveTo>
                  <a:pt x="2632138" y="660940"/>
                </a:moveTo>
                <a:cubicBezTo>
                  <a:pt x="2643378" y="656939"/>
                  <a:pt x="2642711" y="664083"/>
                  <a:pt x="2641758" y="672560"/>
                </a:cubicBezTo>
                <a:lnTo>
                  <a:pt x="2632138" y="672560"/>
                </a:lnTo>
                <a:close/>
                <a:moveTo>
                  <a:pt x="2592610" y="660273"/>
                </a:moveTo>
                <a:lnTo>
                  <a:pt x="2602230" y="660273"/>
                </a:lnTo>
                <a:lnTo>
                  <a:pt x="2602230" y="672751"/>
                </a:lnTo>
                <a:lnTo>
                  <a:pt x="2592610" y="672751"/>
                </a:lnTo>
                <a:close/>
                <a:moveTo>
                  <a:pt x="2670143" y="660082"/>
                </a:moveTo>
                <a:lnTo>
                  <a:pt x="2683954" y="660082"/>
                </a:lnTo>
                <a:cubicBezTo>
                  <a:pt x="2683097" y="664273"/>
                  <a:pt x="2683002" y="668464"/>
                  <a:pt x="2681287" y="671703"/>
                </a:cubicBezTo>
                <a:cubicBezTo>
                  <a:pt x="2680621" y="672941"/>
                  <a:pt x="2674429" y="673131"/>
                  <a:pt x="2673763" y="672084"/>
                </a:cubicBezTo>
                <a:cubicBezTo>
                  <a:pt x="2671762" y="668655"/>
                  <a:pt x="2671286" y="664368"/>
                  <a:pt x="2670143" y="660082"/>
                </a:cubicBezTo>
                <a:close/>
                <a:moveTo>
                  <a:pt x="2621947" y="659892"/>
                </a:moveTo>
                <a:lnTo>
                  <a:pt x="2621947" y="672560"/>
                </a:lnTo>
                <a:cubicBezTo>
                  <a:pt x="2619089" y="672751"/>
                  <a:pt x="2616042" y="672846"/>
                  <a:pt x="2612041" y="673036"/>
                </a:cubicBezTo>
                <a:lnTo>
                  <a:pt x="2612041" y="660559"/>
                </a:lnTo>
                <a:cubicBezTo>
                  <a:pt x="2615375" y="660368"/>
                  <a:pt x="2618328" y="660178"/>
                  <a:pt x="2621947" y="659892"/>
                </a:cubicBezTo>
                <a:close/>
                <a:moveTo>
                  <a:pt x="1091565" y="659797"/>
                </a:moveTo>
                <a:lnTo>
                  <a:pt x="1131856" y="659797"/>
                </a:lnTo>
                <a:lnTo>
                  <a:pt x="1131856" y="685514"/>
                </a:lnTo>
                <a:cubicBezTo>
                  <a:pt x="1123664" y="686372"/>
                  <a:pt x="1118330" y="686848"/>
                  <a:pt x="1113758" y="678752"/>
                </a:cubicBezTo>
                <a:cubicBezTo>
                  <a:pt x="1111472" y="674751"/>
                  <a:pt x="1101471" y="675228"/>
                  <a:pt x="1092803" y="673227"/>
                </a:cubicBezTo>
                <a:cubicBezTo>
                  <a:pt x="1092613" y="670751"/>
                  <a:pt x="1092136" y="665703"/>
                  <a:pt x="1091565" y="659797"/>
                </a:cubicBezTo>
                <a:close/>
                <a:moveTo>
                  <a:pt x="2747772" y="658273"/>
                </a:moveTo>
                <a:lnTo>
                  <a:pt x="2757868" y="658273"/>
                </a:lnTo>
                <a:lnTo>
                  <a:pt x="2757868" y="670084"/>
                </a:lnTo>
                <a:cubicBezTo>
                  <a:pt x="2754630" y="670275"/>
                  <a:pt x="2751582" y="670370"/>
                  <a:pt x="2747772" y="670560"/>
                </a:cubicBezTo>
                <a:close/>
                <a:moveTo>
                  <a:pt x="2713673" y="657987"/>
                </a:moveTo>
                <a:lnTo>
                  <a:pt x="2724246" y="657987"/>
                </a:lnTo>
                <a:lnTo>
                  <a:pt x="2724246" y="670465"/>
                </a:lnTo>
                <a:cubicBezTo>
                  <a:pt x="2721102" y="670751"/>
                  <a:pt x="2717769" y="670941"/>
                  <a:pt x="2713673" y="671322"/>
                </a:cubicBezTo>
                <a:close/>
                <a:moveTo>
                  <a:pt x="2703100" y="657987"/>
                </a:moveTo>
                <a:lnTo>
                  <a:pt x="2703100" y="671036"/>
                </a:lnTo>
                <a:cubicBezTo>
                  <a:pt x="2700052" y="671227"/>
                  <a:pt x="2697004" y="671322"/>
                  <a:pt x="2692908" y="671512"/>
                </a:cubicBezTo>
                <a:lnTo>
                  <a:pt x="2692908" y="658463"/>
                </a:lnTo>
                <a:cubicBezTo>
                  <a:pt x="2696146" y="658273"/>
                  <a:pt x="2699385" y="658178"/>
                  <a:pt x="2703100" y="657987"/>
                </a:cubicBezTo>
                <a:close/>
                <a:moveTo>
                  <a:pt x="2868549" y="656272"/>
                </a:moveTo>
                <a:lnTo>
                  <a:pt x="2878645" y="656272"/>
                </a:lnTo>
                <a:cubicBezTo>
                  <a:pt x="2879408" y="663416"/>
                  <a:pt x="2880170" y="670369"/>
                  <a:pt x="2868549" y="668274"/>
                </a:cubicBezTo>
                <a:close/>
                <a:moveTo>
                  <a:pt x="2847975" y="656177"/>
                </a:moveTo>
                <a:lnTo>
                  <a:pt x="2859119" y="656177"/>
                </a:lnTo>
                <a:lnTo>
                  <a:pt x="2859119" y="667893"/>
                </a:lnTo>
                <a:lnTo>
                  <a:pt x="2859024" y="667893"/>
                </a:lnTo>
                <a:lnTo>
                  <a:pt x="2848546" y="667893"/>
                </a:lnTo>
                <a:cubicBezTo>
                  <a:pt x="2848356" y="664178"/>
                  <a:pt x="2848166" y="660463"/>
                  <a:pt x="2847975" y="656177"/>
                </a:cubicBezTo>
                <a:close/>
                <a:moveTo>
                  <a:pt x="2787777" y="656082"/>
                </a:moveTo>
                <a:lnTo>
                  <a:pt x="2799493" y="656082"/>
                </a:lnTo>
                <a:cubicBezTo>
                  <a:pt x="2799683" y="659987"/>
                  <a:pt x="2799874" y="663702"/>
                  <a:pt x="2800064" y="668084"/>
                </a:cubicBezTo>
                <a:lnTo>
                  <a:pt x="2787777" y="668084"/>
                </a:lnTo>
                <a:close/>
                <a:moveTo>
                  <a:pt x="2826925" y="655891"/>
                </a:moveTo>
                <a:lnTo>
                  <a:pt x="2839117" y="655891"/>
                </a:lnTo>
                <a:lnTo>
                  <a:pt x="2839117" y="655986"/>
                </a:lnTo>
                <a:lnTo>
                  <a:pt x="2839117" y="668178"/>
                </a:lnTo>
                <a:cubicBezTo>
                  <a:pt x="2835117" y="668369"/>
                  <a:pt x="2831402" y="668559"/>
                  <a:pt x="2826925" y="668750"/>
                </a:cubicBezTo>
                <a:close/>
                <a:moveTo>
                  <a:pt x="2819400" y="655510"/>
                </a:moveTo>
                <a:lnTo>
                  <a:pt x="2819400" y="668559"/>
                </a:lnTo>
                <a:cubicBezTo>
                  <a:pt x="2816067" y="668750"/>
                  <a:pt x="2812733" y="668845"/>
                  <a:pt x="2808923" y="669036"/>
                </a:cubicBezTo>
                <a:lnTo>
                  <a:pt x="2808923" y="656082"/>
                </a:lnTo>
                <a:cubicBezTo>
                  <a:pt x="2812161" y="655891"/>
                  <a:pt x="2815209" y="655796"/>
                  <a:pt x="2819400" y="655510"/>
                </a:cubicBezTo>
                <a:close/>
                <a:moveTo>
                  <a:pt x="2948022" y="653796"/>
                </a:moveTo>
                <a:lnTo>
                  <a:pt x="2963037" y="653796"/>
                </a:lnTo>
                <a:cubicBezTo>
                  <a:pt x="2961608" y="658368"/>
                  <a:pt x="2960941" y="662464"/>
                  <a:pt x="2959036" y="665703"/>
                </a:cubicBezTo>
                <a:cubicBezTo>
                  <a:pt x="2958369" y="666750"/>
                  <a:pt x="2953035" y="666845"/>
                  <a:pt x="2952369" y="665703"/>
                </a:cubicBezTo>
                <a:close/>
                <a:moveTo>
                  <a:pt x="2947987" y="653701"/>
                </a:moveTo>
                <a:lnTo>
                  <a:pt x="2948022" y="653796"/>
                </a:lnTo>
                <a:lnTo>
                  <a:pt x="2947892" y="653796"/>
                </a:lnTo>
                <a:close/>
                <a:moveTo>
                  <a:pt x="2885885" y="653701"/>
                </a:moveTo>
                <a:lnTo>
                  <a:pt x="2898172" y="653701"/>
                </a:lnTo>
                <a:cubicBezTo>
                  <a:pt x="2898553" y="657987"/>
                  <a:pt x="2899506" y="662178"/>
                  <a:pt x="2898744" y="665988"/>
                </a:cubicBezTo>
                <a:cubicBezTo>
                  <a:pt x="2898553" y="667226"/>
                  <a:pt x="2891886" y="668751"/>
                  <a:pt x="2891695" y="668465"/>
                </a:cubicBezTo>
                <a:cubicBezTo>
                  <a:pt x="2889505" y="664274"/>
                  <a:pt x="2888076" y="659606"/>
                  <a:pt x="2885885" y="653701"/>
                </a:cubicBezTo>
                <a:close/>
                <a:moveTo>
                  <a:pt x="2929223" y="653605"/>
                </a:moveTo>
                <a:lnTo>
                  <a:pt x="2941510" y="653605"/>
                </a:lnTo>
                <a:lnTo>
                  <a:pt x="2941510" y="665892"/>
                </a:lnTo>
                <a:cubicBezTo>
                  <a:pt x="2937891" y="666178"/>
                  <a:pt x="2934367" y="666369"/>
                  <a:pt x="2929794" y="666654"/>
                </a:cubicBezTo>
                <a:cubicBezTo>
                  <a:pt x="2929604" y="662463"/>
                  <a:pt x="2929414" y="658558"/>
                  <a:pt x="2929223" y="653605"/>
                </a:cubicBezTo>
                <a:close/>
                <a:moveTo>
                  <a:pt x="2910078" y="653510"/>
                </a:moveTo>
                <a:lnTo>
                  <a:pt x="2920270" y="653510"/>
                </a:lnTo>
                <a:lnTo>
                  <a:pt x="2920270" y="666178"/>
                </a:lnTo>
                <a:cubicBezTo>
                  <a:pt x="2917031" y="666369"/>
                  <a:pt x="2913888" y="666559"/>
                  <a:pt x="2910078" y="666750"/>
                </a:cubicBezTo>
                <a:close/>
                <a:moveTo>
                  <a:pt x="2971895" y="651986"/>
                </a:moveTo>
                <a:lnTo>
                  <a:pt x="2981515" y="651986"/>
                </a:lnTo>
                <a:cubicBezTo>
                  <a:pt x="2981706" y="655796"/>
                  <a:pt x="2981896" y="659701"/>
                  <a:pt x="2982087" y="664273"/>
                </a:cubicBezTo>
                <a:cubicBezTo>
                  <a:pt x="2978753" y="664559"/>
                  <a:pt x="2975705" y="664845"/>
                  <a:pt x="2971895" y="665226"/>
                </a:cubicBezTo>
                <a:close/>
                <a:moveTo>
                  <a:pt x="3002756" y="651129"/>
                </a:moveTo>
                <a:lnTo>
                  <a:pt x="3002756" y="664083"/>
                </a:lnTo>
                <a:cubicBezTo>
                  <a:pt x="2999136" y="664274"/>
                  <a:pt x="2995803" y="664464"/>
                  <a:pt x="2991802" y="664655"/>
                </a:cubicBezTo>
                <a:lnTo>
                  <a:pt x="2991802" y="651605"/>
                </a:lnTo>
                <a:cubicBezTo>
                  <a:pt x="2995326" y="651415"/>
                  <a:pt x="2998470" y="651320"/>
                  <a:pt x="3002756" y="651129"/>
                </a:cubicBezTo>
                <a:close/>
                <a:moveTo>
                  <a:pt x="999077" y="650081"/>
                </a:moveTo>
                <a:cubicBezTo>
                  <a:pt x="1005935" y="658082"/>
                  <a:pt x="1014888" y="655129"/>
                  <a:pt x="1023461" y="654939"/>
                </a:cubicBezTo>
                <a:cubicBezTo>
                  <a:pt x="1042130" y="654557"/>
                  <a:pt x="1060894" y="654843"/>
                  <a:pt x="1079659" y="656939"/>
                </a:cubicBezTo>
                <a:lnTo>
                  <a:pt x="1015651" y="656939"/>
                </a:lnTo>
                <a:lnTo>
                  <a:pt x="1015651" y="659606"/>
                </a:lnTo>
                <a:lnTo>
                  <a:pt x="1015746" y="659606"/>
                </a:lnTo>
                <a:lnTo>
                  <a:pt x="1049750" y="659606"/>
                </a:lnTo>
                <a:lnTo>
                  <a:pt x="1049654" y="659987"/>
                </a:lnTo>
                <a:lnTo>
                  <a:pt x="1090708" y="659987"/>
                </a:lnTo>
                <a:cubicBezTo>
                  <a:pt x="1090708" y="663892"/>
                  <a:pt x="1091279" y="667607"/>
                  <a:pt x="1090518" y="670941"/>
                </a:cubicBezTo>
                <a:cubicBezTo>
                  <a:pt x="1089851" y="674179"/>
                  <a:pt x="1087851" y="677227"/>
                  <a:pt x="1086422" y="680370"/>
                </a:cubicBezTo>
                <a:cubicBezTo>
                  <a:pt x="1083755" y="677989"/>
                  <a:pt x="1081183" y="675513"/>
                  <a:pt x="1076611" y="671322"/>
                </a:cubicBezTo>
                <a:cubicBezTo>
                  <a:pt x="1067943" y="669893"/>
                  <a:pt x="1071944" y="679228"/>
                  <a:pt x="1070420" y="685324"/>
                </a:cubicBezTo>
                <a:lnTo>
                  <a:pt x="1053275" y="685324"/>
                </a:lnTo>
                <a:lnTo>
                  <a:pt x="1049365" y="661136"/>
                </a:lnTo>
                <a:lnTo>
                  <a:pt x="1043273" y="685323"/>
                </a:lnTo>
                <a:lnTo>
                  <a:pt x="1027938" y="685323"/>
                </a:lnTo>
                <a:cubicBezTo>
                  <a:pt x="1026033" y="680942"/>
                  <a:pt x="1024032" y="676274"/>
                  <a:pt x="1020794" y="668750"/>
                </a:cubicBezTo>
                <a:cubicBezTo>
                  <a:pt x="1018603" y="674560"/>
                  <a:pt x="1017651" y="677799"/>
                  <a:pt x="1016222" y="680751"/>
                </a:cubicBezTo>
                <a:cubicBezTo>
                  <a:pt x="1015460" y="682371"/>
                  <a:pt x="1013841" y="683704"/>
                  <a:pt x="1012603" y="685133"/>
                </a:cubicBezTo>
                <a:cubicBezTo>
                  <a:pt x="1011269" y="683418"/>
                  <a:pt x="1008888" y="681799"/>
                  <a:pt x="1008697" y="679989"/>
                </a:cubicBezTo>
                <a:cubicBezTo>
                  <a:pt x="1008221" y="673131"/>
                  <a:pt x="1008507" y="666178"/>
                  <a:pt x="1007364" y="659225"/>
                </a:cubicBezTo>
                <a:lnTo>
                  <a:pt x="1007364" y="684085"/>
                </a:lnTo>
                <a:lnTo>
                  <a:pt x="940784" y="684085"/>
                </a:lnTo>
                <a:lnTo>
                  <a:pt x="940784" y="658177"/>
                </a:lnTo>
                <a:lnTo>
                  <a:pt x="998029" y="658177"/>
                </a:lnTo>
                <a:cubicBezTo>
                  <a:pt x="997553" y="655224"/>
                  <a:pt x="997172" y="652938"/>
                  <a:pt x="996791" y="650652"/>
                </a:cubicBezTo>
                <a:cubicBezTo>
                  <a:pt x="997839" y="650367"/>
                  <a:pt x="998886" y="649890"/>
                  <a:pt x="999077" y="650081"/>
                </a:cubicBezTo>
                <a:close/>
                <a:moveTo>
                  <a:pt x="2753011" y="645985"/>
                </a:moveTo>
                <a:cubicBezTo>
                  <a:pt x="2746819" y="648366"/>
                  <a:pt x="2741962" y="650271"/>
                  <a:pt x="2736342" y="652367"/>
                </a:cubicBezTo>
                <a:lnTo>
                  <a:pt x="2736342" y="693896"/>
                </a:lnTo>
                <a:cubicBezTo>
                  <a:pt x="2762441" y="693896"/>
                  <a:pt x="2787777" y="693896"/>
                  <a:pt x="2813209" y="693896"/>
                </a:cubicBezTo>
                <a:cubicBezTo>
                  <a:pt x="2815400" y="693896"/>
                  <a:pt x="2817590" y="693705"/>
                  <a:pt x="2819781" y="693705"/>
                </a:cubicBezTo>
                <a:cubicBezTo>
                  <a:pt x="2874074" y="692848"/>
                  <a:pt x="2928461" y="692372"/>
                  <a:pt x="2982754" y="691038"/>
                </a:cubicBezTo>
                <a:cubicBezTo>
                  <a:pt x="2993898" y="690753"/>
                  <a:pt x="3006090" y="683418"/>
                  <a:pt x="3015996" y="686085"/>
                </a:cubicBezTo>
                <a:cubicBezTo>
                  <a:pt x="3039142" y="692372"/>
                  <a:pt x="3062192" y="685228"/>
                  <a:pt x="3085528" y="689895"/>
                </a:cubicBezTo>
                <a:cubicBezTo>
                  <a:pt x="3086005" y="689991"/>
                  <a:pt x="3084481" y="700087"/>
                  <a:pt x="3084004" y="705421"/>
                </a:cubicBezTo>
                <a:cubicBezTo>
                  <a:pt x="3073622" y="709326"/>
                  <a:pt x="3066383" y="707612"/>
                  <a:pt x="3059144" y="697992"/>
                </a:cubicBezTo>
                <a:cubicBezTo>
                  <a:pt x="3055715" y="693420"/>
                  <a:pt x="3045714" y="691991"/>
                  <a:pt x="3038666" y="692086"/>
                </a:cubicBezTo>
                <a:cubicBezTo>
                  <a:pt x="2964561" y="693610"/>
                  <a:pt x="2890457" y="695420"/>
                  <a:pt x="2816352" y="697801"/>
                </a:cubicBezTo>
                <a:cubicBezTo>
                  <a:pt x="2792158" y="698563"/>
                  <a:pt x="2768060" y="702373"/>
                  <a:pt x="2743867" y="702945"/>
                </a:cubicBezTo>
                <a:cubicBezTo>
                  <a:pt x="2719673" y="703421"/>
                  <a:pt x="2695384" y="701325"/>
                  <a:pt x="2671191" y="700849"/>
                </a:cubicBezTo>
                <a:cubicBezTo>
                  <a:pt x="2649283" y="700468"/>
                  <a:pt x="2627471" y="700849"/>
                  <a:pt x="2605183" y="700849"/>
                </a:cubicBezTo>
                <a:cubicBezTo>
                  <a:pt x="2604516" y="707421"/>
                  <a:pt x="2604040" y="711708"/>
                  <a:pt x="2603468" y="716851"/>
                </a:cubicBezTo>
                <a:cubicBezTo>
                  <a:pt x="2600039" y="717042"/>
                  <a:pt x="2596706" y="717137"/>
                  <a:pt x="2592991" y="717327"/>
                </a:cubicBezTo>
                <a:cubicBezTo>
                  <a:pt x="2592419" y="712279"/>
                  <a:pt x="2591943" y="708088"/>
                  <a:pt x="2591467" y="703992"/>
                </a:cubicBezTo>
                <a:lnTo>
                  <a:pt x="2563654" y="703992"/>
                </a:lnTo>
                <a:cubicBezTo>
                  <a:pt x="2562225" y="711517"/>
                  <a:pt x="2564987" y="722376"/>
                  <a:pt x="2551081" y="718661"/>
                </a:cubicBezTo>
                <a:cubicBezTo>
                  <a:pt x="2550890" y="714660"/>
                  <a:pt x="2550604" y="710755"/>
                  <a:pt x="2550414" y="706374"/>
                </a:cubicBezTo>
                <a:lnTo>
                  <a:pt x="2522887" y="706374"/>
                </a:lnTo>
                <a:cubicBezTo>
                  <a:pt x="2523077" y="714089"/>
                  <a:pt x="2523934" y="722280"/>
                  <a:pt x="2513457" y="719042"/>
                </a:cubicBezTo>
                <a:cubicBezTo>
                  <a:pt x="2510695" y="713708"/>
                  <a:pt x="2508504" y="709326"/>
                  <a:pt x="2506218" y="705040"/>
                </a:cubicBezTo>
                <a:cubicBezTo>
                  <a:pt x="2503837" y="709136"/>
                  <a:pt x="2501360" y="713232"/>
                  <a:pt x="2497836" y="719137"/>
                </a:cubicBezTo>
                <a:cubicBezTo>
                  <a:pt x="2497169" y="719137"/>
                  <a:pt x="2493740" y="719328"/>
                  <a:pt x="2492121" y="719423"/>
                </a:cubicBezTo>
                <a:cubicBezTo>
                  <a:pt x="2489263" y="713898"/>
                  <a:pt x="2487073" y="709707"/>
                  <a:pt x="2484882" y="705421"/>
                </a:cubicBezTo>
                <a:cubicBezTo>
                  <a:pt x="2482977" y="709612"/>
                  <a:pt x="2481167" y="713898"/>
                  <a:pt x="2478786" y="719232"/>
                </a:cubicBezTo>
                <a:lnTo>
                  <a:pt x="2469737" y="719232"/>
                </a:lnTo>
                <a:cubicBezTo>
                  <a:pt x="2469547" y="714851"/>
                  <a:pt x="2469261" y="710946"/>
                  <a:pt x="2469070" y="706088"/>
                </a:cubicBezTo>
                <a:cubicBezTo>
                  <a:pt x="2457259" y="704945"/>
                  <a:pt x="2459260" y="712565"/>
                  <a:pt x="2460022" y="719613"/>
                </a:cubicBezTo>
                <a:lnTo>
                  <a:pt x="2451830" y="719613"/>
                </a:lnTo>
                <a:cubicBezTo>
                  <a:pt x="2449068" y="714470"/>
                  <a:pt x="2446782" y="710279"/>
                  <a:pt x="2444496" y="706088"/>
                </a:cubicBezTo>
                <a:cubicBezTo>
                  <a:pt x="2442400" y="709612"/>
                  <a:pt x="2440305" y="713232"/>
                  <a:pt x="2437162" y="718661"/>
                </a:cubicBezTo>
                <a:cubicBezTo>
                  <a:pt x="2436495" y="718661"/>
                  <a:pt x="2433066" y="719042"/>
                  <a:pt x="2429446" y="719423"/>
                </a:cubicBezTo>
                <a:cubicBezTo>
                  <a:pt x="2426875" y="715137"/>
                  <a:pt x="2430589" y="704850"/>
                  <a:pt x="2419636" y="708945"/>
                </a:cubicBezTo>
                <a:cubicBezTo>
                  <a:pt x="2417064" y="713517"/>
                  <a:pt x="2422208" y="724471"/>
                  <a:pt x="2411539" y="721233"/>
                </a:cubicBezTo>
                <a:cubicBezTo>
                  <a:pt x="2408492" y="715899"/>
                  <a:pt x="2406015" y="711517"/>
                  <a:pt x="2403538" y="707040"/>
                </a:cubicBezTo>
                <a:cubicBezTo>
                  <a:pt x="2401348" y="710660"/>
                  <a:pt x="2399252" y="714279"/>
                  <a:pt x="2395918" y="719804"/>
                </a:cubicBezTo>
                <a:cubicBezTo>
                  <a:pt x="2391727" y="715518"/>
                  <a:pt x="2387060" y="710850"/>
                  <a:pt x="2380297" y="703992"/>
                </a:cubicBezTo>
                <a:cubicBezTo>
                  <a:pt x="2379154" y="712089"/>
                  <a:pt x="2378583" y="716280"/>
                  <a:pt x="2377916" y="721137"/>
                </a:cubicBezTo>
                <a:cubicBezTo>
                  <a:pt x="2374487" y="720756"/>
                  <a:pt x="2371154" y="720471"/>
                  <a:pt x="2369153" y="720280"/>
                </a:cubicBezTo>
                <a:cubicBezTo>
                  <a:pt x="2366772" y="715708"/>
                  <a:pt x="2364772" y="711803"/>
                  <a:pt x="2362771" y="707898"/>
                </a:cubicBezTo>
                <a:cubicBezTo>
                  <a:pt x="2361057" y="711327"/>
                  <a:pt x="2359247" y="714756"/>
                  <a:pt x="2357723" y="717899"/>
                </a:cubicBezTo>
                <a:cubicBezTo>
                  <a:pt x="2354866" y="718851"/>
                  <a:pt x="2351532" y="719994"/>
                  <a:pt x="2349151" y="720756"/>
                </a:cubicBezTo>
                <a:cubicBezTo>
                  <a:pt x="2346960" y="716565"/>
                  <a:pt x="2344769" y="712374"/>
                  <a:pt x="2342579" y="708183"/>
                </a:cubicBezTo>
                <a:cubicBezTo>
                  <a:pt x="2340483" y="712470"/>
                  <a:pt x="2338388" y="716756"/>
                  <a:pt x="2335625" y="722376"/>
                </a:cubicBezTo>
                <a:lnTo>
                  <a:pt x="2329815" y="722376"/>
                </a:lnTo>
                <a:cubicBezTo>
                  <a:pt x="2326862" y="716756"/>
                  <a:pt x="2324576" y="712660"/>
                  <a:pt x="2322385" y="708469"/>
                </a:cubicBezTo>
                <a:cubicBezTo>
                  <a:pt x="2320195" y="712755"/>
                  <a:pt x="2318004" y="717042"/>
                  <a:pt x="2315051" y="722757"/>
                </a:cubicBezTo>
                <a:lnTo>
                  <a:pt x="2306288" y="722757"/>
                </a:lnTo>
                <a:cubicBezTo>
                  <a:pt x="2305907" y="718851"/>
                  <a:pt x="2305526" y="715327"/>
                  <a:pt x="2305145" y="711136"/>
                </a:cubicBezTo>
                <a:lnTo>
                  <a:pt x="2277427" y="711136"/>
                </a:lnTo>
                <a:cubicBezTo>
                  <a:pt x="2275999" y="716470"/>
                  <a:pt x="2279999" y="727138"/>
                  <a:pt x="2266569" y="723423"/>
                </a:cubicBezTo>
                <a:cubicBezTo>
                  <a:pt x="2266093" y="719328"/>
                  <a:pt x="2265521" y="714756"/>
                  <a:pt x="2264759" y="708564"/>
                </a:cubicBezTo>
                <a:cubicBezTo>
                  <a:pt x="2252853" y="709707"/>
                  <a:pt x="2241423" y="710755"/>
                  <a:pt x="2227421" y="712089"/>
                </a:cubicBezTo>
                <a:cubicBezTo>
                  <a:pt x="2221992" y="707231"/>
                  <a:pt x="2216563" y="707898"/>
                  <a:pt x="2202561" y="718185"/>
                </a:cubicBezTo>
                <a:cubicBezTo>
                  <a:pt x="2200275" y="703421"/>
                  <a:pt x="2189512" y="713327"/>
                  <a:pt x="2182177" y="709326"/>
                </a:cubicBezTo>
                <a:lnTo>
                  <a:pt x="2182177" y="723804"/>
                </a:lnTo>
                <a:cubicBezTo>
                  <a:pt x="2169414" y="726471"/>
                  <a:pt x="2175986" y="715803"/>
                  <a:pt x="2173510" y="712470"/>
                </a:cubicBezTo>
                <a:lnTo>
                  <a:pt x="1945576" y="712470"/>
                </a:lnTo>
                <a:cubicBezTo>
                  <a:pt x="1942814" y="718566"/>
                  <a:pt x="1940719" y="722947"/>
                  <a:pt x="1938718" y="727329"/>
                </a:cubicBezTo>
                <a:cubicBezTo>
                  <a:pt x="1937004" y="722947"/>
                  <a:pt x="1935289" y="718566"/>
                  <a:pt x="1933289" y="713517"/>
                </a:cubicBezTo>
                <a:cubicBezTo>
                  <a:pt x="1918430" y="709041"/>
                  <a:pt x="1912810" y="711612"/>
                  <a:pt x="1907381" y="725709"/>
                </a:cubicBezTo>
                <a:lnTo>
                  <a:pt x="1907381" y="712851"/>
                </a:lnTo>
                <a:lnTo>
                  <a:pt x="1887855" y="712851"/>
                </a:lnTo>
                <a:cubicBezTo>
                  <a:pt x="1886902" y="717327"/>
                  <a:pt x="1885855" y="721804"/>
                  <a:pt x="1885093" y="725614"/>
                </a:cubicBezTo>
                <a:cubicBezTo>
                  <a:pt x="1882807" y="721137"/>
                  <a:pt x="1881187" y="713898"/>
                  <a:pt x="1878330" y="713327"/>
                </a:cubicBezTo>
                <a:cubicBezTo>
                  <a:pt x="1872329" y="712089"/>
                  <a:pt x="1865376" y="713613"/>
                  <a:pt x="1859375" y="715708"/>
                </a:cubicBezTo>
                <a:cubicBezTo>
                  <a:pt x="1856994" y="716565"/>
                  <a:pt x="1856232" y="721899"/>
                  <a:pt x="1854232" y="726376"/>
                </a:cubicBezTo>
                <a:cubicBezTo>
                  <a:pt x="1853279" y="722471"/>
                  <a:pt x="1852231" y="718185"/>
                  <a:pt x="1850993" y="712851"/>
                </a:cubicBezTo>
                <a:lnTo>
                  <a:pt x="1833372" y="712851"/>
                </a:lnTo>
                <a:cubicBezTo>
                  <a:pt x="1832991" y="717137"/>
                  <a:pt x="1832610" y="721233"/>
                  <a:pt x="1832134" y="725424"/>
                </a:cubicBezTo>
                <a:cubicBezTo>
                  <a:pt x="1830991" y="725805"/>
                  <a:pt x="1829848" y="726186"/>
                  <a:pt x="1828609" y="726567"/>
                </a:cubicBezTo>
                <a:cubicBezTo>
                  <a:pt x="1827181" y="722185"/>
                  <a:pt x="1825657" y="717804"/>
                  <a:pt x="1823942" y="712565"/>
                </a:cubicBezTo>
                <a:lnTo>
                  <a:pt x="1804987" y="712565"/>
                </a:lnTo>
                <a:cubicBezTo>
                  <a:pt x="1804606" y="716280"/>
                  <a:pt x="1804321" y="719709"/>
                  <a:pt x="1803749" y="725424"/>
                </a:cubicBezTo>
                <a:cubicBezTo>
                  <a:pt x="1794700" y="707802"/>
                  <a:pt x="1783556" y="708088"/>
                  <a:pt x="1770602" y="719613"/>
                </a:cubicBezTo>
                <a:cubicBezTo>
                  <a:pt x="1771459" y="721423"/>
                  <a:pt x="1772507" y="723614"/>
                  <a:pt x="1773555" y="725805"/>
                </a:cubicBezTo>
                <a:cubicBezTo>
                  <a:pt x="1773079" y="725900"/>
                  <a:pt x="1772602" y="725995"/>
                  <a:pt x="1772126" y="726090"/>
                </a:cubicBezTo>
                <a:cubicBezTo>
                  <a:pt x="1771078" y="721709"/>
                  <a:pt x="1770031" y="717327"/>
                  <a:pt x="1768697" y="711803"/>
                </a:cubicBezTo>
                <a:cubicBezTo>
                  <a:pt x="1762696" y="712089"/>
                  <a:pt x="1756696" y="712470"/>
                  <a:pt x="1751552" y="712755"/>
                </a:cubicBezTo>
                <a:cubicBezTo>
                  <a:pt x="1749742" y="717899"/>
                  <a:pt x="1748314" y="721899"/>
                  <a:pt x="1746885" y="725900"/>
                </a:cubicBezTo>
                <a:cubicBezTo>
                  <a:pt x="1744694" y="722376"/>
                  <a:pt x="1742599" y="718851"/>
                  <a:pt x="1739836" y="714375"/>
                </a:cubicBezTo>
                <a:cubicBezTo>
                  <a:pt x="1633442" y="708469"/>
                  <a:pt x="1525714" y="712184"/>
                  <a:pt x="1418082" y="710088"/>
                </a:cubicBezTo>
                <a:cubicBezTo>
                  <a:pt x="1418530" y="721137"/>
                  <a:pt x="1415196" y="726249"/>
                  <a:pt x="1408081" y="725424"/>
                </a:cubicBezTo>
                <a:cubicBezTo>
                  <a:pt x="1405604" y="719899"/>
                  <a:pt x="1403509" y="715137"/>
                  <a:pt x="1401413" y="710469"/>
                </a:cubicBezTo>
                <a:cubicBezTo>
                  <a:pt x="1399508" y="714946"/>
                  <a:pt x="1397603" y="719328"/>
                  <a:pt x="1394936" y="725614"/>
                </a:cubicBezTo>
                <a:cubicBezTo>
                  <a:pt x="1393793" y="725614"/>
                  <a:pt x="1390364" y="725995"/>
                  <a:pt x="1385792" y="726376"/>
                </a:cubicBezTo>
                <a:cubicBezTo>
                  <a:pt x="1385506" y="721137"/>
                  <a:pt x="1385316" y="716565"/>
                  <a:pt x="1385030" y="711898"/>
                </a:cubicBezTo>
                <a:cubicBezTo>
                  <a:pt x="1380582" y="711200"/>
                  <a:pt x="1377534" y="715549"/>
                  <a:pt x="1375886" y="724947"/>
                </a:cubicBezTo>
                <a:cubicBezTo>
                  <a:pt x="1372933" y="725138"/>
                  <a:pt x="1369885" y="725328"/>
                  <a:pt x="1368457" y="725424"/>
                </a:cubicBezTo>
                <a:cubicBezTo>
                  <a:pt x="1360837" y="722090"/>
                  <a:pt x="1371409" y="708374"/>
                  <a:pt x="1357027" y="710469"/>
                </a:cubicBezTo>
                <a:cubicBezTo>
                  <a:pt x="1356836" y="714756"/>
                  <a:pt x="1356550" y="718661"/>
                  <a:pt x="1356455" y="721614"/>
                </a:cubicBezTo>
                <a:cubicBezTo>
                  <a:pt x="1352740" y="722280"/>
                  <a:pt x="1349407" y="722947"/>
                  <a:pt x="1345787" y="723709"/>
                </a:cubicBezTo>
                <a:lnTo>
                  <a:pt x="1345787" y="711612"/>
                </a:lnTo>
                <a:cubicBezTo>
                  <a:pt x="1339758" y="710469"/>
                  <a:pt x="1336424" y="714851"/>
                  <a:pt x="1335786" y="724757"/>
                </a:cubicBezTo>
                <a:lnTo>
                  <a:pt x="1327499" y="724757"/>
                </a:lnTo>
                <a:cubicBezTo>
                  <a:pt x="1324927" y="719328"/>
                  <a:pt x="1322832" y="714756"/>
                  <a:pt x="1320641" y="710088"/>
                </a:cubicBezTo>
                <a:cubicBezTo>
                  <a:pt x="1318641" y="714851"/>
                  <a:pt x="1316545" y="719518"/>
                  <a:pt x="1314069" y="725328"/>
                </a:cubicBezTo>
                <a:lnTo>
                  <a:pt x="1305020" y="725328"/>
                </a:lnTo>
                <a:cubicBezTo>
                  <a:pt x="1304734" y="720185"/>
                  <a:pt x="1304449" y="715613"/>
                  <a:pt x="1304163" y="710946"/>
                </a:cubicBezTo>
                <a:cubicBezTo>
                  <a:pt x="1299781" y="710946"/>
                  <a:pt x="1296829" y="715581"/>
                  <a:pt x="1295305" y="724852"/>
                </a:cubicBezTo>
                <a:cubicBezTo>
                  <a:pt x="1294066" y="725043"/>
                  <a:pt x="1292733" y="725424"/>
                  <a:pt x="1291304" y="725424"/>
                </a:cubicBezTo>
                <a:cubicBezTo>
                  <a:pt x="1289494" y="725424"/>
                  <a:pt x="1287685" y="725233"/>
                  <a:pt x="1285208" y="725043"/>
                </a:cubicBezTo>
                <a:cubicBezTo>
                  <a:pt x="1284827" y="720185"/>
                  <a:pt x="1284446" y="715613"/>
                  <a:pt x="1283875" y="707898"/>
                </a:cubicBezTo>
                <a:cubicBezTo>
                  <a:pt x="1278636" y="711136"/>
                  <a:pt x="1274540" y="715518"/>
                  <a:pt x="1270635" y="715518"/>
                </a:cubicBezTo>
                <a:cubicBezTo>
                  <a:pt x="1266444" y="715518"/>
                  <a:pt x="1262348" y="711136"/>
                  <a:pt x="1256824" y="707802"/>
                </a:cubicBezTo>
                <a:lnTo>
                  <a:pt x="1256538" y="707612"/>
                </a:lnTo>
                <a:cubicBezTo>
                  <a:pt x="1256157" y="714756"/>
                  <a:pt x="1255871" y="719328"/>
                  <a:pt x="1255681" y="724566"/>
                </a:cubicBezTo>
                <a:lnTo>
                  <a:pt x="1244441" y="724566"/>
                </a:lnTo>
                <a:cubicBezTo>
                  <a:pt x="1243774" y="717423"/>
                  <a:pt x="1240631" y="709707"/>
                  <a:pt x="1252347" y="707898"/>
                </a:cubicBezTo>
                <a:cubicBezTo>
                  <a:pt x="1210056" y="707898"/>
                  <a:pt x="1167765" y="707898"/>
                  <a:pt x="1125474" y="707898"/>
                </a:cubicBezTo>
                <a:cubicBezTo>
                  <a:pt x="1108329" y="707898"/>
                  <a:pt x="1091089" y="707326"/>
                  <a:pt x="1073944" y="707898"/>
                </a:cubicBezTo>
                <a:cubicBezTo>
                  <a:pt x="1069562" y="707993"/>
                  <a:pt x="1064038" y="710184"/>
                  <a:pt x="1061275" y="713327"/>
                </a:cubicBezTo>
                <a:cubicBezTo>
                  <a:pt x="1051846" y="723995"/>
                  <a:pt x="1040511" y="728472"/>
                  <a:pt x="1026604" y="727900"/>
                </a:cubicBezTo>
                <a:cubicBezTo>
                  <a:pt x="1005745" y="727043"/>
                  <a:pt x="984790" y="726757"/>
                  <a:pt x="963930" y="725709"/>
                </a:cubicBezTo>
                <a:cubicBezTo>
                  <a:pt x="959358" y="725424"/>
                  <a:pt x="954881" y="722757"/>
                  <a:pt x="948976" y="720756"/>
                </a:cubicBezTo>
                <a:cubicBezTo>
                  <a:pt x="946499" y="723423"/>
                  <a:pt x="942594" y="734472"/>
                  <a:pt x="935641" y="719899"/>
                </a:cubicBezTo>
                <a:cubicBezTo>
                  <a:pt x="934593" y="717708"/>
                  <a:pt x="929259" y="717708"/>
                  <a:pt x="924782" y="716280"/>
                </a:cubicBezTo>
                <a:cubicBezTo>
                  <a:pt x="924782" y="725043"/>
                  <a:pt x="920972" y="726281"/>
                  <a:pt x="912590" y="725233"/>
                </a:cubicBezTo>
                <a:cubicBezTo>
                  <a:pt x="897255" y="723328"/>
                  <a:pt x="881634" y="724090"/>
                  <a:pt x="866108" y="723709"/>
                </a:cubicBezTo>
                <a:cubicBezTo>
                  <a:pt x="862870" y="723709"/>
                  <a:pt x="859726" y="723709"/>
                  <a:pt x="855726" y="723709"/>
                </a:cubicBezTo>
                <a:cubicBezTo>
                  <a:pt x="855440" y="719423"/>
                  <a:pt x="855059" y="715899"/>
                  <a:pt x="854964" y="712279"/>
                </a:cubicBezTo>
                <a:cubicBezTo>
                  <a:pt x="854583" y="696849"/>
                  <a:pt x="855631" y="696658"/>
                  <a:pt x="870966" y="699992"/>
                </a:cubicBezTo>
                <a:cubicBezTo>
                  <a:pt x="879348" y="701802"/>
                  <a:pt x="888397" y="701135"/>
                  <a:pt x="897064" y="701421"/>
                </a:cubicBezTo>
                <a:cubicBezTo>
                  <a:pt x="934021" y="702564"/>
                  <a:pt x="970978" y="704373"/>
                  <a:pt x="1007935" y="704659"/>
                </a:cubicBezTo>
                <a:cubicBezTo>
                  <a:pt x="1068419" y="705040"/>
                  <a:pt x="1128998" y="704088"/>
                  <a:pt x="1189482" y="704278"/>
                </a:cubicBezTo>
                <a:cubicBezTo>
                  <a:pt x="1354931" y="704850"/>
                  <a:pt x="1520476" y="705802"/>
                  <a:pt x="1685925" y="706564"/>
                </a:cubicBezTo>
                <a:cubicBezTo>
                  <a:pt x="1689544" y="706564"/>
                  <a:pt x="1693069" y="706564"/>
                  <a:pt x="1697545" y="706564"/>
                </a:cubicBezTo>
                <a:lnTo>
                  <a:pt x="1697545" y="690467"/>
                </a:lnTo>
                <a:cubicBezTo>
                  <a:pt x="1644110" y="689514"/>
                  <a:pt x="1590865" y="689514"/>
                  <a:pt x="1537811" y="690753"/>
                </a:cubicBezTo>
                <a:cubicBezTo>
                  <a:pt x="1537144" y="685038"/>
                  <a:pt x="1536763" y="681418"/>
                  <a:pt x="1536287" y="676751"/>
                </a:cubicBezTo>
                <a:cubicBezTo>
                  <a:pt x="1528572" y="676751"/>
                  <a:pt x="1520952" y="675608"/>
                  <a:pt x="1513808" y="677227"/>
                </a:cubicBezTo>
                <a:cubicBezTo>
                  <a:pt x="1510093" y="678084"/>
                  <a:pt x="1507522" y="683609"/>
                  <a:pt x="1504569" y="686943"/>
                </a:cubicBezTo>
                <a:lnTo>
                  <a:pt x="1504569" y="663606"/>
                </a:lnTo>
                <a:lnTo>
                  <a:pt x="1697545" y="663606"/>
                </a:lnTo>
                <a:lnTo>
                  <a:pt x="1697545" y="646747"/>
                </a:lnTo>
                <a:cubicBezTo>
                  <a:pt x="1698117" y="646747"/>
                  <a:pt x="1698593" y="646747"/>
                  <a:pt x="1699165" y="646747"/>
                </a:cubicBezTo>
                <a:lnTo>
                  <a:pt x="1699165" y="663321"/>
                </a:lnTo>
                <a:lnTo>
                  <a:pt x="2139315" y="663321"/>
                </a:lnTo>
                <a:cubicBezTo>
                  <a:pt x="2131981" y="680085"/>
                  <a:pt x="2117598" y="682752"/>
                  <a:pt x="2104834" y="689705"/>
                </a:cubicBezTo>
                <a:cubicBezTo>
                  <a:pt x="2103692" y="685228"/>
                  <a:pt x="2103025" y="682561"/>
                  <a:pt x="2102167" y="679418"/>
                </a:cubicBezTo>
                <a:cubicBezTo>
                  <a:pt x="2096452" y="680370"/>
                  <a:pt x="2090928" y="681037"/>
                  <a:pt x="2085499" y="682371"/>
                </a:cubicBezTo>
                <a:cubicBezTo>
                  <a:pt x="2084832" y="682561"/>
                  <a:pt x="2084451" y="687800"/>
                  <a:pt x="2084927" y="687990"/>
                </a:cubicBezTo>
                <a:lnTo>
                  <a:pt x="2086345" y="688371"/>
                </a:lnTo>
                <a:lnTo>
                  <a:pt x="2067211" y="688371"/>
                </a:lnTo>
                <a:cubicBezTo>
                  <a:pt x="2037112" y="688657"/>
                  <a:pt x="2007013" y="688943"/>
                  <a:pt x="1977009" y="689324"/>
                </a:cubicBezTo>
                <a:cubicBezTo>
                  <a:pt x="1965579" y="689514"/>
                  <a:pt x="1954149" y="689324"/>
                  <a:pt x="1942814" y="690562"/>
                </a:cubicBezTo>
                <a:cubicBezTo>
                  <a:pt x="1935385" y="691419"/>
                  <a:pt x="1931575" y="690372"/>
                  <a:pt x="1931670" y="682180"/>
                </a:cubicBezTo>
                <a:cubicBezTo>
                  <a:pt x="1931670" y="680085"/>
                  <a:pt x="1929765" y="677989"/>
                  <a:pt x="1925860" y="675703"/>
                </a:cubicBezTo>
                <a:cubicBezTo>
                  <a:pt x="1924621" y="680466"/>
                  <a:pt x="1923479" y="685228"/>
                  <a:pt x="1921573" y="692848"/>
                </a:cubicBezTo>
                <a:cubicBezTo>
                  <a:pt x="1915573" y="685895"/>
                  <a:pt x="1910334" y="679799"/>
                  <a:pt x="1903857" y="672274"/>
                </a:cubicBezTo>
                <a:cubicBezTo>
                  <a:pt x="1900618" y="677894"/>
                  <a:pt x="1898237" y="684085"/>
                  <a:pt x="1893951" y="688371"/>
                </a:cubicBezTo>
                <a:cubicBezTo>
                  <a:pt x="1891189" y="691134"/>
                  <a:pt x="1885474" y="690848"/>
                  <a:pt x="1881187" y="691896"/>
                </a:cubicBezTo>
                <a:cubicBezTo>
                  <a:pt x="1876425" y="674655"/>
                  <a:pt x="1876520" y="674941"/>
                  <a:pt x="1858232" y="678275"/>
                </a:cubicBezTo>
                <a:cubicBezTo>
                  <a:pt x="1853565" y="679132"/>
                  <a:pt x="1848326" y="676751"/>
                  <a:pt x="1843373" y="676846"/>
                </a:cubicBezTo>
                <a:cubicBezTo>
                  <a:pt x="1835753" y="677037"/>
                  <a:pt x="1827943" y="677227"/>
                  <a:pt x="1820608" y="679037"/>
                </a:cubicBezTo>
                <a:cubicBezTo>
                  <a:pt x="1815846" y="680180"/>
                  <a:pt x="1811845" y="684276"/>
                  <a:pt x="1807559" y="687038"/>
                </a:cubicBezTo>
                <a:cubicBezTo>
                  <a:pt x="1808035" y="688086"/>
                  <a:pt x="1808512" y="689133"/>
                  <a:pt x="1808988" y="690276"/>
                </a:cubicBezTo>
                <a:lnTo>
                  <a:pt x="1700308" y="690276"/>
                </a:lnTo>
                <a:cubicBezTo>
                  <a:pt x="1697831" y="703707"/>
                  <a:pt x="1700022" y="706850"/>
                  <a:pt x="1711928" y="706850"/>
                </a:cubicBezTo>
                <a:cubicBezTo>
                  <a:pt x="1879187" y="706564"/>
                  <a:pt x="2046446" y="706564"/>
                  <a:pt x="2213705" y="705707"/>
                </a:cubicBezTo>
                <a:cubicBezTo>
                  <a:pt x="2307526" y="705231"/>
                  <a:pt x="2401443" y="703611"/>
                  <a:pt x="2495264" y="702087"/>
                </a:cubicBezTo>
                <a:cubicBezTo>
                  <a:pt x="2563749" y="700944"/>
                  <a:pt x="2632234" y="699325"/>
                  <a:pt x="2700718" y="697611"/>
                </a:cubicBezTo>
                <a:cubicBezTo>
                  <a:pt x="2711577" y="697325"/>
                  <a:pt x="2722340" y="695801"/>
                  <a:pt x="2734151" y="694753"/>
                </a:cubicBezTo>
                <a:lnTo>
                  <a:pt x="2734151" y="651033"/>
                </a:lnTo>
                <a:lnTo>
                  <a:pt x="2616994" y="651033"/>
                </a:lnTo>
                <a:cubicBezTo>
                  <a:pt x="2616994" y="649890"/>
                  <a:pt x="2616994" y="648843"/>
                  <a:pt x="2616994" y="647700"/>
                </a:cubicBezTo>
                <a:cubicBezTo>
                  <a:pt x="2650808" y="647700"/>
                  <a:pt x="2684526" y="647795"/>
                  <a:pt x="2718340" y="647700"/>
                </a:cubicBezTo>
                <a:cubicBezTo>
                  <a:pt x="2729103" y="647700"/>
                  <a:pt x="2739866" y="646652"/>
                  <a:pt x="2753011" y="645985"/>
                </a:cubicBezTo>
                <a:close/>
                <a:moveTo>
                  <a:pt x="3045333" y="644843"/>
                </a:moveTo>
                <a:lnTo>
                  <a:pt x="3045333" y="663036"/>
                </a:lnTo>
                <a:cubicBezTo>
                  <a:pt x="3025616" y="670275"/>
                  <a:pt x="3012853" y="662178"/>
                  <a:pt x="3009138" y="647320"/>
                </a:cubicBezTo>
                <a:cubicBezTo>
                  <a:pt x="3021140" y="646462"/>
                  <a:pt x="3033046" y="645700"/>
                  <a:pt x="3045333" y="644843"/>
                </a:cubicBezTo>
                <a:close/>
                <a:moveTo>
                  <a:pt x="2759011" y="640842"/>
                </a:moveTo>
                <a:cubicBezTo>
                  <a:pt x="2762536" y="642175"/>
                  <a:pt x="2765869" y="643890"/>
                  <a:pt x="2769489" y="644842"/>
                </a:cubicBezTo>
                <a:cubicBezTo>
                  <a:pt x="2773490" y="645890"/>
                  <a:pt x="2777681" y="646938"/>
                  <a:pt x="2781776" y="646747"/>
                </a:cubicBezTo>
                <a:cubicBezTo>
                  <a:pt x="2816638" y="645700"/>
                  <a:pt x="2851594" y="644366"/>
                  <a:pt x="2886456" y="643033"/>
                </a:cubicBezTo>
                <a:cubicBezTo>
                  <a:pt x="2886551" y="644747"/>
                  <a:pt x="2886742" y="646557"/>
                  <a:pt x="2886837" y="648271"/>
                </a:cubicBezTo>
                <a:lnTo>
                  <a:pt x="2886932" y="648462"/>
                </a:lnTo>
                <a:cubicBezTo>
                  <a:pt x="2874074" y="648462"/>
                  <a:pt x="2861215" y="648271"/>
                  <a:pt x="2848451" y="648462"/>
                </a:cubicBezTo>
                <a:cubicBezTo>
                  <a:pt x="2823782" y="648938"/>
                  <a:pt x="2799207" y="650081"/>
                  <a:pt x="2774537" y="650081"/>
                </a:cubicBezTo>
                <a:cubicBezTo>
                  <a:pt x="2768917" y="650081"/>
                  <a:pt x="2763298" y="646747"/>
                  <a:pt x="2757678" y="644938"/>
                </a:cubicBezTo>
                <a:cubicBezTo>
                  <a:pt x="2758154" y="643604"/>
                  <a:pt x="2758535" y="642175"/>
                  <a:pt x="2759011" y="640842"/>
                </a:cubicBezTo>
                <a:close/>
                <a:moveTo>
                  <a:pt x="1579436" y="634460"/>
                </a:moveTo>
                <a:lnTo>
                  <a:pt x="1579531" y="634460"/>
                </a:lnTo>
                <a:lnTo>
                  <a:pt x="1579178" y="634492"/>
                </a:lnTo>
                <a:close/>
                <a:moveTo>
                  <a:pt x="2069401" y="633127"/>
                </a:moveTo>
                <a:cubicBezTo>
                  <a:pt x="2069401" y="633127"/>
                  <a:pt x="2069687" y="633318"/>
                  <a:pt x="2069687" y="633318"/>
                </a:cubicBezTo>
                <a:cubicBezTo>
                  <a:pt x="2069592" y="633889"/>
                  <a:pt x="2069592" y="634365"/>
                  <a:pt x="2069592" y="634937"/>
                </a:cubicBezTo>
                <a:cubicBezTo>
                  <a:pt x="2069496" y="634365"/>
                  <a:pt x="2069401" y="633699"/>
                  <a:pt x="2069401" y="633127"/>
                </a:cubicBezTo>
                <a:close/>
                <a:moveTo>
                  <a:pt x="889539" y="630269"/>
                </a:moveTo>
                <a:cubicBezTo>
                  <a:pt x="897159" y="642651"/>
                  <a:pt x="889920" y="661320"/>
                  <a:pt x="907922" y="669226"/>
                </a:cubicBezTo>
                <a:cubicBezTo>
                  <a:pt x="903446" y="677132"/>
                  <a:pt x="895445" y="672274"/>
                  <a:pt x="890015" y="674751"/>
                </a:cubicBezTo>
                <a:cubicBezTo>
                  <a:pt x="884872" y="677132"/>
                  <a:pt x="880490" y="681323"/>
                  <a:pt x="873918" y="686086"/>
                </a:cubicBezTo>
                <a:lnTo>
                  <a:pt x="873918" y="674751"/>
                </a:lnTo>
                <a:cubicBezTo>
                  <a:pt x="879062" y="674179"/>
                  <a:pt x="884015" y="673513"/>
                  <a:pt x="888968" y="672941"/>
                </a:cubicBezTo>
                <a:cubicBezTo>
                  <a:pt x="888968" y="671798"/>
                  <a:pt x="888968" y="670750"/>
                  <a:pt x="888968" y="669607"/>
                </a:cubicBezTo>
                <a:cubicBezTo>
                  <a:pt x="883538" y="669036"/>
                  <a:pt x="878205" y="668083"/>
                  <a:pt x="872775" y="668083"/>
                </a:cubicBezTo>
                <a:cubicBezTo>
                  <a:pt x="854963" y="668083"/>
                  <a:pt x="837152" y="668464"/>
                  <a:pt x="819435" y="668464"/>
                </a:cubicBezTo>
                <a:cubicBezTo>
                  <a:pt x="817530" y="668464"/>
                  <a:pt x="815530" y="666750"/>
                  <a:pt x="812482" y="665321"/>
                </a:cubicBezTo>
                <a:lnTo>
                  <a:pt x="812577" y="665130"/>
                </a:lnTo>
                <a:cubicBezTo>
                  <a:pt x="836866" y="665130"/>
                  <a:pt x="858964" y="665226"/>
                  <a:pt x="880967" y="665130"/>
                </a:cubicBezTo>
                <a:cubicBezTo>
                  <a:pt x="888015" y="665130"/>
                  <a:pt x="888682" y="661606"/>
                  <a:pt x="884205" y="656653"/>
                </a:cubicBezTo>
                <a:cubicBezTo>
                  <a:pt x="894683" y="652176"/>
                  <a:pt x="887825" y="644366"/>
                  <a:pt x="887825" y="637889"/>
                </a:cubicBezTo>
                <a:cubicBezTo>
                  <a:pt x="887825" y="635413"/>
                  <a:pt x="888111" y="632936"/>
                  <a:pt x="889539" y="630269"/>
                </a:cubicBezTo>
                <a:close/>
                <a:moveTo>
                  <a:pt x="1276350" y="627581"/>
                </a:moveTo>
                <a:lnTo>
                  <a:pt x="1276541" y="629222"/>
                </a:lnTo>
                <a:cubicBezTo>
                  <a:pt x="1276541" y="629222"/>
                  <a:pt x="1276350" y="629412"/>
                  <a:pt x="1276350" y="629412"/>
                </a:cubicBezTo>
                <a:close/>
                <a:moveTo>
                  <a:pt x="2073211" y="626174"/>
                </a:moveTo>
                <a:cubicBezTo>
                  <a:pt x="2073211" y="626174"/>
                  <a:pt x="2073402" y="626269"/>
                  <a:pt x="2073402" y="626269"/>
                </a:cubicBezTo>
                <a:lnTo>
                  <a:pt x="2072843" y="632240"/>
                </a:lnTo>
                <a:lnTo>
                  <a:pt x="2072926" y="632365"/>
                </a:lnTo>
                <a:cubicBezTo>
                  <a:pt x="2071878" y="632651"/>
                  <a:pt x="2070830" y="633032"/>
                  <a:pt x="2069783" y="633317"/>
                </a:cubicBezTo>
                <a:lnTo>
                  <a:pt x="2069497" y="633127"/>
                </a:lnTo>
                <a:lnTo>
                  <a:pt x="2072657" y="632105"/>
                </a:lnTo>
                <a:lnTo>
                  <a:pt x="2072640" y="632079"/>
                </a:lnTo>
                <a:cubicBezTo>
                  <a:pt x="2072831" y="630174"/>
                  <a:pt x="2073021" y="628174"/>
                  <a:pt x="2073211" y="626174"/>
                </a:cubicBezTo>
                <a:close/>
                <a:moveTo>
                  <a:pt x="2291239" y="625030"/>
                </a:moveTo>
                <a:cubicBezTo>
                  <a:pt x="2293715" y="629793"/>
                  <a:pt x="2296192" y="634555"/>
                  <a:pt x="2300002" y="641699"/>
                </a:cubicBezTo>
                <a:lnTo>
                  <a:pt x="2299906" y="641699"/>
                </a:lnTo>
                <a:lnTo>
                  <a:pt x="2282571" y="641699"/>
                </a:lnTo>
                <a:cubicBezTo>
                  <a:pt x="2286000" y="635031"/>
                  <a:pt x="2288572" y="629983"/>
                  <a:pt x="2291239" y="625030"/>
                </a:cubicBezTo>
                <a:close/>
                <a:moveTo>
                  <a:pt x="1313974" y="624840"/>
                </a:moveTo>
                <a:lnTo>
                  <a:pt x="1314340" y="625115"/>
                </a:lnTo>
                <a:lnTo>
                  <a:pt x="1314355" y="625030"/>
                </a:lnTo>
                <a:lnTo>
                  <a:pt x="1314450" y="625126"/>
                </a:lnTo>
                <a:lnTo>
                  <a:pt x="1314297" y="625357"/>
                </a:lnTo>
                <a:lnTo>
                  <a:pt x="1314334" y="625147"/>
                </a:lnTo>
                <a:lnTo>
                  <a:pt x="1314165" y="625316"/>
                </a:lnTo>
                <a:close/>
                <a:moveTo>
                  <a:pt x="2320481" y="624649"/>
                </a:moveTo>
                <a:cubicBezTo>
                  <a:pt x="2322100" y="629697"/>
                  <a:pt x="2323815" y="634650"/>
                  <a:pt x="2326005" y="641508"/>
                </a:cubicBezTo>
                <a:lnTo>
                  <a:pt x="2313242" y="641508"/>
                </a:lnTo>
                <a:cubicBezTo>
                  <a:pt x="2313528" y="636651"/>
                  <a:pt x="2313337" y="631793"/>
                  <a:pt x="2314290" y="627221"/>
                </a:cubicBezTo>
                <a:cubicBezTo>
                  <a:pt x="2314575" y="625982"/>
                  <a:pt x="2318290" y="625506"/>
                  <a:pt x="2320481" y="624649"/>
                </a:cubicBezTo>
                <a:close/>
                <a:moveTo>
                  <a:pt x="1800130" y="624554"/>
                </a:moveTo>
                <a:cubicBezTo>
                  <a:pt x="1802225" y="629602"/>
                  <a:pt x="1804321" y="634651"/>
                  <a:pt x="1806893" y="641032"/>
                </a:cubicBezTo>
                <a:lnTo>
                  <a:pt x="1790319" y="641032"/>
                </a:lnTo>
                <a:cubicBezTo>
                  <a:pt x="1794510" y="633984"/>
                  <a:pt x="1797368" y="629317"/>
                  <a:pt x="1800130" y="624554"/>
                </a:cubicBezTo>
                <a:close/>
                <a:moveTo>
                  <a:pt x="1650682" y="624554"/>
                </a:moveTo>
                <a:cubicBezTo>
                  <a:pt x="1651921" y="629412"/>
                  <a:pt x="1653159" y="634270"/>
                  <a:pt x="1654778" y="640461"/>
                </a:cubicBezTo>
                <a:lnTo>
                  <a:pt x="1654683" y="640366"/>
                </a:lnTo>
                <a:lnTo>
                  <a:pt x="1643253" y="640366"/>
                </a:lnTo>
                <a:cubicBezTo>
                  <a:pt x="1643253" y="635889"/>
                  <a:pt x="1642491" y="631603"/>
                  <a:pt x="1643634" y="627888"/>
                </a:cubicBezTo>
                <a:cubicBezTo>
                  <a:pt x="1644110" y="626269"/>
                  <a:pt x="1648206" y="625602"/>
                  <a:pt x="1650682" y="624554"/>
                </a:cubicBezTo>
                <a:close/>
                <a:moveTo>
                  <a:pt x="2344959" y="623697"/>
                </a:moveTo>
                <a:cubicBezTo>
                  <a:pt x="2347626" y="628650"/>
                  <a:pt x="2350293" y="633508"/>
                  <a:pt x="2354294" y="640937"/>
                </a:cubicBezTo>
                <a:lnTo>
                  <a:pt x="2337244" y="640937"/>
                </a:lnTo>
                <a:cubicBezTo>
                  <a:pt x="2340292" y="634174"/>
                  <a:pt x="2342673" y="628936"/>
                  <a:pt x="2344959" y="623697"/>
                </a:cubicBezTo>
                <a:close/>
                <a:moveTo>
                  <a:pt x="1605914" y="623507"/>
                </a:moveTo>
                <a:cubicBezTo>
                  <a:pt x="1608296" y="628270"/>
                  <a:pt x="1610772" y="633032"/>
                  <a:pt x="1614106" y="639699"/>
                </a:cubicBezTo>
                <a:lnTo>
                  <a:pt x="1598580" y="639699"/>
                </a:lnTo>
                <a:cubicBezTo>
                  <a:pt x="1601628" y="632937"/>
                  <a:pt x="1603819" y="628270"/>
                  <a:pt x="1605914" y="623507"/>
                </a:cubicBezTo>
                <a:close/>
                <a:moveTo>
                  <a:pt x="2372201" y="623030"/>
                </a:moveTo>
                <a:cubicBezTo>
                  <a:pt x="2374487" y="628364"/>
                  <a:pt x="2376773" y="633698"/>
                  <a:pt x="2379726" y="640365"/>
                </a:cubicBezTo>
                <a:lnTo>
                  <a:pt x="2364867" y="640365"/>
                </a:lnTo>
                <a:cubicBezTo>
                  <a:pt x="2367725" y="633603"/>
                  <a:pt x="2370010" y="628269"/>
                  <a:pt x="2372201" y="623030"/>
                </a:cubicBezTo>
                <a:close/>
                <a:moveTo>
                  <a:pt x="2428875" y="622649"/>
                </a:moveTo>
                <a:cubicBezTo>
                  <a:pt x="2430113" y="627888"/>
                  <a:pt x="2431351" y="633126"/>
                  <a:pt x="2432970" y="639794"/>
                </a:cubicBezTo>
                <a:lnTo>
                  <a:pt x="2421064" y="639794"/>
                </a:lnTo>
                <a:cubicBezTo>
                  <a:pt x="2421540" y="634651"/>
                  <a:pt x="2421635" y="629793"/>
                  <a:pt x="2422779" y="625126"/>
                </a:cubicBezTo>
                <a:cubicBezTo>
                  <a:pt x="2423064" y="623887"/>
                  <a:pt x="2426779" y="623411"/>
                  <a:pt x="2428875" y="622649"/>
                </a:cubicBezTo>
                <a:close/>
                <a:moveTo>
                  <a:pt x="2400110" y="622554"/>
                </a:moveTo>
                <a:cubicBezTo>
                  <a:pt x="2402682" y="627698"/>
                  <a:pt x="2405253" y="632841"/>
                  <a:pt x="2408968" y="640080"/>
                </a:cubicBezTo>
                <a:lnTo>
                  <a:pt x="2392109" y="640080"/>
                </a:lnTo>
                <a:cubicBezTo>
                  <a:pt x="2395252" y="633222"/>
                  <a:pt x="2397634" y="627888"/>
                  <a:pt x="2400110" y="622554"/>
                </a:cubicBezTo>
                <a:close/>
                <a:moveTo>
                  <a:pt x="2078069" y="619506"/>
                </a:moveTo>
                <a:lnTo>
                  <a:pt x="2078259" y="619792"/>
                </a:lnTo>
                <a:cubicBezTo>
                  <a:pt x="2076640" y="621983"/>
                  <a:pt x="2075021" y="624078"/>
                  <a:pt x="2073402" y="626269"/>
                </a:cubicBezTo>
                <a:lnTo>
                  <a:pt x="2073402" y="626078"/>
                </a:lnTo>
                <a:lnTo>
                  <a:pt x="2073211" y="626078"/>
                </a:lnTo>
                <a:cubicBezTo>
                  <a:pt x="2074830" y="623887"/>
                  <a:pt x="2076450" y="621697"/>
                  <a:pt x="2078069" y="619506"/>
                </a:cubicBezTo>
                <a:close/>
                <a:moveTo>
                  <a:pt x="2078069" y="619506"/>
                </a:moveTo>
                <a:lnTo>
                  <a:pt x="2078545" y="619679"/>
                </a:lnTo>
                <a:lnTo>
                  <a:pt x="2078260" y="619887"/>
                </a:lnTo>
                <a:lnTo>
                  <a:pt x="2078260" y="619696"/>
                </a:lnTo>
                <a:cubicBezTo>
                  <a:pt x="2078260" y="619696"/>
                  <a:pt x="2078069" y="619506"/>
                  <a:pt x="2078069" y="619506"/>
                </a:cubicBezTo>
                <a:close/>
                <a:moveTo>
                  <a:pt x="1760029" y="618839"/>
                </a:moveTo>
                <a:lnTo>
                  <a:pt x="1759934" y="619315"/>
                </a:lnTo>
                <a:lnTo>
                  <a:pt x="1759458" y="618934"/>
                </a:lnTo>
                <a:close/>
                <a:moveTo>
                  <a:pt x="1742122" y="618553"/>
                </a:moveTo>
                <a:cubicBezTo>
                  <a:pt x="1748694" y="623316"/>
                  <a:pt x="1749647" y="637317"/>
                  <a:pt x="1744694" y="644747"/>
                </a:cubicBezTo>
                <a:cubicBezTo>
                  <a:pt x="1743837" y="635984"/>
                  <a:pt x="1742979" y="627792"/>
                  <a:pt x="1742122" y="618553"/>
                </a:cubicBezTo>
                <a:close/>
                <a:moveTo>
                  <a:pt x="2080472" y="618271"/>
                </a:moveTo>
                <a:lnTo>
                  <a:pt x="2080165" y="620268"/>
                </a:lnTo>
                <a:lnTo>
                  <a:pt x="2078545" y="619679"/>
                </a:lnTo>
                <a:close/>
                <a:moveTo>
                  <a:pt x="1877982" y="618078"/>
                </a:moveTo>
                <a:lnTo>
                  <a:pt x="1882982" y="618078"/>
                </a:lnTo>
                <a:lnTo>
                  <a:pt x="1882997" y="618173"/>
                </a:lnTo>
                <a:cubicBezTo>
                  <a:pt x="1881377" y="618363"/>
                  <a:pt x="1879758" y="618649"/>
                  <a:pt x="1878139" y="618935"/>
                </a:cubicBezTo>
                <a:lnTo>
                  <a:pt x="1878139" y="619030"/>
                </a:lnTo>
                <a:close/>
                <a:moveTo>
                  <a:pt x="1843091" y="618078"/>
                </a:moveTo>
                <a:lnTo>
                  <a:pt x="1856208" y="618078"/>
                </a:lnTo>
                <a:lnTo>
                  <a:pt x="1855839" y="618959"/>
                </a:lnTo>
                <a:close/>
                <a:moveTo>
                  <a:pt x="1840427" y="617894"/>
                </a:moveTo>
                <a:lnTo>
                  <a:pt x="1843091" y="618078"/>
                </a:lnTo>
                <a:lnTo>
                  <a:pt x="1840610" y="618078"/>
                </a:lnTo>
                <a:close/>
                <a:moveTo>
                  <a:pt x="1840325" y="617887"/>
                </a:moveTo>
                <a:lnTo>
                  <a:pt x="1840420" y="617887"/>
                </a:lnTo>
                <a:lnTo>
                  <a:pt x="1840427" y="617894"/>
                </a:lnTo>
                <a:close/>
                <a:moveTo>
                  <a:pt x="2080545" y="617791"/>
                </a:moveTo>
                <a:lnTo>
                  <a:pt x="2080736" y="618077"/>
                </a:lnTo>
                <a:lnTo>
                  <a:pt x="2080472" y="618271"/>
                </a:lnTo>
                <a:close/>
                <a:moveTo>
                  <a:pt x="2917222" y="615315"/>
                </a:moveTo>
                <a:cubicBezTo>
                  <a:pt x="2919127" y="616077"/>
                  <a:pt x="2922366" y="616553"/>
                  <a:pt x="2922556" y="617601"/>
                </a:cubicBezTo>
                <a:cubicBezTo>
                  <a:pt x="2924175" y="625697"/>
                  <a:pt x="2930748" y="623602"/>
                  <a:pt x="2935415" y="623697"/>
                </a:cubicBezTo>
                <a:cubicBezTo>
                  <a:pt x="2967419" y="623983"/>
                  <a:pt x="2999518" y="623887"/>
                  <a:pt x="3031903" y="623887"/>
                </a:cubicBezTo>
                <a:cubicBezTo>
                  <a:pt x="3021902" y="635603"/>
                  <a:pt x="3021902" y="635222"/>
                  <a:pt x="3004947" y="635032"/>
                </a:cubicBezTo>
                <a:cubicBezTo>
                  <a:pt x="2980468" y="634651"/>
                  <a:pt x="2955989" y="635032"/>
                  <a:pt x="2931510" y="634936"/>
                </a:cubicBezTo>
                <a:cubicBezTo>
                  <a:pt x="2914746" y="634841"/>
                  <a:pt x="2913222" y="632555"/>
                  <a:pt x="2917127" y="615410"/>
                </a:cubicBezTo>
                <a:close/>
                <a:moveTo>
                  <a:pt x="2084641" y="610838"/>
                </a:moveTo>
                <a:cubicBezTo>
                  <a:pt x="2084641" y="610838"/>
                  <a:pt x="2084831" y="611124"/>
                  <a:pt x="2084831" y="611124"/>
                </a:cubicBezTo>
                <a:cubicBezTo>
                  <a:pt x="2084451" y="612934"/>
                  <a:pt x="2084070" y="614838"/>
                  <a:pt x="2083689" y="616743"/>
                </a:cubicBezTo>
                <a:lnTo>
                  <a:pt x="2083614" y="616631"/>
                </a:lnTo>
                <a:lnTo>
                  <a:pt x="2083689" y="616744"/>
                </a:lnTo>
                <a:cubicBezTo>
                  <a:pt x="2082737" y="617220"/>
                  <a:pt x="2081689" y="617601"/>
                  <a:pt x="2080737" y="618077"/>
                </a:cubicBezTo>
                <a:cubicBezTo>
                  <a:pt x="2080737" y="618077"/>
                  <a:pt x="2080546" y="617791"/>
                  <a:pt x="2080546" y="617791"/>
                </a:cubicBezTo>
                <a:lnTo>
                  <a:pt x="2083498" y="616458"/>
                </a:lnTo>
                <a:lnTo>
                  <a:pt x="2083498" y="616458"/>
                </a:lnTo>
                <a:cubicBezTo>
                  <a:pt x="2083879" y="614553"/>
                  <a:pt x="2084260" y="612743"/>
                  <a:pt x="2084641" y="610838"/>
                </a:cubicBezTo>
                <a:close/>
                <a:moveTo>
                  <a:pt x="2087986" y="609950"/>
                </a:moveTo>
                <a:lnTo>
                  <a:pt x="2088071" y="610076"/>
                </a:lnTo>
                <a:lnTo>
                  <a:pt x="2087975" y="609981"/>
                </a:lnTo>
                <a:close/>
                <a:moveTo>
                  <a:pt x="2331339" y="609695"/>
                </a:moveTo>
                <a:cubicBezTo>
                  <a:pt x="2331625" y="609695"/>
                  <a:pt x="2331910" y="609695"/>
                  <a:pt x="2332196" y="609695"/>
                </a:cubicBezTo>
                <a:lnTo>
                  <a:pt x="2332196" y="613791"/>
                </a:lnTo>
                <a:cubicBezTo>
                  <a:pt x="2332196" y="613791"/>
                  <a:pt x="2331815" y="613791"/>
                  <a:pt x="2331625" y="613791"/>
                </a:cubicBezTo>
                <a:cubicBezTo>
                  <a:pt x="2331625" y="612457"/>
                  <a:pt x="2331434" y="611124"/>
                  <a:pt x="2331339" y="609695"/>
                </a:cubicBezTo>
                <a:close/>
                <a:moveTo>
                  <a:pt x="2087785" y="609600"/>
                </a:moveTo>
                <a:lnTo>
                  <a:pt x="2087903" y="609778"/>
                </a:lnTo>
                <a:lnTo>
                  <a:pt x="2088085" y="609674"/>
                </a:lnTo>
                <a:lnTo>
                  <a:pt x="2087986" y="609950"/>
                </a:lnTo>
                <a:lnTo>
                  <a:pt x="2087950" y="609896"/>
                </a:lnTo>
                <a:lnTo>
                  <a:pt x="2084928" y="611029"/>
                </a:lnTo>
                <a:cubicBezTo>
                  <a:pt x="2084928" y="611124"/>
                  <a:pt x="2084737" y="610838"/>
                  <a:pt x="2084737" y="610838"/>
                </a:cubicBezTo>
                <a:cubicBezTo>
                  <a:pt x="2085785" y="610457"/>
                  <a:pt x="2086737" y="610076"/>
                  <a:pt x="2087785" y="609695"/>
                </a:cubicBezTo>
                <a:close/>
                <a:moveTo>
                  <a:pt x="2234327" y="609208"/>
                </a:moveTo>
                <a:cubicBezTo>
                  <a:pt x="2239899" y="608124"/>
                  <a:pt x="2245138" y="608410"/>
                  <a:pt x="2246376" y="610458"/>
                </a:cubicBezTo>
                <a:cubicBezTo>
                  <a:pt x="2246947" y="611410"/>
                  <a:pt x="2244566" y="615792"/>
                  <a:pt x="2243423" y="615887"/>
                </a:cubicBezTo>
                <a:cubicBezTo>
                  <a:pt x="2236374" y="616458"/>
                  <a:pt x="2229231" y="616173"/>
                  <a:pt x="2220277" y="616173"/>
                </a:cubicBezTo>
                <a:cubicBezTo>
                  <a:pt x="2222849" y="612744"/>
                  <a:pt x="2228755" y="610291"/>
                  <a:pt x="2234327" y="609208"/>
                </a:cubicBezTo>
                <a:close/>
                <a:moveTo>
                  <a:pt x="3044381" y="607695"/>
                </a:moveTo>
                <a:lnTo>
                  <a:pt x="3085814" y="607695"/>
                </a:lnTo>
                <a:lnTo>
                  <a:pt x="3085814" y="607790"/>
                </a:lnTo>
                <a:lnTo>
                  <a:pt x="3085814" y="629126"/>
                </a:lnTo>
                <a:lnTo>
                  <a:pt x="3102769" y="629126"/>
                </a:lnTo>
                <a:cubicBezTo>
                  <a:pt x="3102388" y="634174"/>
                  <a:pt x="3102102" y="638461"/>
                  <a:pt x="3101626" y="643795"/>
                </a:cubicBezTo>
                <a:cubicBezTo>
                  <a:pt x="3105055" y="644080"/>
                  <a:pt x="3109532" y="644557"/>
                  <a:pt x="3115628" y="645033"/>
                </a:cubicBezTo>
                <a:cubicBezTo>
                  <a:pt x="3115246" y="652177"/>
                  <a:pt x="3114770" y="659511"/>
                  <a:pt x="3114294" y="668084"/>
                </a:cubicBezTo>
                <a:lnTo>
                  <a:pt x="3121375" y="669430"/>
                </a:lnTo>
                <a:lnTo>
                  <a:pt x="3060192" y="670941"/>
                </a:lnTo>
                <a:cubicBezTo>
                  <a:pt x="3052572" y="670941"/>
                  <a:pt x="3046571" y="666655"/>
                  <a:pt x="3047048" y="657320"/>
                </a:cubicBezTo>
                <a:cubicBezTo>
                  <a:pt x="3047238" y="653415"/>
                  <a:pt x="3047048" y="649414"/>
                  <a:pt x="3047048" y="644938"/>
                </a:cubicBezTo>
                <a:cubicBezTo>
                  <a:pt x="3056668" y="644080"/>
                  <a:pt x="3065621" y="643318"/>
                  <a:pt x="3077813" y="642271"/>
                </a:cubicBezTo>
                <a:cubicBezTo>
                  <a:pt x="3074956" y="635318"/>
                  <a:pt x="3072860" y="629984"/>
                  <a:pt x="3070574" y="624840"/>
                </a:cubicBezTo>
                <a:cubicBezTo>
                  <a:pt x="3068765" y="620649"/>
                  <a:pt x="3066955" y="622268"/>
                  <a:pt x="3063145" y="623411"/>
                </a:cubicBezTo>
                <a:cubicBezTo>
                  <a:pt x="3056477" y="625316"/>
                  <a:pt x="3048762" y="623983"/>
                  <a:pt x="3042666" y="623983"/>
                </a:cubicBezTo>
                <a:cubicBezTo>
                  <a:pt x="3043237" y="618458"/>
                  <a:pt x="3043809" y="612934"/>
                  <a:pt x="3044381" y="607695"/>
                </a:cubicBezTo>
                <a:close/>
                <a:moveTo>
                  <a:pt x="2819781" y="607314"/>
                </a:moveTo>
                <a:lnTo>
                  <a:pt x="2819777" y="607410"/>
                </a:lnTo>
                <a:lnTo>
                  <a:pt x="2819686" y="607410"/>
                </a:lnTo>
                <a:close/>
                <a:moveTo>
                  <a:pt x="2088928" y="607314"/>
                </a:moveTo>
                <a:lnTo>
                  <a:pt x="2090452" y="608301"/>
                </a:lnTo>
                <a:lnTo>
                  <a:pt x="2090452" y="608266"/>
                </a:lnTo>
                <a:lnTo>
                  <a:pt x="2090589" y="608079"/>
                </a:lnTo>
                <a:lnTo>
                  <a:pt x="2090547" y="608362"/>
                </a:lnTo>
                <a:lnTo>
                  <a:pt x="2090452" y="608457"/>
                </a:lnTo>
                <a:lnTo>
                  <a:pt x="2090452" y="608321"/>
                </a:lnTo>
                <a:lnTo>
                  <a:pt x="2088085" y="609674"/>
                </a:lnTo>
                <a:close/>
                <a:moveTo>
                  <a:pt x="3030189" y="606620"/>
                </a:moveTo>
                <a:lnTo>
                  <a:pt x="3030189" y="607410"/>
                </a:lnTo>
                <a:lnTo>
                  <a:pt x="3021160" y="607410"/>
                </a:lnTo>
                <a:close/>
                <a:moveTo>
                  <a:pt x="2699957" y="605980"/>
                </a:moveTo>
                <a:lnTo>
                  <a:pt x="2721007" y="605980"/>
                </a:lnTo>
                <a:cubicBezTo>
                  <a:pt x="2721893" y="609854"/>
                  <a:pt x="2714883" y="613378"/>
                  <a:pt x="2699957" y="616553"/>
                </a:cubicBezTo>
                <a:close/>
                <a:moveTo>
                  <a:pt x="2736056" y="605314"/>
                </a:moveTo>
                <a:lnTo>
                  <a:pt x="2755106" y="605314"/>
                </a:lnTo>
                <a:cubicBezTo>
                  <a:pt x="2755392" y="606647"/>
                  <a:pt x="2755583" y="607886"/>
                  <a:pt x="2755868" y="609219"/>
                </a:cubicBezTo>
                <a:cubicBezTo>
                  <a:pt x="2751963" y="611696"/>
                  <a:pt x="2747963" y="614077"/>
                  <a:pt x="2743676" y="616744"/>
                </a:cubicBezTo>
                <a:cubicBezTo>
                  <a:pt x="2746438" y="621983"/>
                  <a:pt x="2753582" y="627412"/>
                  <a:pt x="2745486" y="635127"/>
                </a:cubicBezTo>
                <a:cubicBezTo>
                  <a:pt x="2745200" y="632460"/>
                  <a:pt x="2744819" y="629889"/>
                  <a:pt x="2744343" y="625983"/>
                </a:cubicBezTo>
                <a:cubicBezTo>
                  <a:pt x="2700052" y="636175"/>
                  <a:pt x="2656142" y="634937"/>
                  <a:pt x="2612517" y="627983"/>
                </a:cubicBezTo>
                <a:cubicBezTo>
                  <a:pt x="2612803" y="623697"/>
                  <a:pt x="2612993" y="620173"/>
                  <a:pt x="2613184" y="616649"/>
                </a:cubicBezTo>
                <a:cubicBezTo>
                  <a:pt x="2613660" y="632460"/>
                  <a:pt x="2625947" y="627031"/>
                  <a:pt x="2633377" y="627126"/>
                </a:cubicBezTo>
                <a:cubicBezTo>
                  <a:pt x="2663190" y="627603"/>
                  <a:pt x="2693003" y="627222"/>
                  <a:pt x="2722817" y="626841"/>
                </a:cubicBezTo>
                <a:cubicBezTo>
                  <a:pt x="2728436" y="626841"/>
                  <a:pt x="2734056" y="624745"/>
                  <a:pt x="2739581" y="623602"/>
                </a:cubicBezTo>
                <a:lnTo>
                  <a:pt x="2739771" y="623602"/>
                </a:lnTo>
                <a:cubicBezTo>
                  <a:pt x="2738342" y="616744"/>
                  <a:pt x="2737200" y="611029"/>
                  <a:pt x="2736056" y="605314"/>
                </a:cubicBezTo>
                <a:close/>
                <a:moveTo>
                  <a:pt x="1564576" y="604647"/>
                </a:moveTo>
                <a:cubicBezTo>
                  <a:pt x="1564576" y="604647"/>
                  <a:pt x="1564767" y="604647"/>
                  <a:pt x="1564767" y="604647"/>
                </a:cubicBezTo>
                <a:lnTo>
                  <a:pt x="1564767" y="618553"/>
                </a:lnTo>
                <a:cubicBezTo>
                  <a:pt x="1564767" y="618553"/>
                  <a:pt x="1564576" y="618553"/>
                  <a:pt x="1564576" y="618553"/>
                </a:cubicBezTo>
                <a:lnTo>
                  <a:pt x="1564576" y="618458"/>
                </a:lnTo>
                <a:close/>
                <a:moveTo>
                  <a:pt x="2091309" y="603218"/>
                </a:moveTo>
                <a:cubicBezTo>
                  <a:pt x="2092071" y="603504"/>
                  <a:pt x="2092833" y="603694"/>
                  <a:pt x="2093595" y="603980"/>
                </a:cubicBezTo>
                <a:lnTo>
                  <a:pt x="2090589" y="608079"/>
                </a:lnTo>
                <a:close/>
                <a:moveTo>
                  <a:pt x="1453325" y="600075"/>
                </a:moveTo>
                <a:lnTo>
                  <a:pt x="1453325" y="633889"/>
                </a:lnTo>
                <a:cubicBezTo>
                  <a:pt x="1474518" y="637413"/>
                  <a:pt x="1495568" y="639747"/>
                  <a:pt x="1516571" y="640104"/>
                </a:cubicBezTo>
                <a:lnTo>
                  <a:pt x="1579178" y="634492"/>
                </a:lnTo>
                <a:lnTo>
                  <a:pt x="1512951" y="642616"/>
                </a:lnTo>
                <a:cubicBezTo>
                  <a:pt x="1490758" y="642413"/>
                  <a:pt x="1468517" y="639794"/>
                  <a:pt x="1446181" y="636270"/>
                </a:cubicBezTo>
                <a:cubicBezTo>
                  <a:pt x="1458849" y="625507"/>
                  <a:pt x="1449515" y="612076"/>
                  <a:pt x="1453325" y="600075"/>
                </a:cubicBezTo>
                <a:close/>
                <a:moveTo>
                  <a:pt x="1276350" y="598742"/>
                </a:moveTo>
                <a:lnTo>
                  <a:pt x="1276350" y="627581"/>
                </a:lnTo>
                <a:lnTo>
                  <a:pt x="1273016" y="598933"/>
                </a:lnTo>
                <a:cubicBezTo>
                  <a:pt x="1274159" y="598933"/>
                  <a:pt x="1275207" y="598837"/>
                  <a:pt x="1276350" y="598742"/>
                </a:cubicBezTo>
                <a:close/>
                <a:moveTo>
                  <a:pt x="1306830" y="597122"/>
                </a:moveTo>
                <a:lnTo>
                  <a:pt x="1306830" y="616553"/>
                </a:lnTo>
                <a:lnTo>
                  <a:pt x="1342168" y="616553"/>
                </a:lnTo>
                <a:cubicBezTo>
                  <a:pt x="1341692" y="621030"/>
                  <a:pt x="1341311" y="625602"/>
                  <a:pt x="1340834" y="630174"/>
                </a:cubicBezTo>
                <a:cubicBezTo>
                  <a:pt x="1338167" y="611219"/>
                  <a:pt x="1323975" y="617887"/>
                  <a:pt x="1313784" y="617410"/>
                </a:cubicBezTo>
                <a:cubicBezTo>
                  <a:pt x="1311498" y="617315"/>
                  <a:pt x="1309116" y="620078"/>
                  <a:pt x="1306735" y="621601"/>
                </a:cubicBezTo>
                <a:cubicBezTo>
                  <a:pt x="1309212" y="622840"/>
                  <a:pt x="1311783" y="624173"/>
                  <a:pt x="1314260" y="625412"/>
                </a:cubicBezTo>
                <a:lnTo>
                  <a:pt x="1314297" y="625357"/>
                </a:lnTo>
                <a:lnTo>
                  <a:pt x="1312641" y="634651"/>
                </a:lnTo>
                <a:cubicBezTo>
                  <a:pt x="1349693" y="639604"/>
                  <a:pt x="1385412" y="642080"/>
                  <a:pt x="1419035" y="634937"/>
                </a:cubicBezTo>
                <a:cubicBezTo>
                  <a:pt x="1420463" y="622649"/>
                  <a:pt x="1421607" y="611886"/>
                  <a:pt x="1422940" y="600647"/>
                </a:cubicBezTo>
                <a:cubicBezTo>
                  <a:pt x="1425321" y="612362"/>
                  <a:pt x="1421321" y="625221"/>
                  <a:pt x="1429798" y="636080"/>
                </a:cubicBezTo>
                <a:cubicBezTo>
                  <a:pt x="1386554" y="646652"/>
                  <a:pt x="1342644" y="642271"/>
                  <a:pt x="1297020" y="635889"/>
                </a:cubicBezTo>
                <a:cubicBezTo>
                  <a:pt x="1298448" y="643414"/>
                  <a:pt x="1299687" y="649891"/>
                  <a:pt x="1301020" y="656939"/>
                </a:cubicBezTo>
                <a:lnTo>
                  <a:pt x="1420083" y="656939"/>
                </a:lnTo>
                <a:cubicBezTo>
                  <a:pt x="1420083" y="657797"/>
                  <a:pt x="1420083" y="658749"/>
                  <a:pt x="1420083" y="659606"/>
                </a:cubicBezTo>
                <a:lnTo>
                  <a:pt x="1297877" y="659606"/>
                </a:lnTo>
                <a:cubicBezTo>
                  <a:pt x="1297877" y="660368"/>
                  <a:pt x="1297877" y="661226"/>
                  <a:pt x="1297877" y="661987"/>
                </a:cubicBezTo>
                <a:lnTo>
                  <a:pt x="1419416" y="661987"/>
                </a:lnTo>
                <a:lnTo>
                  <a:pt x="1419416" y="688276"/>
                </a:lnTo>
                <a:cubicBezTo>
                  <a:pt x="1406176" y="688276"/>
                  <a:pt x="1393317" y="689705"/>
                  <a:pt x="1381030" y="687610"/>
                </a:cubicBezTo>
                <a:cubicBezTo>
                  <a:pt x="1375505" y="686657"/>
                  <a:pt x="1371219" y="678656"/>
                  <a:pt x="1364742" y="672274"/>
                </a:cubicBezTo>
                <a:cubicBezTo>
                  <a:pt x="1363504" y="677989"/>
                  <a:pt x="1362361" y="682752"/>
                  <a:pt x="1361218" y="687895"/>
                </a:cubicBezTo>
                <a:cubicBezTo>
                  <a:pt x="1344454" y="690562"/>
                  <a:pt x="1343502" y="690182"/>
                  <a:pt x="1340739" y="675132"/>
                </a:cubicBezTo>
                <a:cubicBezTo>
                  <a:pt x="1338072" y="680847"/>
                  <a:pt x="1336453" y="684276"/>
                  <a:pt x="1334548" y="688372"/>
                </a:cubicBezTo>
                <a:lnTo>
                  <a:pt x="1316450" y="688372"/>
                </a:lnTo>
                <a:cubicBezTo>
                  <a:pt x="1315974" y="685133"/>
                  <a:pt x="1315593" y="681799"/>
                  <a:pt x="1315022" y="678085"/>
                </a:cubicBezTo>
                <a:cubicBezTo>
                  <a:pt x="1313688" y="678275"/>
                  <a:pt x="1311974" y="678180"/>
                  <a:pt x="1311783" y="678656"/>
                </a:cubicBezTo>
                <a:cubicBezTo>
                  <a:pt x="1307116" y="691134"/>
                  <a:pt x="1296543" y="687705"/>
                  <a:pt x="1287399" y="687610"/>
                </a:cubicBezTo>
                <a:cubicBezTo>
                  <a:pt x="1249871" y="687324"/>
                  <a:pt x="1212342" y="687038"/>
                  <a:pt x="1174814" y="686657"/>
                </a:cubicBezTo>
                <a:cubicBezTo>
                  <a:pt x="1161765" y="686562"/>
                  <a:pt x="1148715" y="686086"/>
                  <a:pt x="1134523" y="685705"/>
                </a:cubicBezTo>
                <a:lnTo>
                  <a:pt x="1134523" y="660273"/>
                </a:lnTo>
                <a:lnTo>
                  <a:pt x="1172052" y="660273"/>
                </a:lnTo>
                <a:cubicBezTo>
                  <a:pt x="1168146" y="658082"/>
                  <a:pt x="1166718" y="657225"/>
                  <a:pt x="1165765" y="656749"/>
                </a:cubicBezTo>
                <a:cubicBezTo>
                  <a:pt x="1199293" y="656749"/>
                  <a:pt x="1233202" y="656463"/>
                  <a:pt x="1267016" y="656844"/>
                </a:cubicBezTo>
                <a:cubicBezTo>
                  <a:pt x="1285018" y="657035"/>
                  <a:pt x="1286542" y="655606"/>
                  <a:pt x="1282446" y="635318"/>
                </a:cubicBezTo>
                <a:cubicBezTo>
                  <a:pt x="1238631" y="646462"/>
                  <a:pt x="1194721" y="642080"/>
                  <a:pt x="1151192" y="635318"/>
                </a:cubicBezTo>
                <a:cubicBezTo>
                  <a:pt x="1150335" y="640651"/>
                  <a:pt x="1149573" y="645509"/>
                  <a:pt x="1148811" y="650462"/>
                </a:cubicBezTo>
                <a:cubicBezTo>
                  <a:pt x="1147668" y="650272"/>
                  <a:pt x="1146525" y="650081"/>
                  <a:pt x="1145381" y="649795"/>
                </a:cubicBezTo>
                <a:lnTo>
                  <a:pt x="1157574" y="602120"/>
                </a:lnTo>
                <a:lnTo>
                  <a:pt x="1157574" y="632746"/>
                </a:lnTo>
                <a:cubicBezTo>
                  <a:pt x="1195102" y="639032"/>
                  <a:pt x="1232059" y="641032"/>
                  <a:pt x="1269111" y="635032"/>
                </a:cubicBezTo>
                <a:cubicBezTo>
                  <a:pt x="1271874" y="634555"/>
                  <a:pt x="1274159" y="631222"/>
                  <a:pt x="1276731" y="629222"/>
                </a:cubicBezTo>
                <a:lnTo>
                  <a:pt x="1276541" y="629412"/>
                </a:lnTo>
                <a:cubicBezTo>
                  <a:pt x="1285399" y="630650"/>
                  <a:pt x="1294162" y="631889"/>
                  <a:pt x="1303116" y="633127"/>
                </a:cubicBezTo>
                <a:cubicBezTo>
                  <a:pt x="1304068" y="627983"/>
                  <a:pt x="1304830" y="623983"/>
                  <a:pt x="1305878" y="618839"/>
                </a:cubicBezTo>
                <a:cubicBezTo>
                  <a:pt x="1302354" y="618077"/>
                  <a:pt x="1299115" y="617315"/>
                  <a:pt x="1297686" y="617030"/>
                </a:cubicBezTo>
                <a:cubicBezTo>
                  <a:pt x="1299468" y="616775"/>
                  <a:pt x="1302515" y="610140"/>
                  <a:pt x="1306830" y="597122"/>
                </a:cubicBezTo>
                <a:close/>
                <a:moveTo>
                  <a:pt x="1009174" y="595979"/>
                </a:moveTo>
                <a:cubicBezTo>
                  <a:pt x="1009555" y="595979"/>
                  <a:pt x="1010031" y="595979"/>
                  <a:pt x="1010412" y="596074"/>
                </a:cubicBezTo>
                <a:cubicBezTo>
                  <a:pt x="1010697" y="601503"/>
                  <a:pt x="1010888" y="606837"/>
                  <a:pt x="1011174" y="612838"/>
                </a:cubicBezTo>
                <a:cubicBezTo>
                  <a:pt x="1013936" y="613410"/>
                  <a:pt x="1016603" y="613981"/>
                  <a:pt x="1019937" y="614648"/>
                </a:cubicBezTo>
                <a:cubicBezTo>
                  <a:pt x="1019651" y="620934"/>
                  <a:pt x="1019270" y="626840"/>
                  <a:pt x="1018984" y="632745"/>
                </a:cubicBezTo>
                <a:cubicBezTo>
                  <a:pt x="1056227" y="639603"/>
                  <a:pt x="1094994" y="640556"/>
                  <a:pt x="1133665" y="632460"/>
                </a:cubicBezTo>
                <a:cubicBezTo>
                  <a:pt x="1089660" y="644461"/>
                  <a:pt x="1045940" y="640747"/>
                  <a:pt x="1003268" y="633984"/>
                </a:cubicBezTo>
                <a:cubicBezTo>
                  <a:pt x="1005364" y="620553"/>
                  <a:pt x="1007268" y="608266"/>
                  <a:pt x="1009174" y="595979"/>
                </a:cubicBezTo>
                <a:close/>
                <a:moveTo>
                  <a:pt x="1157574" y="595122"/>
                </a:moveTo>
                <a:cubicBezTo>
                  <a:pt x="1158145" y="595313"/>
                  <a:pt x="1158621" y="595598"/>
                  <a:pt x="1159193" y="595789"/>
                </a:cubicBezTo>
                <a:lnTo>
                  <a:pt x="1157574" y="602120"/>
                </a:lnTo>
                <a:close/>
                <a:moveTo>
                  <a:pt x="2585180" y="593026"/>
                </a:moveTo>
                <a:cubicBezTo>
                  <a:pt x="2586228" y="593312"/>
                  <a:pt x="2587371" y="593502"/>
                  <a:pt x="2588419" y="593788"/>
                </a:cubicBezTo>
                <a:lnTo>
                  <a:pt x="2588419" y="618267"/>
                </a:lnTo>
                <a:cubicBezTo>
                  <a:pt x="2602516" y="622077"/>
                  <a:pt x="2594801" y="633888"/>
                  <a:pt x="2596420" y="642556"/>
                </a:cubicBezTo>
                <a:cubicBezTo>
                  <a:pt x="2595182" y="642842"/>
                  <a:pt x="2593943" y="643223"/>
                  <a:pt x="2592705" y="643509"/>
                </a:cubicBezTo>
                <a:cubicBezTo>
                  <a:pt x="2591848" y="639127"/>
                  <a:pt x="2590991" y="634746"/>
                  <a:pt x="2589848" y="629126"/>
                </a:cubicBezTo>
                <a:cubicBezTo>
                  <a:pt x="2546509" y="640270"/>
                  <a:pt x="2502408" y="635698"/>
                  <a:pt x="2457164" y="632555"/>
                </a:cubicBezTo>
                <a:cubicBezTo>
                  <a:pt x="2457545" y="636746"/>
                  <a:pt x="2458022" y="640937"/>
                  <a:pt x="2458212" y="645128"/>
                </a:cubicBezTo>
                <a:cubicBezTo>
                  <a:pt x="2458403" y="650843"/>
                  <a:pt x="2461355" y="651986"/>
                  <a:pt x="2466785" y="651986"/>
                </a:cubicBezTo>
                <a:cubicBezTo>
                  <a:pt x="2506123" y="651700"/>
                  <a:pt x="2545461" y="651795"/>
                  <a:pt x="2586514" y="651795"/>
                </a:cubicBezTo>
                <a:cubicBezTo>
                  <a:pt x="2582990" y="653224"/>
                  <a:pt x="2580894" y="654843"/>
                  <a:pt x="2578799" y="654843"/>
                </a:cubicBezTo>
                <a:cubicBezTo>
                  <a:pt x="2546985" y="655034"/>
                  <a:pt x="2515077" y="655224"/>
                  <a:pt x="2483263" y="655034"/>
                </a:cubicBezTo>
                <a:cubicBezTo>
                  <a:pt x="2470595" y="655034"/>
                  <a:pt x="2457927" y="653796"/>
                  <a:pt x="2446115" y="653224"/>
                </a:cubicBezTo>
                <a:cubicBezTo>
                  <a:pt x="2444972" y="646747"/>
                  <a:pt x="2444306" y="642937"/>
                  <a:pt x="2443734" y="639318"/>
                </a:cubicBezTo>
                <a:lnTo>
                  <a:pt x="2443639" y="639318"/>
                </a:lnTo>
                <a:cubicBezTo>
                  <a:pt x="2457831" y="628173"/>
                  <a:pt x="2459355" y="611695"/>
                  <a:pt x="2460879" y="594741"/>
                </a:cubicBezTo>
                <a:cubicBezTo>
                  <a:pt x="2462975" y="605790"/>
                  <a:pt x="2465070" y="616934"/>
                  <a:pt x="2467356" y="628840"/>
                </a:cubicBezTo>
                <a:cubicBezTo>
                  <a:pt x="2503170" y="634269"/>
                  <a:pt x="2538984" y="635889"/>
                  <a:pt x="2574703" y="628840"/>
                </a:cubicBezTo>
                <a:cubicBezTo>
                  <a:pt x="2583085" y="627126"/>
                  <a:pt x="2585276" y="619029"/>
                  <a:pt x="2584704" y="610171"/>
                </a:cubicBezTo>
                <a:lnTo>
                  <a:pt x="2502980" y="610171"/>
                </a:lnTo>
                <a:cubicBezTo>
                  <a:pt x="2502599" y="609123"/>
                  <a:pt x="2502218" y="607980"/>
                  <a:pt x="2501837" y="606933"/>
                </a:cubicBezTo>
                <a:cubicBezTo>
                  <a:pt x="2504789" y="605790"/>
                  <a:pt x="2507742" y="603789"/>
                  <a:pt x="2510790" y="603789"/>
                </a:cubicBezTo>
                <a:cubicBezTo>
                  <a:pt x="2531936" y="603504"/>
                  <a:pt x="2553081" y="603599"/>
                  <a:pt x="2574322" y="603599"/>
                </a:cubicBezTo>
                <a:cubicBezTo>
                  <a:pt x="2580989" y="603599"/>
                  <a:pt x="2587276" y="603218"/>
                  <a:pt x="2585180" y="593026"/>
                </a:cubicBezTo>
                <a:close/>
                <a:moveTo>
                  <a:pt x="1569910" y="592931"/>
                </a:moveTo>
                <a:cubicBezTo>
                  <a:pt x="1576959" y="593312"/>
                  <a:pt x="1584198" y="592740"/>
                  <a:pt x="1590865" y="594455"/>
                </a:cubicBezTo>
                <a:cubicBezTo>
                  <a:pt x="1593342" y="595122"/>
                  <a:pt x="1595723" y="600741"/>
                  <a:pt x="1596199" y="604361"/>
                </a:cubicBezTo>
                <a:cubicBezTo>
                  <a:pt x="1597914" y="619220"/>
                  <a:pt x="1598199" y="619601"/>
                  <a:pt x="1614297" y="616648"/>
                </a:cubicBezTo>
                <a:lnTo>
                  <a:pt x="1614297" y="595217"/>
                </a:lnTo>
                <a:cubicBezTo>
                  <a:pt x="1621250" y="594550"/>
                  <a:pt x="1627441" y="593883"/>
                  <a:pt x="1633727" y="593217"/>
                </a:cubicBezTo>
                <a:cubicBezTo>
                  <a:pt x="1633727" y="593693"/>
                  <a:pt x="1633918" y="594169"/>
                  <a:pt x="1633918" y="594550"/>
                </a:cubicBezTo>
                <a:cubicBezTo>
                  <a:pt x="1630584" y="594836"/>
                  <a:pt x="1627251" y="595122"/>
                  <a:pt x="1621250" y="595598"/>
                </a:cubicBezTo>
                <a:cubicBezTo>
                  <a:pt x="1622774" y="600932"/>
                  <a:pt x="1623441" y="605980"/>
                  <a:pt x="1625822" y="610076"/>
                </a:cubicBezTo>
                <a:cubicBezTo>
                  <a:pt x="1626965" y="611886"/>
                  <a:pt x="1633537" y="613124"/>
                  <a:pt x="1634299" y="612076"/>
                </a:cubicBezTo>
                <a:cubicBezTo>
                  <a:pt x="1637347" y="607980"/>
                  <a:pt x="1639157" y="602837"/>
                  <a:pt x="1641824" y="597217"/>
                </a:cubicBezTo>
                <a:cubicBezTo>
                  <a:pt x="1645253" y="597217"/>
                  <a:pt x="1648039" y="599456"/>
                  <a:pt x="1649325" y="603028"/>
                </a:cubicBezTo>
                <a:lnTo>
                  <a:pt x="1647835" y="616746"/>
                </a:lnTo>
                <a:lnTo>
                  <a:pt x="1647825" y="616743"/>
                </a:lnTo>
                <a:lnTo>
                  <a:pt x="1647825" y="616839"/>
                </a:lnTo>
                <a:lnTo>
                  <a:pt x="1647835" y="616746"/>
                </a:lnTo>
                <a:lnTo>
                  <a:pt x="1658588" y="619696"/>
                </a:lnTo>
                <a:lnTo>
                  <a:pt x="1572958" y="619696"/>
                </a:lnTo>
                <a:cubicBezTo>
                  <a:pt x="1577435" y="618363"/>
                  <a:pt x="1585341" y="618363"/>
                  <a:pt x="1587627" y="614743"/>
                </a:cubicBezTo>
                <a:cubicBezTo>
                  <a:pt x="1590389" y="610362"/>
                  <a:pt x="1588293" y="603028"/>
                  <a:pt x="1588293" y="596074"/>
                </a:cubicBezTo>
                <a:lnTo>
                  <a:pt x="1569910" y="596074"/>
                </a:lnTo>
                <a:cubicBezTo>
                  <a:pt x="1569910" y="595027"/>
                  <a:pt x="1569910" y="593979"/>
                  <a:pt x="1569910" y="592931"/>
                </a:cubicBezTo>
                <a:close/>
                <a:moveTo>
                  <a:pt x="2631091" y="587502"/>
                </a:moveTo>
                <a:cubicBezTo>
                  <a:pt x="2632139" y="588359"/>
                  <a:pt x="2633091" y="589312"/>
                  <a:pt x="2634139" y="590169"/>
                </a:cubicBezTo>
                <a:cubicBezTo>
                  <a:pt x="2633854" y="595789"/>
                  <a:pt x="2633568" y="601408"/>
                  <a:pt x="2633187" y="607790"/>
                </a:cubicBezTo>
                <a:cubicBezTo>
                  <a:pt x="2624233" y="605695"/>
                  <a:pt x="2624043" y="599599"/>
                  <a:pt x="2625090" y="593788"/>
                </a:cubicBezTo>
                <a:cubicBezTo>
                  <a:pt x="2625567" y="591407"/>
                  <a:pt x="2628996" y="589597"/>
                  <a:pt x="2631091" y="587502"/>
                </a:cubicBezTo>
                <a:close/>
                <a:moveTo>
                  <a:pt x="2897220" y="584359"/>
                </a:moveTo>
                <a:cubicBezTo>
                  <a:pt x="2898648" y="591408"/>
                  <a:pt x="2899125" y="595884"/>
                  <a:pt x="2900458" y="599980"/>
                </a:cubicBezTo>
                <a:cubicBezTo>
                  <a:pt x="2901411" y="603028"/>
                  <a:pt x="2903601" y="605695"/>
                  <a:pt x="2905411" y="608838"/>
                </a:cubicBezTo>
                <a:cubicBezTo>
                  <a:pt x="2903697" y="611601"/>
                  <a:pt x="2901030" y="615982"/>
                  <a:pt x="2896648" y="623031"/>
                </a:cubicBezTo>
                <a:cubicBezTo>
                  <a:pt x="2854929" y="634079"/>
                  <a:pt x="2809304" y="633984"/>
                  <a:pt x="2765108" y="624554"/>
                </a:cubicBezTo>
                <a:cubicBezTo>
                  <a:pt x="2766918" y="612077"/>
                  <a:pt x="2768537" y="600742"/>
                  <a:pt x="2770251" y="589407"/>
                </a:cubicBezTo>
                <a:cubicBezTo>
                  <a:pt x="2770823" y="589407"/>
                  <a:pt x="2771299" y="589407"/>
                  <a:pt x="2771871" y="589407"/>
                </a:cubicBezTo>
                <a:cubicBezTo>
                  <a:pt x="2771871" y="596932"/>
                  <a:pt x="2772156" y="604457"/>
                  <a:pt x="2771871" y="611981"/>
                </a:cubicBezTo>
                <a:cubicBezTo>
                  <a:pt x="2771490" y="620078"/>
                  <a:pt x="2776729" y="623697"/>
                  <a:pt x="2783110" y="624364"/>
                </a:cubicBezTo>
                <a:cubicBezTo>
                  <a:pt x="2817972" y="628079"/>
                  <a:pt x="2852929" y="629317"/>
                  <a:pt x="2887504" y="621792"/>
                </a:cubicBezTo>
                <a:cubicBezTo>
                  <a:pt x="2891029" y="621030"/>
                  <a:pt x="2893791" y="616935"/>
                  <a:pt x="2896934" y="614363"/>
                </a:cubicBezTo>
                <a:cubicBezTo>
                  <a:pt x="2893314" y="613029"/>
                  <a:pt x="2889695" y="610458"/>
                  <a:pt x="2886075" y="610458"/>
                </a:cubicBezTo>
                <a:cubicBezTo>
                  <a:pt x="2872645" y="610458"/>
                  <a:pt x="2859120" y="611220"/>
                  <a:pt x="2845689" y="611601"/>
                </a:cubicBezTo>
                <a:cubicBezTo>
                  <a:pt x="2837022" y="611791"/>
                  <a:pt x="2828259" y="611601"/>
                  <a:pt x="2819591" y="611601"/>
                </a:cubicBezTo>
                <a:lnTo>
                  <a:pt x="2819777" y="607410"/>
                </a:lnTo>
                <a:lnTo>
                  <a:pt x="2895886" y="607410"/>
                </a:lnTo>
                <a:cubicBezTo>
                  <a:pt x="2896362" y="599504"/>
                  <a:pt x="2896648" y="593408"/>
                  <a:pt x="2897220" y="584359"/>
                </a:cubicBezTo>
                <a:close/>
                <a:moveTo>
                  <a:pt x="1883187" y="583311"/>
                </a:moveTo>
                <a:cubicBezTo>
                  <a:pt x="1882330" y="583407"/>
                  <a:pt x="1881473" y="583597"/>
                  <a:pt x="1880520" y="583692"/>
                </a:cubicBezTo>
                <a:cubicBezTo>
                  <a:pt x="1880806" y="586455"/>
                  <a:pt x="1881187" y="589217"/>
                  <a:pt x="1881473" y="591979"/>
                </a:cubicBezTo>
                <a:lnTo>
                  <a:pt x="1881568" y="591979"/>
                </a:lnTo>
                <a:cubicBezTo>
                  <a:pt x="1882521" y="591693"/>
                  <a:pt x="1883473" y="591408"/>
                  <a:pt x="1884426" y="591122"/>
                </a:cubicBezTo>
                <a:close/>
                <a:moveTo>
                  <a:pt x="3421731" y="580553"/>
                </a:moveTo>
                <a:lnTo>
                  <a:pt x="3421952" y="614458"/>
                </a:lnTo>
                <a:lnTo>
                  <a:pt x="3420555" y="618038"/>
                </a:lnTo>
                <a:lnTo>
                  <a:pt x="3420442" y="617968"/>
                </a:lnTo>
                <a:close/>
                <a:moveTo>
                  <a:pt x="1395401" y="579525"/>
                </a:moveTo>
                <a:cubicBezTo>
                  <a:pt x="1399032" y="579358"/>
                  <a:pt x="1402747" y="580454"/>
                  <a:pt x="1405890" y="579882"/>
                </a:cubicBezTo>
                <a:cubicBezTo>
                  <a:pt x="1407890" y="579501"/>
                  <a:pt x="1410462" y="582644"/>
                  <a:pt x="1412748" y="584168"/>
                </a:cubicBezTo>
                <a:cubicBezTo>
                  <a:pt x="1412271" y="585025"/>
                  <a:pt x="1411890" y="585882"/>
                  <a:pt x="1411414" y="586740"/>
                </a:cubicBezTo>
                <a:lnTo>
                  <a:pt x="1385411" y="586740"/>
                </a:lnTo>
                <a:cubicBezTo>
                  <a:pt x="1388221" y="581120"/>
                  <a:pt x="1391769" y="579691"/>
                  <a:pt x="1395401" y="579525"/>
                </a:cubicBezTo>
                <a:close/>
                <a:moveTo>
                  <a:pt x="2910745" y="579120"/>
                </a:moveTo>
                <a:cubicBezTo>
                  <a:pt x="2911412" y="585502"/>
                  <a:pt x="2912079" y="591217"/>
                  <a:pt x="2912650" y="597027"/>
                </a:cubicBezTo>
                <a:cubicBezTo>
                  <a:pt x="2911983" y="597027"/>
                  <a:pt x="2911317" y="597122"/>
                  <a:pt x="2910745" y="597218"/>
                </a:cubicBezTo>
                <a:close/>
                <a:moveTo>
                  <a:pt x="3030189" y="578835"/>
                </a:moveTo>
                <a:cubicBezTo>
                  <a:pt x="3030189" y="578835"/>
                  <a:pt x="3030855" y="578835"/>
                  <a:pt x="3031236" y="578835"/>
                </a:cubicBezTo>
                <a:cubicBezTo>
                  <a:pt x="3031903" y="587788"/>
                  <a:pt x="3032475" y="596742"/>
                  <a:pt x="3033141" y="606362"/>
                </a:cubicBezTo>
                <a:lnTo>
                  <a:pt x="3030189" y="606620"/>
                </a:lnTo>
                <a:close/>
                <a:moveTo>
                  <a:pt x="2302424" y="575530"/>
                </a:moveTo>
                <a:lnTo>
                  <a:pt x="2308669" y="604552"/>
                </a:lnTo>
                <a:cubicBezTo>
                  <a:pt x="2309527" y="608457"/>
                  <a:pt x="2311146" y="612172"/>
                  <a:pt x="2312956" y="617601"/>
                </a:cubicBezTo>
                <a:cubicBezTo>
                  <a:pt x="2305812" y="615982"/>
                  <a:pt x="2298668" y="614268"/>
                  <a:pt x="2291429" y="612648"/>
                </a:cubicBezTo>
                <a:cubicBezTo>
                  <a:pt x="2291620" y="611791"/>
                  <a:pt x="2291810" y="610934"/>
                  <a:pt x="2292000" y="610076"/>
                </a:cubicBezTo>
                <a:lnTo>
                  <a:pt x="2299335" y="612267"/>
                </a:lnTo>
                <a:cubicBezTo>
                  <a:pt x="2299144" y="609981"/>
                  <a:pt x="2298478" y="607600"/>
                  <a:pt x="2298858" y="605504"/>
                </a:cubicBezTo>
                <a:cubicBezTo>
                  <a:pt x="2300002" y="599313"/>
                  <a:pt x="2302002" y="593217"/>
                  <a:pt x="2302859" y="587026"/>
                </a:cubicBezTo>
                <a:close/>
                <a:moveTo>
                  <a:pt x="2302383" y="574453"/>
                </a:moveTo>
                <a:lnTo>
                  <a:pt x="2302424" y="575530"/>
                </a:lnTo>
                <a:lnTo>
                  <a:pt x="2302226" y="574610"/>
                </a:lnTo>
                <a:close/>
                <a:moveTo>
                  <a:pt x="2302192" y="574453"/>
                </a:moveTo>
                <a:lnTo>
                  <a:pt x="2302226" y="574610"/>
                </a:lnTo>
                <a:lnTo>
                  <a:pt x="2302192" y="574643"/>
                </a:lnTo>
                <a:close/>
                <a:moveTo>
                  <a:pt x="2302192" y="573862"/>
                </a:moveTo>
                <a:lnTo>
                  <a:pt x="2302478" y="574262"/>
                </a:lnTo>
                <a:lnTo>
                  <a:pt x="2302383" y="574262"/>
                </a:lnTo>
                <a:lnTo>
                  <a:pt x="2302192" y="574453"/>
                </a:lnTo>
                <a:close/>
                <a:moveTo>
                  <a:pt x="2905601" y="553783"/>
                </a:moveTo>
                <a:cubicBezTo>
                  <a:pt x="2905791" y="553783"/>
                  <a:pt x="2905982" y="553783"/>
                  <a:pt x="2906077" y="553783"/>
                </a:cubicBezTo>
                <a:cubicBezTo>
                  <a:pt x="2907125" y="559688"/>
                  <a:pt x="2908077" y="565689"/>
                  <a:pt x="2909125" y="571595"/>
                </a:cubicBezTo>
                <a:cubicBezTo>
                  <a:pt x="2908839" y="571595"/>
                  <a:pt x="2908554" y="571595"/>
                  <a:pt x="2908363" y="571690"/>
                </a:cubicBezTo>
                <a:cubicBezTo>
                  <a:pt x="2907411" y="565689"/>
                  <a:pt x="2906554" y="559784"/>
                  <a:pt x="2905601" y="553783"/>
                </a:cubicBezTo>
                <a:close/>
                <a:moveTo>
                  <a:pt x="1213676" y="522256"/>
                </a:moveTo>
                <a:cubicBezTo>
                  <a:pt x="1217200" y="541401"/>
                  <a:pt x="1220724" y="560642"/>
                  <a:pt x="1224249" y="579787"/>
                </a:cubicBezTo>
                <a:cubicBezTo>
                  <a:pt x="1223677" y="579787"/>
                  <a:pt x="1223201" y="579978"/>
                  <a:pt x="1222630" y="580073"/>
                </a:cubicBezTo>
                <a:cubicBezTo>
                  <a:pt x="1219391" y="560832"/>
                  <a:pt x="1216152" y="541592"/>
                  <a:pt x="1212914" y="522351"/>
                </a:cubicBezTo>
                <a:cubicBezTo>
                  <a:pt x="1213200" y="522351"/>
                  <a:pt x="1213390" y="522351"/>
                  <a:pt x="1213676" y="522256"/>
                </a:cubicBezTo>
                <a:close/>
                <a:moveTo>
                  <a:pt x="2906677" y="510889"/>
                </a:moveTo>
                <a:lnTo>
                  <a:pt x="2917698" y="570452"/>
                </a:lnTo>
                <a:cubicBezTo>
                  <a:pt x="2918555" y="575024"/>
                  <a:pt x="2919222" y="579692"/>
                  <a:pt x="2918746" y="584549"/>
                </a:cubicBezTo>
                <a:close/>
                <a:moveTo>
                  <a:pt x="2922937" y="500539"/>
                </a:moveTo>
                <a:cubicBezTo>
                  <a:pt x="2921127" y="500825"/>
                  <a:pt x="2919222" y="501111"/>
                  <a:pt x="2917413" y="501492"/>
                </a:cubicBezTo>
                <a:cubicBezTo>
                  <a:pt x="2922747" y="533591"/>
                  <a:pt x="2928080" y="565690"/>
                  <a:pt x="2933414" y="597789"/>
                </a:cubicBezTo>
                <a:cubicBezTo>
                  <a:pt x="2935320" y="597504"/>
                  <a:pt x="2937320" y="597123"/>
                  <a:pt x="2939225" y="596837"/>
                </a:cubicBezTo>
                <a:cubicBezTo>
                  <a:pt x="2933796" y="564738"/>
                  <a:pt x="2928366" y="532638"/>
                  <a:pt x="2922937" y="500539"/>
                </a:cubicBezTo>
                <a:close/>
                <a:moveTo>
                  <a:pt x="2904934" y="500253"/>
                </a:moveTo>
                <a:lnTo>
                  <a:pt x="2906677" y="510889"/>
                </a:lnTo>
                <a:lnTo>
                  <a:pt x="2904744" y="500444"/>
                </a:lnTo>
                <a:lnTo>
                  <a:pt x="2904839" y="500444"/>
                </a:lnTo>
                <a:lnTo>
                  <a:pt x="2904934" y="500444"/>
                </a:lnTo>
                <a:close/>
                <a:moveTo>
                  <a:pt x="2904839" y="499763"/>
                </a:moveTo>
                <a:lnTo>
                  <a:pt x="2904934" y="500253"/>
                </a:lnTo>
                <a:cubicBezTo>
                  <a:pt x="2904934" y="500253"/>
                  <a:pt x="2904839" y="500444"/>
                  <a:pt x="2904839" y="500444"/>
                </a:cubicBezTo>
                <a:close/>
                <a:moveTo>
                  <a:pt x="2896406" y="499709"/>
                </a:moveTo>
                <a:lnTo>
                  <a:pt x="2898267" y="507396"/>
                </a:lnTo>
                <a:cubicBezTo>
                  <a:pt x="2897219" y="507206"/>
                  <a:pt x="2897124" y="507206"/>
                  <a:pt x="2897029" y="507206"/>
                </a:cubicBezTo>
                <a:cubicBezTo>
                  <a:pt x="2897124" y="506920"/>
                  <a:pt x="2897505" y="506634"/>
                  <a:pt x="2897409" y="506349"/>
                </a:cubicBezTo>
                <a:close/>
                <a:moveTo>
                  <a:pt x="2896171" y="498157"/>
                </a:moveTo>
                <a:lnTo>
                  <a:pt x="2896406" y="499709"/>
                </a:lnTo>
                <a:lnTo>
                  <a:pt x="2896076" y="498348"/>
                </a:lnTo>
                <a:lnTo>
                  <a:pt x="2896171" y="498348"/>
                </a:lnTo>
                <a:close/>
                <a:moveTo>
                  <a:pt x="2904839" y="493776"/>
                </a:moveTo>
                <a:lnTo>
                  <a:pt x="2904839" y="499763"/>
                </a:lnTo>
                <a:lnTo>
                  <a:pt x="2903696" y="493871"/>
                </a:lnTo>
                <a:cubicBezTo>
                  <a:pt x="2904077" y="493871"/>
                  <a:pt x="2904458" y="493871"/>
                  <a:pt x="2904839" y="493776"/>
                </a:cubicBezTo>
                <a:close/>
                <a:moveTo>
                  <a:pt x="1211254" y="489680"/>
                </a:moveTo>
                <a:lnTo>
                  <a:pt x="1211295" y="489680"/>
                </a:lnTo>
                <a:lnTo>
                  <a:pt x="1211295" y="489871"/>
                </a:lnTo>
                <a:close/>
                <a:moveTo>
                  <a:pt x="2899696" y="487871"/>
                </a:moveTo>
                <a:cubicBezTo>
                  <a:pt x="2899696" y="487966"/>
                  <a:pt x="2899696" y="487966"/>
                  <a:pt x="2899696" y="487966"/>
                </a:cubicBezTo>
                <a:lnTo>
                  <a:pt x="2895885" y="488538"/>
                </a:lnTo>
                <a:lnTo>
                  <a:pt x="2896171" y="498062"/>
                </a:lnTo>
                <a:lnTo>
                  <a:pt x="2896171" y="498157"/>
                </a:lnTo>
                <a:cubicBezTo>
                  <a:pt x="2896171" y="498157"/>
                  <a:pt x="2896076" y="498348"/>
                  <a:pt x="2896076" y="498348"/>
                </a:cubicBezTo>
                <a:lnTo>
                  <a:pt x="2895695" y="488538"/>
                </a:lnTo>
                <a:lnTo>
                  <a:pt x="2895695" y="488537"/>
                </a:lnTo>
                <a:lnTo>
                  <a:pt x="2895701" y="488537"/>
                </a:lnTo>
                <a:close/>
                <a:moveTo>
                  <a:pt x="1330833" y="478822"/>
                </a:moveTo>
                <a:cubicBezTo>
                  <a:pt x="1329119" y="479107"/>
                  <a:pt x="1327404" y="479488"/>
                  <a:pt x="1325690" y="479774"/>
                </a:cubicBezTo>
                <a:lnTo>
                  <a:pt x="1335593" y="538810"/>
                </a:lnTo>
                <a:lnTo>
                  <a:pt x="1335500" y="538829"/>
                </a:lnTo>
                <a:lnTo>
                  <a:pt x="1335596" y="538829"/>
                </a:lnTo>
                <a:lnTo>
                  <a:pt x="1335593" y="538810"/>
                </a:lnTo>
                <a:lnTo>
                  <a:pt x="1341025" y="537686"/>
                </a:lnTo>
                <a:cubicBezTo>
                  <a:pt x="1337596" y="518065"/>
                  <a:pt x="1334262" y="498443"/>
                  <a:pt x="1330833" y="478822"/>
                </a:cubicBezTo>
                <a:close/>
                <a:moveTo>
                  <a:pt x="2909181" y="455218"/>
                </a:moveTo>
                <a:lnTo>
                  <a:pt x="2909316" y="455962"/>
                </a:lnTo>
                <a:lnTo>
                  <a:pt x="2909126" y="455676"/>
                </a:lnTo>
                <a:close/>
                <a:moveTo>
                  <a:pt x="2789492" y="450628"/>
                </a:moveTo>
                <a:cubicBezTo>
                  <a:pt x="2790159" y="450723"/>
                  <a:pt x="2790825" y="450818"/>
                  <a:pt x="2791492" y="451009"/>
                </a:cubicBezTo>
                <a:cubicBezTo>
                  <a:pt x="2791206" y="453295"/>
                  <a:pt x="2790921" y="455581"/>
                  <a:pt x="2790635" y="457867"/>
                </a:cubicBezTo>
                <a:cubicBezTo>
                  <a:pt x="2790349" y="457867"/>
                  <a:pt x="2790159" y="457867"/>
                  <a:pt x="2789873" y="457867"/>
                </a:cubicBezTo>
                <a:cubicBezTo>
                  <a:pt x="2789778" y="455486"/>
                  <a:pt x="2789587" y="453009"/>
                  <a:pt x="2789492" y="450628"/>
                </a:cubicBezTo>
                <a:close/>
                <a:moveTo>
                  <a:pt x="1304735" y="431673"/>
                </a:moveTo>
                <a:lnTo>
                  <a:pt x="1304879" y="432103"/>
                </a:lnTo>
                <a:lnTo>
                  <a:pt x="1305306" y="432530"/>
                </a:lnTo>
                <a:lnTo>
                  <a:pt x="1304925" y="432245"/>
                </a:lnTo>
                <a:lnTo>
                  <a:pt x="1304830" y="432054"/>
                </a:lnTo>
                <a:close/>
                <a:moveTo>
                  <a:pt x="3420046" y="410623"/>
                </a:moveTo>
                <a:lnTo>
                  <a:pt x="3420046" y="418147"/>
                </a:lnTo>
                <a:cubicBezTo>
                  <a:pt x="3420618" y="418147"/>
                  <a:pt x="3421190" y="417957"/>
                  <a:pt x="3421666" y="417957"/>
                </a:cubicBezTo>
                <a:lnTo>
                  <a:pt x="3421666" y="410623"/>
                </a:lnTo>
                <a:cubicBezTo>
                  <a:pt x="3421094" y="410623"/>
                  <a:pt x="3420523" y="410623"/>
                  <a:pt x="3420046" y="410623"/>
                </a:cubicBezTo>
                <a:close/>
                <a:moveTo>
                  <a:pt x="2391537" y="408241"/>
                </a:moveTo>
                <a:cubicBezTo>
                  <a:pt x="2390965" y="408432"/>
                  <a:pt x="2390299" y="408527"/>
                  <a:pt x="2389727" y="408718"/>
                </a:cubicBezTo>
                <a:lnTo>
                  <a:pt x="2391537" y="417957"/>
                </a:lnTo>
                <a:lnTo>
                  <a:pt x="2391537" y="417862"/>
                </a:lnTo>
                <a:cubicBezTo>
                  <a:pt x="2392489" y="417671"/>
                  <a:pt x="2393442" y="417385"/>
                  <a:pt x="2394394" y="417195"/>
                </a:cubicBezTo>
                <a:cubicBezTo>
                  <a:pt x="2393442" y="414242"/>
                  <a:pt x="2392489" y="411194"/>
                  <a:pt x="2391537" y="408241"/>
                </a:cubicBezTo>
                <a:close/>
                <a:moveTo>
                  <a:pt x="1335882" y="406622"/>
                </a:moveTo>
                <a:cubicBezTo>
                  <a:pt x="1337596" y="410527"/>
                  <a:pt x="1338167" y="411766"/>
                  <a:pt x="1338739" y="413099"/>
                </a:cubicBezTo>
                <a:lnTo>
                  <a:pt x="1335536" y="407724"/>
                </a:lnTo>
                <a:close/>
                <a:moveTo>
                  <a:pt x="1732026" y="406241"/>
                </a:moveTo>
                <a:cubicBezTo>
                  <a:pt x="1730787" y="406337"/>
                  <a:pt x="1729644" y="406527"/>
                  <a:pt x="1728406" y="406622"/>
                </a:cubicBezTo>
                <a:cubicBezTo>
                  <a:pt x="1730406" y="418719"/>
                  <a:pt x="1732406" y="430816"/>
                  <a:pt x="1734407" y="443008"/>
                </a:cubicBezTo>
                <a:cubicBezTo>
                  <a:pt x="1735550" y="442817"/>
                  <a:pt x="1736597" y="442627"/>
                  <a:pt x="1737741" y="442532"/>
                </a:cubicBezTo>
                <a:cubicBezTo>
                  <a:pt x="1735835" y="430435"/>
                  <a:pt x="1733931" y="418434"/>
                  <a:pt x="1732026" y="406337"/>
                </a:cubicBezTo>
                <a:close/>
                <a:moveTo>
                  <a:pt x="3429286" y="351092"/>
                </a:moveTo>
                <a:lnTo>
                  <a:pt x="3428905" y="351378"/>
                </a:lnTo>
                <a:lnTo>
                  <a:pt x="3428619" y="351283"/>
                </a:lnTo>
                <a:close/>
                <a:moveTo>
                  <a:pt x="1301877" y="337280"/>
                </a:moveTo>
                <a:cubicBezTo>
                  <a:pt x="1307116" y="364998"/>
                  <a:pt x="1312259" y="391858"/>
                  <a:pt x="1317308" y="418814"/>
                </a:cubicBezTo>
                <a:cubicBezTo>
                  <a:pt x="1318070" y="418624"/>
                  <a:pt x="1318832" y="418528"/>
                  <a:pt x="1319594" y="418338"/>
                </a:cubicBezTo>
                <a:cubicBezTo>
                  <a:pt x="1317403" y="404907"/>
                  <a:pt x="1315212" y="391382"/>
                  <a:pt x="1313117" y="377952"/>
                </a:cubicBezTo>
                <a:cubicBezTo>
                  <a:pt x="1314450" y="377476"/>
                  <a:pt x="1315879" y="376904"/>
                  <a:pt x="1317212" y="376428"/>
                </a:cubicBezTo>
                <a:cubicBezTo>
                  <a:pt x="1318737" y="379761"/>
                  <a:pt x="1321118" y="383000"/>
                  <a:pt x="1321404" y="386429"/>
                </a:cubicBezTo>
                <a:cubicBezTo>
                  <a:pt x="1322070" y="392715"/>
                  <a:pt x="1323880" y="396430"/>
                  <a:pt x="1330452" y="399193"/>
                </a:cubicBezTo>
                <a:lnTo>
                  <a:pt x="1335536" y="407724"/>
                </a:lnTo>
                <a:lnTo>
                  <a:pt x="1332167" y="418433"/>
                </a:lnTo>
                <a:cubicBezTo>
                  <a:pt x="1330929" y="416528"/>
                  <a:pt x="1329595" y="414337"/>
                  <a:pt x="1327404" y="410813"/>
                </a:cubicBezTo>
                <a:cubicBezTo>
                  <a:pt x="1326928" y="413575"/>
                  <a:pt x="1326547" y="414528"/>
                  <a:pt x="1326737" y="415385"/>
                </a:cubicBezTo>
                <a:cubicBezTo>
                  <a:pt x="1330738" y="440531"/>
                  <a:pt x="1334929" y="465582"/>
                  <a:pt x="1338644" y="490728"/>
                </a:cubicBezTo>
                <a:cubicBezTo>
                  <a:pt x="1339691" y="498062"/>
                  <a:pt x="1339025" y="505682"/>
                  <a:pt x="1340168" y="513016"/>
                </a:cubicBezTo>
                <a:cubicBezTo>
                  <a:pt x="1342454" y="527685"/>
                  <a:pt x="1345692" y="542163"/>
                  <a:pt x="1347978" y="556736"/>
                </a:cubicBezTo>
                <a:cubicBezTo>
                  <a:pt x="1349979" y="569976"/>
                  <a:pt x="1351121" y="583406"/>
                  <a:pt x="1352931" y="596741"/>
                </a:cubicBezTo>
                <a:cubicBezTo>
                  <a:pt x="1353122" y="598265"/>
                  <a:pt x="1355122" y="599599"/>
                  <a:pt x="1356360" y="601027"/>
                </a:cubicBezTo>
                <a:cubicBezTo>
                  <a:pt x="1356932" y="599884"/>
                  <a:pt x="1357503" y="598741"/>
                  <a:pt x="1358075" y="597503"/>
                </a:cubicBezTo>
                <a:cubicBezTo>
                  <a:pt x="1358265" y="597503"/>
                  <a:pt x="1358456" y="597598"/>
                  <a:pt x="1358646" y="597694"/>
                </a:cubicBezTo>
                <a:cubicBezTo>
                  <a:pt x="1356932" y="601694"/>
                  <a:pt x="1355217" y="605695"/>
                  <a:pt x="1353312" y="610362"/>
                </a:cubicBezTo>
                <a:cubicBezTo>
                  <a:pt x="1350359" y="592645"/>
                  <a:pt x="1347502" y="575405"/>
                  <a:pt x="1344645" y="558260"/>
                </a:cubicBezTo>
                <a:cubicBezTo>
                  <a:pt x="1343216" y="558451"/>
                  <a:pt x="1341692" y="558641"/>
                  <a:pt x="1340263" y="558831"/>
                </a:cubicBezTo>
                <a:cubicBezTo>
                  <a:pt x="1339691" y="575691"/>
                  <a:pt x="1345311" y="591978"/>
                  <a:pt x="1346645" y="608743"/>
                </a:cubicBezTo>
                <a:cubicBezTo>
                  <a:pt x="1343406" y="589026"/>
                  <a:pt x="1341216" y="569023"/>
                  <a:pt x="1336358" y="549688"/>
                </a:cubicBezTo>
                <a:cubicBezTo>
                  <a:pt x="1333977" y="540163"/>
                  <a:pt x="1333691" y="530828"/>
                  <a:pt x="1332167" y="521398"/>
                </a:cubicBezTo>
                <a:cubicBezTo>
                  <a:pt x="1330643" y="511683"/>
                  <a:pt x="1329976" y="501777"/>
                  <a:pt x="1327309" y="492442"/>
                </a:cubicBezTo>
                <a:cubicBezTo>
                  <a:pt x="1321404" y="471582"/>
                  <a:pt x="1321118" y="449770"/>
                  <a:pt x="1316355" y="428720"/>
                </a:cubicBezTo>
                <a:cubicBezTo>
                  <a:pt x="1315784" y="426053"/>
                  <a:pt x="1311307" y="421862"/>
                  <a:pt x="1309212" y="422243"/>
                </a:cubicBezTo>
                <a:cubicBezTo>
                  <a:pt x="1284161" y="425958"/>
                  <a:pt x="1259110" y="430149"/>
                  <a:pt x="1234250" y="434721"/>
                </a:cubicBezTo>
                <a:cubicBezTo>
                  <a:pt x="1231392" y="435197"/>
                  <a:pt x="1227868" y="438150"/>
                  <a:pt x="1226725" y="440817"/>
                </a:cubicBezTo>
                <a:cubicBezTo>
                  <a:pt x="1222153" y="452056"/>
                  <a:pt x="1221105" y="463391"/>
                  <a:pt x="1223391" y="475964"/>
                </a:cubicBezTo>
                <a:cubicBezTo>
                  <a:pt x="1230249" y="512730"/>
                  <a:pt x="1235583" y="549783"/>
                  <a:pt x="1241584" y="586740"/>
                </a:cubicBezTo>
                <a:cubicBezTo>
                  <a:pt x="1243203" y="596455"/>
                  <a:pt x="1245203" y="605980"/>
                  <a:pt x="1247204" y="616743"/>
                </a:cubicBezTo>
                <a:cubicBezTo>
                  <a:pt x="1243394" y="616172"/>
                  <a:pt x="1239012" y="615505"/>
                  <a:pt x="1237203" y="615220"/>
                </a:cubicBezTo>
                <a:cubicBezTo>
                  <a:pt x="1234916" y="596646"/>
                  <a:pt x="1233392" y="580072"/>
                  <a:pt x="1230725" y="563499"/>
                </a:cubicBezTo>
                <a:cubicBezTo>
                  <a:pt x="1225296" y="529304"/>
                  <a:pt x="1219391" y="495300"/>
                  <a:pt x="1213581" y="461200"/>
                </a:cubicBezTo>
                <a:cubicBezTo>
                  <a:pt x="1213199" y="459009"/>
                  <a:pt x="1213009" y="456724"/>
                  <a:pt x="1211961" y="454914"/>
                </a:cubicBezTo>
                <a:cubicBezTo>
                  <a:pt x="1211104" y="453390"/>
                  <a:pt x="1208818" y="451104"/>
                  <a:pt x="1207770" y="451389"/>
                </a:cubicBezTo>
                <a:cubicBezTo>
                  <a:pt x="1206151" y="451866"/>
                  <a:pt x="1203770" y="454437"/>
                  <a:pt x="1203960" y="455676"/>
                </a:cubicBezTo>
                <a:lnTo>
                  <a:pt x="1211199" y="489424"/>
                </a:lnTo>
                <a:lnTo>
                  <a:pt x="1211199" y="486632"/>
                </a:lnTo>
                <a:cubicBezTo>
                  <a:pt x="1211485" y="486727"/>
                  <a:pt x="1212056" y="486918"/>
                  <a:pt x="1212056" y="486918"/>
                </a:cubicBezTo>
                <a:lnTo>
                  <a:pt x="1211219" y="489515"/>
                </a:lnTo>
                <a:lnTo>
                  <a:pt x="1211254" y="489680"/>
                </a:lnTo>
                <a:lnTo>
                  <a:pt x="1211199" y="489680"/>
                </a:lnTo>
                <a:cubicBezTo>
                  <a:pt x="1211390" y="491966"/>
                  <a:pt x="1211676" y="494252"/>
                  <a:pt x="1211771" y="496443"/>
                </a:cubicBezTo>
                <a:cubicBezTo>
                  <a:pt x="1211866" y="498824"/>
                  <a:pt x="1211771" y="501205"/>
                  <a:pt x="1210151" y="503586"/>
                </a:cubicBezTo>
                <a:cubicBezTo>
                  <a:pt x="1203389" y="468534"/>
                  <a:pt x="1196531" y="433387"/>
                  <a:pt x="1189768" y="398335"/>
                </a:cubicBezTo>
                <a:cubicBezTo>
                  <a:pt x="1190435" y="397573"/>
                  <a:pt x="1191101" y="396811"/>
                  <a:pt x="1191768" y="396049"/>
                </a:cubicBezTo>
                <a:cubicBezTo>
                  <a:pt x="1194054" y="398430"/>
                  <a:pt x="1197864" y="400431"/>
                  <a:pt x="1198341" y="403098"/>
                </a:cubicBezTo>
                <a:cubicBezTo>
                  <a:pt x="1200912" y="415480"/>
                  <a:pt x="1202531" y="428053"/>
                  <a:pt x="1205770" y="440436"/>
                </a:cubicBezTo>
                <a:cubicBezTo>
                  <a:pt x="1205579" y="412147"/>
                  <a:pt x="1197674" y="384714"/>
                  <a:pt x="1193959" y="354997"/>
                </a:cubicBezTo>
                <a:cubicBezTo>
                  <a:pt x="1229773" y="349091"/>
                  <a:pt x="1265682" y="343185"/>
                  <a:pt x="1301877" y="337280"/>
                </a:cubicBezTo>
                <a:close/>
                <a:moveTo>
                  <a:pt x="1832133" y="337090"/>
                </a:moveTo>
                <a:cubicBezTo>
                  <a:pt x="1834705" y="352044"/>
                  <a:pt x="1837181" y="366046"/>
                  <a:pt x="1838896" y="376142"/>
                </a:cubicBezTo>
                <a:cubicBezTo>
                  <a:pt x="1844039" y="378810"/>
                  <a:pt x="1847754" y="379476"/>
                  <a:pt x="1848612" y="381477"/>
                </a:cubicBezTo>
                <a:cubicBezTo>
                  <a:pt x="1851755" y="388811"/>
                  <a:pt x="1850612" y="398526"/>
                  <a:pt x="1862423" y="400241"/>
                </a:cubicBezTo>
                <a:cubicBezTo>
                  <a:pt x="1864042" y="400527"/>
                  <a:pt x="1865852" y="409385"/>
                  <a:pt x="1865280" y="413957"/>
                </a:cubicBezTo>
                <a:cubicBezTo>
                  <a:pt x="1863566" y="427578"/>
                  <a:pt x="1861089" y="441198"/>
                  <a:pt x="1858232" y="454629"/>
                </a:cubicBezTo>
                <a:cubicBezTo>
                  <a:pt x="1857279" y="459105"/>
                  <a:pt x="1854136" y="463106"/>
                  <a:pt x="1851374" y="468630"/>
                </a:cubicBezTo>
                <a:lnTo>
                  <a:pt x="1859280" y="468630"/>
                </a:lnTo>
                <a:cubicBezTo>
                  <a:pt x="1858803" y="471678"/>
                  <a:pt x="1858041" y="474536"/>
                  <a:pt x="1858137" y="477298"/>
                </a:cubicBezTo>
                <a:cubicBezTo>
                  <a:pt x="1858137" y="477774"/>
                  <a:pt x="1861947" y="478060"/>
                  <a:pt x="1862232" y="478155"/>
                </a:cubicBezTo>
                <a:cubicBezTo>
                  <a:pt x="1860899" y="482156"/>
                  <a:pt x="1859089" y="487394"/>
                  <a:pt x="1857089" y="493014"/>
                </a:cubicBezTo>
                <a:cubicBezTo>
                  <a:pt x="1862042" y="494729"/>
                  <a:pt x="1865852" y="495967"/>
                  <a:pt x="1869281" y="497110"/>
                </a:cubicBezTo>
                <a:cubicBezTo>
                  <a:pt x="1862613" y="519017"/>
                  <a:pt x="1876043" y="537877"/>
                  <a:pt x="1878234" y="558356"/>
                </a:cubicBezTo>
                <a:cubicBezTo>
                  <a:pt x="1880330" y="578168"/>
                  <a:pt x="1887759" y="597408"/>
                  <a:pt x="1893189" y="618078"/>
                </a:cubicBezTo>
                <a:lnTo>
                  <a:pt x="1882982" y="618078"/>
                </a:lnTo>
                <a:lnTo>
                  <a:pt x="1873377" y="558832"/>
                </a:lnTo>
                <a:cubicBezTo>
                  <a:pt x="1871662" y="559118"/>
                  <a:pt x="1869947" y="559404"/>
                  <a:pt x="1868328" y="559689"/>
                </a:cubicBezTo>
                <a:lnTo>
                  <a:pt x="1877982" y="618078"/>
                </a:lnTo>
                <a:lnTo>
                  <a:pt x="1856208" y="618078"/>
                </a:lnTo>
                <a:lnTo>
                  <a:pt x="1862994" y="601885"/>
                </a:lnTo>
                <a:cubicBezTo>
                  <a:pt x="1865947" y="609410"/>
                  <a:pt x="1867471" y="613220"/>
                  <a:pt x="1868995" y="616935"/>
                </a:cubicBezTo>
                <a:cubicBezTo>
                  <a:pt x="1870043" y="616839"/>
                  <a:pt x="1871091" y="616649"/>
                  <a:pt x="1872234" y="616554"/>
                </a:cubicBezTo>
                <a:cubicBezTo>
                  <a:pt x="1872424" y="613696"/>
                  <a:pt x="1873091" y="610839"/>
                  <a:pt x="1872614" y="608076"/>
                </a:cubicBezTo>
                <a:cubicBezTo>
                  <a:pt x="1868614" y="585216"/>
                  <a:pt x="1863947" y="562452"/>
                  <a:pt x="1860422" y="539496"/>
                </a:cubicBezTo>
                <a:cubicBezTo>
                  <a:pt x="1858327" y="526066"/>
                  <a:pt x="1858137" y="512350"/>
                  <a:pt x="1856517" y="498920"/>
                </a:cubicBezTo>
                <a:cubicBezTo>
                  <a:pt x="1855470" y="490347"/>
                  <a:pt x="1853374" y="481965"/>
                  <a:pt x="1851850" y="473488"/>
                </a:cubicBezTo>
                <a:cubicBezTo>
                  <a:pt x="1850421" y="465487"/>
                  <a:pt x="1849659" y="457200"/>
                  <a:pt x="1847468" y="449390"/>
                </a:cubicBezTo>
                <a:cubicBezTo>
                  <a:pt x="1844897" y="440532"/>
                  <a:pt x="1841087" y="432054"/>
                  <a:pt x="1837372" y="422529"/>
                </a:cubicBezTo>
                <a:cubicBezTo>
                  <a:pt x="1826895" y="426625"/>
                  <a:pt x="1814417" y="420815"/>
                  <a:pt x="1806130" y="429864"/>
                </a:cubicBezTo>
                <a:cubicBezTo>
                  <a:pt x="1790033" y="425101"/>
                  <a:pt x="1775460" y="435960"/>
                  <a:pt x="1760315" y="434531"/>
                </a:cubicBezTo>
                <a:cubicBezTo>
                  <a:pt x="1756981" y="446628"/>
                  <a:pt x="1754885" y="457581"/>
                  <a:pt x="1762410" y="467868"/>
                </a:cubicBezTo>
                <a:cubicBezTo>
                  <a:pt x="1763363" y="469202"/>
                  <a:pt x="1763172" y="473202"/>
                  <a:pt x="1762029" y="474060"/>
                </a:cubicBezTo>
                <a:cubicBezTo>
                  <a:pt x="1747647" y="484918"/>
                  <a:pt x="1758600" y="498253"/>
                  <a:pt x="1759839" y="509397"/>
                </a:cubicBezTo>
                <a:cubicBezTo>
                  <a:pt x="1762887" y="536543"/>
                  <a:pt x="1769268" y="563404"/>
                  <a:pt x="1775174" y="590169"/>
                </a:cubicBezTo>
                <a:cubicBezTo>
                  <a:pt x="1777174" y="599409"/>
                  <a:pt x="1781746" y="608076"/>
                  <a:pt x="1785366" y="616935"/>
                </a:cubicBezTo>
                <a:cubicBezTo>
                  <a:pt x="1785747" y="617887"/>
                  <a:pt x="1787651" y="618839"/>
                  <a:pt x="1788985" y="618935"/>
                </a:cubicBezTo>
                <a:lnTo>
                  <a:pt x="1780222" y="618935"/>
                </a:lnTo>
                <a:lnTo>
                  <a:pt x="1780222" y="643700"/>
                </a:lnTo>
                <a:cubicBezTo>
                  <a:pt x="1759458" y="646081"/>
                  <a:pt x="1754981" y="641700"/>
                  <a:pt x="1760505" y="624459"/>
                </a:cubicBezTo>
                <a:cubicBezTo>
                  <a:pt x="1763363" y="625412"/>
                  <a:pt x="1766220" y="626460"/>
                  <a:pt x="1770126" y="627793"/>
                </a:cubicBezTo>
                <a:cubicBezTo>
                  <a:pt x="1760029" y="568452"/>
                  <a:pt x="1750028" y="509588"/>
                  <a:pt x="1739741" y="449485"/>
                </a:cubicBezTo>
                <a:cubicBezTo>
                  <a:pt x="1735550" y="452057"/>
                  <a:pt x="1732978" y="453676"/>
                  <a:pt x="1729739" y="455771"/>
                </a:cubicBezTo>
                <a:cubicBezTo>
                  <a:pt x="1726406" y="436531"/>
                  <a:pt x="1723167" y="417671"/>
                  <a:pt x="1719643" y="397669"/>
                </a:cubicBezTo>
                <a:cubicBezTo>
                  <a:pt x="1721929" y="397193"/>
                  <a:pt x="1724787" y="396526"/>
                  <a:pt x="1729073" y="395669"/>
                </a:cubicBezTo>
                <a:cubicBezTo>
                  <a:pt x="1727072" y="382429"/>
                  <a:pt x="1725072" y="369475"/>
                  <a:pt x="1722881" y="354997"/>
                </a:cubicBezTo>
                <a:cubicBezTo>
                  <a:pt x="1758600" y="349091"/>
                  <a:pt x="1795272" y="343091"/>
                  <a:pt x="1832133" y="337090"/>
                </a:cubicBezTo>
                <a:close/>
                <a:moveTo>
                  <a:pt x="2891028" y="336995"/>
                </a:moveTo>
                <a:cubicBezTo>
                  <a:pt x="2893600" y="352616"/>
                  <a:pt x="2895981" y="367570"/>
                  <a:pt x="2898839" y="385287"/>
                </a:cubicBezTo>
                <a:cubicBezTo>
                  <a:pt x="2901411" y="380905"/>
                  <a:pt x="2902649" y="378810"/>
                  <a:pt x="2904744" y="375381"/>
                </a:cubicBezTo>
                <a:cubicBezTo>
                  <a:pt x="2921222" y="408528"/>
                  <a:pt x="2913031" y="444627"/>
                  <a:pt x="2922270" y="478060"/>
                </a:cubicBezTo>
                <a:cubicBezTo>
                  <a:pt x="2931414" y="511112"/>
                  <a:pt x="2933891" y="545973"/>
                  <a:pt x="2939320" y="580263"/>
                </a:cubicBezTo>
                <a:cubicBezTo>
                  <a:pt x="2940272" y="579787"/>
                  <a:pt x="2941701" y="579120"/>
                  <a:pt x="2944178" y="577882"/>
                </a:cubicBezTo>
                <a:cubicBezTo>
                  <a:pt x="2944178" y="582740"/>
                  <a:pt x="2944178" y="587026"/>
                  <a:pt x="2944178" y="591217"/>
                </a:cubicBezTo>
                <a:cubicBezTo>
                  <a:pt x="2944178" y="603409"/>
                  <a:pt x="2949321" y="609886"/>
                  <a:pt x="2960656" y="607029"/>
                </a:cubicBezTo>
                <a:cubicBezTo>
                  <a:pt x="2972181" y="604171"/>
                  <a:pt x="2982659" y="607505"/>
                  <a:pt x="2993613" y="607410"/>
                </a:cubicBezTo>
                <a:lnTo>
                  <a:pt x="3021160" y="607410"/>
                </a:lnTo>
                <a:lnTo>
                  <a:pt x="2978968" y="611101"/>
                </a:lnTo>
                <a:cubicBezTo>
                  <a:pt x="2960633" y="610529"/>
                  <a:pt x="2942083" y="608315"/>
                  <a:pt x="2923509" y="605981"/>
                </a:cubicBezTo>
                <a:cubicBezTo>
                  <a:pt x="2926176" y="583978"/>
                  <a:pt x="2932176" y="562261"/>
                  <a:pt x="2921318" y="540830"/>
                </a:cubicBezTo>
                <a:cubicBezTo>
                  <a:pt x="2919508" y="537306"/>
                  <a:pt x="2921794" y="531972"/>
                  <a:pt x="2921222" y="527590"/>
                </a:cubicBezTo>
                <a:cubicBezTo>
                  <a:pt x="2919318" y="514160"/>
                  <a:pt x="2918555" y="500254"/>
                  <a:pt x="2914174" y="487681"/>
                </a:cubicBezTo>
                <a:cubicBezTo>
                  <a:pt x="2910459" y="477108"/>
                  <a:pt x="2910745" y="466725"/>
                  <a:pt x="2909602" y="456153"/>
                </a:cubicBezTo>
                <a:cubicBezTo>
                  <a:pt x="2912269" y="471012"/>
                  <a:pt x="2915031" y="485871"/>
                  <a:pt x="2917698" y="500730"/>
                </a:cubicBezTo>
                <a:cubicBezTo>
                  <a:pt x="2919318" y="500444"/>
                  <a:pt x="2920937" y="500158"/>
                  <a:pt x="2922556" y="499777"/>
                </a:cubicBezTo>
                <a:cubicBezTo>
                  <a:pt x="2919698" y="481870"/>
                  <a:pt x="2916841" y="463963"/>
                  <a:pt x="2913984" y="446151"/>
                </a:cubicBezTo>
                <a:lnTo>
                  <a:pt x="2910269" y="446151"/>
                </a:lnTo>
                <a:lnTo>
                  <a:pt x="2909181" y="455218"/>
                </a:lnTo>
                <a:lnTo>
                  <a:pt x="2903030" y="421291"/>
                </a:lnTo>
                <a:cubicBezTo>
                  <a:pt x="2890171" y="424815"/>
                  <a:pt x="2876455" y="422529"/>
                  <a:pt x="2862548" y="429007"/>
                </a:cubicBezTo>
                <a:cubicBezTo>
                  <a:pt x="2849023" y="424815"/>
                  <a:pt x="2834736" y="435388"/>
                  <a:pt x="2818829" y="434340"/>
                </a:cubicBezTo>
                <a:cubicBezTo>
                  <a:pt x="2821020" y="450438"/>
                  <a:pt x="2822544" y="465583"/>
                  <a:pt x="2825211" y="480537"/>
                </a:cubicBezTo>
                <a:cubicBezTo>
                  <a:pt x="2827115" y="491395"/>
                  <a:pt x="2831211" y="501968"/>
                  <a:pt x="2833212" y="512826"/>
                </a:cubicBezTo>
                <a:cubicBezTo>
                  <a:pt x="2835021" y="522733"/>
                  <a:pt x="2835212" y="533019"/>
                  <a:pt x="2836355" y="543116"/>
                </a:cubicBezTo>
                <a:cubicBezTo>
                  <a:pt x="2837593" y="553974"/>
                  <a:pt x="2839593" y="564642"/>
                  <a:pt x="2840260" y="575501"/>
                </a:cubicBezTo>
                <a:cubicBezTo>
                  <a:pt x="2840451" y="578930"/>
                  <a:pt x="2849118" y="578073"/>
                  <a:pt x="2843594" y="583216"/>
                </a:cubicBezTo>
                <a:cubicBezTo>
                  <a:pt x="2851309" y="589312"/>
                  <a:pt x="2838546" y="592456"/>
                  <a:pt x="2843594" y="597980"/>
                </a:cubicBezTo>
                <a:cubicBezTo>
                  <a:pt x="2836260" y="598361"/>
                  <a:pt x="2831306" y="598647"/>
                  <a:pt x="2825020" y="599028"/>
                </a:cubicBezTo>
                <a:cubicBezTo>
                  <a:pt x="2813685" y="534353"/>
                  <a:pt x="2802446" y="470059"/>
                  <a:pt x="2791206" y="405670"/>
                </a:cubicBezTo>
                <a:cubicBezTo>
                  <a:pt x="2789778" y="405956"/>
                  <a:pt x="2788444" y="406146"/>
                  <a:pt x="2787015" y="406432"/>
                </a:cubicBezTo>
                <a:cubicBezTo>
                  <a:pt x="2787682" y="410147"/>
                  <a:pt x="2788444" y="413862"/>
                  <a:pt x="2789111" y="417672"/>
                </a:cubicBezTo>
                <a:cubicBezTo>
                  <a:pt x="2790063" y="423101"/>
                  <a:pt x="2791206" y="428435"/>
                  <a:pt x="2791492" y="433864"/>
                </a:cubicBezTo>
                <a:cubicBezTo>
                  <a:pt x="2791587" y="435674"/>
                  <a:pt x="2789397" y="437579"/>
                  <a:pt x="2788254" y="439389"/>
                </a:cubicBezTo>
                <a:cubicBezTo>
                  <a:pt x="2787015" y="437579"/>
                  <a:pt x="2785015" y="435864"/>
                  <a:pt x="2784634" y="433864"/>
                </a:cubicBezTo>
                <a:cubicBezTo>
                  <a:pt x="2782348" y="421958"/>
                  <a:pt x="2780348" y="409957"/>
                  <a:pt x="2777776" y="395002"/>
                </a:cubicBezTo>
                <a:cubicBezTo>
                  <a:pt x="2782443" y="398145"/>
                  <a:pt x="2785491" y="400241"/>
                  <a:pt x="2789778" y="403194"/>
                </a:cubicBezTo>
                <a:cubicBezTo>
                  <a:pt x="2787206" y="386906"/>
                  <a:pt x="2784729" y="371475"/>
                  <a:pt x="2782062" y="354902"/>
                </a:cubicBezTo>
                <a:cubicBezTo>
                  <a:pt x="2817495" y="349092"/>
                  <a:pt x="2853976" y="343091"/>
                  <a:pt x="2891028" y="336995"/>
                </a:cubicBezTo>
                <a:close/>
                <a:moveTo>
                  <a:pt x="2366200" y="336899"/>
                </a:moveTo>
                <a:cubicBezTo>
                  <a:pt x="2369153" y="352996"/>
                  <a:pt x="2371915" y="368141"/>
                  <a:pt x="2374868" y="384048"/>
                </a:cubicBezTo>
                <a:cubicBezTo>
                  <a:pt x="2377154" y="380047"/>
                  <a:pt x="2378773" y="377190"/>
                  <a:pt x="2381821" y="371951"/>
                </a:cubicBezTo>
                <a:cubicBezTo>
                  <a:pt x="2383536" y="379571"/>
                  <a:pt x="2383917" y="384333"/>
                  <a:pt x="2385822" y="388429"/>
                </a:cubicBezTo>
                <a:cubicBezTo>
                  <a:pt x="2387346" y="391858"/>
                  <a:pt x="2390108" y="395573"/>
                  <a:pt x="2393251" y="397288"/>
                </a:cubicBezTo>
                <a:cubicBezTo>
                  <a:pt x="2402300" y="402241"/>
                  <a:pt x="2403538" y="408241"/>
                  <a:pt x="2396490" y="415766"/>
                </a:cubicBezTo>
                <a:cubicBezTo>
                  <a:pt x="2394013" y="418433"/>
                  <a:pt x="2391061" y="422433"/>
                  <a:pt x="2391346" y="425481"/>
                </a:cubicBezTo>
                <a:cubicBezTo>
                  <a:pt x="2394204" y="449294"/>
                  <a:pt x="2397823" y="473011"/>
                  <a:pt x="2401157" y="496824"/>
                </a:cubicBezTo>
                <a:cubicBezTo>
                  <a:pt x="2402967" y="509968"/>
                  <a:pt x="2404300" y="523113"/>
                  <a:pt x="2406300" y="536257"/>
                </a:cubicBezTo>
                <a:cubicBezTo>
                  <a:pt x="2410206" y="561308"/>
                  <a:pt x="2414397" y="586359"/>
                  <a:pt x="2417349" y="611600"/>
                </a:cubicBezTo>
                <a:cubicBezTo>
                  <a:pt x="2408015" y="556450"/>
                  <a:pt x="2398681" y="501301"/>
                  <a:pt x="2389346" y="446151"/>
                </a:cubicBezTo>
                <a:cubicBezTo>
                  <a:pt x="2387632" y="446437"/>
                  <a:pt x="2386012" y="446627"/>
                  <a:pt x="2384298" y="446913"/>
                </a:cubicBezTo>
                <a:cubicBezTo>
                  <a:pt x="2392680" y="502539"/>
                  <a:pt x="2402586" y="557879"/>
                  <a:pt x="2411349" y="613505"/>
                </a:cubicBezTo>
                <a:cubicBezTo>
                  <a:pt x="2410015" y="613695"/>
                  <a:pt x="2408777" y="613886"/>
                  <a:pt x="2407444" y="614077"/>
                </a:cubicBezTo>
                <a:cubicBezTo>
                  <a:pt x="2397919" y="550069"/>
                  <a:pt x="2388394" y="485965"/>
                  <a:pt x="2378678" y="420433"/>
                </a:cubicBezTo>
                <a:cubicBezTo>
                  <a:pt x="2349627" y="425196"/>
                  <a:pt x="2321147" y="429768"/>
                  <a:pt x="2291429" y="434626"/>
                </a:cubicBezTo>
                <a:cubicBezTo>
                  <a:pt x="2294096" y="445865"/>
                  <a:pt x="2297144" y="455771"/>
                  <a:pt x="2298478" y="465963"/>
                </a:cubicBezTo>
                <a:cubicBezTo>
                  <a:pt x="2298954" y="469773"/>
                  <a:pt x="2295620" y="474154"/>
                  <a:pt x="2293715" y="478060"/>
                </a:cubicBezTo>
                <a:cubicBezTo>
                  <a:pt x="2292572" y="480441"/>
                  <a:pt x="2289524" y="482822"/>
                  <a:pt x="2289715" y="484918"/>
                </a:cubicBezTo>
                <a:cubicBezTo>
                  <a:pt x="2290381" y="492347"/>
                  <a:pt x="2292191" y="499586"/>
                  <a:pt x="2293334" y="507016"/>
                </a:cubicBezTo>
                <a:cubicBezTo>
                  <a:pt x="2296382" y="527685"/>
                  <a:pt x="2299240" y="548354"/>
                  <a:pt x="2302192" y="569023"/>
                </a:cubicBezTo>
                <a:lnTo>
                  <a:pt x="2302192" y="573862"/>
                </a:lnTo>
                <a:lnTo>
                  <a:pt x="2294572" y="563213"/>
                </a:lnTo>
                <a:cubicBezTo>
                  <a:pt x="2290191" y="541305"/>
                  <a:pt x="2286666" y="519208"/>
                  <a:pt x="2281142" y="497205"/>
                </a:cubicBezTo>
                <a:cubicBezTo>
                  <a:pt x="2274094" y="510349"/>
                  <a:pt x="2279523" y="523684"/>
                  <a:pt x="2280570" y="536734"/>
                </a:cubicBezTo>
                <a:cubicBezTo>
                  <a:pt x="2281618" y="550354"/>
                  <a:pt x="2284857" y="563785"/>
                  <a:pt x="2285904" y="577405"/>
                </a:cubicBezTo>
                <a:cubicBezTo>
                  <a:pt x="2281237" y="550259"/>
                  <a:pt x="2276951" y="523018"/>
                  <a:pt x="2271998" y="495871"/>
                </a:cubicBezTo>
                <a:cubicBezTo>
                  <a:pt x="2266378" y="465201"/>
                  <a:pt x="2260187" y="434721"/>
                  <a:pt x="2254567" y="404050"/>
                </a:cubicBezTo>
                <a:cubicBezTo>
                  <a:pt x="2253996" y="401098"/>
                  <a:pt x="2255996" y="397573"/>
                  <a:pt x="2256758" y="394430"/>
                </a:cubicBezTo>
                <a:cubicBezTo>
                  <a:pt x="2257996" y="394525"/>
                  <a:pt x="2259235" y="394716"/>
                  <a:pt x="2260378" y="394811"/>
                </a:cubicBezTo>
                <a:cubicBezTo>
                  <a:pt x="2262568" y="406241"/>
                  <a:pt x="2265140" y="417576"/>
                  <a:pt x="2266854" y="429101"/>
                </a:cubicBezTo>
                <a:cubicBezTo>
                  <a:pt x="2268569" y="440817"/>
                  <a:pt x="2267807" y="453199"/>
                  <a:pt x="2271141" y="464344"/>
                </a:cubicBezTo>
                <a:cubicBezTo>
                  <a:pt x="2274284" y="474726"/>
                  <a:pt x="2269521" y="487585"/>
                  <a:pt x="2277903" y="496348"/>
                </a:cubicBezTo>
                <a:cubicBezTo>
                  <a:pt x="2279428" y="495967"/>
                  <a:pt x="2281047" y="495681"/>
                  <a:pt x="2282571" y="495300"/>
                </a:cubicBezTo>
                <a:cubicBezTo>
                  <a:pt x="2274094" y="448723"/>
                  <a:pt x="2265711" y="402145"/>
                  <a:pt x="2257044" y="354425"/>
                </a:cubicBezTo>
                <a:cubicBezTo>
                  <a:pt x="2293239" y="348615"/>
                  <a:pt x="2329910" y="342709"/>
                  <a:pt x="2366200" y="336899"/>
                </a:cubicBezTo>
                <a:close/>
                <a:moveTo>
                  <a:pt x="683038" y="113538"/>
                </a:moveTo>
                <a:cubicBezTo>
                  <a:pt x="688277" y="141161"/>
                  <a:pt x="694182" y="168688"/>
                  <a:pt x="698945" y="196406"/>
                </a:cubicBezTo>
                <a:cubicBezTo>
                  <a:pt x="703136" y="220694"/>
                  <a:pt x="705803" y="245174"/>
                  <a:pt x="709898" y="269462"/>
                </a:cubicBezTo>
                <a:cubicBezTo>
                  <a:pt x="729234" y="382238"/>
                  <a:pt x="748760" y="494919"/>
                  <a:pt x="768287" y="607695"/>
                </a:cubicBezTo>
                <a:cubicBezTo>
                  <a:pt x="772097" y="629603"/>
                  <a:pt x="776097" y="651510"/>
                  <a:pt x="779621" y="673418"/>
                </a:cubicBezTo>
                <a:cubicBezTo>
                  <a:pt x="781907" y="687229"/>
                  <a:pt x="783622" y="701135"/>
                  <a:pt x="785432" y="715042"/>
                </a:cubicBezTo>
                <a:cubicBezTo>
                  <a:pt x="785717" y="716947"/>
                  <a:pt x="784955" y="718947"/>
                  <a:pt x="782193" y="720852"/>
                </a:cubicBezTo>
                <a:cubicBezTo>
                  <a:pt x="781907" y="717233"/>
                  <a:pt x="782193" y="713423"/>
                  <a:pt x="781241" y="709994"/>
                </a:cubicBezTo>
                <a:cubicBezTo>
                  <a:pt x="780479" y="706660"/>
                  <a:pt x="779145" y="701326"/>
                  <a:pt x="777145" y="700850"/>
                </a:cubicBezTo>
                <a:cubicBezTo>
                  <a:pt x="768096" y="698849"/>
                  <a:pt x="769049" y="691515"/>
                  <a:pt x="768191" y="685705"/>
                </a:cubicBezTo>
                <a:cubicBezTo>
                  <a:pt x="759333" y="630745"/>
                  <a:pt x="750761" y="575691"/>
                  <a:pt x="742188" y="520637"/>
                </a:cubicBezTo>
                <a:cubicBezTo>
                  <a:pt x="734568" y="472154"/>
                  <a:pt x="727139" y="423672"/>
                  <a:pt x="719328" y="375285"/>
                </a:cubicBezTo>
                <a:cubicBezTo>
                  <a:pt x="709708" y="315278"/>
                  <a:pt x="699897" y="255365"/>
                  <a:pt x="690277" y="195358"/>
                </a:cubicBezTo>
                <a:close/>
                <a:moveTo>
                  <a:pt x="3363468" y="0"/>
                </a:moveTo>
                <a:cubicBezTo>
                  <a:pt x="3377851" y="70866"/>
                  <a:pt x="3385757" y="145066"/>
                  <a:pt x="3402521" y="214503"/>
                </a:cubicBezTo>
                <a:cubicBezTo>
                  <a:pt x="3404140" y="227743"/>
                  <a:pt x="3405092" y="238125"/>
                  <a:pt x="3406712" y="248412"/>
                </a:cubicBezTo>
                <a:cubicBezTo>
                  <a:pt x="3411379" y="276987"/>
                  <a:pt x="3416237" y="305562"/>
                  <a:pt x="3421571" y="334042"/>
                </a:cubicBezTo>
                <a:cubicBezTo>
                  <a:pt x="3422713" y="340043"/>
                  <a:pt x="3426238" y="345662"/>
                  <a:pt x="3428619" y="351377"/>
                </a:cubicBezTo>
                <a:lnTo>
                  <a:pt x="3428905" y="351568"/>
                </a:lnTo>
                <a:cubicBezTo>
                  <a:pt x="3427857" y="353949"/>
                  <a:pt x="3425667" y="356426"/>
                  <a:pt x="3426047" y="358616"/>
                </a:cubicBezTo>
                <a:cubicBezTo>
                  <a:pt x="3430524" y="387001"/>
                  <a:pt x="3435382" y="415385"/>
                  <a:pt x="3440240" y="443675"/>
                </a:cubicBezTo>
                <a:cubicBezTo>
                  <a:pt x="3442621" y="457676"/>
                  <a:pt x="3444907" y="471583"/>
                  <a:pt x="3447955" y="485394"/>
                </a:cubicBezTo>
                <a:cubicBezTo>
                  <a:pt x="3448812" y="489395"/>
                  <a:pt x="3453289" y="492633"/>
                  <a:pt x="3453956" y="496634"/>
                </a:cubicBezTo>
                <a:cubicBezTo>
                  <a:pt x="3454718" y="501206"/>
                  <a:pt x="3453956" y="506540"/>
                  <a:pt x="3452146" y="510826"/>
                </a:cubicBezTo>
                <a:cubicBezTo>
                  <a:pt x="3449003" y="518351"/>
                  <a:pt x="3443669" y="525304"/>
                  <a:pt x="3455099" y="530543"/>
                </a:cubicBezTo>
                <a:cubicBezTo>
                  <a:pt x="3456337" y="531114"/>
                  <a:pt x="3456432" y="534448"/>
                  <a:pt x="3456908" y="536543"/>
                </a:cubicBezTo>
                <a:cubicBezTo>
                  <a:pt x="3460433" y="553498"/>
                  <a:pt x="3464338" y="570452"/>
                  <a:pt x="3467386" y="587502"/>
                </a:cubicBezTo>
                <a:cubicBezTo>
                  <a:pt x="3469481" y="599599"/>
                  <a:pt x="3469767" y="611981"/>
                  <a:pt x="3471958" y="623983"/>
                </a:cubicBezTo>
                <a:cubicBezTo>
                  <a:pt x="3475673" y="644747"/>
                  <a:pt x="3480435" y="665321"/>
                  <a:pt x="3484340" y="685991"/>
                </a:cubicBezTo>
                <a:cubicBezTo>
                  <a:pt x="3485388" y="691706"/>
                  <a:pt x="3485007" y="697802"/>
                  <a:pt x="3485293" y="704183"/>
                </a:cubicBezTo>
                <a:cubicBezTo>
                  <a:pt x="3501867" y="703135"/>
                  <a:pt x="3517392" y="702183"/>
                  <a:pt x="3533013" y="701231"/>
                </a:cubicBezTo>
                <a:cubicBezTo>
                  <a:pt x="3533013" y="702564"/>
                  <a:pt x="3533204" y="703898"/>
                  <a:pt x="3533299" y="705231"/>
                </a:cubicBezTo>
                <a:cubicBezTo>
                  <a:pt x="3503676" y="707041"/>
                  <a:pt x="3474053" y="708851"/>
                  <a:pt x="3444526" y="710756"/>
                </a:cubicBezTo>
                <a:cubicBezTo>
                  <a:pt x="3442364" y="697040"/>
                  <a:pt x="3449603" y="689546"/>
                  <a:pt x="3466243" y="688277"/>
                </a:cubicBezTo>
                <a:cubicBezTo>
                  <a:pt x="3452241" y="599123"/>
                  <a:pt x="3438335" y="510064"/>
                  <a:pt x="3424333" y="421005"/>
                </a:cubicBezTo>
                <a:cubicBezTo>
                  <a:pt x="3423476" y="421005"/>
                  <a:pt x="3422618" y="420815"/>
                  <a:pt x="3421666" y="420719"/>
                </a:cubicBezTo>
                <a:cubicBezTo>
                  <a:pt x="3421190" y="423767"/>
                  <a:pt x="3420332" y="426815"/>
                  <a:pt x="3420428" y="429863"/>
                </a:cubicBezTo>
                <a:cubicBezTo>
                  <a:pt x="3421190" y="470630"/>
                  <a:pt x="3422428" y="511397"/>
                  <a:pt x="3422713" y="552069"/>
                </a:cubicBezTo>
                <a:lnTo>
                  <a:pt x="3421731" y="580553"/>
                </a:lnTo>
                <a:lnTo>
                  <a:pt x="3421475" y="541211"/>
                </a:lnTo>
                <a:cubicBezTo>
                  <a:pt x="3421475" y="538829"/>
                  <a:pt x="3420142" y="536448"/>
                  <a:pt x="3419380" y="533591"/>
                </a:cubicBezTo>
                <a:cubicBezTo>
                  <a:pt x="3417570" y="534829"/>
                  <a:pt x="3416522" y="535210"/>
                  <a:pt x="3416522" y="535591"/>
                </a:cubicBezTo>
                <a:cubicBezTo>
                  <a:pt x="3416142" y="562070"/>
                  <a:pt x="3415856" y="588645"/>
                  <a:pt x="3415856" y="615125"/>
                </a:cubicBezTo>
                <a:lnTo>
                  <a:pt x="3420442" y="617968"/>
                </a:lnTo>
                <a:lnTo>
                  <a:pt x="3420428" y="618363"/>
                </a:lnTo>
                <a:lnTo>
                  <a:pt x="3420555" y="618038"/>
                </a:lnTo>
                <a:lnTo>
                  <a:pt x="3420618" y="618077"/>
                </a:lnTo>
                <a:cubicBezTo>
                  <a:pt x="3412712" y="624364"/>
                  <a:pt x="3415665" y="633412"/>
                  <a:pt x="3415475" y="641223"/>
                </a:cubicBezTo>
                <a:lnTo>
                  <a:pt x="3415314" y="687960"/>
                </a:lnTo>
                <a:lnTo>
                  <a:pt x="3412998" y="612553"/>
                </a:lnTo>
                <a:cubicBezTo>
                  <a:pt x="3413665" y="539115"/>
                  <a:pt x="3415189" y="465582"/>
                  <a:pt x="3416237" y="392144"/>
                </a:cubicBezTo>
                <a:cubicBezTo>
                  <a:pt x="3416618" y="363474"/>
                  <a:pt x="3413951" y="335185"/>
                  <a:pt x="3407950" y="306896"/>
                </a:cubicBezTo>
                <a:cubicBezTo>
                  <a:pt x="3401568" y="276892"/>
                  <a:pt x="3399092" y="246031"/>
                  <a:pt x="3394234" y="215646"/>
                </a:cubicBezTo>
                <a:cubicBezTo>
                  <a:pt x="3386614" y="167354"/>
                  <a:pt x="3378422" y="119063"/>
                  <a:pt x="3370326" y="70866"/>
                </a:cubicBezTo>
                <a:cubicBezTo>
                  <a:pt x="3370136" y="69818"/>
                  <a:pt x="3368612" y="68961"/>
                  <a:pt x="3367659" y="68009"/>
                </a:cubicBezTo>
                <a:lnTo>
                  <a:pt x="3367564" y="68104"/>
                </a:lnTo>
                <a:lnTo>
                  <a:pt x="3367564" y="68389"/>
                </a:lnTo>
                <a:lnTo>
                  <a:pt x="3367373" y="68103"/>
                </a:lnTo>
                <a:lnTo>
                  <a:pt x="3367458" y="68018"/>
                </a:lnTo>
                <a:lnTo>
                  <a:pt x="3364802" y="23432"/>
                </a:lnTo>
                <a:cubicBezTo>
                  <a:pt x="3352324" y="24956"/>
                  <a:pt x="3341370" y="26289"/>
                  <a:pt x="3329845" y="27718"/>
                </a:cubicBezTo>
                <a:cubicBezTo>
                  <a:pt x="3330321" y="26575"/>
                  <a:pt x="3331178" y="25622"/>
                  <a:pt x="3330988" y="24860"/>
                </a:cubicBezTo>
                <a:cubicBezTo>
                  <a:pt x="3327654" y="9430"/>
                  <a:pt x="3329273" y="7620"/>
                  <a:pt x="3345085" y="5525"/>
                </a:cubicBezTo>
                <a:cubicBezTo>
                  <a:pt x="3350990" y="4763"/>
                  <a:pt x="3356705" y="2096"/>
                  <a:pt x="3363468" y="0"/>
                </a:cubicBezTo>
                <a:close/>
              </a:path>
            </a:pathLst>
          </a:custGeom>
          <a:solidFill>
            <a:srgbClr val="BF9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cxnSp>
        <p:nvCxnSpPr>
          <p:cNvPr id="139" name="Google Shape;139;p24"/>
          <p:cNvCxnSpPr/>
          <p:nvPr/>
        </p:nvCxnSpPr>
        <p:spPr>
          <a:xfrm>
            <a:off x="-78581" y="2242292"/>
            <a:ext cx="9301200" cy="0"/>
          </a:xfrm>
          <a:prstGeom prst="straightConnector1">
            <a:avLst/>
          </a:prstGeom>
          <a:noFill/>
          <a:ln cap="rnd" cmpd="sng" w="19050">
            <a:solidFill>
              <a:srgbClr val="2B5573"/>
            </a:solidFill>
            <a:prstDash val="solid"/>
            <a:miter lim="8000"/>
            <a:headEnd len="sm" w="sm" type="none"/>
            <a:tailEnd len="sm" w="sm" type="none"/>
          </a:ln>
        </p:spPr>
      </p:cxnSp>
      <p:sp>
        <p:nvSpPr>
          <p:cNvPr id="140" name="Google Shape;140;p24"/>
          <p:cNvSpPr txBox="1"/>
          <p:nvPr/>
        </p:nvSpPr>
        <p:spPr>
          <a:xfrm>
            <a:off x="429099" y="3565325"/>
            <a:ext cx="71331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600">
                <a:solidFill>
                  <a:srgbClr val="EDEFF3"/>
                </a:solidFill>
                <a:latin typeface="Koulen"/>
                <a:ea typeface="Koulen"/>
                <a:cs typeface="Koulen"/>
                <a:sym typeface="Koulen"/>
              </a:rPr>
              <a:t>CS675 FINAL PROJECT</a:t>
            </a:r>
            <a:endParaRPr sz="6600">
              <a:solidFill>
                <a:srgbClr val="EDEFF3"/>
              </a:solidFill>
              <a:latin typeface="Koulen"/>
              <a:ea typeface="Koulen"/>
              <a:cs typeface="Koulen"/>
              <a:sym typeface="Koulen"/>
            </a:endParaRPr>
          </a:p>
        </p:txBody>
      </p:sp>
      <p:sp>
        <p:nvSpPr>
          <p:cNvPr id="141" name="Google Shape;141;p24"/>
          <p:cNvSpPr txBox="1"/>
          <p:nvPr/>
        </p:nvSpPr>
        <p:spPr>
          <a:xfrm>
            <a:off x="455588" y="4548825"/>
            <a:ext cx="6465000" cy="306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37">
                <a:solidFill>
                  <a:schemeClr val="lt1"/>
                </a:solidFill>
                <a:latin typeface="Calibri"/>
                <a:ea typeface="Calibri"/>
                <a:cs typeface="Calibri"/>
                <a:sym typeface="Calibri"/>
              </a:rPr>
              <a:t>Ibrahim Mohammed Hamed - Lolyna de la Fuente -  Chukwuebuka Ozoh</a:t>
            </a:r>
            <a:endParaRPr b="1" sz="1537">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grpSp>
        <p:nvGrpSpPr>
          <p:cNvPr id="497" name="Google Shape;497;p33"/>
          <p:cNvGrpSpPr/>
          <p:nvPr/>
        </p:nvGrpSpPr>
        <p:grpSpPr>
          <a:xfrm rot="-399678">
            <a:off x="6376835" y="-1047251"/>
            <a:ext cx="4601746" cy="7429281"/>
            <a:chOff x="1356797" y="-3687913"/>
            <a:chExt cx="3089133" cy="5761333"/>
          </a:xfrm>
        </p:grpSpPr>
        <p:grpSp>
          <p:nvGrpSpPr>
            <p:cNvPr id="498" name="Google Shape;498;p33"/>
            <p:cNvGrpSpPr/>
            <p:nvPr/>
          </p:nvGrpSpPr>
          <p:grpSpPr>
            <a:xfrm>
              <a:off x="1358730" y="-3687338"/>
              <a:ext cx="3074793" cy="5760758"/>
              <a:chOff x="4742599" y="1409700"/>
              <a:chExt cx="2708114" cy="5073770"/>
            </a:xfrm>
          </p:grpSpPr>
          <p:sp>
            <p:nvSpPr>
              <p:cNvPr id="499" name="Google Shape;499;p33"/>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0" name="Google Shape;500;p33"/>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1" name="Google Shape;501;p33"/>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2" name="Google Shape;502;p33"/>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3" name="Google Shape;503;p33"/>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4" name="Google Shape;504;p33"/>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5" name="Google Shape;505;p33"/>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6" name="Google Shape;506;p33"/>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7" name="Google Shape;507;p33"/>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8" name="Google Shape;508;p33"/>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9" name="Google Shape;509;p33"/>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0" name="Google Shape;510;p33"/>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33"/>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2" name="Google Shape;512;p33"/>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3" name="Google Shape;513;p33"/>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4" name="Google Shape;514;p33"/>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5" name="Google Shape;515;p33"/>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6" name="Google Shape;516;p33"/>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7" name="Google Shape;517;p33"/>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8" name="Google Shape;518;p33"/>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9" name="Google Shape;519;p33"/>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0" name="Google Shape;520;p33"/>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1" name="Google Shape;521;p33"/>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2" name="Google Shape;522;p33"/>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3" name="Google Shape;523;p33"/>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4" name="Google Shape;524;p33"/>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5" name="Google Shape;525;p33"/>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6" name="Google Shape;526;p33"/>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7" name="Google Shape;527;p33"/>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28" name="Google Shape;528;p33"/>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529" name="Google Shape;529;p33"/>
            <p:cNvPicPr preferRelativeResize="0"/>
            <p:nvPr/>
          </p:nvPicPr>
          <p:blipFill rotWithShape="1">
            <a:blip r:embed="rId3">
              <a:alphaModFix amt="47000"/>
            </a:blip>
            <a:srcRect b="0" l="0" r="0" t="0"/>
            <a:stretch/>
          </p:blipFill>
          <p:spPr>
            <a:xfrm>
              <a:off x="1379263" y="-3687913"/>
              <a:ext cx="3066667" cy="5704762"/>
            </a:xfrm>
            <a:prstGeom prst="rect">
              <a:avLst/>
            </a:prstGeom>
            <a:noFill/>
            <a:ln>
              <a:noFill/>
            </a:ln>
          </p:spPr>
        </p:pic>
      </p:grpSp>
      <p:sp>
        <p:nvSpPr>
          <p:cNvPr id="530" name="Google Shape;530;p33"/>
          <p:cNvSpPr txBox="1"/>
          <p:nvPr/>
        </p:nvSpPr>
        <p:spPr>
          <a:xfrm>
            <a:off x="486000" y="117625"/>
            <a:ext cx="8172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u="sng">
                <a:solidFill>
                  <a:srgbClr val="EDEFF3"/>
                </a:solidFill>
                <a:latin typeface="Koulen"/>
                <a:ea typeface="Koulen"/>
                <a:cs typeface="Koulen"/>
                <a:sym typeface="Koulen"/>
              </a:rPr>
              <a:t>Models for analysis</a:t>
            </a:r>
            <a:endParaRPr sz="4500" u="sng">
              <a:solidFill>
                <a:srgbClr val="EDEFF3"/>
              </a:solidFill>
              <a:latin typeface="Koulen"/>
              <a:ea typeface="Koulen"/>
              <a:cs typeface="Koulen"/>
              <a:sym typeface="Koulen"/>
            </a:endParaRPr>
          </a:p>
        </p:txBody>
      </p:sp>
      <p:sp>
        <p:nvSpPr>
          <p:cNvPr id="531" name="Google Shape;531;p33"/>
          <p:cNvSpPr txBox="1"/>
          <p:nvPr/>
        </p:nvSpPr>
        <p:spPr>
          <a:xfrm>
            <a:off x="5197850" y="1781700"/>
            <a:ext cx="577800" cy="24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B3D61"/>
                </a:solidFill>
                <a:latin typeface="Consolas"/>
                <a:ea typeface="Consolas"/>
                <a:cs typeface="Consolas"/>
                <a:sym typeface="Consolas"/>
              </a:rPr>
              <a:t>491</a:t>
            </a:r>
            <a:endParaRPr>
              <a:solidFill>
                <a:srgbClr val="3B3D61"/>
              </a:solidFill>
            </a:endParaRPr>
          </a:p>
        </p:txBody>
      </p:sp>
      <p:sp>
        <p:nvSpPr>
          <p:cNvPr id="532" name="Google Shape;532;p33"/>
          <p:cNvSpPr txBox="1"/>
          <p:nvPr/>
        </p:nvSpPr>
        <p:spPr>
          <a:xfrm>
            <a:off x="166675" y="994825"/>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RANDOM FOREST</a:t>
            </a:r>
            <a:endParaRPr sz="2500">
              <a:solidFill>
                <a:srgbClr val="F0B852"/>
              </a:solidFill>
              <a:latin typeface="Koulen"/>
              <a:ea typeface="Koulen"/>
              <a:cs typeface="Koulen"/>
              <a:sym typeface="Koulen"/>
            </a:endParaRPr>
          </a:p>
        </p:txBody>
      </p:sp>
      <p:pic>
        <p:nvPicPr>
          <p:cNvPr id="533" name="Google Shape;533;p33"/>
          <p:cNvPicPr preferRelativeResize="0"/>
          <p:nvPr/>
        </p:nvPicPr>
        <p:blipFill>
          <a:blip r:embed="rId4">
            <a:alphaModFix/>
          </a:blip>
          <a:stretch>
            <a:fillRect/>
          </a:stretch>
        </p:blipFill>
        <p:spPr>
          <a:xfrm>
            <a:off x="269075" y="1512425"/>
            <a:ext cx="4736070" cy="3274475"/>
          </a:xfrm>
          <a:prstGeom prst="rect">
            <a:avLst/>
          </a:prstGeom>
          <a:noFill/>
          <a:ln>
            <a:noFill/>
          </a:ln>
        </p:spPr>
      </p:pic>
      <p:sp>
        <p:nvSpPr>
          <p:cNvPr id="534" name="Google Shape;534;p33"/>
          <p:cNvSpPr txBox="1"/>
          <p:nvPr/>
        </p:nvSpPr>
        <p:spPr>
          <a:xfrm>
            <a:off x="5197850" y="994825"/>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DECISION TREE</a:t>
            </a:r>
            <a:endParaRPr sz="2500">
              <a:solidFill>
                <a:srgbClr val="F0B852"/>
              </a:solidFill>
              <a:latin typeface="Koulen"/>
              <a:ea typeface="Koulen"/>
              <a:cs typeface="Koulen"/>
              <a:sym typeface="Koulen"/>
            </a:endParaRPr>
          </a:p>
        </p:txBody>
      </p:sp>
      <p:pic>
        <p:nvPicPr>
          <p:cNvPr id="535" name="Google Shape;535;p33"/>
          <p:cNvPicPr preferRelativeResize="0"/>
          <p:nvPr/>
        </p:nvPicPr>
        <p:blipFill rotWithShape="1">
          <a:blip r:embed="rId5">
            <a:alphaModFix/>
          </a:blip>
          <a:srcRect b="0" l="0" r="0" t="2676"/>
          <a:stretch/>
        </p:blipFill>
        <p:spPr>
          <a:xfrm>
            <a:off x="5197850" y="1499062"/>
            <a:ext cx="3686025" cy="330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grpSp>
        <p:nvGrpSpPr>
          <p:cNvPr id="540" name="Google Shape;540;p34"/>
          <p:cNvGrpSpPr/>
          <p:nvPr/>
        </p:nvGrpSpPr>
        <p:grpSpPr>
          <a:xfrm>
            <a:off x="-1752610" y="-212852"/>
            <a:ext cx="4005061" cy="6216479"/>
            <a:chOff x="1356797" y="-3687913"/>
            <a:chExt cx="3089133" cy="5761333"/>
          </a:xfrm>
        </p:grpSpPr>
        <p:grpSp>
          <p:nvGrpSpPr>
            <p:cNvPr id="541" name="Google Shape;541;p34"/>
            <p:cNvGrpSpPr/>
            <p:nvPr/>
          </p:nvGrpSpPr>
          <p:grpSpPr>
            <a:xfrm>
              <a:off x="1358730" y="-3687338"/>
              <a:ext cx="3074793" cy="5760758"/>
              <a:chOff x="4742599" y="1409700"/>
              <a:chExt cx="2708114" cy="5073770"/>
            </a:xfrm>
          </p:grpSpPr>
          <p:sp>
            <p:nvSpPr>
              <p:cNvPr id="542" name="Google Shape;542;p34"/>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3" name="Google Shape;543;p34"/>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4" name="Google Shape;544;p34"/>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5" name="Google Shape;545;p34"/>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6" name="Google Shape;546;p34"/>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7" name="Google Shape;547;p34"/>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8" name="Google Shape;548;p34"/>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9" name="Google Shape;549;p34"/>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0" name="Google Shape;550;p34"/>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1" name="Google Shape;551;p34"/>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2" name="Google Shape;552;p34"/>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3" name="Google Shape;553;p34"/>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4" name="Google Shape;554;p34"/>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5" name="Google Shape;555;p34"/>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6" name="Google Shape;556;p34"/>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7" name="Google Shape;557;p34"/>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8" name="Google Shape;558;p34"/>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9" name="Google Shape;559;p34"/>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0" name="Google Shape;560;p34"/>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1" name="Google Shape;561;p34"/>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2" name="Google Shape;562;p34"/>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3" name="Google Shape;563;p34"/>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4" name="Google Shape;564;p34"/>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5" name="Google Shape;565;p34"/>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6" name="Google Shape;566;p34"/>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7" name="Google Shape;567;p34"/>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8" name="Google Shape;568;p34"/>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9" name="Google Shape;569;p34"/>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0" name="Google Shape;570;p34"/>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71" name="Google Shape;571;p34"/>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572" name="Google Shape;572;p34"/>
            <p:cNvPicPr preferRelativeResize="0"/>
            <p:nvPr/>
          </p:nvPicPr>
          <p:blipFill rotWithShape="1">
            <a:blip r:embed="rId3">
              <a:alphaModFix amt="47000"/>
            </a:blip>
            <a:srcRect b="0" l="0" r="0" t="0"/>
            <a:stretch/>
          </p:blipFill>
          <p:spPr>
            <a:xfrm>
              <a:off x="1379263" y="-3687913"/>
              <a:ext cx="3066667" cy="5704762"/>
            </a:xfrm>
            <a:prstGeom prst="rect">
              <a:avLst/>
            </a:prstGeom>
            <a:noFill/>
            <a:ln>
              <a:noFill/>
            </a:ln>
          </p:spPr>
        </p:pic>
      </p:grpSp>
      <p:pic>
        <p:nvPicPr>
          <p:cNvPr id="573" name="Google Shape;573;p34"/>
          <p:cNvPicPr preferRelativeResize="0"/>
          <p:nvPr/>
        </p:nvPicPr>
        <p:blipFill>
          <a:blip r:embed="rId4">
            <a:alphaModFix/>
          </a:blip>
          <a:stretch>
            <a:fillRect/>
          </a:stretch>
        </p:blipFill>
        <p:spPr>
          <a:xfrm>
            <a:off x="234825" y="1806700"/>
            <a:ext cx="4741675" cy="2099504"/>
          </a:xfrm>
          <a:prstGeom prst="rect">
            <a:avLst/>
          </a:prstGeom>
          <a:noFill/>
          <a:ln>
            <a:noFill/>
          </a:ln>
        </p:spPr>
      </p:pic>
      <p:sp>
        <p:nvSpPr>
          <p:cNvPr id="574" name="Google Shape;574;p34"/>
          <p:cNvSpPr txBox="1"/>
          <p:nvPr/>
        </p:nvSpPr>
        <p:spPr>
          <a:xfrm>
            <a:off x="5415750" y="489900"/>
            <a:ext cx="3550800" cy="41637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The Random Forest model achieved an overall accuracy of 79% on the test dataset. It performed well in classifying the negative class (0) with a precision of 80% and a recall of 85%.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However, its performance on the positive class (1) was slightly lower, with a precision of 76% and a recall of 70%.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The model's F1-score, which balances precision and recall, was 0.82 for the negative class and 0.73 for the positive class.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In summary, the Random Forest model demonstrated a balanced performance in classifying both classes, with slightly higher accuracy in the negative class.</a:t>
            </a:r>
            <a:endParaRPr sz="1100">
              <a:solidFill>
                <a:schemeClr val="lt1"/>
              </a:solidFill>
              <a:latin typeface="Oxygen"/>
              <a:ea typeface="Oxygen"/>
              <a:cs typeface="Oxygen"/>
              <a:sym typeface="Oxygen"/>
            </a:endParaRPr>
          </a:p>
        </p:txBody>
      </p:sp>
      <p:sp>
        <p:nvSpPr>
          <p:cNvPr id="575" name="Google Shape;575;p34"/>
          <p:cNvSpPr txBox="1"/>
          <p:nvPr/>
        </p:nvSpPr>
        <p:spPr>
          <a:xfrm>
            <a:off x="234825" y="1237300"/>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RANDOM FOREST</a:t>
            </a:r>
            <a:endParaRPr sz="2500">
              <a:solidFill>
                <a:srgbClr val="F0B852"/>
              </a:solidFill>
              <a:latin typeface="Koulen"/>
              <a:ea typeface="Koulen"/>
              <a:cs typeface="Koulen"/>
              <a:sym typeface="Koule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grpSp>
        <p:nvGrpSpPr>
          <p:cNvPr id="580" name="Google Shape;580;p35"/>
          <p:cNvGrpSpPr/>
          <p:nvPr/>
        </p:nvGrpSpPr>
        <p:grpSpPr>
          <a:xfrm>
            <a:off x="-1752610" y="-212852"/>
            <a:ext cx="4005061" cy="6216479"/>
            <a:chOff x="1356797" y="-3687913"/>
            <a:chExt cx="3089133" cy="5761333"/>
          </a:xfrm>
        </p:grpSpPr>
        <p:grpSp>
          <p:nvGrpSpPr>
            <p:cNvPr id="581" name="Google Shape;581;p35"/>
            <p:cNvGrpSpPr/>
            <p:nvPr/>
          </p:nvGrpSpPr>
          <p:grpSpPr>
            <a:xfrm>
              <a:off x="1358730" y="-3687338"/>
              <a:ext cx="3074793" cy="5760758"/>
              <a:chOff x="4742599" y="1409700"/>
              <a:chExt cx="2708114" cy="5073770"/>
            </a:xfrm>
          </p:grpSpPr>
          <p:sp>
            <p:nvSpPr>
              <p:cNvPr id="582" name="Google Shape;582;p35"/>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3" name="Google Shape;583;p35"/>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4" name="Google Shape;584;p35"/>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5" name="Google Shape;585;p35"/>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6" name="Google Shape;586;p35"/>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7" name="Google Shape;587;p35"/>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8" name="Google Shape;588;p35"/>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9" name="Google Shape;589;p35"/>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0" name="Google Shape;590;p35"/>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1" name="Google Shape;591;p35"/>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2" name="Google Shape;592;p35"/>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3" name="Google Shape;593;p35"/>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4" name="Google Shape;594;p35"/>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5" name="Google Shape;595;p35"/>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6" name="Google Shape;596;p35"/>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7" name="Google Shape;597;p35"/>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8" name="Google Shape;598;p35"/>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9" name="Google Shape;599;p35"/>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0" name="Google Shape;600;p35"/>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1" name="Google Shape;601;p35"/>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2" name="Google Shape;602;p35"/>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3" name="Google Shape;603;p35"/>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4" name="Google Shape;604;p35"/>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5" name="Google Shape;605;p35"/>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6" name="Google Shape;606;p35"/>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7" name="Google Shape;607;p35"/>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8" name="Google Shape;608;p35"/>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9" name="Google Shape;609;p35"/>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0" name="Google Shape;610;p35"/>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611" name="Google Shape;611;p35"/>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612" name="Google Shape;612;p35"/>
            <p:cNvPicPr preferRelativeResize="0"/>
            <p:nvPr/>
          </p:nvPicPr>
          <p:blipFill rotWithShape="1">
            <a:blip r:embed="rId3">
              <a:alphaModFix amt="47000"/>
            </a:blip>
            <a:srcRect b="0" l="0" r="0" t="0"/>
            <a:stretch/>
          </p:blipFill>
          <p:spPr>
            <a:xfrm>
              <a:off x="1379263" y="-3687913"/>
              <a:ext cx="3066667" cy="5704762"/>
            </a:xfrm>
            <a:prstGeom prst="rect">
              <a:avLst/>
            </a:prstGeom>
            <a:noFill/>
            <a:ln>
              <a:noFill/>
            </a:ln>
          </p:spPr>
        </p:pic>
      </p:grpSp>
      <p:pic>
        <p:nvPicPr>
          <p:cNvPr id="613" name="Google Shape;613;p35"/>
          <p:cNvPicPr preferRelativeResize="0"/>
          <p:nvPr/>
        </p:nvPicPr>
        <p:blipFill>
          <a:blip r:embed="rId4">
            <a:alphaModFix/>
          </a:blip>
          <a:stretch>
            <a:fillRect/>
          </a:stretch>
        </p:blipFill>
        <p:spPr>
          <a:xfrm>
            <a:off x="234825" y="1732488"/>
            <a:ext cx="4741664" cy="2247900"/>
          </a:xfrm>
          <a:prstGeom prst="rect">
            <a:avLst/>
          </a:prstGeom>
          <a:noFill/>
          <a:ln>
            <a:noFill/>
          </a:ln>
        </p:spPr>
      </p:pic>
      <p:sp>
        <p:nvSpPr>
          <p:cNvPr id="614" name="Google Shape;614;p35"/>
          <p:cNvSpPr txBox="1"/>
          <p:nvPr/>
        </p:nvSpPr>
        <p:spPr>
          <a:xfrm>
            <a:off x="5162950" y="489900"/>
            <a:ext cx="3784500" cy="41637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On the other hand, The Decision Tree model achieved an overall accuracy of 74% on the test dataset.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It demonstrated a slightly lower performance compared to the Random Forest model, with a precision of 77% for the negative class (0) and a recall of 79%.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Similarly, for the positive class (1), the precision was 69% and the recall was 66%.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The F1-score, which balances precision and recall, was 0.78 for the negative class and 0.67 for the positive class.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Overall, the Decision Tree model showed a reasonable performance in classifying both classes, although not as balanced as the Random Forest model.</a:t>
            </a:r>
            <a:endParaRPr sz="1100">
              <a:solidFill>
                <a:schemeClr val="lt1"/>
              </a:solidFill>
              <a:latin typeface="Oxygen"/>
              <a:ea typeface="Oxygen"/>
              <a:cs typeface="Oxygen"/>
              <a:sym typeface="Oxygen"/>
            </a:endParaRPr>
          </a:p>
        </p:txBody>
      </p:sp>
      <p:sp>
        <p:nvSpPr>
          <p:cNvPr id="615" name="Google Shape;615;p35"/>
          <p:cNvSpPr txBox="1"/>
          <p:nvPr/>
        </p:nvSpPr>
        <p:spPr>
          <a:xfrm>
            <a:off x="234825" y="1163100"/>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DECISION TREE</a:t>
            </a:r>
            <a:endParaRPr sz="2500">
              <a:solidFill>
                <a:srgbClr val="F0B852"/>
              </a:solidFill>
              <a:latin typeface="Koulen"/>
              <a:ea typeface="Koulen"/>
              <a:cs typeface="Koulen"/>
              <a:sym typeface="Koule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grpSp>
        <p:nvGrpSpPr>
          <p:cNvPr id="620" name="Google Shape;620;p36"/>
          <p:cNvGrpSpPr/>
          <p:nvPr/>
        </p:nvGrpSpPr>
        <p:grpSpPr>
          <a:xfrm rot="-399678">
            <a:off x="6376835" y="-1047251"/>
            <a:ext cx="4601746" cy="7429281"/>
            <a:chOff x="1356797" y="-3687913"/>
            <a:chExt cx="3089133" cy="5761333"/>
          </a:xfrm>
        </p:grpSpPr>
        <p:grpSp>
          <p:nvGrpSpPr>
            <p:cNvPr id="621" name="Google Shape;621;p36"/>
            <p:cNvGrpSpPr/>
            <p:nvPr/>
          </p:nvGrpSpPr>
          <p:grpSpPr>
            <a:xfrm>
              <a:off x="1358730" y="-3687338"/>
              <a:ext cx="3074793" cy="5760758"/>
              <a:chOff x="4742599" y="1409700"/>
              <a:chExt cx="2708114" cy="5073770"/>
            </a:xfrm>
          </p:grpSpPr>
          <p:sp>
            <p:nvSpPr>
              <p:cNvPr id="622" name="Google Shape;622;p36"/>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3" name="Google Shape;623;p36"/>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4" name="Google Shape;624;p36"/>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5" name="Google Shape;625;p36"/>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6" name="Google Shape;626;p36"/>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7" name="Google Shape;627;p36"/>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8" name="Google Shape;628;p36"/>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9" name="Google Shape;629;p36"/>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0" name="Google Shape;630;p36"/>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1" name="Google Shape;631;p36"/>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2" name="Google Shape;632;p36"/>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3" name="Google Shape;633;p36"/>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4" name="Google Shape;634;p36"/>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5" name="Google Shape;635;p36"/>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6" name="Google Shape;636;p36"/>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7" name="Google Shape;637;p36"/>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8" name="Google Shape;638;p36"/>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9" name="Google Shape;639;p36"/>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0" name="Google Shape;640;p36"/>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1" name="Google Shape;641;p36"/>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2" name="Google Shape;642;p36"/>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3" name="Google Shape;643;p36"/>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4" name="Google Shape;644;p36"/>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5" name="Google Shape;645;p36"/>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6" name="Google Shape;646;p36"/>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7" name="Google Shape;647;p36"/>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8" name="Google Shape;648;p36"/>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9" name="Google Shape;649;p36"/>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0" name="Google Shape;650;p36"/>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651" name="Google Shape;651;p36"/>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652" name="Google Shape;652;p36"/>
            <p:cNvPicPr preferRelativeResize="0"/>
            <p:nvPr/>
          </p:nvPicPr>
          <p:blipFill rotWithShape="1">
            <a:blip r:embed="rId3">
              <a:alphaModFix amt="47000"/>
            </a:blip>
            <a:srcRect b="0" l="0" r="0" t="0"/>
            <a:stretch/>
          </p:blipFill>
          <p:spPr>
            <a:xfrm>
              <a:off x="1379263" y="-3687913"/>
              <a:ext cx="3066667" cy="5704762"/>
            </a:xfrm>
            <a:prstGeom prst="rect">
              <a:avLst/>
            </a:prstGeom>
            <a:noFill/>
            <a:ln>
              <a:noFill/>
            </a:ln>
          </p:spPr>
        </p:pic>
      </p:grpSp>
      <p:sp>
        <p:nvSpPr>
          <p:cNvPr id="653" name="Google Shape;653;p36"/>
          <p:cNvSpPr txBox="1"/>
          <p:nvPr/>
        </p:nvSpPr>
        <p:spPr>
          <a:xfrm>
            <a:off x="379225" y="1142375"/>
            <a:ext cx="3550800" cy="340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lt1"/>
                </a:solidFill>
                <a:latin typeface="Oxygen"/>
                <a:ea typeface="Oxygen"/>
                <a:cs typeface="Oxygen"/>
                <a:sym typeface="Oxygen"/>
              </a:rPr>
              <a:t>The confusion matrix provides a detailed breakdown of the model's performance by showing the number of true positives, true negatives, false positives, and false negatives. </a:t>
            </a:r>
            <a:endParaRPr sz="1100">
              <a:solidFill>
                <a:schemeClr val="lt1"/>
              </a:solidFill>
              <a:latin typeface="Oxygen"/>
              <a:ea typeface="Oxygen"/>
              <a:cs typeface="Oxygen"/>
              <a:sym typeface="Oxygen"/>
            </a:endParaRPr>
          </a:p>
          <a:p>
            <a:pPr indent="0" lvl="0" marL="0" rtl="0" algn="l">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l">
              <a:lnSpc>
                <a:spcPct val="150000"/>
              </a:lnSpc>
              <a:spcBef>
                <a:spcPts val="0"/>
              </a:spcBef>
              <a:spcAft>
                <a:spcPts val="0"/>
              </a:spcAft>
              <a:buNone/>
            </a:pPr>
            <a:r>
              <a:rPr lang="en" sz="1100">
                <a:solidFill>
                  <a:schemeClr val="lt1"/>
                </a:solidFill>
                <a:latin typeface="Oxygen"/>
                <a:ea typeface="Oxygen"/>
                <a:cs typeface="Oxygen"/>
                <a:sym typeface="Oxygen"/>
              </a:rPr>
              <a:t>In the case of our Random Forest model, we can see that out of 268 samples in the test set, it correctly predicted 133 instances of survival (true positives) and 110 instances of non-survival (true negatives). </a:t>
            </a:r>
            <a:endParaRPr sz="1100">
              <a:solidFill>
                <a:schemeClr val="lt1"/>
              </a:solidFill>
              <a:latin typeface="Oxygen"/>
              <a:ea typeface="Oxygen"/>
              <a:cs typeface="Oxygen"/>
              <a:sym typeface="Oxygen"/>
            </a:endParaRPr>
          </a:p>
          <a:p>
            <a:pPr indent="0" lvl="0" marL="0" rtl="0" algn="l">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l">
              <a:lnSpc>
                <a:spcPct val="150000"/>
              </a:lnSpc>
              <a:spcBef>
                <a:spcPts val="0"/>
              </a:spcBef>
              <a:spcAft>
                <a:spcPts val="0"/>
              </a:spcAft>
              <a:buNone/>
            </a:pPr>
            <a:r>
              <a:rPr lang="en" sz="1100">
                <a:solidFill>
                  <a:schemeClr val="lt1"/>
                </a:solidFill>
                <a:latin typeface="Oxygen"/>
                <a:ea typeface="Oxygen"/>
                <a:cs typeface="Oxygen"/>
                <a:sym typeface="Oxygen"/>
              </a:rPr>
              <a:t>However, it misclassified 24 instances as survived when they did not (false positives), and 21 instances as non-survived when they did (false negatives). </a:t>
            </a:r>
            <a:endParaRPr sz="1100">
              <a:solidFill>
                <a:schemeClr val="lt1"/>
              </a:solidFill>
              <a:latin typeface="Oxygen"/>
              <a:ea typeface="Oxygen"/>
              <a:cs typeface="Oxygen"/>
              <a:sym typeface="Oxygen"/>
            </a:endParaRPr>
          </a:p>
        </p:txBody>
      </p:sp>
      <p:sp>
        <p:nvSpPr>
          <p:cNvPr id="654" name="Google Shape;654;p36"/>
          <p:cNvSpPr txBox="1"/>
          <p:nvPr/>
        </p:nvSpPr>
        <p:spPr>
          <a:xfrm>
            <a:off x="4348150" y="624075"/>
            <a:ext cx="44823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RANDOM FOREST confusion matrix</a:t>
            </a:r>
            <a:endParaRPr sz="2500">
              <a:solidFill>
                <a:srgbClr val="F0B852"/>
              </a:solidFill>
              <a:latin typeface="Koulen"/>
              <a:ea typeface="Koulen"/>
              <a:cs typeface="Koulen"/>
              <a:sym typeface="Koulen"/>
            </a:endParaRPr>
          </a:p>
        </p:txBody>
      </p:sp>
      <p:pic>
        <p:nvPicPr>
          <p:cNvPr id="655" name="Google Shape;655;p36"/>
          <p:cNvPicPr preferRelativeResize="0"/>
          <p:nvPr/>
        </p:nvPicPr>
        <p:blipFill>
          <a:blip r:embed="rId4">
            <a:alphaModFix/>
          </a:blip>
          <a:stretch>
            <a:fillRect/>
          </a:stretch>
        </p:blipFill>
        <p:spPr>
          <a:xfrm>
            <a:off x="4348150" y="1167027"/>
            <a:ext cx="3988843" cy="33523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grpSp>
        <p:nvGrpSpPr>
          <p:cNvPr id="660" name="Google Shape;660;p37"/>
          <p:cNvGrpSpPr/>
          <p:nvPr/>
        </p:nvGrpSpPr>
        <p:grpSpPr>
          <a:xfrm flipH="1" rot="399678">
            <a:off x="-1928965" y="-1047251"/>
            <a:ext cx="4601746" cy="7429281"/>
            <a:chOff x="1356797" y="-3687913"/>
            <a:chExt cx="3089133" cy="5761333"/>
          </a:xfrm>
        </p:grpSpPr>
        <p:grpSp>
          <p:nvGrpSpPr>
            <p:cNvPr id="661" name="Google Shape;661;p37"/>
            <p:cNvGrpSpPr/>
            <p:nvPr/>
          </p:nvGrpSpPr>
          <p:grpSpPr>
            <a:xfrm>
              <a:off x="1358730" y="-3687338"/>
              <a:ext cx="3074793" cy="5760758"/>
              <a:chOff x="4742599" y="1409700"/>
              <a:chExt cx="2708114" cy="5073770"/>
            </a:xfrm>
          </p:grpSpPr>
          <p:sp>
            <p:nvSpPr>
              <p:cNvPr id="662" name="Google Shape;662;p37"/>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3" name="Google Shape;663;p37"/>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4" name="Google Shape;664;p37"/>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5" name="Google Shape;665;p37"/>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6" name="Google Shape;666;p37"/>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7" name="Google Shape;667;p37"/>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8" name="Google Shape;668;p37"/>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69" name="Google Shape;669;p37"/>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0" name="Google Shape;670;p37"/>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1" name="Google Shape;671;p37"/>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2" name="Google Shape;672;p37"/>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3" name="Google Shape;673;p37"/>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4" name="Google Shape;674;p37"/>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5" name="Google Shape;675;p37"/>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6" name="Google Shape;676;p37"/>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7" name="Google Shape;677;p37"/>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8" name="Google Shape;678;p37"/>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79" name="Google Shape;679;p37"/>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0" name="Google Shape;680;p37"/>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1" name="Google Shape;681;p37"/>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2" name="Google Shape;682;p37"/>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3" name="Google Shape;683;p37"/>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4" name="Google Shape;684;p37"/>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5" name="Google Shape;685;p37"/>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6" name="Google Shape;686;p37"/>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7" name="Google Shape;687;p37"/>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8" name="Google Shape;688;p37"/>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89" name="Google Shape;689;p37"/>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90" name="Google Shape;690;p37"/>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691" name="Google Shape;691;p37"/>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692" name="Google Shape;692;p37"/>
            <p:cNvPicPr preferRelativeResize="0"/>
            <p:nvPr/>
          </p:nvPicPr>
          <p:blipFill rotWithShape="1">
            <a:blip r:embed="rId3">
              <a:alphaModFix amt="47000"/>
            </a:blip>
            <a:srcRect b="0" l="0" r="0" t="0"/>
            <a:stretch/>
          </p:blipFill>
          <p:spPr>
            <a:xfrm>
              <a:off x="1379263" y="-3687913"/>
              <a:ext cx="3066667" cy="5704762"/>
            </a:xfrm>
            <a:prstGeom prst="rect">
              <a:avLst/>
            </a:prstGeom>
            <a:noFill/>
            <a:ln>
              <a:noFill/>
            </a:ln>
          </p:spPr>
        </p:pic>
      </p:grpSp>
      <p:sp>
        <p:nvSpPr>
          <p:cNvPr id="693" name="Google Shape;693;p37"/>
          <p:cNvSpPr txBox="1"/>
          <p:nvPr/>
        </p:nvSpPr>
        <p:spPr>
          <a:xfrm>
            <a:off x="486000" y="117625"/>
            <a:ext cx="8172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u="sng">
                <a:solidFill>
                  <a:srgbClr val="EDEFF3"/>
                </a:solidFill>
                <a:latin typeface="Koulen"/>
                <a:ea typeface="Koulen"/>
                <a:cs typeface="Koulen"/>
                <a:sym typeface="Koulen"/>
              </a:rPr>
              <a:t>Models for analysis</a:t>
            </a:r>
            <a:endParaRPr sz="4500" u="sng">
              <a:solidFill>
                <a:srgbClr val="EDEFF3"/>
              </a:solidFill>
              <a:latin typeface="Koulen"/>
              <a:ea typeface="Koulen"/>
              <a:cs typeface="Koulen"/>
              <a:sym typeface="Koulen"/>
            </a:endParaRPr>
          </a:p>
        </p:txBody>
      </p:sp>
      <p:sp>
        <p:nvSpPr>
          <p:cNvPr id="694" name="Google Shape;694;p37"/>
          <p:cNvSpPr txBox="1"/>
          <p:nvPr/>
        </p:nvSpPr>
        <p:spPr>
          <a:xfrm>
            <a:off x="5197850" y="1781700"/>
            <a:ext cx="577800" cy="24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B3D61"/>
                </a:solidFill>
                <a:latin typeface="Consolas"/>
                <a:ea typeface="Consolas"/>
                <a:cs typeface="Consolas"/>
                <a:sym typeface="Consolas"/>
              </a:rPr>
              <a:t>491</a:t>
            </a:r>
            <a:endParaRPr>
              <a:solidFill>
                <a:srgbClr val="3B3D61"/>
              </a:solidFill>
            </a:endParaRPr>
          </a:p>
        </p:txBody>
      </p:sp>
      <p:sp>
        <p:nvSpPr>
          <p:cNvPr id="695" name="Google Shape;695;p37"/>
          <p:cNvSpPr txBox="1"/>
          <p:nvPr/>
        </p:nvSpPr>
        <p:spPr>
          <a:xfrm>
            <a:off x="478350" y="994825"/>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Logistic regression</a:t>
            </a:r>
            <a:endParaRPr sz="2500">
              <a:solidFill>
                <a:srgbClr val="F0B852"/>
              </a:solidFill>
              <a:latin typeface="Koulen"/>
              <a:ea typeface="Koulen"/>
              <a:cs typeface="Koulen"/>
              <a:sym typeface="Koulen"/>
            </a:endParaRPr>
          </a:p>
        </p:txBody>
      </p:sp>
      <p:sp>
        <p:nvSpPr>
          <p:cNvPr id="696" name="Google Shape;696;p37"/>
          <p:cNvSpPr txBox="1"/>
          <p:nvPr/>
        </p:nvSpPr>
        <p:spPr>
          <a:xfrm>
            <a:off x="4883675" y="994825"/>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K-nearest neighbors</a:t>
            </a:r>
            <a:endParaRPr sz="2500">
              <a:solidFill>
                <a:srgbClr val="F0B852"/>
              </a:solidFill>
              <a:latin typeface="Koulen"/>
              <a:ea typeface="Koulen"/>
              <a:cs typeface="Koulen"/>
              <a:sym typeface="Koulen"/>
            </a:endParaRPr>
          </a:p>
        </p:txBody>
      </p:sp>
      <p:pic>
        <p:nvPicPr>
          <p:cNvPr id="697" name="Google Shape;697;p37"/>
          <p:cNvPicPr preferRelativeResize="0"/>
          <p:nvPr/>
        </p:nvPicPr>
        <p:blipFill>
          <a:blip r:embed="rId4">
            <a:alphaModFix/>
          </a:blip>
          <a:stretch>
            <a:fillRect/>
          </a:stretch>
        </p:blipFill>
        <p:spPr>
          <a:xfrm>
            <a:off x="593100" y="1499050"/>
            <a:ext cx="4042029" cy="3301226"/>
          </a:xfrm>
          <a:prstGeom prst="rect">
            <a:avLst/>
          </a:prstGeom>
          <a:noFill/>
          <a:ln>
            <a:noFill/>
          </a:ln>
        </p:spPr>
      </p:pic>
      <p:pic>
        <p:nvPicPr>
          <p:cNvPr id="698" name="Google Shape;698;p37"/>
          <p:cNvPicPr preferRelativeResize="0"/>
          <p:nvPr/>
        </p:nvPicPr>
        <p:blipFill>
          <a:blip r:embed="rId5">
            <a:alphaModFix/>
          </a:blip>
          <a:stretch>
            <a:fillRect/>
          </a:stretch>
        </p:blipFill>
        <p:spPr>
          <a:xfrm>
            <a:off x="4883675" y="1499050"/>
            <a:ext cx="3781975" cy="330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grpSp>
        <p:nvGrpSpPr>
          <p:cNvPr id="703" name="Google Shape;703;p38"/>
          <p:cNvGrpSpPr/>
          <p:nvPr/>
        </p:nvGrpSpPr>
        <p:grpSpPr>
          <a:xfrm rot="1458561">
            <a:off x="-685850" y="549151"/>
            <a:ext cx="4004901" cy="6216349"/>
            <a:chOff x="1356797" y="-3687913"/>
            <a:chExt cx="3089133" cy="5761333"/>
          </a:xfrm>
        </p:grpSpPr>
        <p:grpSp>
          <p:nvGrpSpPr>
            <p:cNvPr id="704" name="Google Shape;704;p38"/>
            <p:cNvGrpSpPr/>
            <p:nvPr/>
          </p:nvGrpSpPr>
          <p:grpSpPr>
            <a:xfrm>
              <a:off x="1358730" y="-3687338"/>
              <a:ext cx="3074793" cy="5760758"/>
              <a:chOff x="4742599" y="1409700"/>
              <a:chExt cx="2708114" cy="5073770"/>
            </a:xfrm>
          </p:grpSpPr>
          <p:sp>
            <p:nvSpPr>
              <p:cNvPr id="705" name="Google Shape;705;p38"/>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6" name="Google Shape;706;p38"/>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7" name="Google Shape;707;p38"/>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8" name="Google Shape;708;p38"/>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9" name="Google Shape;709;p38"/>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0" name="Google Shape;710;p38"/>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1" name="Google Shape;711;p38"/>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2" name="Google Shape;712;p38"/>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3" name="Google Shape;713;p38"/>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4" name="Google Shape;714;p38"/>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5" name="Google Shape;715;p38"/>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6" name="Google Shape;716;p38"/>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7" name="Google Shape;717;p38"/>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8" name="Google Shape;718;p38"/>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9" name="Google Shape;719;p38"/>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0" name="Google Shape;720;p38"/>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1" name="Google Shape;721;p38"/>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2" name="Google Shape;722;p38"/>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3" name="Google Shape;723;p38"/>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4" name="Google Shape;724;p38"/>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5" name="Google Shape;725;p38"/>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6" name="Google Shape;726;p38"/>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7" name="Google Shape;727;p38"/>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8" name="Google Shape;728;p38"/>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9" name="Google Shape;729;p38"/>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0" name="Google Shape;730;p38"/>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1" name="Google Shape;731;p38"/>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2" name="Google Shape;732;p38"/>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3" name="Google Shape;733;p38"/>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734" name="Google Shape;734;p38"/>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735" name="Google Shape;735;p38"/>
            <p:cNvPicPr preferRelativeResize="0"/>
            <p:nvPr/>
          </p:nvPicPr>
          <p:blipFill rotWithShape="1">
            <a:blip r:embed="rId3">
              <a:alphaModFix amt="47000"/>
            </a:blip>
            <a:srcRect b="0" l="0" r="0" t="0"/>
            <a:stretch/>
          </p:blipFill>
          <p:spPr>
            <a:xfrm>
              <a:off x="1379263" y="-3687913"/>
              <a:ext cx="3066667" cy="5704762"/>
            </a:xfrm>
            <a:prstGeom prst="rect">
              <a:avLst/>
            </a:prstGeom>
            <a:noFill/>
            <a:ln>
              <a:noFill/>
            </a:ln>
          </p:spPr>
        </p:pic>
      </p:grpSp>
      <p:sp>
        <p:nvSpPr>
          <p:cNvPr id="736" name="Google Shape;736;p38"/>
          <p:cNvSpPr txBox="1"/>
          <p:nvPr/>
        </p:nvSpPr>
        <p:spPr>
          <a:xfrm>
            <a:off x="5415750" y="489900"/>
            <a:ext cx="3550800" cy="44175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The Logistic Regression model achieved an overall accuracy of 81% on the test dataset. It performed well in classifying the negative class (0) with a precision of 82% and a recall of 87%.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However, its performance on the positive class (1) was slightly lower, with a precision of 80% and a recall of 73%.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The model's F1-score, which balances precision and recall, was 0.85 for the negative class and 0.76 for the positive class.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In summary, the Logistic Regression model demonstrated a balanced performance in classifying both classes, with slightly higher accuracy in the negative class.</a:t>
            </a:r>
            <a:endParaRPr sz="1100">
              <a:solidFill>
                <a:schemeClr val="lt1"/>
              </a:solidFill>
              <a:latin typeface="Oxygen"/>
              <a:ea typeface="Oxygen"/>
              <a:cs typeface="Oxygen"/>
              <a:sym typeface="Oxygen"/>
            </a:endParaRPr>
          </a:p>
        </p:txBody>
      </p:sp>
      <p:sp>
        <p:nvSpPr>
          <p:cNvPr id="737" name="Google Shape;737;p38"/>
          <p:cNvSpPr txBox="1"/>
          <p:nvPr/>
        </p:nvSpPr>
        <p:spPr>
          <a:xfrm>
            <a:off x="234825" y="1237300"/>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Logistic regression</a:t>
            </a:r>
            <a:endParaRPr sz="2500">
              <a:solidFill>
                <a:srgbClr val="F0B852"/>
              </a:solidFill>
              <a:latin typeface="Koulen"/>
              <a:ea typeface="Koulen"/>
              <a:cs typeface="Koulen"/>
              <a:sym typeface="Koulen"/>
            </a:endParaRPr>
          </a:p>
        </p:txBody>
      </p:sp>
      <p:pic>
        <p:nvPicPr>
          <p:cNvPr id="738" name="Google Shape;738;p38"/>
          <p:cNvPicPr preferRelativeResize="0"/>
          <p:nvPr/>
        </p:nvPicPr>
        <p:blipFill>
          <a:blip r:embed="rId4">
            <a:alphaModFix/>
          </a:blip>
          <a:stretch>
            <a:fillRect/>
          </a:stretch>
        </p:blipFill>
        <p:spPr>
          <a:xfrm>
            <a:off x="319863" y="1806688"/>
            <a:ext cx="509587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grpSp>
        <p:nvGrpSpPr>
          <p:cNvPr id="743" name="Google Shape;743;p39"/>
          <p:cNvGrpSpPr/>
          <p:nvPr/>
        </p:nvGrpSpPr>
        <p:grpSpPr>
          <a:xfrm rot="1458561">
            <a:off x="-685850" y="549151"/>
            <a:ext cx="4004901" cy="6216349"/>
            <a:chOff x="1356797" y="-3687913"/>
            <a:chExt cx="3089133" cy="5761333"/>
          </a:xfrm>
        </p:grpSpPr>
        <p:grpSp>
          <p:nvGrpSpPr>
            <p:cNvPr id="744" name="Google Shape;744;p39"/>
            <p:cNvGrpSpPr/>
            <p:nvPr/>
          </p:nvGrpSpPr>
          <p:grpSpPr>
            <a:xfrm>
              <a:off x="1358730" y="-3687338"/>
              <a:ext cx="3074793" cy="5760758"/>
              <a:chOff x="4742599" y="1409700"/>
              <a:chExt cx="2708114" cy="5073770"/>
            </a:xfrm>
          </p:grpSpPr>
          <p:sp>
            <p:nvSpPr>
              <p:cNvPr id="745" name="Google Shape;745;p39"/>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6" name="Google Shape;746;p39"/>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7" name="Google Shape;747;p39"/>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8" name="Google Shape;748;p39"/>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9" name="Google Shape;749;p39"/>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0" name="Google Shape;750;p39"/>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1" name="Google Shape;751;p39"/>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2" name="Google Shape;752;p39"/>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3" name="Google Shape;753;p39"/>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4" name="Google Shape;754;p39"/>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5" name="Google Shape;755;p39"/>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6" name="Google Shape;756;p39"/>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7" name="Google Shape;757;p39"/>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8" name="Google Shape;758;p39"/>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9" name="Google Shape;759;p39"/>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0" name="Google Shape;760;p39"/>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1" name="Google Shape;761;p39"/>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2" name="Google Shape;762;p39"/>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3" name="Google Shape;763;p39"/>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4" name="Google Shape;764;p39"/>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5" name="Google Shape;765;p39"/>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6" name="Google Shape;766;p39"/>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7" name="Google Shape;767;p39"/>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8" name="Google Shape;768;p39"/>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9" name="Google Shape;769;p39"/>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0" name="Google Shape;770;p39"/>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1" name="Google Shape;771;p39"/>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2" name="Google Shape;772;p39"/>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3" name="Google Shape;773;p39"/>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774" name="Google Shape;774;p39"/>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775" name="Google Shape;775;p39"/>
            <p:cNvPicPr preferRelativeResize="0"/>
            <p:nvPr/>
          </p:nvPicPr>
          <p:blipFill rotWithShape="1">
            <a:blip r:embed="rId3">
              <a:alphaModFix amt="47000"/>
            </a:blip>
            <a:srcRect b="0" l="0" r="0" t="0"/>
            <a:stretch/>
          </p:blipFill>
          <p:spPr>
            <a:xfrm>
              <a:off x="1379263" y="-3687913"/>
              <a:ext cx="3066667" cy="5704762"/>
            </a:xfrm>
            <a:prstGeom prst="rect">
              <a:avLst/>
            </a:prstGeom>
            <a:noFill/>
            <a:ln>
              <a:noFill/>
            </a:ln>
          </p:spPr>
        </p:pic>
      </p:grpSp>
      <p:sp>
        <p:nvSpPr>
          <p:cNvPr id="776" name="Google Shape;776;p39"/>
          <p:cNvSpPr txBox="1"/>
          <p:nvPr/>
        </p:nvSpPr>
        <p:spPr>
          <a:xfrm>
            <a:off x="5415750" y="235950"/>
            <a:ext cx="3550800" cy="46716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1100">
                <a:solidFill>
                  <a:schemeClr val="lt1"/>
                </a:solidFill>
                <a:latin typeface="Oxygen"/>
                <a:ea typeface="Oxygen"/>
                <a:cs typeface="Oxygen"/>
                <a:sym typeface="Oxygen"/>
              </a:rPr>
              <a:t>The K-Nearest Neighbors model achieved an overall accuracy of 75% on the test dataset.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It demonstrated a slightly lower performance compared to the Logistic Regression model, with a precision of 75% for the negative class (0) and a recall of 87%.</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The positive class (1) had a precision of 76% and a recall of 59%.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The model's F1-score, which balances precision and recall, was 0.80 for the negative class and 0.67 for the positive class.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Overall, the K-Nearest Neighbors model showed a reasonable performance in classifying both classes. </a:t>
            </a:r>
            <a:endParaRPr sz="1100">
              <a:solidFill>
                <a:schemeClr val="lt1"/>
              </a:solidFill>
              <a:latin typeface="Oxygen"/>
              <a:ea typeface="Oxygen"/>
              <a:cs typeface="Oxygen"/>
              <a:sym typeface="Oxygen"/>
            </a:endParaRPr>
          </a:p>
          <a:p>
            <a:pPr indent="0" lvl="0" marL="0" rtl="0" algn="r">
              <a:lnSpc>
                <a:spcPct val="150000"/>
              </a:lnSpc>
              <a:spcBef>
                <a:spcPts val="0"/>
              </a:spcBef>
              <a:spcAft>
                <a:spcPts val="0"/>
              </a:spcAft>
              <a:buNone/>
            </a:pPr>
            <a:r>
              <a:t/>
            </a:r>
            <a:endParaRPr sz="1100">
              <a:solidFill>
                <a:schemeClr val="lt1"/>
              </a:solidFill>
              <a:latin typeface="Oxygen"/>
              <a:ea typeface="Oxygen"/>
              <a:cs typeface="Oxygen"/>
              <a:sym typeface="Oxygen"/>
            </a:endParaRPr>
          </a:p>
        </p:txBody>
      </p:sp>
      <p:sp>
        <p:nvSpPr>
          <p:cNvPr id="777" name="Google Shape;777;p39"/>
          <p:cNvSpPr txBox="1"/>
          <p:nvPr/>
        </p:nvSpPr>
        <p:spPr>
          <a:xfrm>
            <a:off x="234825" y="1237300"/>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K-NEAREST NEIGHBORS</a:t>
            </a:r>
            <a:endParaRPr sz="2500">
              <a:solidFill>
                <a:srgbClr val="F0B852"/>
              </a:solidFill>
              <a:latin typeface="Koulen"/>
              <a:ea typeface="Koulen"/>
              <a:cs typeface="Koulen"/>
              <a:sym typeface="Koulen"/>
            </a:endParaRPr>
          </a:p>
        </p:txBody>
      </p:sp>
      <p:pic>
        <p:nvPicPr>
          <p:cNvPr id="778" name="Google Shape;778;p39"/>
          <p:cNvPicPr preferRelativeResize="0"/>
          <p:nvPr/>
        </p:nvPicPr>
        <p:blipFill>
          <a:blip r:embed="rId4">
            <a:alphaModFix/>
          </a:blip>
          <a:stretch>
            <a:fillRect/>
          </a:stretch>
        </p:blipFill>
        <p:spPr>
          <a:xfrm>
            <a:off x="357963" y="1806700"/>
            <a:ext cx="5057775" cy="2171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grpSp>
        <p:nvGrpSpPr>
          <p:cNvPr id="783" name="Google Shape;783;p40"/>
          <p:cNvGrpSpPr/>
          <p:nvPr/>
        </p:nvGrpSpPr>
        <p:grpSpPr>
          <a:xfrm rot="-399678">
            <a:off x="6376835" y="-1047251"/>
            <a:ext cx="4601746" cy="7429281"/>
            <a:chOff x="1356797" y="-3687913"/>
            <a:chExt cx="3089133" cy="5761333"/>
          </a:xfrm>
        </p:grpSpPr>
        <p:grpSp>
          <p:nvGrpSpPr>
            <p:cNvPr id="784" name="Google Shape;784;p40"/>
            <p:cNvGrpSpPr/>
            <p:nvPr/>
          </p:nvGrpSpPr>
          <p:grpSpPr>
            <a:xfrm>
              <a:off x="1358730" y="-3687338"/>
              <a:ext cx="3074793" cy="5760758"/>
              <a:chOff x="4742599" y="1409700"/>
              <a:chExt cx="2708114" cy="5073770"/>
            </a:xfrm>
          </p:grpSpPr>
          <p:sp>
            <p:nvSpPr>
              <p:cNvPr id="785" name="Google Shape;785;p40"/>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6" name="Google Shape;786;p40"/>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7" name="Google Shape;787;p40"/>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8" name="Google Shape;788;p40"/>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9" name="Google Shape;789;p40"/>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0" name="Google Shape;790;p40"/>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1" name="Google Shape;791;p40"/>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2" name="Google Shape;792;p40"/>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3" name="Google Shape;793;p40"/>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4" name="Google Shape;794;p40"/>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5" name="Google Shape;795;p40"/>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6" name="Google Shape;796;p40"/>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7" name="Google Shape;797;p40"/>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8" name="Google Shape;798;p40"/>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9" name="Google Shape;799;p40"/>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0" name="Google Shape;800;p40"/>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1" name="Google Shape;801;p40"/>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2" name="Google Shape;802;p40"/>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3" name="Google Shape;803;p40"/>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4" name="Google Shape;804;p40"/>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5" name="Google Shape;805;p40"/>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6" name="Google Shape;806;p40"/>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7" name="Google Shape;807;p40"/>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8" name="Google Shape;808;p40"/>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9" name="Google Shape;809;p40"/>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0" name="Google Shape;810;p40"/>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1" name="Google Shape;811;p40"/>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2" name="Google Shape;812;p40"/>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3" name="Google Shape;813;p40"/>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814" name="Google Shape;814;p40"/>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815" name="Google Shape;815;p40"/>
            <p:cNvPicPr preferRelativeResize="0"/>
            <p:nvPr/>
          </p:nvPicPr>
          <p:blipFill rotWithShape="1">
            <a:blip r:embed="rId3">
              <a:alphaModFix amt="47000"/>
            </a:blip>
            <a:srcRect b="0" l="0" r="0" t="0"/>
            <a:stretch/>
          </p:blipFill>
          <p:spPr>
            <a:xfrm>
              <a:off x="1379263" y="-3687913"/>
              <a:ext cx="3066667" cy="5704762"/>
            </a:xfrm>
            <a:prstGeom prst="rect">
              <a:avLst/>
            </a:prstGeom>
            <a:noFill/>
            <a:ln>
              <a:noFill/>
            </a:ln>
          </p:spPr>
        </p:pic>
      </p:grpSp>
      <p:sp>
        <p:nvSpPr>
          <p:cNvPr id="816" name="Google Shape;816;p40"/>
          <p:cNvSpPr txBox="1"/>
          <p:nvPr/>
        </p:nvSpPr>
        <p:spPr>
          <a:xfrm>
            <a:off x="4142450" y="609225"/>
            <a:ext cx="47958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Logistic regression confusion matrix</a:t>
            </a:r>
            <a:endParaRPr sz="2500">
              <a:solidFill>
                <a:srgbClr val="F0B852"/>
              </a:solidFill>
              <a:latin typeface="Koulen"/>
              <a:ea typeface="Koulen"/>
              <a:cs typeface="Koulen"/>
              <a:sym typeface="Koulen"/>
            </a:endParaRPr>
          </a:p>
        </p:txBody>
      </p:sp>
      <p:pic>
        <p:nvPicPr>
          <p:cNvPr id="817" name="Google Shape;817;p40"/>
          <p:cNvPicPr preferRelativeResize="0"/>
          <p:nvPr/>
        </p:nvPicPr>
        <p:blipFill rotWithShape="1">
          <a:blip r:embed="rId4">
            <a:alphaModFix/>
          </a:blip>
          <a:srcRect b="2259" l="1362" r="1285" t="2800"/>
          <a:stretch/>
        </p:blipFill>
        <p:spPr>
          <a:xfrm>
            <a:off x="4366300" y="1178625"/>
            <a:ext cx="4255949" cy="3546900"/>
          </a:xfrm>
          <a:prstGeom prst="rect">
            <a:avLst/>
          </a:prstGeom>
          <a:noFill/>
          <a:ln>
            <a:noFill/>
          </a:ln>
        </p:spPr>
      </p:pic>
      <p:sp>
        <p:nvSpPr>
          <p:cNvPr id="818" name="Google Shape;818;p40"/>
          <p:cNvSpPr txBox="1"/>
          <p:nvPr/>
        </p:nvSpPr>
        <p:spPr>
          <a:xfrm>
            <a:off x="205750" y="1178625"/>
            <a:ext cx="3705300" cy="354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The confusion matrix provides a detailed breakdown of the model's performance by showing the number of true positives, true negatives, false positives, and false negatives. </a:t>
            </a:r>
            <a:endParaRPr sz="1100">
              <a:solidFill>
                <a:schemeClr val="lt1"/>
              </a:solidFill>
              <a:latin typeface="Oxygen"/>
              <a:ea typeface="Oxygen"/>
              <a:cs typeface="Oxygen"/>
              <a:sym typeface="Oxygen"/>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lt1"/>
              </a:solidFill>
              <a:latin typeface="Oxygen"/>
              <a:ea typeface="Oxygen"/>
              <a:cs typeface="Oxygen"/>
              <a:sym typeface="Oxygen"/>
            </a:endParaRPr>
          </a:p>
          <a:p>
            <a:pPr indent="0" lvl="0" marL="0" rtl="0" algn="l">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For the Logistic Regression Model, we  see that out of 268 samples in the test set, it correctly predicted 137 instances of survival (true positives) and 110 instances of non-survival (true negatives). </a:t>
            </a:r>
            <a:endParaRPr sz="1100">
              <a:solidFill>
                <a:schemeClr val="lt1"/>
              </a:solidFill>
              <a:latin typeface="Oxygen"/>
              <a:ea typeface="Oxygen"/>
              <a:cs typeface="Oxygen"/>
              <a:sym typeface="Oxygen"/>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lt1"/>
              </a:solidFill>
              <a:latin typeface="Oxygen"/>
              <a:ea typeface="Oxygen"/>
              <a:cs typeface="Oxygen"/>
              <a:sym typeface="Oxygen"/>
            </a:endParaRPr>
          </a:p>
          <a:p>
            <a:pPr indent="0" lvl="0" marL="0" rtl="0" algn="l">
              <a:lnSpc>
                <a:spcPct val="150000"/>
              </a:lnSpc>
              <a:spcBef>
                <a:spcPts val="0"/>
              </a:spcBef>
              <a:spcAft>
                <a:spcPts val="0"/>
              </a:spcAft>
              <a:buClr>
                <a:schemeClr val="dk1"/>
              </a:buClr>
              <a:buSzPts val="1100"/>
              <a:buFont typeface="Arial"/>
              <a:buNone/>
            </a:pPr>
            <a:r>
              <a:rPr lang="en" sz="1100">
                <a:solidFill>
                  <a:schemeClr val="lt1"/>
                </a:solidFill>
                <a:latin typeface="Oxygen"/>
                <a:ea typeface="Oxygen"/>
                <a:cs typeface="Oxygen"/>
                <a:sym typeface="Oxygen"/>
              </a:rPr>
              <a:t>However, it misclassified 20 instances as survived when they did not (false positives), and 31 instances as non-survived when they did (false negatives).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cxnSp>
        <p:nvCxnSpPr>
          <p:cNvPr id="823" name="Google Shape;823;p41"/>
          <p:cNvCxnSpPr/>
          <p:nvPr/>
        </p:nvCxnSpPr>
        <p:spPr>
          <a:xfrm flipH="1" rot="10800000">
            <a:off x="556150" y="4586100"/>
            <a:ext cx="8066400" cy="16800"/>
          </a:xfrm>
          <a:prstGeom prst="straightConnector1">
            <a:avLst/>
          </a:prstGeom>
          <a:noFill/>
          <a:ln cap="flat" cmpd="sng" w="28575">
            <a:solidFill>
              <a:srgbClr val="F0B852"/>
            </a:solidFill>
            <a:prstDash val="solid"/>
            <a:miter lim="800000"/>
            <a:headEnd len="sm" w="sm" type="oval"/>
            <a:tailEnd len="med" w="med" type="oval"/>
          </a:ln>
        </p:spPr>
      </p:cxnSp>
      <p:sp>
        <p:nvSpPr>
          <p:cNvPr id="824" name="Google Shape;824;p41"/>
          <p:cNvSpPr txBox="1"/>
          <p:nvPr/>
        </p:nvSpPr>
        <p:spPr>
          <a:xfrm>
            <a:off x="521551" y="1558854"/>
            <a:ext cx="8100900" cy="2635800"/>
          </a:xfrm>
          <a:prstGeom prst="rect">
            <a:avLst/>
          </a:prstGeom>
          <a:no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lang="en" sz="1150">
                <a:solidFill>
                  <a:srgbClr val="EDEFF3"/>
                </a:solidFill>
                <a:latin typeface="Oxygen"/>
                <a:ea typeface="Oxygen"/>
                <a:cs typeface="Oxygen"/>
                <a:sym typeface="Oxygen"/>
              </a:rPr>
              <a:t>The analysis of the Titanic Dataset provided valuable insights into factors influencing passenger survival. Through data exploration, preprocessing, and modeling techniques such as Random Forest, Decision Trees, KNN, and Logistic Regression, we gained a deeper </a:t>
            </a:r>
            <a:r>
              <a:rPr lang="en" sz="1150">
                <a:solidFill>
                  <a:srgbClr val="EDEFF3"/>
                </a:solidFill>
                <a:latin typeface="Oxygen"/>
                <a:ea typeface="Oxygen"/>
                <a:cs typeface="Oxygen"/>
                <a:sym typeface="Oxygen"/>
              </a:rPr>
              <a:t>understanding</a:t>
            </a:r>
            <a:r>
              <a:rPr lang="en" sz="1150">
                <a:solidFill>
                  <a:srgbClr val="EDEFF3"/>
                </a:solidFill>
                <a:latin typeface="Oxygen"/>
                <a:ea typeface="Oxygen"/>
                <a:cs typeface="Oxygen"/>
                <a:sym typeface="Oxygen"/>
              </a:rPr>
              <a:t> of </a:t>
            </a:r>
            <a:r>
              <a:rPr lang="en" sz="1150">
                <a:solidFill>
                  <a:srgbClr val="EDEFF3"/>
                </a:solidFill>
                <a:latin typeface="Oxygen"/>
                <a:ea typeface="Oxygen"/>
                <a:cs typeface="Oxygen"/>
                <a:sym typeface="Oxygen"/>
              </a:rPr>
              <a:t>the dataset’s structure and predictive capabilities.</a:t>
            </a:r>
            <a:endParaRPr sz="1150">
              <a:solidFill>
                <a:srgbClr val="EDEFF3"/>
              </a:solidFill>
              <a:latin typeface="Oxygen"/>
              <a:ea typeface="Oxygen"/>
              <a:cs typeface="Oxygen"/>
              <a:sym typeface="Oxygen"/>
            </a:endParaRPr>
          </a:p>
          <a:p>
            <a:pPr indent="0" lvl="0" marL="0" marR="0" rtl="0" algn="ctr">
              <a:lnSpc>
                <a:spcPct val="150000"/>
              </a:lnSpc>
              <a:spcBef>
                <a:spcPts val="0"/>
              </a:spcBef>
              <a:spcAft>
                <a:spcPts val="0"/>
              </a:spcAft>
              <a:buNone/>
            </a:pPr>
            <a:r>
              <a:t/>
            </a:r>
            <a:endParaRPr sz="1150">
              <a:solidFill>
                <a:srgbClr val="EDEFF3"/>
              </a:solidFill>
              <a:latin typeface="Oxygen"/>
              <a:ea typeface="Oxygen"/>
              <a:cs typeface="Oxygen"/>
              <a:sym typeface="Oxygen"/>
            </a:endParaRPr>
          </a:p>
          <a:p>
            <a:pPr indent="0" lvl="0" marL="0" marR="0" rtl="0" algn="ctr">
              <a:lnSpc>
                <a:spcPct val="150000"/>
              </a:lnSpc>
              <a:spcBef>
                <a:spcPts val="0"/>
              </a:spcBef>
              <a:spcAft>
                <a:spcPts val="0"/>
              </a:spcAft>
              <a:buNone/>
            </a:pPr>
            <a:r>
              <a:rPr lang="en" sz="1150">
                <a:solidFill>
                  <a:srgbClr val="EDEFF3"/>
                </a:solidFill>
                <a:latin typeface="Oxygen"/>
                <a:ea typeface="Oxygen"/>
                <a:cs typeface="Oxygen"/>
                <a:sym typeface="Oxygen"/>
              </a:rPr>
              <a:t>Key Findings include the importance of certain features like gender, age, and passenger class in predicting survival probabilities. Furthermore, the evaluation of model performance through metrics like precision, recall, and accuracy allowed us to assess the effectiveness of different algorithms in predicting survival outcomes.</a:t>
            </a:r>
            <a:endParaRPr sz="1150">
              <a:solidFill>
                <a:srgbClr val="EDEFF3"/>
              </a:solidFill>
              <a:latin typeface="Oxygen"/>
              <a:ea typeface="Oxygen"/>
              <a:cs typeface="Oxygen"/>
              <a:sym typeface="Oxygen"/>
            </a:endParaRPr>
          </a:p>
          <a:p>
            <a:pPr indent="0" lvl="0" marL="0" marR="0" rtl="0" algn="ctr">
              <a:lnSpc>
                <a:spcPct val="150000"/>
              </a:lnSpc>
              <a:spcBef>
                <a:spcPts val="0"/>
              </a:spcBef>
              <a:spcAft>
                <a:spcPts val="0"/>
              </a:spcAft>
              <a:buNone/>
            </a:pPr>
            <a:r>
              <a:t/>
            </a:r>
            <a:endParaRPr sz="1150">
              <a:solidFill>
                <a:srgbClr val="EDEFF3"/>
              </a:solidFill>
              <a:latin typeface="Oxygen"/>
              <a:ea typeface="Oxygen"/>
              <a:cs typeface="Oxygen"/>
              <a:sym typeface="Oxygen"/>
            </a:endParaRPr>
          </a:p>
          <a:p>
            <a:pPr indent="0" lvl="0" marL="0" marR="0" rtl="0" algn="ctr">
              <a:lnSpc>
                <a:spcPct val="150000"/>
              </a:lnSpc>
              <a:spcBef>
                <a:spcPts val="0"/>
              </a:spcBef>
              <a:spcAft>
                <a:spcPts val="0"/>
              </a:spcAft>
              <a:buNone/>
            </a:pPr>
            <a:r>
              <a:rPr lang="en" sz="1150">
                <a:solidFill>
                  <a:srgbClr val="EDEFF3"/>
                </a:solidFill>
                <a:latin typeface="Oxygen"/>
                <a:ea typeface="Oxygen"/>
                <a:cs typeface="Oxygen"/>
                <a:sym typeface="Oxygen"/>
              </a:rPr>
              <a:t>Overall, this project demonstrated the power of data analysis and Machine Learning in uncovering patterns and making predictions from historical data. </a:t>
            </a:r>
            <a:endParaRPr sz="1150">
              <a:solidFill>
                <a:srgbClr val="EDEFF3"/>
              </a:solidFill>
              <a:latin typeface="Oxygen"/>
              <a:ea typeface="Oxygen"/>
              <a:cs typeface="Oxygen"/>
              <a:sym typeface="Oxygen"/>
            </a:endParaRPr>
          </a:p>
        </p:txBody>
      </p:sp>
      <p:sp>
        <p:nvSpPr>
          <p:cNvPr id="825" name="Google Shape;825;p41"/>
          <p:cNvSpPr txBox="1"/>
          <p:nvPr/>
        </p:nvSpPr>
        <p:spPr>
          <a:xfrm>
            <a:off x="3229204" y="501675"/>
            <a:ext cx="2685600" cy="762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500" u="sng">
                <a:solidFill>
                  <a:srgbClr val="EDEFF3"/>
                </a:solidFill>
                <a:latin typeface="Koulen"/>
                <a:ea typeface="Koulen"/>
                <a:cs typeface="Koulen"/>
                <a:sym typeface="Koulen"/>
              </a:rPr>
              <a:t>CONCLUSION</a:t>
            </a:r>
            <a:endParaRPr sz="4500" u="sng">
              <a:solidFill>
                <a:srgbClr val="EDEFF3"/>
              </a:solidFill>
              <a:latin typeface="Koulen"/>
              <a:ea typeface="Koulen"/>
              <a:cs typeface="Koulen"/>
              <a:sym typeface="Koule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grpSp>
        <p:nvGrpSpPr>
          <p:cNvPr id="830" name="Google Shape;830;p42"/>
          <p:cNvGrpSpPr/>
          <p:nvPr/>
        </p:nvGrpSpPr>
        <p:grpSpPr>
          <a:xfrm>
            <a:off x="5643006" y="947693"/>
            <a:ext cx="2307544" cy="4321000"/>
            <a:chOff x="1356797" y="-3687913"/>
            <a:chExt cx="3076726" cy="5761333"/>
          </a:xfrm>
        </p:grpSpPr>
        <p:grpSp>
          <p:nvGrpSpPr>
            <p:cNvPr id="831" name="Google Shape;831;p42"/>
            <p:cNvGrpSpPr/>
            <p:nvPr/>
          </p:nvGrpSpPr>
          <p:grpSpPr>
            <a:xfrm>
              <a:off x="1358730" y="-3687338"/>
              <a:ext cx="3074793" cy="5760758"/>
              <a:chOff x="4742599" y="1409700"/>
              <a:chExt cx="2708114" cy="5073770"/>
            </a:xfrm>
          </p:grpSpPr>
          <p:sp>
            <p:nvSpPr>
              <p:cNvPr id="832" name="Google Shape;832;p42"/>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3" name="Google Shape;833;p42"/>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4" name="Google Shape;834;p42"/>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5" name="Google Shape;835;p42"/>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6" name="Google Shape;836;p42"/>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7" name="Google Shape;837;p42"/>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8" name="Google Shape;838;p42"/>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9" name="Google Shape;839;p42"/>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0" name="Google Shape;840;p42"/>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1" name="Google Shape;841;p42"/>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2" name="Google Shape;842;p42"/>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3" name="Google Shape;843;p42"/>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4" name="Google Shape;844;p42"/>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5" name="Google Shape;845;p42"/>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6" name="Google Shape;846;p42"/>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7" name="Google Shape;847;p42"/>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8" name="Google Shape;848;p42"/>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9" name="Google Shape;849;p42"/>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0" name="Google Shape;850;p42"/>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1" name="Google Shape;851;p42"/>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2" name="Google Shape;852;p42"/>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3" name="Google Shape;853;p42"/>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4" name="Google Shape;854;p42"/>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5" name="Google Shape;855;p42"/>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6" name="Google Shape;856;p42"/>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7" name="Google Shape;857;p42"/>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8" name="Google Shape;858;p42"/>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9" name="Google Shape;859;p42"/>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0" name="Google Shape;860;p42"/>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861" name="Google Shape;861;p42"/>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862" name="Google Shape;862;p42"/>
            <p:cNvPicPr preferRelativeResize="0"/>
            <p:nvPr/>
          </p:nvPicPr>
          <p:blipFill rotWithShape="1">
            <a:blip r:embed="rId3">
              <a:alphaModFix amt="20000"/>
            </a:blip>
            <a:srcRect b="0" l="0" r="0" t="0"/>
            <a:stretch/>
          </p:blipFill>
          <p:spPr>
            <a:xfrm>
              <a:off x="1361609" y="-3687913"/>
              <a:ext cx="3066667" cy="5704762"/>
            </a:xfrm>
            <a:prstGeom prst="rect">
              <a:avLst/>
            </a:prstGeom>
            <a:noFill/>
            <a:ln>
              <a:noFill/>
            </a:ln>
          </p:spPr>
        </p:pic>
      </p:grpSp>
      <p:sp>
        <p:nvSpPr>
          <p:cNvPr id="863" name="Google Shape;863;p42"/>
          <p:cNvSpPr/>
          <p:nvPr/>
        </p:nvSpPr>
        <p:spPr>
          <a:xfrm>
            <a:off x="-1" y="2287061"/>
            <a:ext cx="9144000" cy="2856300"/>
          </a:xfrm>
          <a:prstGeom prst="rect">
            <a:avLst/>
          </a:prstGeom>
          <a:gradFill>
            <a:gsLst>
              <a:gs pos="0">
                <a:srgbClr val="FFFFFF">
                  <a:alpha val="0"/>
                </a:srgbClr>
              </a:gs>
              <a:gs pos="4000">
                <a:srgbClr val="FFFFFF">
                  <a:alpha val="0"/>
                </a:srgbClr>
              </a:gs>
              <a:gs pos="88000">
                <a:srgbClr val="F0B852">
                  <a:alpha val="9803"/>
                </a:srgbClr>
              </a:gs>
              <a:gs pos="100000">
                <a:srgbClr val="F0B852">
                  <a:alpha val="20000"/>
                </a:srgbClr>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64" name="Google Shape;864;p42"/>
          <p:cNvSpPr/>
          <p:nvPr/>
        </p:nvSpPr>
        <p:spPr>
          <a:xfrm rot="-4095922">
            <a:off x="4325604" y="3678720"/>
            <a:ext cx="1601965" cy="431023"/>
          </a:xfrm>
          <a:custGeom>
            <a:rect b="b" l="l" r="r" t="t"/>
            <a:pathLst>
              <a:path extrusionOk="0" h="1082110" w="4021836">
                <a:moveTo>
                  <a:pt x="134969" y="1039463"/>
                </a:moveTo>
                <a:cubicBezTo>
                  <a:pt x="128302" y="1039082"/>
                  <a:pt x="125190" y="1043369"/>
                  <a:pt x="125635" y="1052322"/>
                </a:cubicBezTo>
                <a:lnTo>
                  <a:pt x="134969" y="1052322"/>
                </a:lnTo>
                <a:close/>
                <a:moveTo>
                  <a:pt x="280607" y="1030129"/>
                </a:moveTo>
                <a:cubicBezTo>
                  <a:pt x="279178" y="1030605"/>
                  <a:pt x="277940" y="1035177"/>
                  <a:pt x="278511" y="1037558"/>
                </a:cubicBezTo>
                <a:cubicBezTo>
                  <a:pt x="280797" y="1047083"/>
                  <a:pt x="283750" y="1056513"/>
                  <a:pt x="286417" y="1065943"/>
                </a:cubicBezTo>
                <a:lnTo>
                  <a:pt x="286512" y="1065848"/>
                </a:lnTo>
                <a:cubicBezTo>
                  <a:pt x="288227" y="1065657"/>
                  <a:pt x="289846" y="1065467"/>
                  <a:pt x="291560" y="1065276"/>
                </a:cubicBezTo>
                <a:cubicBezTo>
                  <a:pt x="292989" y="1058704"/>
                  <a:pt x="295466" y="1052132"/>
                  <a:pt x="295370" y="1045559"/>
                </a:cubicBezTo>
                <a:cubicBezTo>
                  <a:pt x="295370" y="1040702"/>
                  <a:pt x="292418" y="1035463"/>
                  <a:pt x="289465" y="1031367"/>
                </a:cubicBezTo>
                <a:cubicBezTo>
                  <a:pt x="288227" y="1029557"/>
                  <a:pt x="283274" y="1029272"/>
                  <a:pt x="280607" y="1030129"/>
                </a:cubicBezTo>
                <a:close/>
                <a:moveTo>
                  <a:pt x="134815" y="1005471"/>
                </a:moveTo>
                <a:cubicBezTo>
                  <a:pt x="133541" y="1003721"/>
                  <a:pt x="130636" y="1004221"/>
                  <a:pt x="125063" y="1005554"/>
                </a:cubicBezTo>
                <a:lnTo>
                  <a:pt x="125063" y="1018318"/>
                </a:lnTo>
                <a:cubicBezTo>
                  <a:pt x="128588" y="1018508"/>
                  <a:pt x="131731" y="1018699"/>
                  <a:pt x="134779" y="1018889"/>
                </a:cubicBezTo>
                <a:cubicBezTo>
                  <a:pt x="135732" y="1011222"/>
                  <a:pt x="136089" y="1007221"/>
                  <a:pt x="134815" y="1005471"/>
                </a:cubicBezTo>
                <a:close/>
                <a:moveTo>
                  <a:pt x="295656" y="985076"/>
                </a:moveTo>
                <a:cubicBezTo>
                  <a:pt x="294608" y="985076"/>
                  <a:pt x="293561" y="985171"/>
                  <a:pt x="292513" y="985266"/>
                </a:cubicBezTo>
                <a:cubicBezTo>
                  <a:pt x="286036" y="1001840"/>
                  <a:pt x="286798" y="1011174"/>
                  <a:pt x="297180" y="1014508"/>
                </a:cubicBezTo>
                <a:lnTo>
                  <a:pt x="297275" y="1014508"/>
                </a:lnTo>
                <a:cubicBezTo>
                  <a:pt x="296704" y="1004030"/>
                  <a:pt x="296228" y="994505"/>
                  <a:pt x="295656" y="985076"/>
                </a:cubicBezTo>
                <a:close/>
                <a:moveTo>
                  <a:pt x="169736" y="979742"/>
                </a:moveTo>
                <a:cubicBezTo>
                  <a:pt x="155639" y="979360"/>
                  <a:pt x="146018" y="986695"/>
                  <a:pt x="144971" y="1000125"/>
                </a:cubicBezTo>
                <a:cubicBezTo>
                  <a:pt x="143447" y="1018508"/>
                  <a:pt x="142875" y="1037082"/>
                  <a:pt x="142875" y="1055561"/>
                </a:cubicBezTo>
                <a:cubicBezTo>
                  <a:pt x="142875" y="1059466"/>
                  <a:pt x="145923" y="1065371"/>
                  <a:pt x="149257" y="1066991"/>
                </a:cubicBezTo>
                <a:cubicBezTo>
                  <a:pt x="164306" y="1074325"/>
                  <a:pt x="180023" y="1074896"/>
                  <a:pt x="194977" y="1066610"/>
                </a:cubicBezTo>
                <a:cubicBezTo>
                  <a:pt x="203835" y="1061752"/>
                  <a:pt x="201835" y="1052322"/>
                  <a:pt x="200216" y="1044988"/>
                </a:cubicBezTo>
                <a:cubicBezTo>
                  <a:pt x="199644" y="1042226"/>
                  <a:pt x="192596" y="1039463"/>
                  <a:pt x="188214" y="1039082"/>
                </a:cubicBezTo>
                <a:cubicBezTo>
                  <a:pt x="179737" y="1038320"/>
                  <a:pt x="181261" y="1046512"/>
                  <a:pt x="178880" y="1051274"/>
                </a:cubicBezTo>
                <a:cubicBezTo>
                  <a:pt x="177737" y="1053656"/>
                  <a:pt x="175165" y="1055465"/>
                  <a:pt x="173165" y="1057466"/>
                </a:cubicBezTo>
                <a:cubicBezTo>
                  <a:pt x="172212" y="1055275"/>
                  <a:pt x="170307" y="1053179"/>
                  <a:pt x="170307" y="1050989"/>
                </a:cubicBezTo>
                <a:cubicBezTo>
                  <a:pt x="170212" y="1040130"/>
                  <a:pt x="168593" y="1030700"/>
                  <a:pt x="154496" y="1030891"/>
                </a:cubicBezTo>
                <a:cubicBezTo>
                  <a:pt x="154115" y="1030891"/>
                  <a:pt x="153638" y="1029748"/>
                  <a:pt x="152495" y="1028224"/>
                </a:cubicBezTo>
                <a:lnTo>
                  <a:pt x="152686" y="1028319"/>
                </a:lnTo>
                <a:cubicBezTo>
                  <a:pt x="154972" y="1027271"/>
                  <a:pt x="156496" y="1026128"/>
                  <a:pt x="158115" y="1025843"/>
                </a:cubicBezTo>
                <a:cubicBezTo>
                  <a:pt x="168974" y="1023937"/>
                  <a:pt x="171450" y="1017460"/>
                  <a:pt x="170021" y="1007174"/>
                </a:cubicBezTo>
                <a:cubicBezTo>
                  <a:pt x="169259" y="1001554"/>
                  <a:pt x="171545" y="995553"/>
                  <a:pt x="172403" y="989648"/>
                </a:cubicBezTo>
                <a:cubicBezTo>
                  <a:pt x="173927" y="989457"/>
                  <a:pt x="175355" y="989362"/>
                  <a:pt x="176879" y="989171"/>
                </a:cubicBezTo>
                <a:cubicBezTo>
                  <a:pt x="179737" y="999458"/>
                  <a:pt x="182594" y="1009841"/>
                  <a:pt x="186023" y="1022033"/>
                </a:cubicBezTo>
                <a:cubicBezTo>
                  <a:pt x="191167" y="1019842"/>
                  <a:pt x="198311" y="1019175"/>
                  <a:pt x="199835" y="1015746"/>
                </a:cubicBezTo>
                <a:cubicBezTo>
                  <a:pt x="205645" y="1003554"/>
                  <a:pt x="199835" y="987743"/>
                  <a:pt x="187643" y="981932"/>
                </a:cubicBezTo>
                <a:cubicBezTo>
                  <a:pt x="182499" y="979456"/>
                  <a:pt x="175736" y="979837"/>
                  <a:pt x="169736" y="979742"/>
                </a:cubicBezTo>
                <a:close/>
                <a:moveTo>
                  <a:pt x="128206" y="969835"/>
                </a:moveTo>
                <a:cubicBezTo>
                  <a:pt x="126492" y="974122"/>
                  <a:pt x="125540" y="978694"/>
                  <a:pt x="124111" y="983837"/>
                </a:cubicBezTo>
                <a:cubicBezTo>
                  <a:pt x="128683" y="984409"/>
                  <a:pt x="131636" y="984790"/>
                  <a:pt x="136112" y="985361"/>
                </a:cubicBezTo>
                <a:cubicBezTo>
                  <a:pt x="135255" y="979265"/>
                  <a:pt x="134779" y="974503"/>
                  <a:pt x="133731" y="969931"/>
                </a:cubicBezTo>
                <a:cubicBezTo>
                  <a:pt x="133636" y="969455"/>
                  <a:pt x="128397" y="969169"/>
                  <a:pt x="128206" y="969835"/>
                </a:cubicBezTo>
                <a:close/>
                <a:moveTo>
                  <a:pt x="128873" y="933450"/>
                </a:moveTo>
                <a:cubicBezTo>
                  <a:pt x="127254" y="938498"/>
                  <a:pt x="125635" y="943451"/>
                  <a:pt x="123825" y="949071"/>
                </a:cubicBezTo>
                <a:cubicBezTo>
                  <a:pt x="128588" y="949738"/>
                  <a:pt x="131159" y="950024"/>
                  <a:pt x="134874" y="950595"/>
                </a:cubicBezTo>
                <a:cubicBezTo>
                  <a:pt x="134588" y="945071"/>
                  <a:pt x="134303" y="940022"/>
                  <a:pt x="134017" y="934974"/>
                </a:cubicBezTo>
                <a:cubicBezTo>
                  <a:pt x="132302" y="934498"/>
                  <a:pt x="130588" y="933926"/>
                  <a:pt x="128873" y="933450"/>
                </a:cubicBezTo>
                <a:close/>
                <a:moveTo>
                  <a:pt x="134112" y="901827"/>
                </a:moveTo>
                <a:cubicBezTo>
                  <a:pt x="121063" y="899351"/>
                  <a:pt x="128111" y="909923"/>
                  <a:pt x="123730" y="915067"/>
                </a:cubicBezTo>
                <a:lnTo>
                  <a:pt x="134874" y="915067"/>
                </a:lnTo>
                <a:cubicBezTo>
                  <a:pt x="134588" y="910304"/>
                  <a:pt x="134398" y="906113"/>
                  <a:pt x="134112" y="901827"/>
                </a:cubicBezTo>
                <a:close/>
                <a:moveTo>
                  <a:pt x="126206" y="867061"/>
                </a:moveTo>
                <a:lnTo>
                  <a:pt x="126206" y="880586"/>
                </a:lnTo>
                <a:cubicBezTo>
                  <a:pt x="128969" y="880777"/>
                  <a:pt x="131255" y="880872"/>
                  <a:pt x="135541" y="881158"/>
                </a:cubicBezTo>
                <a:cubicBezTo>
                  <a:pt x="132588" y="875348"/>
                  <a:pt x="139351" y="865346"/>
                  <a:pt x="126206" y="867061"/>
                </a:cubicBezTo>
                <a:close/>
                <a:moveTo>
                  <a:pt x="667525" y="748856"/>
                </a:moveTo>
                <a:lnTo>
                  <a:pt x="688562" y="748856"/>
                </a:lnTo>
                <a:cubicBezTo>
                  <a:pt x="688562" y="749047"/>
                  <a:pt x="688562" y="749332"/>
                  <a:pt x="688562" y="749523"/>
                </a:cubicBezTo>
                <a:close/>
                <a:moveTo>
                  <a:pt x="1026224" y="748284"/>
                </a:moveTo>
                <a:lnTo>
                  <a:pt x="1036701" y="748284"/>
                </a:lnTo>
                <a:lnTo>
                  <a:pt x="1036701" y="760762"/>
                </a:lnTo>
                <a:lnTo>
                  <a:pt x="1026224" y="760762"/>
                </a:lnTo>
                <a:close/>
                <a:moveTo>
                  <a:pt x="963454" y="747998"/>
                </a:moveTo>
                <a:lnTo>
                  <a:pt x="974979" y="747998"/>
                </a:lnTo>
                <a:lnTo>
                  <a:pt x="974979" y="760095"/>
                </a:lnTo>
                <a:lnTo>
                  <a:pt x="963454" y="760095"/>
                </a:lnTo>
                <a:close/>
                <a:moveTo>
                  <a:pt x="1015650" y="747712"/>
                </a:moveTo>
                <a:lnTo>
                  <a:pt x="1015650" y="760571"/>
                </a:lnTo>
                <a:lnTo>
                  <a:pt x="1005268" y="760571"/>
                </a:lnTo>
                <a:lnTo>
                  <a:pt x="1005268" y="748474"/>
                </a:lnTo>
                <a:cubicBezTo>
                  <a:pt x="1008411" y="748284"/>
                  <a:pt x="1011459" y="748093"/>
                  <a:pt x="1015650" y="747712"/>
                </a:cubicBezTo>
                <a:close/>
                <a:moveTo>
                  <a:pt x="995363" y="747712"/>
                </a:moveTo>
                <a:cubicBezTo>
                  <a:pt x="995553" y="752094"/>
                  <a:pt x="995744" y="755808"/>
                  <a:pt x="996030" y="760857"/>
                </a:cubicBezTo>
                <a:lnTo>
                  <a:pt x="985076" y="760857"/>
                </a:lnTo>
                <a:lnTo>
                  <a:pt x="985076" y="748379"/>
                </a:lnTo>
                <a:cubicBezTo>
                  <a:pt x="988219" y="748188"/>
                  <a:pt x="991267" y="747998"/>
                  <a:pt x="995363" y="747712"/>
                </a:cubicBezTo>
                <a:close/>
                <a:moveTo>
                  <a:pt x="820960" y="746284"/>
                </a:moveTo>
                <a:lnTo>
                  <a:pt x="833057" y="746284"/>
                </a:lnTo>
                <a:lnTo>
                  <a:pt x="833057" y="757524"/>
                </a:lnTo>
                <a:lnTo>
                  <a:pt x="820960" y="757524"/>
                </a:lnTo>
                <a:close/>
                <a:moveTo>
                  <a:pt x="583311" y="746189"/>
                </a:moveTo>
                <a:lnTo>
                  <a:pt x="583406" y="746189"/>
                </a:lnTo>
                <a:lnTo>
                  <a:pt x="667525" y="748856"/>
                </a:lnTo>
                <a:lnTo>
                  <a:pt x="583311" y="748856"/>
                </a:lnTo>
                <a:cubicBezTo>
                  <a:pt x="583311" y="747999"/>
                  <a:pt x="583311" y="747141"/>
                  <a:pt x="583311" y="746189"/>
                </a:cubicBezTo>
                <a:close/>
                <a:moveTo>
                  <a:pt x="842105" y="745426"/>
                </a:moveTo>
                <a:lnTo>
                  <a:pt x="853249" y="745426"/>
                </a:lnTo>
                <a:lnTo>
                  <a:pt x="853249" y="757904"/>
                </a:lnTo>
                <a:lnTo>
                  <a:pt x="842676" y="757904"/>
                </a:lnTo>
                <a:cubicBezTo>
                  <a:pt x="842486" y="754189"/>
                  <a:pt x="842295" y="750379"/>
                  <a:pt x="842105" y="745426"/>
                </a:cubicBezTo>
                <a:close/>
                <a:moveTo>
                  <a:pt x="872776" y="745331"/>
                </a:moveTo>
                <a:lnTo>
                  <a:pt x="872776" y="758476"/>
                </a:lnTo>
                <a:lnTo>
                  <a:pt x="863060" y="758476"/>
                </a:lnTo>
                <a:lnTo>
                  <a:pt x="863060" y="746569"/>
                </a:lnTo>
                <a:cubicBezTo>
                  <a:pt x="865727" y="746188"/>
                  <a:pt x="868680" y="745807"/>
                  <a:pt x="872776" y="745331"/>
                </a:cubicBezTo>
                <a:close/>
                <a:moveTo>
                  <a:pt x="782003" y="743998"/>
                </a:moveTo>
                <a:lnTo>
                  <a:pt x="792861" y="743998"/>
                </a:lnTo>
                <a:lnTo>
                  <a:pt x="792861" y="756476"/>
                </a:lnTo>
                <a:lnTo>
                  <a:pt x="782003" y="756476"/>
                </a:lnTo>
                <a:close/>
                <a:moveTo>
                  <a:pt x="739997" y="743522"/>
                </a:moveTo>
                <a:lnTo>
                  <a:pt x="751808" y="743522"/>
                </a:lnTo>
                <a:lnTo>
                  <a:pt x="751808" y="755143"/>
                </a:lnTo>
                <a:cubicBezTo>
                  <a:pt x="741807" y="757905"/>
                  <a:pt x="737425" y="754762"/>
                  <a:pt x="739997" y="743522"/>
                </a:cubicBezTo>
                <a:close/>
                <a:moveTo>
                  <a:pt x="772096" y="742760"/>
                </a:moveTo>
                <a:lnTo>
                  <a:pt x="772096" y="755809"/>
                </a:lnTo>
                <a:cubicBezTo>
                  <a:pt x="769048" y="756000"/>
                  <a:pt x="766000" y="756285"/>
                  <a:pt x="761714" y="756571"/>
                </a:cubicBezTo>
                <a:lnTo>
                  <a:pt x="761714" y="756476"/>
                </a:lnTo>
                <a:lnTo>
                  <a:pt x="761714" y="743331"/>
                </a:lnTo>
                <a:cubicBezTo>
                  <a:pt x="764857" y="743141"/>
                  <a:pt x="768096" y="742950"/>
                  <a:pt x="772096" y="742760"/>
                </a:cubicBezTo>
                <a:close/>
                <a:moveTo>
                  <a:pt x="1184624" y="712565"/>
                </a:moveTo>
                <a:lnTo>
                  <a:pt x="1194720" y="712565"/>
                </a:lnTo>
                <a:lnTo>
                  <a:pt x="1194720" y="724471"/>
                </a:lnTo>
                <a:lnTo>
                  <a:pt x="1184624" y="724471"/>
                </a:lnTo>
                <a:close/>
                <a:moveTo>
                  <a:pt x="1104138" y="711994"/>
                </a:moveTo>
                <a:lnTo>
                  <a:pt x="1113568" y="711994"/>
                </a:lnTo>
                <a:lnTo>
                  <a:pt x="1113568" y="724377"/>
                </a:lnTo>
                <a:cubicBezTo>
                  <a:pt x="1110901" y="724567"/>
                  <a:pt x="1107948" y="724853"/>
                  <a:pt x="1104138" y="725139"/>
                </a:cubicBezTo>
                <a:close/>
                <a:moveTo>
                  <a:pt x="1234773" y="711886"/>
                </a:moveTo>
                <a:cubicBezTo>
                  <a:pt x="1236178" y="713517"/>
                  <a:pt x="1235869" y="717423"/>
                  <a:pt x="1235011" y="724947"/>
                </a:cubicBezTo>
                <a:lnTo>
                  <a:pt x="1224248" y="724947"/>
                </a:lnTo>
                <a:lnTo>
                  <a:pt x="1224248" y="712470"/>
                </a:lnTo>
                <a:cubicBezTo>
                  <a:pt x="1230249" y="710898"/>
                  <a:pt x="1233368" y="710255"/>
                  <a:pt x="1234773" y="711886"/>
                </a:cubicBezTo>
                <a:close/>
                <a:moveTo>
                  <a:pt x="706278" y="711708"/>
                </a:moveTo>
                <a:lnTo>
                  <a:pt x="706374" y="711708"/>
                </a:lnTo>
                <a:lnTo>
                  <a:pt x="706374" y="711750"/>
                </a:lnTo>
                <a:close/>
                <a:moveTo>
                  <a:pt x="1134236" y="711613"/>
                </a:moveTo>
                <a:cubicBezTo>
                  <a:pt x="1134427" y="716090"/>
                  <a:pt x="1134618" y="719900"/>
                  <a:pt x="1134903" y="724948"/>
                </a:cubicBezTo>
                <a:lnTo>
                  <a:pt x="1134808" y="724853"/>
                </a:lnTo>
                <a:lnTo>
                  <a:pt x="1123949" y="724853"/>
                </a:lnTo>
                <a:cubicBezTo>
                  <a:pt x="1123759" y="721138"/>
                  <a:pt x="1123569" y="717328"/>
                  <a:pt x="1123378" y="712756"/>
                </a:cubicBezTo>
                <a:cubicBezTo>
                  <a:pt x="1126997" y="712375"/>
                  <a:pt x="1129950" y="711994"/>
                  <a:pt x="1134236" y="711613"/>
                </a:cubicBezTo>
                <a:close/>
                <a:moveTo>
                  <a:pt x="1214247" y="711232"/>
                </a:moveTo>
                <a:cubicBezTo>
                  <a:pt x="1217105" y="724757"/>
                  <a:pt x="1216533" y="725615"/>
                  <a:pt x="1204341" y="724281"/>
                </a:cubicBezTo>
                <a:lnTo>
                  <a:pt x="1204341" y="711899"/>
                </a:lnTo>
                <a:cubicBezTo>
                  <a:pt x="1207770" y="711708"/>
                  <a:pt x="1211104" y="711518"/>
                  <a:pt x="1214247" y="711232"/>
                </a:cubicBezTo>
                <a:close/>
                <a:moveTo>
                  <a:pt x="1175194" y="711041"/>
                </a:moveTo>
                <a:lnTo>
                  <a:pt x="1175099" y="711136"/>
                </a:lnTo>
                <a:lnTo>
                  <a:pt x="1175099" y="724852"/>
                </a:lnTo>
                <a:lnTo>
                  <a:pt x="1163859" y="724852"/>
                </a:lnTo>
                <a:cubicBezTo>
                  <a:pt x="1163669" y="720852"/>
                  <a:pt x="1163478" y="717042"/>
                  <a:pt x="1163288" y="712089"/>
                </a:cubicBezTo>
                <a:cubicBezTo>
                  <a:pt x="1167098" y="711803"/>
                  <a:pt x="1170527" y="711422"/>
                  <a:pt x="1175194" y="711041"/>
                </a:cubicBezTo>
                <a:close/>
                <a:moveTo>
                  <a:pt x="1094232" y="710565"/>
                </a:moveTo>
                <a:lnTo>
                  <a:pt x="1094232" y="723043"/>
                </a:lnTo>
                <a:cubicBezTo>
                  <a:pt x="1091089" y="723233"/>
                  <a:pt x="1087945" y="723328"/>
                  <a:pt x="1083945" y="723519"/>
                </a:cubicBezTo>
                <a:lnTo>
                  <a:pt x="1083945" y="711136"/>
                </a:lnTo>
                <a:cubicBezTo>
                  <a:pt x="1087088" y="710946"/>
                  <a:pt x="1090232" y="710755"/>
                  <a:pt x="1094232" y="710565"/>
                </a:cubicBezTo>
                <a:close/>
                <a:moveTo>
                  <a:pt x="748665" y="708946"/>
                </a:moveTo>
                <a:lnTo>
                  <a:pt x="748665" y="720567"/>
                </a:lnTo>
                <a:lnTo>
                  <a:pt x="727900" y="720567"/>
                </a:lnTo>
                <a:cubicBezTo>
                  <a:pt x="725805" y="728949"/>
                  <a:pt x="724947" y="736854"/>
                  <a:pt x="721804" y="743808"/>
                </a:cubicBezTo>
                <a:cubicBezTo>
                  <a:pt x="717994" y="752285"/>
                  <a:pt x="710755" y="757428"/>
                  <a:pt x="700754" y="755714"/>
                </a:cubicBezTo>
                <a:cubicBezTo>
                  <a:pt x="698468" y="755333"/>
                  <a:pt x="696468" y="752856"/>
                  <a:pt x="695420" y="749904"/>
                </a:cubicBezTo>
                <a:cubicBezTo>
                  <a:pt x="699420" y="750761"/>
                  <a:pt x="703326" y="751523"/>
                  <a:pt x="706374" y="752190"/>
                </a:cubicBezTo>
                <a:lnTo>
                  <a:pt x="706374" y="711750"/>
                </a:lnTo>
                <a:lnTo>
                  <a:pt x="724936" y="719864"/>
                </a:lnTo>
                <a:cubicBezTo>
                  <a:pt x="733330" y="719281"/>
                  <a:pt x="742569" y="715519"/>
                  <a:pt x="748665" y="708946"/>
                </a:cubicBezTo>
                <a:close/>
                <a:moveTo>
                  <a:pt x="3427095" y="699802"/>
                </a:moveTo>
                <a:cubicBezTo>
                  <a:pt x="3427952" y="699802"/>
                  <a:pt x="3428714" y="699802"/>
                  <a:pt x="3429571" y="699802"/>
                </a:cubicBezTo>
                <a:lnTo>
                  <a:pt x="3428200" y="708332"/>
                </a:lnTo>
                <a:close/>
                <a:moveTo>
                  <a:pt x="840013" y="691840"/>
                </a:moveTo>
                <a:lnTo>
                  <a:pt x="842010" y="721995"/>
                </a:lnTo>
                <a:cubicBezTo>
                  <a:pt x="829628" y="724567"/>
                  <a:pt x="832390" y="715232"/>
                  <a:pt x="832199" y="710470"/>
                </a:cubicBezTo>
                <a:cubicBezTo>
                  <a:pt x="831818" y="703231"/>
                  <a:pt x="830485" y="698373"/>
                  <a:pt x="824103" y="698564"/>
                </a:cubicBezTo>
                <a:close/>
                <a:moveTo>
                  <a:pt x="840010" y="691801"/>
                </a:moveTo>
                <a:lnTo>
                  <a:pt x="840105" y="691801"/>
                </a:lnTo>
                <a:lnTo>
                  <a:pt x="840013" y="691840"/>
                </a:lnTo>
                <a:close/>
                <a:moveTo>
                  <a:pt x="193484" y="689585"/>
                </a:moveTo>
                <a:lnTo>
                  <a:pt x="196691" y="696087"/>
                </a:lnTo>
                <a:cubicBezTo>
                  <a:pt x="196025" y="696373"/>
                  <a:pt x="195263" y="696659"/>
                  <a:pt x="194596" y="696945"/>
                </a:cubicBezTo>
                <a:close/>
                <a:moveTo>
                  <a:pt x="193167" y="688943"/>
                </a:moveTo>
                <a:lnTo>
                  <a:pt x="193168" y="688944"/>
                </a:lnTo>
                <a:lnTo>
                  <a:pt x="193072" y="689039"/>
                </a:lnTo>
                <a:close/>
                <a:moveTo>
                  <a:pt x="193358" y="688753"/>
                </a:moveTo>
                <a:lnTo>
                  <a:pt x="193484" y="689585"/>
                </a:lnTo>
                <a:lnTo>
                  <a:pt x="193168" y="688944"/>
                </a:lnTo>
                <a:close/>
                <a:moveTo>
                  <a:pt x="193358" y="688562"/>
                </a:moveTo>
                <a:lnTo>
                  <a:pt x="193167" y="688848"/>
                </a:lnTo>
                <a:lnTo>
                  <a:pt x="192861" y="688807"/>
                </a:lnTo>
                <a:close/>
                <a:moveTo>
                  <a:pt x="2086345" y="688371"/>
                </a:moveTo>
                <a:lnTo>
                  <a:pt x="2098072" y="688371"/>
                </a:lnTo>
                <a:cubicBezTo>
                  <a:pt x="2097976" y="689419"/>
                  <a:pt x="2097786" y="690372"/>
                  <a:pt x="2097691" y="691419"/>
                </a:cubicBezTo>
                <a:close/>
                <a:moveTo>
                  <a:pt x="3415314" y="687960"/>
                </a:moveTo>
                <a:lnTo>
                  <a:pt x="3415379" y="690086"/>
                </a:lnTo>
                <a:lnTo>
                  <a:pt x="3415299" y="692274"/>
                </a:lnTo>
                <a:close/>
                <a:moveTo>
                  <a:pt x="3086481" y="686943"/>
                </a:moveTo>
                <a:lnTo>
                  <a:pt x="3148679" y="686943"/>
                </a:lnTo>
                <a:cubicBezTo>
                  <a:pt x="3148965" y="687610"/>
                  <a:pt x="3149251" y="688372"/>
                  <a:pt x="3149536" y="689039"/>
                </a:cubicBezTo>
                <a:cubicBezTo>
                  <a:pt x="3139631" y="692563"/>
                  <a:pt x="3129820" y="696182"/>
                  <a:pt x="3119152" y="699992"/>
                </a:cubicBezTo>
                <a:cubicBezTo>
                  <a:pt x="3117818" y="697230"/>
                  <a:pt x="3116294" y="694087"/>
                  <a:pt x="3115151" y="691801"/>
                </a:cubicBezTo>
                <a:cubicBezTo>
                  <a:pt x="3108769" y="695420"/>
                  <a:pt x="3102483" y="699040"/>
                  <a:pt x="3094292" y="703707"/>
                </a:cubicBezTo>
                <a:cubicBezTo>
                  <a:pt x="3092291" y="699421"/>
                  <a:pt x="3089910" y="694182"/>
                  <a:pt x="3086481" y="686943"/>
                </a:cubicBezTo>
                <a:close/>
                <a:moveTo>
                  <a:pt x="3423380" y="685514"/>
                </a:moveTo>
                <a:lnTo>
                  <a:pt x="3423380" y="718757"/>
                </a:lnTo>
                <a:cubicBezTo>
                  <a:pt x="3424428" y="718757"/>
                  <a:pt x="3425476" y="718757"/>
                  <a:pt x="3426524" y="718757"/>
                </a:cubicBezTo>
                <a:lnTo>
                  <a:pt x="3428200" y="708332"/>
                </a:lnTo>
                <a:lnTo>
                  <a:pt x="3428810" y="713042"/>
                </a:lnTo>
                <a:cubicBezTo>
                  <a:pt x="3429000" y="717328"/>
                  <a:pt x="3429857" y="722281"/>
                  <a:pt x="3428048" y="725710"/>
                </a:cubicBezTo>
                <a:cubicBezTo>
                  <a:pt x="3426047" y="729615"/>
                  <a:pt x="3421380" y="732092"/>
                  <a:pt x="3418618" y="734473"/>
                </a:cubicBezTo>
                <a:cubicBezTo>
                  <a:pt x="3435858" y="734473"/>
                  <a:pt x="3453765" y="734759"/>
                  <a:pt x="3471767" y="734473"/>
                </a:cubicBezTo>
                <a:cubicBezTo>
                  <a:pt x="3502057" y="733806"/>
                  <a:pt x="3532442" y="733235"/>
                  <a:pt x="3562636" y="731710"/>
                </a:cubicBezTo>
                <a:cubicBezTo>
                  <a:pt x="3597212" y="729996"/>
                  <a:pt x="3631692" y="727139"/>
                  <a:pt x="3666268" y="725138"/>
                </a:cubicBezTo>
                <a:cubicBezTo>
                  <a:pt x="3693700" y="723519"/>
                  <a:pt x="3721227" y="722662"/>
                  <a:pt x="3748754" y="721043"/>
                </a:cubicBezTo>
                <a:cubicBezTo>
                  <a:pt x="3780092" y="719137"/>
                  <a:pt x="3811429" y="716661"/>
                  <a:pt x="3842766" y="714566"/>
                </a:cubicBezTo>
                <a:cubicBezTo>
                  <a:pt x="3867626" y="712946"/>
                  <a:pt x="3892582" y="711899"/>
                  <a:pt x="3917347" y="709898"/>
                </a:cubicBezTo>
                <a:cubicBezTo>
                  <a:pt x="3945446" y="707517"/>
                  <a:pt x="3973449" y="704279"/>
                  <a:pt x="4001548" y="701612"/>
                </a:cubicBezTo>
                <a:cubicBezTo>
                  <a:pt x="4007644" y="701040"/>
                  <a:pt x="4013835" y="701612"/>
                  <a:pt x="4021836" y="701612"/>
                </a:cubicBezTo>
                <a:cubicBezTo>
                  <a:pt x="4020788" y="716661"/>
                  <a:pt x="4020026" y="731139"/>
                  <a:pt x="4018598" y="745427"/>
                </a:cubicBezTo>
                <a:cubicBezTo>
                  <a:pt x="4016883" y="762572"/>
                  <a:pt x="4014407" y="779621"/>
                  <a:pt x="4012406" y="796671"/>
                </a:cubicBezTo>
                <a:cubicBezTo>
                  <a:pt x="4005644" y="854297"/>
                  <a:pt x="3999738" y="912019"/>
                  <a:pt x="3991737" y="969455"/>
                </a:cubicBezTo>
                <a:cubicBezTo>
                  <a:pt x="3987165" y="1002602"/>
                  <a:pt x="3964496" y="1020890"/>
                  <a:pt x="3933254" y="1029748"/>
                </a:cubicBezTo>
                <a:cubicBezTo>
                  <a:pt x="3921062" y="1033177"/>
                  <a:pt x="3909251" y="1037749"/>
                  <a:pt x="3897059" y="1040797"/>
                </a:cubicBezTo>
                <a:cubicBezTo>
                  <a:pt x="3881057" y="1044797"/>
                  <a:pt x="3864864" y="1047464"/>
                  <a:pt x="3848767" y="1051179"/>
                </a:cubicBezTo>
                <a:cubicBezTo>
                  <a:pt x="3838766" y="1053560"/>
                  <a:pt x="3829145" y="1057275"/>
                  <a:pt x="3819239" y="1059656"/>
                </a:cubicBezTo>
                <a:cubicBezTo>
                  <a:pt x="3809905" y="1061847"/>
                  <a:pt x="3800380" y="1062990"/>
                  <a:pt x="3791045" y="1064895"/>
                </a:cubicBezTo>
                <a:cubicBezTo>
                  <a:pt x="3779615" y="1067086"/>
                  <a:pt x="3768185" y="1069658"/>
                  <a:pt x="3756660" y="1071848"/>
                </a:cubicBezTo>
                <a:cubicBezTo>
                  <a:pt x="3744944" y="1074134"/>
                  <a:pt x="3733133" y="1077944"/>
                  <a:pt x="3721418" y="1078040"/>
                </a:cubicBezTo>
                <a:cubicBezTo>
                  <a:pt x="3540538" y="1079659"/>
                  <a:pt x="3359563" y="1081754"/>
                  <a:pt x="3178683" y="1081850"/>
                </a:cubicBezTo>
                <a:cubicBezTo>
                  <a:pt x="2596325" y="1082326"/>
                  <a:pt x="2013966" y="1082040"/>
                  <a:pt x="1431608" y="1081850"/>
                </a:cubicBezTo>
                <a:cubicBezTo>
                  <a:pt x="1058990" y="1081850"/>
                  <a:pt x="686276" y="1081564"/>
                  <a:pt x="313658" y="1081564"/>
                </a:cubicBezTo>
                <a:cubicBezTo>
                  <a:pt x="284607" y="1081564"/>
                  <a:pt x="256032" y="1080611"/>
                  <a:pt x="227362" y="1074134"/>
                </a:cubicBezTo>
                <a:cubicBezTo>
                  <a:pt x="214217" y="1071086"/>
                  <a:pt x="199358" y="1075468"/>
                  <a:pt x="185357" y="1075754"/>
                </a:cubicBezTo>
                <a:cubicBezTo>
                  <a:pt x="173450" y="1075944"/>
                  <a:pt x="161449" y="1075277"/>
                  <a:pt x="149447" y="1074611"/>
                </a:cubicBezTo>
                <a:cubicBezTo>
                  <a:pt x="138398" y="1073944"/>
                  <a:pt x="127159" y="1073658"/>
                  <a:pt x="116205" y="1071753"/>
                </a:cubicBezTo>
                <a:cubicBezTo>
                  <a:pt x="86963" y="1066800"/>
                  <a:pt x="71152" y="1046893"/>
                  <a:pt x="64484" y="1020032"/>
                </a:cubicBezTo>
                <a:cubicBezTo>
                  <a:pt x="60293" y="1003268"/>
                  <a:pt x="57722" y="985266"/>
                  <a:pt x="59150" y="968216"/>
                </a:cubicBezTo>
                <a:cubicBezTo>
                  <a:pt x="61627" y="937927"/>
                  <a:pt x="73247" y="910400"/>
                  <a:pt x="90106" y="884492"/>
                </a:cubicBezTo>
                <a:cubicBezTo>
                  <a:pt x="102680" y="865251"/>
                  <a:pt x="112014" y="843725"/>
                  <a:pt x="121920" y="822770"/>
                </a:cubicBezTo>
                <a:cubicBezTo>
                  <a:pt x="126016" y="813911"/>
                  <a:pt x="128302" y="806196"/>
                  <a:pt x="113443" y="801243"/>
                </a:cubicBezTo>
                <a:cubicBezTo>
                  <a:pt x="88487" y="792766"/>
                  <a:pt x="64961" y="780193"/>
                  <a:pt x="40862" y="769239"/>
                </a:cubicBezTo>
                <a:cubicBezTo>
                  <a:pt x="38672" y="768287"/>
                  <a:pt x="36767" y="766477"/>
                  <a:pt x="34957" y="764858"/>
                </a:cubicBezTo>
                <a:cubicBezTo>
                  <a:pt x="26861" y="757619"/>
                  <a:pt x="19145" y="749999"/>
                  <a:pt x="10859" y="742950"/>
                </a:cubicBezTo>
                <a:cubicBezTo>
                  <a:pt x="-1143" y="732854"/>
                  <a:pt x="953" y="719042"/>
                  <a:pt x="0" y="705898"/>
                </a:cubicBezTo>
                <a:lnTo>
                  <a:pt x="8763" y="709612"/>
                </a:lnTo>
                <a:cubicBezTo>
                  <a:pt x="26099" y="711422"/>
                  <a:pt x="41624" y="712851"/>
                  <a:pt x="57150" y="714661"/>
                </a:cubicBezTo>
                <a:cubicBezTo>
                  <a:pt x="66104" y="715709"/>
                  <a:pt x="74962" y="717518"/>
                  <a:pt x="83915" y="718757"/>
                </a:cubicBezTo>
                <a:cubicBezTo>
                  <a:pt x="93536" y="720185"/>
                  <a:pt x="99060" y="717042"/>
                  <a:pt x="96107" y="706279"/>
                </a:cubicBezTo>
                <a:cubicBezTo>
                  <a:pt x="110490" y="706279"/>
                  <a:pt x="124111" y="705707"/>
                  <a:pt x="137636" y="706469"/>
                </a:cubicBezTo>
                <a:cubicBezTo>
                  <a:pt x="146685" y="707041"/>
                  <a:pt x="152495" y="704374"/>
                  <a:pt x="157544" y="696754"/>
                </a:cubicBezTo>
                <a:cubicBezTo>
                  <a:pt x="161354" y="690992"/>
                  <a:pt x="166783" y="687467"/>
                  <a:pt x="172998" y="686158"/>
                </a:cubicBezTo>
                <a:lnTo>
                  <a:pt x="192861" y="688807"/>
                </a:lnTo>
                <a:lnTo>
                  <a:pt x="179439" y="695432"/>
                </a:lnTo>
                <a:cubicBezTo>
                  <a:pt x="176379" y="699612"/>
                  <a:pt x="174117" y="704755"/>
                  <a:pt x="170307" y="708089"/>
                </a:cubicBezTo>
                <a:cubicBezTo>
                  <a:pt x="167735" y="710375"/>
                  <a:pt x="167640" y="715423"/>
                  <a:pt x="166116" y="719995"/>
                </a:cubicBezTo>
                <a:cubicBezTo>
                  <a:pt x="165068" y="717328"/>
                  <a:pt x="164211" y="715137"/>
                  <a:pt x="163830" y="713994"/>
                </a:cubicBezTo>
                <a:cubicBezTo>
                  <a:pt x="157925" y="716471"/>
                  <a:pt x="152591" y="719233"/>
                  <a:pt x="146971" y="720662"/>
                </a:cubicBezTo>
                <a:cubicBezTo>
                  <a:pt x="144685" y="721233"/>
                  <a:pt x="141637" y="718661"/>
                  <a:pt x="138970" y="717518"/>
                </a:cubicBezTo>
                <a:cubicBezTo>
                  <a:pt x="137255" y="716756"/>
                  <a:pt x="134303" y="714851"/>
                  <a:pt x="134017" y="715232"/>
                </a:cubicBezTo>
                <a:cubicBezTo>
                  <a:pt x="123635" y="728853"/>
                  <a:pt x="109252" y="716756"/>
                  <a:pt x="97536" y="720947"/>
                </a:cubicBezTo>
                <a:cubicBezTo>
                  <a:pt x="96869" y="721233"/>
                  <a:pt x="96203" y="721519"/>
                  <a:pt x="95060" y="722090"/>
                </a:cubicBezTo>
                <a:cubicBezTo>
                  <a:pt x="95060" y="730377"/>
                  <a:pt x="99822" y="734568"/>
                  <a:pt x="107537" y="735425"/>
                </a:cubicBezTo>
                <a:cubicBezTo>
                  <a:pt x="129826" y="737997"/>
                  <a:pt x="152114" y="741331"/>
                  <a:pt x="174498" y="742379"/>
                </a:cubicBezTo>
                <a:cubicBezTo>
                  <a:pt x="245364" y="745808"/>
                  <a:pt x="316325" y="748379"/>
                  <a:pt x="387191" y="751142"/>
                </a:cubicBezTo>
                <a:cubicBezTo>
                  <a:pt x="423767" y="752570"/>
                  <a:pt x="460343" y="754190"/>
                  <a:pt x="496919" y="755142"/>
                </a:cubicBezTo>
                <a:cubicBezTo>
                  <a:pt x="600361" y="757714"/>
                  <a:pt x="703898" y="760285"/>
                  <a:pt x="807339" y="762381"/>
                </a:cubicBezTo>
                <a:cubicBezTo>
                  <a:pt x="908114" y="764381"/>
                  <a:pt x="1008888" y="766667"/>
                  <a:pt x="1109663" y="767239"/>
                </a:cubicBezTo>
                <a:cubicBezTo>
                  <a:pt x="1283399" y="768191"/>
                  <a:pt x="1457230" y="768096"/>
                  <a:pt x="1630966" y="768191"/>
                </a:cubicBezTo>
                <a:cubicBezTo>
                  <a:pt x="1751076" y="768191"/>
                  <a:pt x="1871186" y="768001"/>
                  <a:pt x="1991297" y="767810"/>
                </a:cubicBezTo>
                <a:cubicBezTo>
                  <a:pt x="2001107" y="767810"/>
                  <a:pt x="2011394" y="768668"/>
                  <a:pt x="2020729" y="766286"/>
                </a:cubicBezTo>
                <a:cubicBezTo>
                  <a:pt x="2032826" y="763238"/>
                  <a:pt x="2044256" y="767715"/>
                  <a:pt x="2056257" y="766191"/>
                </a:cubicBezTo>
                <a:cubicBezTo>
                  <a:pt x="2069306" y="764477"/>
                  <a:pt x="2082832" y="766477"/>
                  <a:pt x="2096167" y="766477"/>
                </a:cubicBezTo>
                <a:cubicBezTo>
                  <a:pt x="2110073" y="766477"/>
                  <a:pt x="2123885" y="766286"/>
                  <a:pt x="2137791" y="766191"/>
                </a:cubicBezTo>
                <a:cubicBezTo>
                  <a:pt x="2151317" y="766191"/>
                  <a:pt x="2164842" y="766096"/>
                  <a:pt x="2178272" y="766001"/>
                </a:cubicBezTo>
                <a:cubicBezTo>
                  <a:pt x="2192179" y="766001"/>
                  <a:pt x="2205990" y="766191"/>
                  <a:pt x="2219897" y="766001"/>
                </a:cubicBezTo>
                <a:cubicBezTo>
                  <a:pt x="2277332" y="765334"/>
                  <a:pt x="2334768" y="765048"/>
                  <a:pt x="2392204" y="763334"/>
                </a:cubicBezTo>
                <a:cubicBezTo>
                  <a:pt x="2406682" y="762857"/>
                  <a:pt x="2421160" y="762476"/>
                  <a:pt x="2435638" y="762191"/>
                </a:cubicBezTo>
                <a:cubicBezTo>
                  <a:pt x="2451354" y="761810"/>
                  <a:pt x="2467070" y="761905"/>
                  <a:pt x="2482692" y="761714"/>
                </a:cubicBezTo>
                <a:cubicBezTo>
                  <a:pt x="2498027" y="761619"/>
                  <a:pt x="2513362" y="761619"/>
                  <a:pt x="2528697" y="761429"/>
                </a:cubicBezTo>
                <a:cubicBezTo>
                  <a:pt x="2544413" y="761238"/>
                  <a:pt x="2560130" y="761143"/>
                  <a:pt x="2575846" y="760667"/>
                </a:cubicBezTo>
                <a:cubicBezTo>
                  <a:pt x="2604326" y="759809"/>
                  <a:pt x="2632710" y="759047"/>
                  <a:pt x="2661095" y="757523"/>
                </a:cubicBezTo>
                <a:cubicBezTo>
                  <a:pt x="2665095" y="757333"/>
                  <a:pt x="2668810" y="753142"/>
                  <a:pt x="2672620" y="750856"/>
                </a:cubicBezTo>
                <a:lnTo>
                  <a:pt x="2672620" y="756285"/>
                </a:lnTo>
                <a:cubicBezTo>
                  <a:pt x="2709291" y="756285"/>
                  <a:pt x="2745677" y="756380"/>
                  <a:pt x="2781967" y="756285"/>
                </a:cubicBezTo>
                <a:cubicBezTo>
                  <a:pt x="2801684" y="756190"/>
                  <a:pt x="2821400" y="755523"/>
                  <a:pt x="2841117" y="755047"/>
                </a:cubicBezTo>
                <a:cubicBezTo>
                  <a:pt x="2853881" y="754761"/>
                  <a:pt x="2866263" y="751523"/>
                  <a:pt x="2879408" y="753142"/>
                </a:cubicBezTo>
                <a:cubicBezTo>
                  <a:pt x="2893409" y="754856"/>
                  <a:pt x="2907792" y="753237"/>
                  <a:pt x="2922080" y="753142"/>
                </a:cubicBezTo>
                <a:cubicBezTo>
                  <a:pt x="2935986" y="752951"/>
                  <a:pt x="2949797" y="752856"/>
                  <a:pt x="2963704" y="752475"/>
                </a:cubicBezTo>
                <a:cubicBezTo>
                  <a:pt x="3024854" y="750665"/>
                  <a:pt x="3086005" y="748665"/>
                  <a:pt x="3147251" y="746855"/>
                </a:cubicBezTo>
                <a:cubicBezTo>
                  <a:pt x="3182303" y="745808"/>
                  <a:pt x="3217450" y="745522"/>
                  <a:pt x="3252597" y="744284"/>
                </a:cubicBezTo>
                <a:cubicBezTo>
                  <a:pt x="3305842" y="742379"/>
                  <a:pt x="3359087" y="739807"/>
                  <a:pt x="3412331" y="737521"/>
                </a:cubicBezTo>
                <a:cubicBezTo>
                  <a:pt x="3413284" y="737521"/>
                  <a:pt x="3414236" y="737045"/>
                  <a:pt x="3413951" y="737140"/>
                </a:cubicBezTo>
                <a:cubicBezTo>
                  <a:pt x="3413951" y="733997"/>
                  <a:pt x="3413951" y="731520"/>
                  <a:pt x="3413951" y="729044"/>
                </a:cubicBezTo>
                <a:lnTo>
                  <a:pt x="3415299" y="692274"/>
                </a:lnTo>
                <a:lnTo>
                  <a:pt x="3415284" y="696563"/>
                </a:lnTo>
                <a:cubicBezTo>
                  <a:pt x="3416522" y="696944"/>
                  <a:pt x="3417761" y="697230"/>
                  <a:pt x="3418999" y="697611"/>
                </a:cubicBezTo>
                <a:cubicBezTo>
                  <a:pt x="3420523" y="693610"/>
                  <a:pt x="3423476" y="689515"/>
                  <a:pt x="3423380" y="685514"/>
                </a:cubicBezTo>
                <a:close/>
                <a:moveTo>
                  <a:pt x="710565" y="681799"/>
                </a:moveTo>
                <a:lnTo>
                  <a:pt x="747999" y="681799"/>
                </a:lnTo>
                <a:cubicBezTo>
                  <a:pt x="747363" y="686816"/>
                  <a:pt x="742062" y="689260"/>
                  <a:pt x="732092" y="689133"/>
                </a:cubicBezTo>
                <a:cubicBezTo>
                  <a:pt x="725329" y="689133"/>
                  <a:pt x="718566" y="689133"/>
                  <a:pt x="711232" y="689133"/>
                </a:cubicBezTo>
                <a:cubicBezTo>
                  <a:pt x="711041" y="687324"/>
                  <a:pt x="710756" y="684561"/>
                  <a:pt x="710565" y="681799"/>
                </a:cubicBezTo>
                <a:close/>
                <a:moveTo>
                  <a:pt x="823246" y="681704"/>
                </a:moveTo>
                <a:cubicBezTo>
                  <a:pt x="826008" y="681704"/>
                  <a:pt x="828675" y="685419"/>
                  <a:pt x="831437" y="687515"/>
                </a:cubicBezTo>
                <a:cubicBezTo>
                  <a:pt x="828675" y="688753"/>
                  <a:pt x="826008" y="690753"/>
                  <a:pt x="823151" y="691039"/>
                </a:cubicBezTo>
                <a:cubicBezTo>
                  <a:pt x="813149" y="691896"/>
                  <a:pt x="803148" y="692182"/>
                  <a:pt x="792480" y="692753"/>
                </a:cubicBezTo>
                <a:cubicBezTo>
                  <a:pt x="792861" y="690753"/>
                  <a:pt x="793528" y="687038"/>
                  <a:pt x="794195" y="683038"/>
                </a:cubicBezTo>
                <a:cubicBezTo>
                  <a:pt x="804577" y="682466"/>
                  <a:pt x="813911" y="681419"/>
                  <a:pt x="823246" y="681704"/>
                </a:cubicBezTo>
                <a:close/>
                <a:moveTo>
                  <a:pt x="3853434" y="679989"/>
                </a:moveTo>
                <a:cubicBezTo>
                  <a:pt x="3870770" y="680656"/>
                  <a:pt x="3888105" y="683609"/>
                  <a:pt x="3905441" y="685038"/>
                </a:cubicBezTo>
                <a:cubicBezTo>
                  <a:pt x="3914204" y="685704"/>
                  <a:pt x="3922967" y="685133"/>
                  <a:pt x="3932206" y="687514"/>
                </a:cubicBezTo>
                <a:cubicBezTo>
                  <a:pt x="3927062" y="688562"/>
                  <a:pt x="3921824" y="690372"/>
                  <a:pt x="3916680" y="690562"/>
                </a:cubicBezTo>
                <a:cubicBezTo>
                  <a:pt x="3870770" y="692467"/>
                  <a:pt x="3824859" y="694277"/>
                  <a:pt x="3778949" y="695610"/>
                </a:cubicBezTo>
                <a:cubicBezTo>
                  <a:pt x="3763518" y="696087"/>
                  <a:pt x="3747992" y="694277"/>
                  <a:pt x="3732562" y="695134"/>
                </a:cubicBezTo>
                <a:cubicBezTo>
                  <a:pt x="3717036" y="695991"/>
                  <a:pt x="3701701" y="698849"/>
                  <a:pt x="3686270" y="700849"/>
                </a:cubicBezTo>
                <a:cubicBezTo>
                  <a:pt x="3685604" y="700849"/>
                  <a:pt x="3684937" y="701516"/>
                  <a:pt x="3684175" y="701516"/>
                </a:cubicBezTo>
                <a:lnTo>
                  <a:pt x="3615976" y="701516"/>
                </a:lnTo>
                <a:cubicBezTo>
                  <a:pt x="3615690" y="699325"/>
                  <a:pt x="3615309" y="696182"/>
                  <a:pt x="3614928" y="693039"/>
                </a:cubicBezTo>
                <a:cubicBezTo>
                  <a:pt x="3603784" y="694277"/>
                  <a:pt x="3593021" y="695515"/>
                  <a:pt x="3581591" y="696753"/>
                </a:cubicBezTo>
                <a:cubicBezTo>
                  <a:pt x="3578257" y="707517"/>
                  <a:pt x="3575590" y="708469"/>
                  <a:pt x="3552539" y="705135"/>
                </a:cubicBezTo>
                <a:cubicBezTo>
                  <a:pt x="3551777" y="701040"/>
                  <a:pt x="3551015" y="696944"/>
                  <a:pt x="3550158" y="692181"/>
                </a:cubicBezTo>
                <a:cubicBezTo>
                  <a:pt x="3555111" y="690657"/>
                  <a:pt x="3559397" y="688562"/>
                  <a:pt x="3561112" y="696753"/>
                </a:cubicBezTo>
                <a:cubicBezTo>
                  <a:pt x="3561588" y="699039"/>
                  <a:pt x="3566255" y="700563"/>
                  <a:pt x="3570827" y="703516"/>
                </a:cubicBezTo>
                <a:cubicBezTo>
                  <a:pt x="3570827" y="692753"/>
                  <a:pt x="3573209" y="687419"/>
                  <a:pt x="3582638" y="690657"/>
                </a:cubicBezTo>
                <a:cubicBezTo>
                  <a:pt x="3583877" y="691134"/>
                  <a:pt x="3586258" y="689419"/>
                  <a:pt x="3587687" y="688181"/>
                </a:cubicBezTo>
                <a:cubicBezTo>
                  <a:pt x="3593973" y="682656"/>
                  <a:pt x="3605784" y="682085"/>
                  <a:pt x="3612833" y="687038"/>
                </a:cubicBezTo>
                <a:cubicBezTo>
                  <a:pt x="3614166" y="687990"/>
                  <a:pt x="3615785" y="688943"/>
                  <a:pt x="3617309" y="688943"/>
                </a:cubicBezTo>
                <a:cubicBezTo>
                  <a:pt x="3631502" y="688943"/>
                  <a:pt x="3645789" y="688371"/>
                  <a:pt x="3659981" y="688657"/>
                </a:cubicBezTo>
                <a:cubicBezTo>
                  <a:pt x="3665887" y="688752"/>
                  <a:pt x="3671792" y="690467"/>
                  <a:pt x="3678936" y="691610"/>
                </a:cubicBezTo>
                <a:cubicBezTo>
                  <a:pt x="3678841" y="692277"/>
                  <a:pt x="3679317" y="689800"/>
                  <a:pt x="3679888" y="687038"/>
                </a:cubicBezTo>
                <a:cubicBezTo>
                  <a:pt x="3687699" y="686085"/>
                  <a:pt x="3695795" y="685038"/>
                  <a:pt x="3704368" y="683990"/>
                </a:cubicBezTo>
                <a:cubicBezTo>
                  <a:pt x="3705035" y="687228"/>
                  <a:pt x="3705606" y="689800"/>
                  <a:pt x="3706273" y="692562"/>
                </a:cubicBezTo>
                <a:lnTo>
                  <a:pt x="3745802" y="692562"/>
                </a:lnTo>
                <a:cubicBezTo>
                  <a:pt x="3748087" y="682371"/>
                  <a:pt x="3757708" y="678751"/>
                  <a:pt x="3769043" y="682847"/>
                </a:cubicBezTo>
                <a:cubicBezTo>
                  <a:pt x="3774853" y="684942"/>
                  <a:pt x="3781044" y="687609"/>
                  <a:pt x="3786187" y="680751"/>
                </a:cubicBezTo>
                <a:cubicBezTo>
                  <a:pt x="3787045" y="679608"/>
                  <a:pt x="3790093" y="679894"/>
                  <a:pt x="3792093" y="680085"/>
                </a:cubicBezTo>
                <a:cubicBezTo>
                  <a:pt x="3798856" y="680656"/>
                  <a:pt x="3805619" y="682085"/>
                  <a:pt x="3812381" y="681990"/>
                </a:cubicBezTo>
                <a:cubicBezTo>
                  <a:pt x="3826097" y="681704"/>
                  <a:pt x="3839813" y="679418"/>
                  <a:pt x="3853434" y="679989"/>
                </a:cubicBezTo>
                <a:close/>
                <a:moveTo>
                  <a:pt x="3125724" y="669322"/>
                </a:moveTo>
                <a:cubicBezTo>
                  <a:pt x="3125819" y="669322"/>
                  <a:pt x="3125819" y="669989"/>
                  <a:pt x="3125819" y="670274"/>
                </a:cubicBezTo>
                <a:lnTo>
                  <a:pt x="3121375" y="669430"/>
                </a:lnTo>
                <a:close/>
                <a:moveTo>
                  <a:pt x="2142649" y="669322"/>
                </a:moveTo>
                <a:lnTo>
                  <a:pt x="2153317" y="669322"/>
                </a:lnTo>
                <a:lnTo>
                  <a:pt x="2153317" y="680847"/>
                </a:lnTo>
                <a:lnTo>
                  <a:pt x="2142649" y="680847"/>
                </a:lnTo>
                <a:close/>
                <a:moveTo>
                  <a:pt x="2200180" y="669036"/>
                </a:moveTo>
                <a:lnTo>
                  <a:pt x="2215611" y="669036"/>
                </a:lnTo>
                <a:cubicBezTo>
                  <a:pt x="2214277" y="673513"/>
                  <a:pt x="2213705" y="677609"/>
                  <a:pt x="2211801" y="680847"/>
                </a:cubicBezTo>
                <a:cubicBezTo>
                  <a:pt x="2211134" y="681990"/>
                  <a:pt x="2205705" y="682276"/>
                  <a:pt x="2205038" y="681323"/>
                </a:cubicBezTo>
                <a:cubicBezTo>
                  <a:pt x="2202942" y="678085"/>
                  <a:pt x="2201990" y="673989"/>
                  <a:pt x="2200180" y="669036"/>
                </a:cubicBezTo>
                <a:close/>
                <a:moveTo>
                  <a:pt x="2233994" y="666845"/>
                </a:moveTo>
                <a:cubicBezTo>
                  <a:pt x="2233994" y="671417"/>
                  <a:pt x="2235042" y="675703"/>
                  <a:pt x="2233613" y="678847"/>
                </a:cubicBezTo>
                <a:cubicBezTo>
                  <a:pt x="2232660" y="680942"/>
                  <a:pt x="2227993" y="681228"/>
                  <a:pt x="2224088" y="682561"/>
                </a:cubicBezTo>
                <a:lnTo>
                  <a:pt x="2224088" y="667512"/>
                </a:lnTo>
                <a:cubicBezTo>
                  <a:pt x="2227326" y="667321"/>
                  <a:pt x="2230279" y="667131"/>
                  <a:pt x="2233994" y="666845"/>
                </a:cubicBezTo>
                <a:close/>
                <a:moveTo>
                  <a:pt x="2295430" y="666464"/>
                </a:moveTo>
                <a:lnTo>
                  <a:pt x="2295430" y="679132"/>
                </a:lnTo>
                <a:lnTo>
                  <a:pt x="2286000" y="679132"/>
                </a:lnTo>
                <a:lnTo>
                  <a:pt x="2286000" y="667036"/>
                </a:lnTo>
                <a:cubicBezTo>
                  <a:pt x="2289048" y="666845"/>
                  <a:pt x="2292096" y="666655"/>
                  <a:pt x="2295430" y="666464"/>
                </a:cubicBezTo>
                <a:close/>
                <a:moveTo>
                  <a:pt x="2275808" y="666178"/>
                </a:moveTo>
                <a:lnTo>
                  <a:pt x="2275808" y="666273"/>
                </a:lnTo>
                <a:lnTo>
                  <a:pt x="2275808" y="679322"/>
                </a:lnTo>
                <a:cubicBezTo>
                  <a:pt x="2272570" y="679513"/>
                  <a:pt x="2269522" y="679703"/>
                  <a:pt x="2265807" y="679894"/>
                </a:cubicBezTo>
                <a:lnTo>
                  <a:pt x="2265807" y="667035"/>
                </a:lnTo>
                <a:cubicBezTo>
                  <a:pt x="2268760" y="666845"/>
                  <a:pt x="2271808" y="666559"/>
                  <a:pt x="2275808" y="666178"/>
                </a:cubicBezTo>
                <a:close/>
                <a:moveTo>
                  <a:pt x="2531078" y="665416"/>
                </a:moveTo>
                <a:cubicBezTo>
                  <a:pt x="2531078" y="665416"/>
                  <a:pt x="2531554" y="665416"/>
                  <a:pt x="2531745" y="665416"/>
                </a:cubicBezTo>
                <a:lnTo>
                  <a:pt x="2531745" y="669893"/>
                </a:lnTo>
                <a:lnTo>
                  <a:pt x="2531078" y="669893"/>
                </a:lnTo>
                <a:close/>
                <a:moveTo>
                  <a:pt x="2356771" y="665416"/>
                </a:moveTo>
                <a:lnTo>
                  <a:pt x="2356771" y="677513"/>
                </a:lnTo>
                <a:lnTo>
                  <a:pt x="2346769" y="677513"/>
                </a:lnTo>
                <a:cubicBezTo>
                  <a:pt x="2346769" y="670369"/>
                  <a:pt x="2343436" y="661797"/>
                  <a:pt x="2356771" y="665416"/>
                </a:cubicBezTo>
                <a:close/>
                <a:moveTo>
                  <a:pt x="2336863" y="665035"/>
                </a:moveTo>
                <a:lnTo>
                  <a:pt x="2336863" y="678465"/>
                </a:lnTo>
                <a:lnTo>
                  <a:pt x="2326767" y="678465"/>
                </a:lnTo>
                <a:lnTo>
                  <a:pt x="2326767" y="665702"/>
                </a:lnTo>
                <a:cubicBezTo>
                  <a:pt x="2329910" y="665511"/>
                  <a:pt x="2332958" y="665321"/>
                  <a:pt x="2336863" y="665035"/>
                </a:cubicBezTo>
                <a:close/>
                <a:moveTo>
                  <a:pt x="2388108" y="664940"/>
                </a:moveTo>
                <a:lnTo>
                  <a:pt x="2398395" y="664940"/>
                </a:lnTo>
                <a:lnTo>
                  <a:pt x="2398395" y="676941"/>
                </a:lnTo>
                <a:lnTo>
                  <a:pt x="2388108" y="676941"/>
                </a:lnTo>
                <a:close/>
                <a:moveTo>
                  <a:pt x="2367153" y="664940"/>
                </a:moveTo>
                <a:lnTo>
                  <a:pt x="2378107" y="664940"/>
                </a:lnTo>
                <a:lnTo>
                  <a:pt x="2378107" y="677227"/>
                </a:lnTo>
                <a:lnTo>
                  <a:pt x="2367153" y="677227"/>
                </a:lnTo>
                <a:close/>
                <a:moveTo>
                  <a:pt x="2445395" y="664654"/>
                </a:moveTo>
                <a:lnTo>
                  <a:pt x="2460783" y="664654"/>
                </a:lnTo>
                <a:cubicBezTo>
                  <a:pt x="2459736" y="668845"/>
                  <a:pt x="2459355" y="672941"/>
                  <a:pt x="2457640" y="676275"/>
                </a:cubicBezTo>
                <a:cubicBezTo>
                  <a:pt x="2456974" y="677513"/>
                  <a:pt x="2451544" y="678084"/>
                  <a:pt x="2450877" y="677037"/>
                </a:cubicBezTo>
                <a:close/>
                <a:moveTo>
                  <a:pt x="2445353" y="664559"/>
                </a:moveTo>
                <a:lnTo>
                  <a:pt x="2445395" y="664654"/>
                </a:lnTo>
                <a:lnTo>
                  <a:pt x="2445353" y="664654"/>
                </a:lnTo>
                <a:close/>
                <a:moveTo>
                  <a:pt x="2417921" y="664178"/>
                </a:moveTo>
                <a:lnTo>
                  <a:pt x="2417921" y="676561"/>
                </a:lnTo>
                <a:lnTo>
                  <a:pt x="2408015" y="676561"/>
                </a:lnTo>
                <a:lnTo>
                  <a:pt x="2408015" y="665130"/>
                </a:lnTo>
                <a:cubicBezTo>
                  <a:pt x="2411158" y="664845"/>
                  <a:pt x="2414206" y="664559"/>
                  <a:pt x="2417921" y="664178"/>
                </a:cubicBezTo>
                <a:close/>
                <a:moveTo>
                  <a:pt x="2469642" y="662845"/>
                </a:moveTo>
                <a:lnTo>
                  <a:pt x="2479548" y="662845"/>
                </a:lnTo>
                <a:lnTo>
                  <a:pt x="2479548" y="675228"/>
                </a:lnTo>
                <a:lnTo>
                  <a:pt x="2469642" y="675228"/>
                </a:lnTo>
                <a:close/>
                <a:moveTo>
                  <a:pt x="194596" y="662844"/>
                </a:moveTo>
                <a:cubicBezTo>
                  <a:pt x="197548" y="664940"/>
                  <a:pt x="201739" y="667512"/>
                  <a:pt x="202311" y="670464"/>
                </a:cubicBezTo>
                <a:cubicBezTo>
                  <a:pt x="204025" y="679513"/>
                  <a:pt x="204501" y="688752"/>
                  <a:pt x="204883" y="697992"/>
                </a:cubicBezTo>
                <a:cubicBezTo>
                  <a:pt x="205263" y="704850"/>
                  <a:pt x="202787" y="712089"/>
                  <a:pt x="215265" y="709707"/>
                </a:cubicBezTo>
                <a:cubicBezTo>
                  <a:pt x="224123" y="707993"/>
                  <a:pt x="233743" y="710469"/>
                  <a:pt x="243268" y="711041"/>
                </a:cubicBezTo>
                <a:cubicBezTo>
                  <a:pt x="243935" y="714184"/>
                  <a:pt x="244697" y="717423"/>
                  <a:pt x="245173" y="719328"/>
                </a:cubicBezTo>
                <a:lnTo>
                  <a:pt x="265271" y="719328"/>
                </a:lnTo>
                <a:cubicBezTo>
                  <a:pt x="265557" y="716280"/>
                  <a:pt x="266033" y="711517"/>
                  <a:pt x="266223" y="709326"/>
                </a:cubicBezTo>
                <a:cubicBezTo>
                  <a:pt x="306514" y="710565"/>
                  <a:pt x="346615" y="711803"/>
                  <a:pt x="387191" y="713041"/>
                </a:cubicBezTo>
                <a:cubicBezTo>
                  <a:pt x="387572" y="706659"/>
                  <a:pt x="387858" y="701706"/>
                  <a:pt x="388144" y="698182"/>
                </a:cubicBezTo>
                <a:cubicBezTo>
                  <a:pt x="394144" y="695515"/>
                  <a:pt x="399383" y="693134"/>
                  <a:pt x="404527" y="690848"/>
                </a:cubicBezTo>
                <a:cubicBezTo>
                  <a:pt x="402812" y="689991"/>
                  <a:pt x="401098" y="689038"/>
                  <a:pt x="401574" y="689324"/>
                </a:cubicBezTo>
                <a:cubicBezTo>
                  <a:pt x="406051" y="689133"/>
                  <a:pt x="413290" y="688752"/>
                  <a:pt x="420433" y="688467"/>
                </a:cubicBezTo>
                <a:cubicBezTo>
                  <a:pt x="421005" y="689324"/>
                  <a:pt x="421481" y="690181"/>
                  <a:pt x="422053" y="691038"/>
                </a:cubicBezTo>
                <a:cubicBezTo>
                  <a:pt x="420052" y="692658"/>
                  <a:pt x="418243" y="695229"/>
                  <a:pt x="416052" y="695515"/>
                </a:cubicBezTo>
                <a:cubicBezTo>
                  <a:pt x="410337" y="696277"/>
                  <a:pt x="404431" y="695801"/>
                  <a:pt x="398716" y="696468"/>
                </a:cubicBezTo>
                <a:cubicBezTo>
                  <a:pt x="395764" y="696849"/>
                  <a:pt x="390810" y="698277"/>
                  <a:pt x="390620" y="699706"/>
                </a:cubicBezTo>
                <a:cubicBezTo>
                  <a:pt x="390144" y="703707"/>
                  <a:pt x="391192" y="708088"/>
                  <a:pt x="392620" y="711898"/>
                </a:cubicBezTo>
                <a:cubicBezTo>
                  <a:pt x="394144" y="715899"/>
                  <a:pt x="396811" y="719518"/>
                  <a:pt x="400240" y="725519"/>
                </a:cubicBezTo>
                <a:cubicBezTo>
                  <a:pt x="367855" y="723995"/>
                  <a:pt x="338995" y="722185"/>
                  <a:pt x="310134" y="721518"/>
                </a:cubicBezTo>
                <a:cubicBezTo>
                  <a:pt x="279368" y="720852"/>
                  <a:pt x="248507" y="721328"/>
                  <a:pt x="217360" y="721328"/>
                </a:cubicBezTo>
                <a:lnTo>
                  <a:pt x="217170" y="721518"/>
                </a:lnTo>
                <a:cubicBezTo>
                  <a:pt x="216027" y="719804"/>
                  <a:pt x="214217" y="717137"/>
                  <a:pt x="212502" y="714470"/>
                </a:cubicBezTo>
                <a:cubicBezTo>
                  <a:pt x="209835" y="716280"/>
                  <a:pt x="207359" y="719042"/>
                  <a:pt x="204311" y="719804"/>
                </a:cubicBezTo>
                <a:cubicBezTo>
                  <a:pt x="197644" y="721328"/>
                  <a:pt x="190785" y="721899"/>
                  <a:pt x="183356" y="722852"/>
                </a:cubicBezTo>
                <a:lnTo>
                  <a:pt x="183356" y="707707"/>
                </a:lnTo>
                <a:cubicBezTo>
                  <a:pt x="190119" y="708088"/>
                  <a:pt x="196786" y="708374"/>
                  <a:pt x="203930" y="708755"/>
                </a:cubicBezTo>
                <a:cubicBezTo>
                  <a:pt x="212788" y="695610"/>
                  <a:pt x="197644" y="688562"/>
                  <a:pt x="196120" y="677989"/>
                </a:cubicBezTo>
                <a:cubicBezTo>
                  <a:pt x="194881" y="679132"/>
                  <a:pt x="193643" y="680275"/>
                  <a:pt x="191547" y="682180"/>
                </a:cubicBezTo>
                <a:cubicBezTo>
                  <a:pt x="190881" y="676179"/>
                  <a:pt x="190023" y="670941"/>
                  <a:pt x="190023" y="665702"/>
                </a:cubicBezTo>
                <a:cubicBezTo>
                  <a:pt x="190023" y="664654"/>
                  <a:pt x="193929" y="662368"/>
                  <a:pt x="194596" y="662844"/>
                </a:cubicBezTo>
                <a:close/>
                <a:moveTo>
                  <a:pt x="2510885" y="662368"/>
                </a:moveTo>
                <a:lnTo>
                  <a:pt x="2521172" y="662368"/>
                </a:lnTo>
                <a:lnTo>
                  <a:pt x="2521172" y="674560"/>
                </a:lnTo>
                <a:lnTo>
                  <a:pt x="2510885" y="674560"/>
                </a:lnTo>
                <a:close/>
                <a:moveTo>
                  <a:pt x="1419606" y="662178"/>
                </a:moveTo>
                <a:lnTo>
                  <a:pt x="1419701" y="662178"/>
                </a:lnTo>
                <a:lnTo>
                  <a:pt x="1460564" y="662178"/>
                </a:lnTo>
                <a:lnTo>
                  <a:pt x="1460564" y="688372"/>
                </a:lnTo>
                <a:lnTo>
                  <a:pt x="1422368" y="688372"/>
                </a:lnTo>
                <a:cubicBezTo>
                  <a:pt x="1421511" y="680276"/>
                  <a:pt x="1420654" y="671893"/>
                  <a:pt x="1419606" y="662178"/>
                </a:cubicBezTo>
                <a:close/>
                <a:moveTo>
                  <a:pt x="2499074" y="661797"/>
                </a:moveTo>
                <a:lnTo>
                  <a:pt x="2499074" y="675608"/>
                </a:lnTo>
                <a:cubicBezTo>
                  <a:pt x="2495740" y="675418"/>
                  <a:pt x="2492406" y="675227"/>
                  <a:pt x="2489168" y="675037"/>
                </a:cubicBezTo>
                <a:lnTo>
                  <a:pt x="2489168" y="663130"/>
                </a:lnTo>
                <a:cubicBezTo>
                  <a:pt x="2492216" y="662749"/>
                  <a:pt x="2495264" y="662368"/>
                  <a:pt x="2499074" y="661797"/>
                </a:cubicBezTo>
                <a:close/>
                <a:moveTo>
                  <a:pt x="1462659" y="661797"/>
                </a:moveTo>
                <a:cubicBezTo>
                  <a:pt x="1474375" y="661797"/>
                  <a:pt x="1485519" y="661416"/>
                  <a:pt x="1496663" y="662083"/>
                </a:cubicBezTo>
                <a:cubicBezTo>
                  <a:pt x="1498949" y="662178"/>
                  <a:pt x="1502283" y="666084"/>
                  <a:pt x="1502759" y="668655"/>
                </a:cubicBezTo>
                <a:cubicBezTo>
                  <a:pt x="1503712" y="673513"/>
                  <a:pt x="1503331" y="678847"/>
                  <a:pt x="1502759" y="683800"/>
                </a:cubicBezTo>
                <a:cubicBezTo>
                  <a:pt x="1502569" y="685705"/>
                  <a:pt x="1500473" y="687420"/>
                  <a:pt x="1499235" y="689325"/>
                </a:cubicBezTo>
                <a:cubicBezTo>
                  <a:pt x="1497521" y="687515"/>
                  <a:pt x="1495234" y="686086"/>
                  <a:pt x="1494282" y="683895"/>
                </a:cubicBezTo>
                <a:cubicBezTo>
                  <a:pt x="1492377" y="679514"/>
                  <a:pt x="1491329" y="674847"/>
                  <a:pt x="1489901" y="670275"/>
                </a:cubicBezTo>
                <a:lnTo>
                  <a:pt x="1486757" y="670275"/>
                </a:lnTo>
                <a:cubicBezTo>
                  <a:pt x="1485043" y="675894"/>
                  <a:pt x="1483328" y="681514"/>
                  <a:pt x="1481328" y="688277"/>
                </a:cubicBezTo>
                <a:lnTo>
                  <a:pt x="1462659" y="688277"/>
                </a:lnTo>
                <a:close/>
                <a:moveTo>
                  <a:pt x="2570321" y="661035"/>
                </a:moveTo>
                <a:lnTo>
                  <a:pt x="2582608" y="661035"/>
                </a:lnTo>
                <a:cubicBezTo>
                  <a:pt x="2582894" y="664464"/>
                  <a:pt x="2583084" y="667893"/>
                  <a:pt x="2583370" y="672275"/>
                </a:cubicBezTo>
                <a:lnTo>
                  <a:pt x="2570321" y="672275"/>
                </a:lnTo>
                <a:close/>
                <a:moveTo>
                  <a:pt x="2632138" y="660940"/>
                </a:moveTo>
                <a:cubicBezTo>
                  <a:pt x="2643378" y="656939"/>
                  <a:pt x="2642711" y="664083"/>
                  <a:pt x="2641758" y="672560"/>
                </a:cubicBezTo>
                <a:lnTo>
                  <a:pt x="2632138" y="672560"/>
                </a:lnTo>
                <a:close/>
                <a:moveTo>
                  <a:pt x="2592610" y="660273"/>
                </a:moveTo>
                <a:lnTo>
                  <a:pt x="2602230" y="660273"/>
                </a:lnTo>
                <a:lnTo>
                  <a:pt x="2602230" y="672751"/>
                </a:lnTo>
                <a:lnTo>
                  <a:pt x="2592610" y="672751"/>
                </a:lnTo>
                <a:close/>
                <a:moveTo>
                  <a:pt x="2670143" y="660082"/>
                </a:moveTo>
                <a:lnTo>
                  <a:pt x="2683954" y="660082"/>
                </a:lnTo>
                <a:cubicBezTo>
                  <a:pt x="2683097" y="664273"/>
                  <a:pt x="2683002" y="668464"/>
                  <a:pt x="2681287" y="671703"/>
                </a:cubicBezTo>
                <a:cubicBezTo>
                  <a:pt x="2680621" y="672941"/>
                  <a:pt x="2674429" y="673131"/>
                  <a:pt x="2673763" y="672084"/>
                </a:cubicBezTo>
                <a:cubicBezTo>
                  <a:pt x="2671762" y="668655"/>
                  <a:pt x="2671286" y="664368"/>
                  <a:pt x="2670143" y="660082"/>
                </a:cubicBezTo>
                <a:close/>
                <a:moveTo>
                  <a:pt x="2621947" y="659892"/>
                </a:moveTo>
                <a:lnTo>
                  <a:pt x="2621947" y="672560"/>
                </a:lnTo>
                <a:cubicBezTo>
                  <a:pt x="2619089" y="672751"/>
                  <a:pt x="2616042" y="672846"/>
                  <a:pt x="2612041" y="673036"/>
                </a:cubicBezTo>
                <a:lnTo>
                  <a:pt x="2612041" y="660559"/>
                </a:lnTo>
                <a:cubicBezTo>
                  <a:pt x="2615375" y="660368"/>
                  <a:pt x="2618328" y="660178"/>
                  <a:pt x="2621947" y="659892"/>
                </a:cubicBezTo>
                <a:close/>
                <a:moveTo>
                  <a:pt x="1091565" y="659797"/>
                </a:moveTo>
                <a:lnTo>
                  <a:pt x="1131856" y="659797"/>
                </a:lnTo>
                <a:lnTo>
                  <a:pt x="1131856" y="685514"/>
                </a:lnTo>
                <a:cubicBezTo>
                  <a:pt x="1123664" y="686372"/>
                  <a:pt x="1118330" y="686848"/>
                  <a:pt x="1113758" y="678752"/>
                </a:cubicBezTo>
                <a:cubicBezTo>
                  <a:pt x="1111472" y="674751"/>
                  <a:pt x="1101471" y="675228"/>
                  <a:pt x="1092803" y="673227"/>
                </a:cubicBezTo>
                <a:cubicBezTo>
                  <a:pt x="1092613" y="670751"/>
                  <a:pt x="1092136" y="665703"/>
                  <a:pt x="1091565" y="659797"/>
                </a:cubicBezTo>
                <a:close/>
                <a:moveTo>
                  <a:pt x="2747772" y="658273"/>
                </a:moveTo>
                <a:lnTo>
                  <a:pt x="2757868" y="658273"/>
                </a:lnTo>
                <a:lnTo>
                  <a:pt x="2757868" y="670084"/>
                </a:lnTo>
                <a:cubicBezTo>
                  <a:pt x="2754630" y="670275"/>
                  <a:pt x="2751582" y="670370"/>
                  <a:pt x="2747772" y="670560"/>
                </a:cubicBezTo>
                <a:close/>
                <a:moveTo>
                  <a:pt x="2713673" y="657987"/>
                </a:moveTo>
                <a:lnTo>
                  <a:pt x="2724246" y="657987"/>
                </a:lnTo>
                <a:lnTo>
                  <a:pt x="2724246" y="670465"/>
                </a:lnTo>
                <a:cubicBezTo>
                  <a:pt x="2721102" y="670751"/>
                  <a:pt x="2717769" y="670941"/>
                  <a:pt x="2713673" y="671322"/>
                </a:cubicBezTo>
                <a:close/>
                <a:moveTo>
                  <a:pt x="2703100" y="657987"/>
                </a:moveTo>
                <a:lnTo>
                  <a:pt x="2703100" y="671036"/>
                </a:lnTo>
                <a:cubicBezTo>
                  <a:pt x="2700052" y="671227"/>
                  <a:pt x="2697004" y="671322"/>
                  <a:pt x="2692908" y="671512"/>
                </a:cubicBezTo>
                <a:lnTo>
                  <a:pt x="2692908" y="658463"/>
                </a:lnTo>
                <a:cubicBezTo>
                  <a:pt x="2696146" y="658273"/>
                  <a:pt x="2699385" y="658178"/>
                  <a:pt x="2703100" y="657987"/>
                </a:cubicBezTo>
                <a:close/>
                <a:moveTo>
                  <a:pt x="2868549" y="656272"/>
                </a:moveTo>
                <a:lnTo>
                  <a:pt x="2878645" y="656272"/>
                </a:lnTo>
                <a:cubicBezTo>
                  <a:pt x="2879408" y="663416"/>
                  <a:pt x="2880170" y="670369"/>
                  <a:pt x="2868549" y="668274"/>
                </a:cubicBezTo>
                <a:close/>
                <a:moveTo>
                  <a:pt x="2847975" y="656177"/>
                </a:moveTo>
                <a:lnTo>
                  <a:pt x="2859119" y="656177"/>
                </a:lnTo>
                <a:lnTo>
                  <a:pt x="2859119" y="667893"/>
                </a:lnTo>
                <a:lnTo>
                  <a:pt x="2859024" y="667893"/>
                </a:lnTo>
                <a:lnTo>
                  <a:pt x="2848546" y="667893"/>
                </a:lnTo>
                <a:cubicBezTo>
                  <a:pt x="2848356" y="664178"/>
                  <a:pt x="2848166" y="660463"/>
                  <a:pt x="2847975" y="656177"/>
                </a:cubicBezTo>
                <a:close/>
                <a:moveTo>
                  <a:pt x="2787777" y="656082"/>
                </a:moveTo>
                <a:lnTo>
                  <a:pt x="2799493" y="656082"/>
                </a:lnTo>
                <a:cubicBezTo>
                  <a:pt x="2799683" y="659987"/>
                  <a:pt x="2799874" y="663702"/>
                  <a:pt x="2800064" y="668084"/>
                </a:cubicBezTo>
                <a:lnTo>
                  <a:pt x="2787777" y="668084"/>
                </a:lnTo>
                <a:close/>
                <a:moveTo>
                  <a:pt x="2826925" y="655891"/>
                </a:moveTo>
                <a:lnTo>
                  <a:pt x="2839117" y="655891"/>
                </a:lnTo>
                <a:lnTo>
                  <a:pt x="2839117" y="655986"/>
                </a:lnTo>
                <a:lnTo>
                  <a:pt x="2839117" y="668178"/>
                </a:lnTo>
                <a:cubicBezTo>
                  <a:pt x="2835117" y="668369"/>
                  <a:pt x="2831402" y="668559"/>
                  <a:pt x="2826925" y="668750"/>
                </a:cubicBezTo>
                <a:close/>
                <a:moveTo>
                  <a:pt x="2819400" y="655510"/>
                </a:moveTo>
                <a:lnTo>
                  <a:pt x="2819400" y="668559"/>
                </a:lnTo>
                <a:cubicBezTo>
                  <a:pt x="2816067" y="668750"/>
                  <a:pt x="2812733" y="668845"/>
                  <a:pt x="2808923" y="669036"/>
                </a:cubicBezTo>
                <a:lnTo>
                  <a:pt x="2808923" y="656082"/>
                </a:lnTo>
                <a:cubicBezTo>
                  <a:pt x="2812161" y="655891"/>
                  <a:pt x="2815209" y="655796"/>
                  <a:pt x="2819400" y="655510"/>
                </a:cubicBezTo>
                <a:close/>
                <a:moveTo>
                  <a:pt x="2948022" y="653796"/>
                </a:moveTo>
                <a:lnTo>
                  <a:pt x="2963037" y="653796"/>
                </a:lnTo>
                <a:cubicBezTo>
                  <a:pt x="2961608" y="658368"/>
                  <a:pt x="2960941" y="662464"/>
                  <a:pt x="2959036" y="665703"/>
                </a:cubicBezTo>
                <a:cubicBezTo>
                  <a:pt x="2958369" y="666750"/>
                  <a:pt x="2953035" y="666845"/>
                  <a:pt x="2952369" y="665703"/>
                </a:cubicBezTo>
                <a:close/>
                <a:moveTo>
                  <a:pt x="2947987" y="653701"/>
                </a:moveTo>
                <a:lnTo>
                  <a:pt x="2948022" y="653796"/>
                </a:lnTo>
                <a:lnTo>
                  <a:pt x="2947892" y="653796"/>
                </a:lnTo>
                <a:close/>
                <a:moveTo>
                  <a:pt x="2885885" y="653701"/>
                </a:moveTo>
                <a:lnTo>
                  <a:pt x="2898172" y="653701"/>
                </a:lnTo>
                <a:cubicBezTo>
                  <a:pt x="2898553" y="657987"/>
                  <a:pt x="2899506" y="662178"/>
                  <a:pt x="2898744" y="665988"/>
                </a:cubicBezTo>
                <a:cubicBezTo>
                  <a:pt x="2898553" y="667226"/>
                  <a:pt x="2891886" y="668751"/>
                  <a:pt x="2891695" y="668465"/>
                </a:cubicBezTo>
                <a:cubicBezTo>
                  <a:pt x="2889505" y="664274"/>
                  <a:pt x="2888076" y="659606"/>
                  <a:pt x="2885885" y="653701"/>
                </a:cubicBezTo>
                <a:close/>
                <a:moveTo>
                  <a:pt x="2929223" y="653605"/>
                </a:moveTo>
                <a:lnTo>
                  <a:pt x="2941510" y="653605"/>
                </a:lnTo>
                <a:lnTo>
                  <a:pt x="2941510" y="665892"/>
                </a:lnTo>
                <a:cubicBezTo>
                  <a:pt x="2937891" y="666178"/>
                  <a:pt x="2934367" y="666369"/>
                  <a:pt x="2929794" y="666654"/>
                </a:cubicBezTo>
                <a:cubicBezTo>
                  <a:pt x="2929604" y="662463"/>
                  <a:pt x="2929414" y="658558"/>
                  <a:pt x="2929223" y="653605"/>
                </a:cubicBezTo>
                <a:close/>
                <a:moveTo>
                  <a:pt x="2910078" y="653510"/>
                </a:moveTo>
                <a:lnTo>
                  <a:pt x="2920270" y="653510"/>
                </a:lnTo>
                <a:lnTo>
                  <a:pt x="2920270" y="666178"/>
                </a:lnTo>
                <a:cubicBezTo>
                  <a:pt x="2917031" y="666369"/>
                  <a:pt x="2913888" y="666559"/>
                  <a:pt x="2910078" y="666750"/>
                </a:cubicBezTo>
                <a:close/>
                <a:moveTo>
                  <a:pt x="2971895" y="651986"/>
                </a:moveTo>
                <a:lnTo>
                  <a:pt x="2981515" y="651986"/>
                </a:lnTo>
                <a:cubicBezTo>
                  <a:pt x="2981706" y="655796"/>
                  <a:pt x="2981896" y="659701"/>
                  <a:pt x="2982087" y="664273"/>
                </a:cubicBezTo>
                <a:cubicBezTo>
                  <a:pt x="2978753" y="664559"/>
                  <a:pt x="2975705" y="664845"/>
                  <a:pt x="2971895" y="665226"/>
                </a:cubicBezTo>
                <a:close/>
                <a:moveTo>
                  <a:pt x="3002756" y="651129"/>
                </a:moveTo>
                <a:lnTo>
                  <a:pt x="3002756" y="664083"/>
                </a:lnTo>
                <a:cubicBezTo>
                  <a:pt x="2999136" y="664274"/>
                  <a:pt x="2995803" y="664464"/>
                  <a:pt x="2991802" y="664655"/>
                </a:cubicBezTo>
                <a:lnTo>
                  <a:pt x="2991802" y="651605"/>
                </a:lnTo>
                <a:cubicBezTo>
                  <a:pt x="2995326" y="651415"/>
                  <a:pt x="2998470" y="651320"/>
                  <a:pt x="3002756" y="651129"/>
                </a:cubicBezTo>
                <a:close/>
                <a:moveTo>
                  <a:pt x="999077" y="650081"/>
                </a:moveTo>
                <a:cubicBezTo>
                  <a:pt x="1005935" y="658082"/>
                  <a:pt x="1014888" y="655129"/>
                  <a:pt x="1023461" y="654939"/>
                </a:cubicBezTo>
                <a:cubicBezTo>
                  <a:pt x="1042130" y="654557"/>
                  <a:pt x="1060894" y="654843"/>
                  <a:pt x="1079659" y="656939"/>
                </a:cubicBezTo>
                <a:lnTo>
                  <a:pt x="1015651" y="656939"/>
                </a:lnTo>
                <a:lnTo>
                  <a:pt x="1015651" y="659606"/>
                </a:lnTo>
                <a:lnTo>
                  <a:pt x="1015746" y="659606"/>
                </a:lnTo>
                <a:lnTo>
                  <a:pt x="1049750" y="659606"/>
                </a:lnTo>
                <a:lnTo>
                  <a:pt x="1049654" y="659987"/>
                </a:lnTo>
                <a:lnTo>
                  <a:pt x="1090708" y="659987"/>
                </a:lnTo>
                <a:cubicBezTo>
                  <a:pt x="1090708" y="663892"/>
                  <a:pt x="1091279" y="667607"/>
                  <a:pt x="1090518" y="670941"/>
                </a:cubicBezTo>
                <a:cubicBezTo>
                  <a:pt x="1089851" y="674179"/>
                  <a:pt x="1087851" y="677227"/>
                  <a:pt x="1086422" y="680370"/>
                </a:cubicBezTo>
                <a:cubicBezTo>
                  <a:pt x="1083755" y="677989"/>
                  <a:pt x="1081183" y="675513"/>
                  <a:pt x="1076611" y="671322"/>
                </a:cubicBezTo>
                <a:cubicBezTo>
                  <a:pt x="1067943" y="669893"/>
                  <a:pt x="1071944" y="679228"/>
                  <a:pt x="1070420" y="685324"/>
                </a:cubicBezTo>
                <a:lnTo>
                  <a:pt x="1053275" y="685324"/>
                </a:lnTo>
                <a:lnTo>
                  <a:pt x="1049365" y="661136"/>
                </a:lnTo>
                <a:lnTo>
                  <a:pt x="1043273" y="685323"/>
                </a:lnTo>
                <a:lnTo>
                  <a:pt x="1027938" y="685323"/>
                </a:lnTo>
                <a:cubicBezTo>
                  <a:pt x="1026033" y="680942"/>
                  <a:pt x="1024032" y="676274"/>
                  <a:pt x="1020794" y="668750"/>
                </a:cubicBezTo>
                <a:cubicBezTo>
                  <a:pt x="1018603" y="674560"/>
                  <a:pt x="1017651" y="677799"/>
                  <a:pt x="1016222" y="680751"/>
                </a:cubicBezTo>
                <a:cubicBezTo>
                  <a:pt x="1015460" y="682371"/>
                  <a:pt x="1013841" y="683704"/>
                  <a:pt x="1012603" y="685133"/>
                </a:cubicBezTo>
                <a:cubicBezTo>
                  <a:pt x="1011269" y="683418"/>
                  <a:pt x="1008888" y="681799"/>
                  <a:pt x="1008697" y="679989"/>
                </a:cubicBezTo>
                <a:cubicBezTo>
                  <a:pt x="1008221" y="673131"/>
                  <a:pt x="1008507" y="666178"/>
                  <a:pt x="1007364" y="659225"/>
                </a:cubicBezTo>
                <a:lnTo>
                  <a:pt x="1007364" y="684085"/>
                </a:lnTo>
                <a:lnTo>
                  <a:pt x="940784" y="684085"/>
                </a:lnTo>
                <a:lnTo>
                  <a:pt x="940784" y="658177"/>
                </a:lnTo>
                <a:lnTo>
                  <a:pt x="998029" y="658177"/>
                </a:lnTo>
                <a:cubicBezTo>
                  <a:pt x="997553" y="655224"/>
                  <a:pt x="997172" y="652938"/>
                  <a:pt x="996791" y="650652"/>
                </a:cubicBezTo>
                <a:cubicBezTo>
                  <a:pt x="997839" y="650367"/>
                  <a:pt x="998886" y="649890"/>
                  <a:pt x="999077" y="650081"/>
                </a:cubicBezTo>
                <a:close/>
                <a:moveTo>
                  <a:pt x="2753011" y="645985"/>
                </a:moveTo>
                <a:cubicBezTo>
                  <a:pt x="2746819" y="648366"/>
                  <a:pt x="2741962" y="650271"/>
                  <a:pt x="2736342" y="652367"/>
                </a:cubicBezTo>
                <a:lnTo>
                  <a:pt x="2736342" y="693896"/>
                </a:lnTo>
                <a:cubicBezTo>
                  <a:pt x="2762441" y="693896"/>
                  <a:pt x="2787777" y="693896"/>
                  <a:pt x="2813209" y="693896"/>
                </a:cubicBezTo>
                <a:cubicBezTo>
                  <a:pt x="2815400" y="693896"/>
                  <a:pt x="2817590" y="693705"/>
                  <a:pt x="2819781" y="693705"/>
                </a:cubicBezTo>
                <a:cubicBezTo>
                  <a:pt x="2874074" y="692848"/>
                  <a:pt x="2928461" y="692372"/>
                  <a:pt x="2982754" y="691038"/>
                </a:cubicBezTo>
                <a:cubicBezTo>
                  <a:pt x="2993898" y="690753"/>
                  <a:pt x="3006090" y="683418"/>
                  <a:pt x="3015996" y="686085"/>
                </a:cubicBezTo>
                <a:cubicBezTo>
                  <a:pt x="3039142" y="692372"/>
                  <a:pt x="3062192" y="685228"/>
                  <a:pt x="3085528" y="689895"/>
                </a:cubicBezTo>
                <a:cubicBezTo>
                  <a:pt x="3086005" y="689991"/>
                  <a:pt x="3084481" y="700087"/>
                  <a:pt x="3084004" y="705421"/>
                </a:cubicBezTo>
                <a:cubicBezTo>
                  <a:pt x="3073622" y="709326"/>
                  <a:pt x="3066383" y="707612"/>
                  <a:pt x="3059144" y="697992"/>
                </a:cubicBezTo>
                <a:cubicBezTo>
                  <a:pt x="3055715" y="693420"/>
                  <a:pt x="3045714" y="691991"/>
                  <a:pt x="3038666" y="692086"/>
                </a:cubicBezTo>
                <a:cubicBezTo>
                  <a:pt x="2964561" y="693610"/>
                  <a:pt x="2890457" y="695420"/>
                  <a:pt x="2816352" y="697801"/>
                </a:cubicBezTo>
                <a:cubicBezTo>
                  <a:pt x="2792158" y="698563"/>
                  <a:pt x="2768060" y="702373"/>
                  <a:pt x="2743867" y="702945"/>
                </a:cubicBezTo>
                <a:cubicBezTo>
                  <a:pt x="2719673" y="703421"/>
                  <a:pt x="2695384" y="701325"/>
                  <a:pt x="2671191" y="700849"/>
                </a:cubicBezTo>
                <a:cubicBezTo>
                  <a:pt x="2649283" y="700468"/>
                  <a:pt x="2627471" y="700849"/>
                  <a:pt x="2605183" y="700849"/>
                </a:cubicBezTo>
                <a:cubicBezTo>
                  <a:pt x="2604516" y="707421"/>
                  <a:pt x="2604040" y="711708"/>
                  <a:pt x="2603468" y="716851"/>
                </a:cubicBezTo>
                <a:cubicBezTo>
                  <a:pt x="2600039" y="717042"/>
                  <a:pt x="2596706" y="717137"/>
                  <a:pt x="2592991" y="717327"/>
                </a:cubicBezTo>
                <a:cubicBezTo>
                  <a:pt x="2592419" y="712279"/>
                  <a:pt x="2591943" y="708088"/>
                  <a:pt x="2591467" y="703992"/>
                </a:cubicBezTo>
                <a:lnTo>
                  <a:pt x="2563654" y="703992"/>
                </a:lnTo>
                <a:cubicBezTo>
                  <a:pt x="2562225" y="711517"/>
                  <a:pt x="2564987" y="722376"/>
                  <a:pt x="2551081" y="718661"/>
                </a:cubicBezTo>
                <a:cubicBezTo>
                  <a:pt x="2550890" y="714660"/>
                  <a:pt x="2550604" y="710755"/>
                  <a:pt x="2550414" y="706374"/>
                </a:cubicBezTo>
                <a:lnTo>
                  <a:pt x="2522887" y="706374"/>
                </a:lnTo>
                <a:cubicBezTo>
                  <a:pt x="2523077" y="714089"/>
                  <a:pt x="2523934" y="722280"/>
                  <a:pt x="2513457" y="719042"/>
                </a:cubicBezTo>
                <a:cubicBezTo>
                  <a:pt x="2510695" y="713708"/>
                  <a:pt x="2508504" y="709326"/>
                  <a:pt x="2506218" y="705040"/>
                </a:cubicBezTo>
                <a:cubicBezTo>
                  <a:pt x="2503837" y="709136"/>
                  <a:pt x="2501360" y="713232"/>
                  <a:pt x="2497836" y="719137"/>
                </a:cubicBezTo>
                <a:cubicBezTo>
                  <a:pt x="2497169" y="719137"/>
                  <a:pt x="2493740" y="719328"/>
                  <a:pt x="2492121" y="719423"/>
                </a:cubicBezTo>
                <a:cubicBezTo>
                  <a:pt x="2489263" y="713898"/>
                  <a:pt x="2487073" y="709707"/>
                  <a:pt x="2484882" y="705421"/>
                </a:cubicBezTo>
                <a:cubicBezTo>
                  <a:pt x="2482977" y="709612"/>
                  <a:pt x="2481167" y="713898"/>
                  <a:pt x="2478786" y="719232"/>
                </a:cubicBezTo>
                <a:lnTo>
                  <a:pt x="2469737" y="719232"/>
                </a:lnTo>
                <a:cubicBezTo>
                  <a:pt x="2469547" y="714851"/>
                  <a:pt x="2469261" y="710946"/>
                  <a:pt x="2469070" y="706088"/>
                </a:cubicBezTo>
                <a:cubicBezTo>
                  <a:pt x="2457259" y="704945"/>
                  <a:pt x="2459260" y="712565"/>
                  <a:pt x="2460022" y="719613"/>
                </a:cubicBezTo>
                <a:lnTo>
                  <a:pt x="2451830" y="719613"/>
                </a:lnTo>
                <a:cubicBezTo>
                  <a:pt x="2449068" y="714470"/>
                  <a:pt x="2446782" y="710279"/>
                  <a:pt x="2444496" y="706088"/>
                </a:cubicBezTo>
                <a:cubicBezTo>
                  <a:pt x="2442400" y="709612"/>
                  <a:pt x="2440305" y="713232"/>
                  <a:pt x="2437162" y="718661"/>
                </a:cubicBezTo>
                <a:cubicBezTo>
                  <a:pt x="2436495" y="718661"/>
                  <a:pt x="2433066" y="719042"/>
                  <a:pt x="2429446" y="719423"/>
                </a:cubicBezTo>
                <a:cubicBezTo>
                  <a:pt x="2426875" y="715137"/>
                  <a:pt x="2430589" y="704850"/>
                  <a:pt x="2419636" y="708945"/>
                </a:cubicBezTo>
                <a:cubicBezTo>
                  <a:pt x="2417064" y="713517"/>
                  <a:pt x="2422208" y="724471"/>
                  <a:pt x="2411539" y="721233"/>
                </a:cubicBezTo>
                <a:cubicBezTo>
                  <a:pt x="2408492" y="715899"/>
                  <a:pt x="2406015" y="711517"/>
                  <a:pt x="2403538" y="707040"/>
                </a:cubicBezTo>
                <a:cubicBezTo>
                  <a:pt x="2401348" y="710660"/>
                  <a:pt x="2399252" y="714279"/>
                  <a:pt x="2395918" y="719804"/>
                </a:cubicBezTo>
                <a:cubicBezTo>
                  <a:pt x="2391727" y="715518"/>
                  <a:pt x="2387060" y="710850"/>
                  <a:pt x="2380297" y="703992"/>
                </a:cubicBezTo>
                <a:cubicBezTo>
                  <a:pt x="2379154" y="712089"/>
                  <a:pt x="2378583" y="716280"/>
                  <a:pt x="2377916" y="721137"/>
                </a:cubicBezTo>
                <a:cubicBezTo>
                  <a:pt x="2374487" y="720756"/>
                  <a:pt x="2371154" y="720471"/>
                  <a:pt x="2369153" y="720280"/>
                </a:cubicBezTo>
                <a:cubicBezTo>
                  <a:pt x="2366772" y="715708"/>
                  <a:pt x="2364772" y="711803"/>
                  <a:pt x="2362771" y="707898"/>
                </a:cubicBezTo>
                <a:cubicBezTo>
                  <a:pt x="2361057" y="711327"/>
                  <a:pt x="2359247" y="714756"/>
                  <a:pt x="2357723" y="717899"/>
                </a:cubicBezTo>
                <a:cubicBezTo>
                  <a:pt x="2354866" y="718851"/>
                  <a:pt x="2351532" y="719994"/>
                  <a:pt x="2349151" y="720756"/>
                </a:cubicBezTo>
                <a:cubicBezTo>
                  <a:pt x="2346960" y="716565"/>
                  <a:pt x="2344769" y="712374"/>
                  <a:pt x="2342579" y="708183"/>
                </a:cubicBezTo>
                <a:cubicBezTo>
                  <a:pt x="2340483" y="712470"/>
                  <a:pt x="2338388" y="716756"/>
                  <a:pt x="2335625" y="722376"/>
                </a:cubicBezTo>
                <a:lnTo>
                  <a:pt x="2329815" y="722376"/>
                </a:lnTo>
                <a:cubicBezTo>
                  <a:pt x="2326862" y="716756"/>
                  <a:pt x="2324576" y="712660"/>
                  <a:pt x="2322385" y="708469"/>
                </a:cubicBezTo>
                <a:cubicBezTo>
                  <a:pt x="2320195" y="712755"/>
                  <a:pt x="2318004" y="717042"/>
                  <a:pt x="2315051" y="722757"/>
                </a:cubicBezTo>
                <a:lnTo>
                  <a:pt x="2306288" y="722757"/>
                </a:lnTo>
                <a:cubicBezTo>
                  <a:pt x="2305907" y="718851"/>
                  <a:pt x="2305526" y="715327"/>
                  <a:pt x="2305145" y="711136"/>
                </a:cubicBezTo>
                <a:lnTo>
                  <a:pt x="2277427" y="711136"/>
                </a:lnTo>
                <a:cubicBezTo>
                  <a:pt x="2275999" y="716470"/>
                  <a:pt x="2279999" y="727138"/>
                  <a:pt x="2266569" y="723423"/>
                </a:cubicBezTo>
                <a:cubicBezTo>
                  <a:pt x="2266093" y="719328"/>
                  <a:pt x="2265521" y="714756"/>
                  <a:pt x="2264759" y="708564"/>
                </a:cubicBezTo>
                <a:cubicBezTo>
                  <a:pt x="2252853" y="709707"/>
                  <a:pt x="2241423" y="710755"/>
                  <a:pt x="2227421" y="712089"/>
                </a:cubicBezTo>
                <a:cubicBezTo>
                  <a:pt x="2221992" y="707231"/>
                  <a:pt x="2216563" y="707898"/>
                  <a:pt x="2202561" y="718185"/>
                </a:cubicBezTo>
                <a:cubicBezTo>
                  <a:pt x="2200275" y="703421"/>
                  <a:pt x="2189512" y="713327"/>
                  <a:pt x="2182177" y="709326"/>
                </a:cubicBezTo>
                <a:lnTo>
                  <a:pt x="2182177" y="723804"/>
                </a:lnTo>
                <a:cubicBezTo>
                  <a:pt x="2169414" y="726471"/>
                  <a:pt x="2175986" y="715803"/>
                  <a:pt x="2173510" y="712470"/>
                </a:cubicBezTo>
                <a:lnTo>
                  <a:pt x="1945576" y="712470"/>
                </a:lnTo>
                <a:cubicBezTo>
                  <a:pt x="1942814" y="718566"/>
                  <a:pt x="1940719" y="722947"/>
                  <a:pt x="1938718" y="727329"/>
                </a:cubicBezTo>
                <a:cubicBezTo>
                  <a:pt x="1937004" y="722947"/>
                  <a:pt x="1935289" y="718566"/>
                  <a:pt x="1933289" y="713517"/>
                </a:cubicBezTo>
                <a:cubicBezTo>
                  <a:pt x="1918430" y="709041"/>
                  <a:pt x="1912810" y="711612"/>
                  <a:pt x="1907381" y="725709"/>
                </a:cubicBezTo>
                <a:lnTo>
                  <a:pt x="1907381" y="712851"/>
                </a:lnTo>
                <a:lnTo>
                  <a:pt x="1887855" y="712851"/>
                </a:lnTo>
                <a:cubicBezTo>
                  <a:pt x="1886902" y="717327"/>
                  <a:pt x="1885855" y="721804"/>
                  <a:pt x="1885093" y="725614"/>
                </a:cubicBezTo>
                <a:cubicBezTo>
                  <a:pt x="1882807" y="721137"/>
                  <a:pt x="1881187" y="713898"/>
                  <a:pt x="1878330" y="713327"/>
                </a:cubicBezTo>
                <a:cubicBezTo>
                  <a:pt x="1872329" y="712089"/>
                  <a:pt x="1865376" y="713613"/>
                  <a:pt x="1859375" y="715708"/>
                </a:cubicBezTo>
                <a:cubicBezTo>
                  <a:pt x="1856994" y="716565"/>
                  <a:pt x="1856232" y="721899"/>
                  <a:pt x="1854232" y="726376"/>
                </a:cubicBezTo>
                <a:cubicBezTo>
                  <a:pt x="1853279" y="722471"/>
                  <a:pt x="1852231" y="718185"/>
                  <a:pt x="1850993" y="712851"/>
                </a:cubicBezTo>
                <a:lnTo>
                  <a:pt x="1833372" y="712851"/>
                </a:lnTo>
                <a:cubicBezTo>
                  <a:pt x="1832991" y="717137"/>
                  <a:pt x="1832610" y="721233"/>
                  <a:pt x="1832134" y="725424"/>
                </a:cubicBezTo>
                <a:cubicBezTo>
                  <a:pt x="1830991" y="725805"/>
                  <a:pt x="1829848" y="726186"/>
                  <a:pt x="1828609" y="726567"/>
                </a:cubicBezTo>
                <a:cubicBezTo>
                  <a:pt x="1827181" y="722185"/>
                  <a:pt x="1825657" y="717804"/>
                  <a:pt x="1823942" y="712565"/>
                </a:cubicBezTo>
                <a:lnTo>
                  <a:pt x="1804987" y="712565"/>
                </a:lnTo>
                <a:cubicBezTo>
                  <a:pt x="1804606" y="716280"/>
                  <a:pt x="1804321" y="719709"/>
                  <a:pt x="1803749" y="725424"/>
                </a:cubicBezTo>
                <a:cubicBezTo>
                  <a:pt x="1794700" y="707802"/>
                  <a:pt x="1783556" y="708088"/>
                  <a:pt x="1770602" y="719613"/>
                </a:cubicBezTo>
                <a:cubicBezTo>
                  <a:pt x="1771459" y="721423"/>
                  <a:pt x="1772507" y="723614"/>
                  <a:pt x="1773555" y="725805"/>
                </a:cubicBezTo>
                <a:cubicBezTo>
                  <a:pt x="1773079" y="725900"/>
                  <a:pt x="1772602" y="725995"/>
                  <a:pt x="1772126" y="726090"/>
                </a:cubicBezTo>
                <a:cubicBezTo>
                  <a:pt x="1771078" y="721709"/>
                  <a:pt x="1770031" y="717327"/>
                  <a:pt x="1768697" y="711803"/>
                </a:cubicBezTo>
                <a:cubicBezTo>
                  <a:pt x="1762696" y="712089"/>
                  <a:pt x="1756696" y="712470"/>
                  <a:pt x="1751552" y="712755"/>
                </a:cubicBezTo>
                <a:cubicBezTo>
                  <a:pt x="1749742" y="717899"/>
                  <a:pt x="1748314" y="721899"/>
                  <a:pt x="1746885" y="725900"/>
                </a:cubicBezTo>
                <a:cubicBezTo>
                  <a:pt x="1744694" y="722376"/>
                  <a:pt x="1742599" y="718851"/>
                  <a:pt x="1739836" y="714375"/>
                </a:cubicBezTo>
                <a:cubicBezTo>
                  <a:pt x="1633442" y="708469"/>
                  <a:pt x="1525714" y="712184"/>
                  <a:pt x="1418082" y="710088"/>
                </a:cubicBezTo>
                <a:cubicBezTo>
                  <a:pt x="1418530" y="721137"/>
                  <a:pt x="1415196" y="726249"/>
                  <a:pt x="1408081" y="725424"/>
                </a:cubicBezTo>
                <a:cubicBezTo>
                  <a:pt x="1405604" y="719899"/>
                  <a:pt x="1403509" y="715137"/>
                  <a:pt x="1401413" y="710469"/>
                </a:cubicBezTo>
                <a:cubicBezTo>
                  <a:pt x="1399508" y="714946"/>
                  <a:pt x="1397603" y="719328"/>
                  <a:pt x="1394936" y="725614"/>
                </a:cubicBezTo>
                <a:cubicBezTo>
                  <a:pt x="1393793" y="725614"/>
                  <a:pt x="1390364" y="725995"/>
                  <a:pt x="1385792" y="726376"/>
                </a:cubicBezTo>
                <a:cubicBezTo>
                  <a:pt x="1385506" y="721137"/>
                  <a:pt x="1385316" y="716565"/>
                  <a:pt x="1385030" y="711898"/>
                </a:cubicBezTo>
                <a:cubicBezTo>
                  <a:pt x="1380582" y="711200"/>
                  <a:pt x="1377534" y="715549"/>
                  <a:pt x="1375886" y="724947"/>
                </a:cubicBezTo>
                <a:cubicBezTo>
                  <a:pt x="1372933" y="725138"/>
                  <a:pt x="1369885" y="725328"/>
                  <a:pt x="1368457" y="725424"/>
                </a:cubicBezTo>
                <a:cubicBezTo>
                  <a:pt x="1360837" y="722090"/>
                  <a:pt x="1371409" y="708374"/>
                  <a:pt x="1357027" y="710469"/>
                </a:cubicBezTo>
                <a:cubicBezTo>
                  <a:pt x="1356836" y="714756"/>
                  <a:pt x="1356550" y="718661"/>
                  <a:pt x="1356455" y="721614"/>
                </a:cubicBezTo>
                <a:cubicBezTo>
                  <a:pt x="1352740" y="722280"/>
                  <a:pt x="1349407" y="722947"/>
                  <a:pt x="1345787" y="723709"/>
                </a:cubicBezTo>
                <a:lnTo>
                  <a:pt x="1345787" y="711612"/>
                </a:lnTo>
                <a:cubicBezTo>
                  <a:pt x="1339758" y="710469"/>
                  <a:pt x="1336424" y="714851"/>
                  <a:pt x="1335786" y="724757"/>
                </a:cubicBezTo>
                <a:lnTo>
                  <a:pt x="1327499" y="724757"/>
                </a:lnTo>
                <a:cubicBezTo>
                  <a:pt x="1324927" y="719328"/>
                  <a:pt x="1322832" y="714756"/>
                  <a:pt x="1320641" y="710088"/>
                </a:cubicBezTo>
                <a:cubicBezTo>
                  <a:pt x="1318641" y="714851"/>
                  <a:pt x="1316545" y="719518"/>
                  <a:pt x="1314069" y="725328"/>
                </a:cubicBezTo>
                <a:lnTo>
                  <a:pt x="1305020" y="725328"/>
                </a:lnTo>
                <a:cubicBezTo>
                  <a:pt x="1304734" y="720185"/>
                  <a:pt x="1304449" y="715613"/>
                  <a:pt x="1304163" y="710946"/>
                </a:cubicBezTo>
                <a:cubicBezTo>
                  <a:pt x="1299781" y="710946"/>
                  <a:pt x="1296829" y="715581"/>
                  <a:pt x="1295305" y="724852"/>
                </a:cubicBezTo>
                <a:cubicBezTo>
                  <a:pt x="1294066" y="725043"/>
                  <a:pt x="1292733" y="725424"/>
                  <a:pt x="1291304" y="725424"/>
                </a:cubicBezTo>
                <a:cubicBezTo>
                  <a:pt x="1289494" y="725424"/>
                  <a:pt x="1287685" y="725233"/>
                  <a:pt x="1285208" y="725043"/>
                </a:cubicBezTo>
                <a:cubicBezTo>
                  <a:pt x="1284827" y="720185"/>
                  <a:pt x="1284446" y="715613"/>
                  <a:pt x="1283875" y="707898"/>
                </a:cubicBezTo>
                <a:cubicBezTo>
                  <a:pt x="1278636" y="711136"/>
                  <a:pt x="1274540" y="715518"/>
                  <a:pt x="1270635" y="715518"/>
                </a:cubicBezTo>
                <a:cubicBezTo>
                  <a:pt x="1266444" y="715518"/>
                  <a:pt x="1262348" y="711136"/>
                  <a:pt x="1256824" y="707802"/>
                </a:cubicBezTo>
                <a:lnTo>
                  <a:pt x="1256538" y="707612"/>
                </a:lnTo>
                <a:cubicBezTo>
                  <a:pt x="1256157" y="714756"/>
                  <a:pt x="1255871" y="719328"/>
                  <a:pt x="1255681" y="724566"/>
                </a:cubicBezTo>
                <a:lnTo>
                  <a:pt x="1244441" y="724566"/>
                </a:lnTo>
                <a:cubicBezTo>
                  <a:pt x="1243774" y="717423"/>
                  <a:pt x="1240631" y="709707"/>
                  <a:pt x="1252347" y="707898"/>
                </a:cubicBezTo>
                <a:cubicBezTo>
                  <a:pt x="1210056" y="707898"/>
                  <a:pt x="1167765" y="707898"/>
                  <a:pt x="1125474" y="707898"/>
                </a:cubicBezTo>
                <a:cubicBezTo>
                  <a:pt x="1108329" y="707898"/>
                  <a:pt x="1091089" y="707326"/>
                  <a:pt x="1073944" y="707898"/>
                </a:cubicBezTo>
                <a:cubicBezTo>
                  <a:pt x="1069562" y="707993"/>
                  <a:pt x="1064038" y="710184"/>
                  <a:pt x="1061275" y="713327"/>
                </a:cubicBezTo>
                <a:cubicBezTo>
                  <a:pt x="1051846" y="723995"/>
                  <a:pt x="1040511" y="728472"/>
                  <a:pt x="1026604" y="727900"/>
                </a:cubicBezTo>
                <a:cubicBezTo>
                  <a:pt x="1005745" y="727043"/>
                  <a:pt x="984790" y="726757"/>
                  <a:pt x="963930" y="725709"/>
                </a:cubicBezTo>
                <a:cubicBezTo>
                  <a:pt x="959358" y="725424"/>
                  <a:pt x="954881" y="722757"/>
                  <a:pt x="948976" y="720756"/>
                </a:cubicBezTo>
                <a:cubicBezTo>
                  <a:pt x="946499" y="723423"/>
                  <a:pt x="942594" y="734472"/>
                  <a:pt x="935641" y="719899"/>
                </a:cubicBezTo>
                <a:cubicBezTo>
                  <a:pt x="934593" y="717708"/>
                  <a:pt x="929259" y="717708"/>
                  <a:pt x="924782" y="716280"/>
                </a:cubicBezTo>
                <a:cubicBezTo>
                  <a:pt x="924782" y="725043"/>
                  <a:pt x="920972" y="726281"/>
                  <a:pt x="912590" y="725233"/>
                </a:cubicBezTo>
                <a:cubicBezTo>
                  <a:pt x="897255" y="723328"/>
                  <a:pt x="881634" y="724090"/>
                  <a:pt x="866108" y="723709"/>
                </a:cubicBezTo>
                <a:cubicBezTo>
                  <a:pt x="862870" y="723709"/>
                  <a:pt x="859726" y="723709"/>
                  <a:pt x="855726" y="723709"/>
                </a:cubicBezTo>
                <a:cubicBezTo>
                  <a:pt x="855440" y="719423"/>
                  <a:pt x="855059" y="715899"/>
                  <a:pt x="854964" y="712279"/>
                </a:cubicBezTo>
                <a:cubicBezTo>
                  <a:pt x="854583" y="696849"/>
                  <a:pt x="855631" y="696658"/>
                  <a:pt x="870966" y="699992"/>
                </a:cubicBezTo>
                <a:cubicBezTo>
                  <a:pt x="879348" y="701802"/>
                  <a:pt x="888397" y="701135"/>
                  <a:pt x="897064" y="701421"/>
                </a:cubicBezTo>
                <a:cubicBezTo>
                  <a:pt x="934021" y="702564"/>
                  <a:pt x="970978" y="704373"/>
                  <a:pt x="1007935" y="704659"/>
                </a:cubicBezTo>
                <a:cubicBezTo>
                  <a:pt x="1068419" y="705040"/>
                  <a:pt x="1128998" y="704088"/>
                  <a:pt x="1189482" y="704278"/>
                </a:cubicBezTo>
                <a:cubicBezTo>
                  <a:pt x="1354931" y="704850"/>
                  <a:pt x="1520476" y="705802"/>
                  <a:pt x="1685925" y="706564"/>
                </a:cubicBezTo>
                <a:cubicBezTo>
                  <a:pt x="1689544" y="706564"/>
                  <a:pt x="1693069" y="706564"/>
                  <a:pt x="1697545" y="706564"/>
                </a:cubicBezTo>
                <a:lnTo>
                  <a:pt x="1697545" y="690467"/>
                </a:lnTo>
                <a:cubicBezTo>
                  <a:pt x="1644110" y="689514"/>
                  <a:pt x="1590865" y="689514"/>
                  <a:pt x="1537811" y="690753"/>
                </a:cubicBezTo>
                <a:cubicBezTo>
                  <a:pt x="1537144" y="685038"/>
                  <a:pt x="1536763" y="681418"/>
                  <a:pt x="1536287" y="676751"/>
                </a:cubicBezTo>
                <a:cubicBezTo>
                  <a:pt x="1528572" y="676751"/>
                  <a:pt x="1520952" y="675608"/>
                  <a:pt x="1513808" y="677227"/>
                </a:cubicBezTo>
                <a:cubicBezTo>
                  <a:pt x="1510093" y="678084"/>
                  <a:pt x="1507522" y="683609"/>
                  <a:pt x="1504569" y="686943"/>
                </a:cubicBezTo>
                <a:lnTo>
                  <a:pt x="1504569" y="663606"/>
                </a:lnTo>
                <a:lnTo>
                  <a:pt x="1697545" y="663606"/>
                </a:lnTo>
                <a:lnTo>
                  <a:pt x="1697545" y="646747"/>
                </a:lnTo>
                <a:cubicBezTo>
                  <a:pt x="1698117" y="646747"/>
                  <a:pt x="1698593" y="646747"/>
                  <a:pt x="1699165" y="646747"/>
                </a:cubicBezTo>
                <a:lnTo>
                  <a:pt x="1699165" y="663321"/>
                </a:lnTo>
                <a:lnTo>
                  <a:pt x="2139315" y="663321"/>
                </a:lnTo>
                <a:cubicBezTo>
                  <a:pt x="2131981" y="680085"/>
                  <a:pt x="2117598" y="682752"/>
                  <a:pt x="2104834" y="689705"/>
                </a:cubicBezTo>
                <a:cubicBezTo>
                  <a:pt x="2103692" y="685228"/>
                  <a:pt x="2103025" y="682561"/>
                  <a:pt x="2102167" y="679418"/>
                </a:cubicBezTo>
                <a:cubicBezTo>
                  <a:pt x="2096452" y="680370"/>
                  <a:pt x="2090928" y="681037"/>
                  <a:pt x="2085499" y="682371"/>
                </a:cubicBezTo>
                <a:cubicBezTo>
                  <a:pt x="2084832" y="682561"/>
                  <a:pt x="2084451" y="687800"/>
                  <a:pt x="2084927" y="687990"/>
                </a:cubicBezTo>
                <a:lnTo>
                  <a:pt x="2086345" y="688371"/>
                </a:lnTo>
                <a:lnTo>
                  <a:pt x="2067211" y="688371"/>
                </a:lnTo>
                <a:cubicBezTo>
                  <a:pt x="2037112" y="688657"/>
                  <a:pt x="2007013" y="688943"/>
                  <a:pt x="1977009" y="689324"/>
                </a:cubicBezTo>
                <a:cubicBezTo>
                  <a:pt x="1965579" y="689514"/>
                  <a:pt x="1954149" y="689324"/>
                  <a:pt x="1942814" y="690562"/>
                </a:cubicBezTo>
                <a:cubicBezTo>
                  <a:pt x="1935385" y="691419"/>
                  <a:pt x="1931575" y="690372"/>
                  <a:pt x="1931670" y="682180"/>
                </a:cubicBezTo>
                <a:cubicBezTo>
                  <a:pt x="1931670" y="680085"/>
                  <a:pt x="1929765" y="677989"/>
                  <a:pt x="1925860" y="675703"/>
                </a:cubicBezTo>
                <a:cubicBezTo>
                  <a:pt x="1924621" y="680466"/>
                  <a:pt x="1923479" y="685228"/>
                  <a:pt x="1921573" y="692848"/>
                </a:cubicBezTo>
                <a:cubicBezTo>
                  <a:pt x="1915573" y="685895"/>
                  <a:pt x="1910334" y="679799"/>
                  <a:pt x="1903857" y="672274"/>
                </a:cubicBezTo>
                <a:cubicBezTo>
                  <a:pt x="1900618" y="677894"/>
                  <a:pt x="1898237" y="684085"/>
                  <a:pt x="1893951" y="688371"/>
                </a:cubicBezTo>
                <a:cubicBezTo>
                  <a:pt x="1891189" y="691134"/>
                  <a:pt x="1885474" y="690848"/>
                  <a:pt x="1881187" y="691896"/>
                </a:cubicBezTo>
                <a:cubicBezTo>
                  <a:pt x="1876425" y="674655"/>
                  <a:pt x="1876520" y="674941"/>
                  <a:pt x="1858232" y="678275"/>
                </a:cubicBezTo>
                <a:cubicBezTo>
                  <a:pt x="1853565" y="679132"/>
                  <a:pt x="1848326" y="676751"/>
                  <a:pt x="1843373" y="676846"/>
                </a:cubicBezTo>
                <a:cubicBezTo>
                  <a:pt x="1835753" y="677037"/>
                  <a:pt x="1827943" y="677227"/>
                  <a:pt x="1820608" y="679037"/>
                </a:cubicBezTo>
                <a:cubicBezTo>
                  <a:pt x="1815846" y="680180"/>
                  <a:pt x="1811845" y="684276"/>
                  <a:pt x="1807559" y="687038"/>
                </a:cubicBezTo>
                <a:cubicBezTo>
                  <a:pt x="1808035" y="688086"/>
                  <a:pt x="1808512" y="689133"/>
                  <a:pt x="1808988" y="690276"/>
                </a:cubicBezTo>
                <a:lnTo>
                  <a:pt x="1700308" y="690276"/>
                </a:lnTo>
                <a:cubicBezTo>
                  <a:pt x="1697831" y="703707"/>
                  <a:pt x="1700022" y="706850"/>
                  <a:pt x="1711928" y="706850"/>
                </a:cubicBezTo>
                <a:cubicBezTo>
                  <a:pt x="1879187" y="706564"/>
                  <a:pt x="2046446" y="706564"/>
                  <a:pt x="2213705" y="705707"/>
                </a:cubicBezTo>
                <a:cubicBezTo>
                  <a:pt x="2307526" y="705231"/>
                  <a:pt x="2401443" y="703611"/>
                  <a:pt x="2495264" y="702087"/>
                </a:cubicBezTo>
                <a:cubicBezTo>
                  <a:pt x="2563749" y="700944"/>
                  <a:pt x="2632234" y="699325"/>
                  <a:pt x="2700718" y="697611"/>
                </a:cubicBezTo>
                <a:cubicBezTo>
                  <a:pt x="2711577" y="697325"/>
                  <a:pt x="2722340" y="695801"/>
                  <a:pt x="2734151" y="694753"/>
                </a:cubicBezTo>
                <a:lnTo>
                  <a:pt x="2734151" y="651033"/>
                </a:lnTo>
                <a:lnTo>
                  <a:pt x="2616994" y="651033"/>
                </a:lnTo>
                <a:cubicBezTo>
                  <a:pt x="2616994" y="649890"/>
                  <a:pt x="2616994" y="648843"/>
                  <a:pt x="2616994" y="647700"/>
                </a:cubicBezTo>
                <a:cubicBezTo>
                  <a:pt x="2650808" y="647700"/>
                  <a:pt x="2684526" y="647795"/>
                  <a:pt x="2718340" y="647700"/>
                </a:cubicBezTo>
                <a:cubicBezTo>
                  <a:pt x="2729103" y="647700"/>
                  <a:pt x="2739866" y="646652"/>
                  <a:pt x="2753011" y="645985"/>
                </a:cubicBezTo>
                <a:close/>
                <a:moveTo>
                  <a:pt x="3045333" y="644843"/>
                </a:moveTo>
                <a:lnTo>
                  <a:pt x="3045333" y="663036"/>
                </a:lnTo>
                <a:cubicBezTo>
                  <a:pt x="3025616" y="670275"/>
                  <a:pt x="3012853" y="662178"/>
                  <a:pt x="3009138" y="647320"/>
                </a:cubicBezTo>
                <a:cubicBezTo>
                  <a:pt x="3021140" y="646462"/>
                  <a:pt x="3033046" y="645700"/>
                  <a:pt x="3045333" y="644843"/>
                </a:cubicBezTo>
                <a:close/>
                <a:moveTo>
                  <a:pt x="2759011" y="640842"/>
                </a:moveTo>
                <a:cubicBezTo>
                  <a:pt x="2762536" y="642175"/>
                  <a:pt x="2765869" y="643890"/>
                  <a:pt x="2769489" y="644842"/>
                </a:cubicBezTo>
                <a:cubicBezTo>
                  <a:pt x="2773490" y="645890"/>
                  <a:pt x="2777681" y="646938"/>
                  <a:pt x="2781776" y="646747"/>
                </a:cubicBezTo>
                <a:cubicBezTo>
                  <a:pt x="2816638" y="645700"/>
                  <a:pt x="2851594" y="644366"/>
                  <a:pt x="2886456" y="643033"/>
                </a:cubicBezTo>
                <a:cubicBezTo>
                  <a:pt x="2886551" y="644747"/>
                  <a:pt x="2886742" y="646557"/>
                  <a:pt x="2886837" y="648271"/>
                </a:cubicBezTo>
                <a:lnTo>
                  <a:pt x="2886932" y="648462"/>
                </a:lnTo>
                <a:cubicBezTo>
                  <a:pt x="2874074" y="648462"/>
                  <a:pt x="2861215" y="648271"/>
                  <a:pt x="2848451" y="648462"/>
                </a:cubicBezTo>
                <a:cubicBezTo>
                  <a:pt x="2823782" y="648938"/>
                  <a:pt x="2799207" y="650081"/>
                  <a:pt x="2774537" y="650081"/>
                </a:cubicBezTo>
                <a:cubicBezTo>
                  <a:pt x="2768917" y="650081"/>
                  <a:pt x="2763298" y="646747"/>
                  <a:pt x="2757678" y="644938"/>
                </a:cubicBezTo>
                <a:cubicBezTo>
                  <a:pt x="2758154" y="643604"/>
                  <a:pt x="2758535" y="642175"/>
                  <a:pt x="2759011" y="640842"/>
                </a:cubicBezTo>
                <a:close/>
                <a:moveTo>
                  <a:pt x="1579436" y="634460"/>
                </a:moveTo>
                <a:lnTo>
                  <a:pt x="1579531" y="634460"/>
                </a:lnTo>
                <a:lnTo>
                  <a:pt x="1579178" y="634492"/>
                </a:lnTo>
                <a:close/>
                <a:moveTo>
                  <a:pt x="2069401" y="633127"/>
                </a:moveTo>
                <a:cubicBezTo>
                  <a:pt x="2069401" y="633127"/>
                  <a:pt x="2069687" y="633318"/>
                  <a:pt x="2069687" y="633318"/>
                </a:cubicBezTo>
                <a:cubicBezTo>
                  <a:pt x="2069592" y="633889"/>
                  <a:pt x="2069592" y="634365"/>
                  <a:pt x="2069592" y="634937"/>
                </a:cubicBezTo>
                <a:cubicBezTo>
                  <a:pt x="2069496" y="634365"/>
                  <a:pt x="2069401" y="633699"/>
                  <a:pt x="2069401" y="633127"/>
                </a:cubicBezTo>
                <a:close/>
                <a:moveTo>
                  <a:pt x="889539" y="630269"/>
                </a:moveTo>
                <a:cubicBezTo>
                  <a:pt x="897159" y="642651"/>
                  <a:pt x="889920" y="661320"/>
                  <a:pt x="907922" y="669226"/>
                </a:cubicBezTo>
                <a:cubicBezTo>
                  <a:pt x="903446" y="677132"/>
                  <a:pt x="895445" y="672274"/>
                  <a:pt x="890015" y="674751"/>
                </a:cubicBezTo>
                <a:cubicBezTo>
                  <a:pt x="884872" y="677132"/>
                  <a:pt x="880490" y="681323"/>
                  <a:pt x="873918" y="686086"/>
                </a:cubicBezTo>
                <a:lnTo>
                  <a:pt x="873918" y="674751"/>
                </a:lnTo>
                <a:cubicBezTo>
                  <a:pt x="879062" y="674179"/>
                  <a:pt x="884015" y="673513"/>
                  <a:pt x="888968" y="672941"/>
                </a:cubicBezTo>
                <a:cubicBezTo>
                  <a:pt x="888968" y="671798"/>
                  <a:pt x="888968" y="670750"/>
                  <a:pt x="888968" y="669607"/>
                </a:cubicBezTo>
                <a:cubicBezTo>
                  <a:pt x="883538" y="669036"/>
                  <a:pt x="878205" y="668083"/>
                  <a:pt x="872775" y="668083"/>
                </a:cubicBezTo>
                <a:cubicBezTo>
                  <a:pt x="854963" y="668083"/>
                  <a:pt x="837152" y="668464"/>
                  <a:pt x="819435" y="668464"/>
                </a:cubicBezTo>
                <a:cubicBezTo>
                  <a:pt x="817530" y="668464"/>
                  <a:pt x="815530" y="666750"/>
                  <a:pt x="812482" y="665321"/>
                </a:cubicBezTo>
                <a:lnTo>
                  <a:pt x="812577" y="665130"/>
                </a:lnTo>
                <a:cubicBezTo>
                  <a:pt x="836866" y="665130"/>
                  <a:pt x="858964" y="665226"/>
                  <a:pt x="880967" y="665130"/>
                </a:cubicBezTo>
                <a:cubicBezTo>
                  <a:pt x="888015" y="665130"/>
                  <a:pt x="888682" y="661606"/>
                  <a:pt x="884205" y="656653"/>
                </a:cubicBezTo>
                <a:cubicBezTo>
                  <a:pt x="894683" y="652176"/>
                  <a:pt x="887825" y="644366"/>
                  <a:pt x="887825" y="637889"/>
                </a:cubicBezTo>
                <a:cubicBezTo>
                  <a:pt x="887825" y="635413"/>
                  <a:pt x="888111" y="632936"/>
                  <a:pt x="889539" y="630269"/>
                </a:cubicBezTo>
                <a:close/>
                <a:moveTo>
                  <a:pt x="1276350" y="627581"/>
                </a:moveTo>
                <a:lnTo>
                  <a:pt x="1276541" y="629222"/>
                </a:lnTo>
                <a:cubicBezTo>
                  <a:pt x="1276541" y="629222"/>
                  <a:pt x="1276350" y="629412"/>
                  <a:pt x="1276350" y="629412"/>
                </a:cubicBezTo>
                <a:close/>
                <a:moveTo>
                  <a:pt x="2073211" y="626174"/>
                </a:moveTo>
                <a:cubicBezTo>
                  <a:pt x="2073211" y="626174"/>
                  <a:pt x="2073402" y="626269"/>
                  <a:pt x="2073402" y="626269"/>
                </a:cubicBezTo>
                <a:lnTo>
                  <a:pt x="2072843" y="632240"/>
                </a:lnTo>
                <a:lnTo>
                  <a:pt x="2072926" y="632365"/>
                </a:lnTo>
                <a:cubicBezTo>
                  <a:pt x="2071878" y="632651"/>
                  <a:pt x="2070830" y="633032"/>
                  <a:pt x="2069783" y="633317"/>
                </a:cubicBezTo>
                <a:lnTo>
                  <a:pt x="2069497" y="633127"/>
                </a:lnTo>
                <a:lnTo>
                  <a:pt x="2072657" y="632105"/>
                </a:lnTo>
                <a:lnTo>
                  <a:pt x="2072640" y="632079"/>
                </a:lnTo>
                <a:cubicBezTo>
                  <a:pt x="2072831" y="630174"/>
                  <a:pt x="2073021" y="628174"/>
                  <a:pt x="2073211" y="626174"/>
                </a:cubicBezTo>
                <a:close/>
                <a:moveTo>
                  <a:pt x="2291239" y="625030"/>
                </a:moveTo>
                <a:cubicBezTo>
                  <a:pt x="2293715" y="629793"/>
                  <a:pt x="2296192" y="634555"/>
                  <a:pt x="2300002" y="641699"/>
                </a:cubicBezTo>
                <a:lnTo>
                  <a:pt x="2299906" y="641699"/>
                </a:lnTo>
                <a:lnTo>
                  <a:pt x="2282571" y="641699"/>
                </a:lnTo>
                <a:cubicBezTo>
                  <a:pt x="2286000" y="635031"/>
                  <a:pt x="2288572" y="629983"/>
                  <a:pt x="2291239" y="625030"/>
                </a:cubicBezTo>
                <a:close/>
                <a:moveTo>
                  <a:pt x="1313974" y="624840"/>
                </a:moveTo>
                <a:lnTo>
                  <a:pt x="1314340" y="625115"/>
                </a:lnTo>
                <a:lnTo>
                  <a:pt x="1314355" y="625030"/>
                </a:lnTo>
                <a:lnTo>
                  <a:pt x="1314450" y="625126"/>
                </a:lnTo>
                <a:lnTo>
                  <a:pt x="1314297" y="625357"/>
                </a:lnTo>
                <a:lnTo>
                  <a:pt x="1314334" y="625147"/>
                </a:lnTo>
                <a:lnTo>
                  <a:pt x="1314165" y="625316"/>
                </a:lnTo>
                <a:close/>
                <a:moveTo>
                  <a:pt x="2320481" y="624649"/>
                </a:moveTo>
                <a:cubicBezTo>
                  <a:pt x="2322100" y="629697"/>
                  <a:pt x="2323815" y="634650"/>
                  <a:pt x="2326005" y="641508"/>
                </a:cubicBezTo>
                <a:lnTo>
                  <a:pt x="2313242" y="641508"/>
                </a:lnTo>
                <a:cubicBezTo>
                  <a:pt x="2313528" y="636651"/>
                  <a:pt x="2313337" y="631793"/>
                  <a:pt x="2314290" y="627221"/>
                </a:cubicBezTo>
                <a:cubicBezTo>
                  <a:pt x="2314575" y="625982"/>
                  <a:pt x="2318290" y="625506"/>
                  <a:pt x="2320481" y="624649"/>
                </a:cubicBezTo>
                <a:close/>
                <a:moveTo>
                  <a:pt x="1800130" y="624554"/>
                </a:moveTo>
                <a:cubicBezTo>
                  <a:pt x="1802225" y="629602"/>
                  <a:pt x="1804321" y="634651"/>
                  <a:pt x="1806893" y="641032"/>
                </a:cubicBezTo>
                <a:lnTo>
                  <a:pt x="1790319" y="641032"/>
                </a:lnTo>
                <a:cubicBezTo>
                  <a:pt x="1794510" y="633984"/>
                  <a:pt x="1797368" y="629317"/>
                  <a:pt x="1800130" y="624554"/>
                </a:cubicBezTo>
                <a:close/>
                <a:moveTo>
                  <a:pt x="1650682" y="624554"/>
                </a:moveTo>
                <a:cubicBezTo>
                  <a:pt x="1651921" y="629412"/>
                  <a:pt x="1653159" y="634270"/>
                  <a:pt x="1654778" y="640461"/>
                </a:cubicBezTo>
                <a:lnTo>
                  <a:pt x="1654683" y="640366"/>
                </a:lnTo>
                <a:lnTo>
                  <a:pt x="1643253" y="640366"/>
                </a:lnTo>
                <a:cubicBezTo>
                  <a:pt x="1643253" y="635889"/>
                  <a:pt x="1642491" y="631603"/>
                  <a:pt x="1643634" y="627888"/>
                </a:cubicBezTo>
                <a:cubicBezTo>
                  <a:pt x="1644110" y="626269"/>
                  <a:pt x="1648206" y="625602"/>
                  <a:pt x="1650682" y="624554"/>
                </a:cubicBezTo>
                <a:close/>
                <a:moveTo>
                  <a:pt x="2344959" y="623697"/>
                </a:moveTo>
                <a:cubicBezTo>
                  <a:pt x="2347626" y="628650"/>
                  <a:pt x="2350293" y="633508"/>
                  <a:pt x="2354294" y="640937"/>
                </a:cubicBezTo>
                <a:lnTo>
                  <a:pt x="2337244" y="640937"/>
                </a:lnTo>
                <a:cubicBezTo>
                  <a:pt x="2340292" y="634174"/>
                  <a:pt x="2342673" y="628936"/>
                  <a:pt x="2344959" y="623697"/>
                </a:cubicBezTo>
                <a:close/>
                <a:moveTo>
                  <a:pt x="1605914" y="623507"/>
                </a:moveTo>
                <a:cubicBezTo>
                  <a:pt x="1608296" y="628270"/>
                  <a:pt x="1610772" y="633032"/>
                  <a:pt x="1614106" y="639699"/>
                </a:cubicBezTo>
                <a:lnTo>
                  <a:pt x="1598580" y="639699"/>
                </a:lnTo>
                <a:cubicBezTo>
                  <a:pt x="1601628" y="632937"/>
                  <a:pt x="1603819" y="628270"/>
                  <a:pt x="1605914" y="623507"/>
                </a:cubicBezTo>
                <a:close/>
                <a:moveTo>
                  <a:pt x="2372201" y="623030"/>
                </a:moveTo>
                <a:cubicBezTo>
                  <a:pt x="2374487" y="628364"/>
                  <a:pt x="2376773" y="633698"/>
                  <a:pt x="2379726" y="640365"/>
                </a:cubicBezTo>
                <a:lnTo>
                  <a:pt x="2364867" y="640365"/>
                </a:lnTo>
                <a:cubicBezTo>
                  <a:pt x="2367725" y="633603"/>
                  <a:pt x="2370010" y="628269"/>
                  <a:pt x="2372201" y="623030"/>
                </a:cubicBezTo>
                <a:close/>
                <a:moveTo>
                  <a:pt x="2428875" y="622649"/>
                </a:moveTo>
                <a:cubicBezTo>
                  <a:pt x="2430113" y="627888"/>
                  <a:pt x="2431351" y="633126"/>
                  <a:pt x="2432970" y="639794"/>
                </a:cubicBezTo>
                <a:lnTo>
                  <a:pt x="2421064" y="639794"/>
                </a:lnTo>
                <a:cubicBezTo>
                  <a:pt x="2421540" y="634651"/>
                  <a:pt x="2421635" y="629793"/>
                  <a:pt x="2422779" y="625126"/>
                </a:cubicBezTo>
                <a:cubicBezTo>
                  <a:pt x="2423064" y="623887"/>
                  <a:pt x="2426779" y="623411"/>
                  <a:pt x="2428875" y="622649"/>
                </a:cubicBezTo>
                <a:close/>
                <a:moveTo>
                  <a:pt x="2400110" y="622554"/>
                </a:moveTo>
                <a:cubicBezTo>
                  <a:pt x="2402682" y="627698"/>
                  <a:pt x="2405253" y="632841"/>
                  <a:pt x="2408968" y="640080"/>
                </a:cubicBezTo>
                <a:lnTo>
                  <a:pt x="2392109" y="640080"/>
                </a:lnTo>
                <a:cubicBezTo>
                  <a:pt x="2395252" y="633222"/>
                  <a:pt x="2397634" y="627888"/>
                  <a:pt x="2400110" y="622554"/>
                </a:cubicBezTo>
                <a:close/>
                <a:moveTo>
                  <a:pt x="2078069" y="619506"/>
                </a:moveTo>
                <a:lnTo>
                  <a:pt x="2078259" y="619792"/>
                </a:lnTo>
                <a:cubicBezTo>
                  <a:pt x="2076640" y="621983"/>
                  <a:pt x="2075021" y="624078"/>
                  <a:pt x="2073402" y="626269"/>
                </a:cubicBezTo>
                <a:lnTo>
                  <a:pt x="2073402" y="626078"/>
                </a:lnTo>
                <a:lnTo>
                  <a:pt x="2073211" y="626078"/>
                </a:lnTo>
                <a:cubicBezTo>
                  <a:pt x="2074830" y="623887"/>
                  <a:pt x="2076450" y="621697"/>
                  <a:pt x="2078069" y="619506"/>
                </a:cubicBezTo>
                <a:close/>
                <a:moveTo>
                  <a:pt x="2078069" y="619506"/>
                </a:moveTo>
                <a:lnTo>
                  <a:pt x="2078545" y="619679"/>
                </a:lnTo>
                <a:lnTo>
                  <a:pt x="2078260" y="619887"/>
                </a:lnTo>
                <a:lnTo>
                  <a:pt x="2078260" y="619696"/>
                </a:lnTo>
                <a:cubicBezTo>
                  <a:pt x="2078260" y="619696"/>
                  <a:pt x="2078069" y="619506"/>
                  <a:pt x="2078069" y="619506"/>
                </a:cubicBezTo>
                <a:close/>
                <a:moveTo>
                  <a:pt x="1760029" y="618839"/>
                </a:moveTo>
                <a:lnTo>
                  <a:pt x="1759934" y="619315"/>
                </a:lnTo>
                <a:lnTo>
                  <a:pt x="1759458" y="618934"/>
                </a:lnTo>
                <a:close/>
                <a:moveTo>
                  <a:pt x="1742122" y="618553"/>
                </a:moveTo>
                <a:cubicBezTo>
                  <a:pt x="1748694" y="623316"/>
                  <a:pt x="1749647" y="637317"/>
                  <a:pt x="1744694" y="644747"/>
                </a:cubicBezTo>
                <a:cubicBezTo>
                  <a:pt x="1743837" y="635984"/>
                  <a:pt x="1742979" y="627792"/>
                  <a:pt x="1742122" y="618553"/>
                </a:cubicBezTo>
                <a:close/>
                <a:moveTo>
                  <a:pt x="2080472" y="618271"/>
                </a:moveTo>
                <a:lnTo>
                  <a:pt x="2080165" y="620268"/>
                </a:lnTo>
                <a:lnTo>
                  <a:pt x="2078545" y="619679"/>
                </a:lnTo>
                <a:close/>
                <a:moveTo>
                  <a:pt x="1877982" y="618078"/>
                </a:moveTo>
                <a:lnTo>
                  <a:pt x="1882982" y="618078"/>
                </a:lnTo>
                <a:lnTo>
                  <a:pt x="1882997" y="618173"/>
                </a:lnTo>
                <a:cubicBezTo>
                  <a:pt x="1881377" y="618363"/>
                  <a:pt x="1879758" y="618649"/>
                  <a:pt x="1878139" y="618935"/>
                </a:cubicBezTo>
                <a:lnTo>
                  <a:pt x="1878139" y="619030"/>
                </a:lnTo>
                <a:close/>
                <a:moveTo>
                  <a:pt x="1843091" y="618078"/>
                </a:moveTo>
                <a:lnTo>
                  <a:pt x="1856208" y="618078"/>
                </a:lnTo>
                <a:lnTo>
                  <a:pt x="1855839" y="618959"/>
                </a:lnTo>
                <a:close/>
                <a:moveTo>
                  <a:pt x="1840427" y="617894"/>
                </a:moveTo>
                <a:lnTo>
                  <a:pt x="1843091" y="618078"/>
                </a:lnTo>
                <a:lnTo>
                  <a:pt x="1840610" y="618078"/>
                </a:lnTo>
                <a:close/>
                <a:moveTo>
                  <a:pt x="1840325" y="617887"/>
                </a:moveTo>
                <a:lnTo>
                  <a:pt x="1840420" y="617887"/>
                </a:lnTo>
                <a:lnTo>
                  <a:pt x="1840427" y="617894"/>
                </a:lnTo>
                <a:close/>
                <a:moveTo>
                  <a:pt x="2080545" y="617791"/>
                </a:moveTo>
                <a:lnTo>
                  <a:pt x="2080736" y="618077"/>
                </a:lnTo>
                <a:lnTo>
                  <a:pt x="2080472" y="618271"/>
                </a:lnTo>
                <a:close/>
                <a:moveTo>
                  <a:pt x="2917222" y="615315"/>
                </a:moveTo>
                <a:cubicBezTo>
                  <a:pt x="2919127" y="616077"/>
                  <a:pt x="2922366" y="616553"/>
                  <a:pt x="2922556" y="617601"/>
                </a:cubicBezTo>
                <a:cubicBezTo>
                  <a:pt x="2924175" y="625697"/>
                  <a:pt x="2930748" y="623602"/>
                  <a:pt x="2935415" y="623697"/>
                </a:cubicBezTo>
                <a:cubicBezTo>
                  <a:pt x="2967419" y="623983"/>
                  <a:pt x="2999518" y="623887"/>
                  <a:pt x="3031903" y="623887"/>
                </a:cubicBezTo>
                <a:cubicBezTo>
                  <a:pt x="3021902" y="635603"/>
                  <a:pt x="3021902" y="635222"/>
                  <a:pt x="3004947" y="635032"/>
                </a:cubicBezTo>
                <a:cubicBezTo>
                  <a:pt x="2980468" y="634651"/>
                  <a:pt x="2955989" y="635032"/>
                  <a:pt x="2931510" y="634936"/>
                </a:cubicBezTo>
                <a:cubicBezTo>
                  <a:pt x="2914746" y="634841"/>
                  <a:pt x="2913222" y="632555"/>
                  <a:pt x="2917127" y="615410"/>
                </a:cubicBezTo>
                <a:close/>
                <a:moveTo>
                  <a:pt x="2084641" y="610838"/>
                </a:moveTo>
                <a:cubicBezTo>
                  <a:pt x="2084641" y="610838"/>
                  <a:pt x="2084831" y="611124"/>
                  <a:pt x="2084831" y="611124"/>
                </a:cubicBezTo>
                <a:cubicBezTo>
                  <a:pt x="2084451" y="612934"/>
                  <a:pt x="2084070" y="614838"/>
                  <a:pt x="2083689" y="616743"/>
                </a:cubicBezTo>
                <a:lnTo>
                  <a:pt x="2083614" y="616631"/>
                </a:lnTo>
                <a:lnTo>
                  <a:pt x="2083689" y="616744"/>
                </a:lnTo>
                <a:cubicBezTo>
                  <a:pt x="2082737" y="617220"/>
                  <a:pt x="2081689" y="617601"/>
                  <a:pt x="2080737" y="618077"/>
                </a:cubicBezTo>
                <a:cubicBezTo>
                  <a:pt x="2080737" y="618077"/>
                  <a:pt x="2080546" y="617791"/>
                  <a:pt x="2080546" y="617791"/>
                </a:cubicBezTo>
                <a:lnTo>
                  <a:pt x="2083498" y="616458"/>
                </a:lnTo>
                <a:lnTo>
                  <a:pt x="2083498" y="616458"/>
                </a:lnTo>
                <a:cubicBezTo>
                  <a:pt x="2083879" y="614553"/>
                  <a:pt x="2084260" y="612743"/>
                  <a:pt x="2084641" y="610838"/>
                </a:cubicBezTo>
                <a:close/>
                <a:moveTo>
                  <a:pt x="2087986" y="609950"/>
                </a:moveTo>
                <a:lnTo>
                  <a:pt x="2088071" y="610076"/>
                </a:lnTo>
                <a:lnTo>
                  <a:pt x="2087975" y="609981"/>
                </a:lnTo>
                <a:close/>
                <a:moveTo>
                  <a:pt x="2331339" y="609695"/>
                </a:moveTo>
                <a:cubicBezTo>
                  <a:pt x="2331625" y="609695"/>
                  <a:pt x="2331910" y="609695"/>
                  <a:pt x="2332196" y="609695"/>
                </a:cubicBezTo>
                <a:lnTo>
                  <a:pt x="2332196" y="613791"/>
                </a:lnTo>
                <a:cubicBezTo>
                  <a:pt x="2332196" y="613791"/>
                  <a:pt x="2331815" y="613791"/>
                  <a:pt x="2331625" y="613791"/>
                </a:cubicBezTo>
                <a:cubicBezTo>
                  <a:pt x="2331625" y="612457"/>
                  <a:pt x="2331434" y="611124"/>
                  <a:pt x="2331339" y="609695"/>
                </a:cubicBezTo>
                <a:close/>
                <a:moveTo>
                  <a:pt x="2087785" y="609600"/>
                </a:moveTo>
                <a:lnTo>
                  <a:pt x="2087903" y="609778"/>
                </a:lnTo>
                <a:lnTo>
                  <a:pt x="2088085" y="609674"/>
                </a:lnTo>
                <a:lnTo>
                  <a:pt x="2087986" y="609950"/>
                </a:lnTo>
                <a:lnTo>
                  <a:pt x="2087950" y="609896"/>
                </a:lnTo>
                <a:lnTo>
                  <a:pt x="2084928" y="611029"/>
                </a:lnTo>
                <a:cubicBezTo>
                  <a:pt x="2084928" y="611124"/>
                  <a:pt x="2084737" y="610838"/>
                  <a:pt x="2084737" y="610838"/>
                </a:cubicBezTo>
                <a:cubicBezTo>
                  <a:pt x="2085785" y="610457"/>
                  <a:pt x="2086737" y="610076"/>
                  <a:pt x="2087785" y="609695"/>
                </a:cubicBezTo>
                <a:close/>
                <a:moveTo>
                  <a:pt x="2234327" y="609208"/>
                </a:moveTo>
                <a:cubicBezTo>
                  <a:pt x="2239899" y="608124"/>
                  <a:pt x="2245138" y="608410"/>
                  <a:pt x="2246376" y="610458"/>
                </a:cubicBezTo>
                <a:cubicBezTo>
                  <a:pt x="2246947" y="611410"/>
                  <a:pt x="2244566" y="615792"/>
                  <a:pt x="2243423" y="615887"/>
                </a:cubicBezTo>
                <a:cubicBezTo>
                  <a:pt x="2236374" y="616458"/>
                  <a:pt x="2229231" y="616173"/>
                  <a:pt x="2220277" y="616173"/>
                </a:cubicBezTo>
                <a:cubicBezTo>
                  <a:pt x="2222849" y="612744"/>
                  <a:pt x="2228755" y="610291"/>
                  <a:pt x="2234327" y="609208"/>
                </a:cubicBezTo>
                <a:close/>
                <a:moveTo>
                  <a:pt x="3044381" y="607695"/>
                </a:moveTo>
                <a:lnTo>
                  <a:pt x="3085814" y="607695"/>
                </a:lnTo>
                <a:lnTo>
                  <a:pt x="3085814" y="607790"/>
                </a:lnTo>
                <a:lnTo>
                  <a:pt x="3085814" y="629126"/>
                </a:lnTo>
                <a:lnTo>
                  <a:pt x="3102769" y="629126"/>
                </a:lnTo>
                <a:cubicBezTo>
                  <a:pt x="3102388" y="634174"/>
                  <a:pt x="3102102" y="638461"/>
                  <a:pt x="3101626" y="643795"/>
                </a:cubicBezTo>
                <a:cubicBezTo>
                  <a:pt x="3105055" y="644080"/>
                  <a:pt x="3109532" y="644557"/>
                  <a:pt x="3115628" y="645033"/>
                </a:cubicBezTo>
                <a:cubicBezTo>
                  <a:pt x="3115246" y="652177"/>
                  <a:pt x="3114770" y="659511"/>
                  <a:pt x="3114294" y="668084"/>
                </a:cubicBezTo>
                <a:lnTo>
                  <a:pt x="3121375" y="669430"/>
                </a:lnTo>
                <a:lnTo>
                  <a:pt x="3060192" y="670941"/>
                </a:lnTo>
                <a:cubicBezTo>
                  <a:pt x="3052572" y="670941"/>
                  <a:pt x="3046571" y="666655"/>
                  <a:pt x="3047048" y="657320"/>
                </a:cubicBezTo>
                <a:cubicBezTo>
                  <a:pt x="3047238" y="653415"/>
                  <a:pt x="3047048" y="649414"/>
                  <a:pt x="3047048" y="644938"/>
                </a:cubicBezTo>
                <a:cubicBezTo>
                  <a:pt x="3056668" y="644080"/>
                  <a:pt x="3065621" y="643318"/>
                  <a:pt x="3077813" y="642271"/>
                </a:cubicBezTo>
                <a:cubicBezTo>
                  <a:pt x="3074956" y="635318"/>
                  <a:pt x="3072860" y="629984"/>
                  <a:pt x="3070574" y="624840"/>
                </a:cubicBezTo>
                <a:cubicBezTo>
                  <a:pt x="3068765" y="620649"/>
                  <a:pt x="3066955" y="622268"/>
                  <a:pt x="3063145" y="623411"/>
                </a:cubicBezTo>
                <a:cubicBezTo>
                  <a:pt x="3056477" y="625316"/>
                  <a:pt x="3048762" y="623983"/>
                  <a:pt x="3042666" y="623983"/>
                </a:cubicBezTo>
                <a:cubicBezTo>
                  <a:pt x="3043237" y="618458"/>
                  <a:pt x="3043809" y="612934"/>
                  <a:pt x="3044381" y="607695"/>
                </a:cubicBezTo>
                <a:close/>
                <a:moveTo>
                  <a:pt x="2819781" y="607314"/>
                </a:moveTo>
                <a:lnTo>
                  <a:pt x="2819777" y="607410"/>
                </a:lnTo>
                <a:lnTo>
                  <a:pt x="2819686" y="607410"/>
                </a:lnTo>
                <a:close/>
                <a:moveTo>
                  <a:pt x="2088928" y="607314"/>
                </a:moveTo>
                <a:lnTo>
                  <a:pt x="2090452" y="608301"/>
                </a:lnTo>
                <a:lnTo>
                  <a:pt x="2090452" y="608266"/>
                </a:lnTo>
                <a:lnTo>
                  <a:pt x="2090589" y="608079"/>
                </a:lnTo>
                <a:lnTo>
                  <a:pt x="2090547" y="608362"/>
                </a:lnTo>
                <a:lnTo>
                  <a:pt x="2090452" y="608457"/>
                </a:lnTo>
                <a:lnTo>
                  <a:pt x="2090452" y="608321"/>
                </a:lnTo>
                <a:lnTo>
                  <a:pt x="2088085" y="609674"/>
                </a:lnTo>
                <a:close/>
                <a:moveTo>
                  <a:pt x="3030189" y="606620"/>
                </a:moveTo>
                <a:lnTo>
                  <a:pt x="3030189" y="607410"/>
                </a:lnTo>
                <a:lnTo>
                  <a:pt x="3021160" y="607410"/>
                </a:lnTo>
                <a:close/>
                <a:moveTo>
                  <a:pt x="2699957" y="605980"/>
                </a:moveTo>
                <a:lnTo>
                  <a:pt x="2721007" y="605980"/>
                </a:lnTo>
                <a:cubicBezTo>
                  <a:pt x="2721893" y="609854"/>
                  <a:pt x="2714883" y="613378"/>
                  <a:pt x="2699957" y="616553"/>
                </a:cubicBezTo>
                <a:close/>
                <a:moveTo>
                  <a:pt x="2736056" y="605314"/>
                </a:moveTo>
                <a:lnTo>
                  <a:pt x="2755106" y="605314"/>
                </a:lnTo>
                <a:cubicBezTo>
                  <a:pt x="2755392" y="606647"/>
                  <a:pt x="2755583" y="607886"/>
                  <a:pt x="2755868" y="609219"/>
                </a:cubicBezTo>
                <a:cubicBezTo>
                  <a:pt x="2751963" y="611696"/>
                  <a:pt x="2747963" y="614077"/>
                  <a:pt x="2743676" y="616744"/>
                </a:cubicBezTo>
                <a:cubicBezTo>
                  <a:pt x="2746438" y="621983"/>
                  <a:pt x="2753582" y="627412"/>
                  <a:pt x="2745486" y="635127"/>
                </a:cubicBezTo>
                <a:cubicBezTo>
                  <a:pt x="2745200" y="632460"/>
                  <a:pt x="2744819" y="629889"/>
                  <a:pt x="2744343" y="625983"/>
                </a:cubicBezTo>
                <a:cubicBezTo>
                  <a:pt x="2700052" y="636175"/>
                  <a:pt x="2656142" y="634937"/>
                  <a:pt x="2612517" y="627983"/>
                </a:cubicBezTo>
                <a:cubicBezTo>
                  <a:pt x="2612803" y="623697"/>
                  <a:pt x="2612993" y="620173"/>
                  <a:pt x="2613184" y="616649"/>
                </a:cubicBezTo>
                <a:cubicBezTo>
                  <a:pt x="2613660" y="632460"/>
                  <a:pt x="2625947" y="627031"/>
                  <a:pt x="2633377" y="627126"/>
                </a:cubicBezTo>
                <a:cubicBezTo>
                  <a:pt x="2663190" y="627603"/>
                  <a:pt x="2693003" y="627222"/>
                  <a:pt x="2722817" y="626841"/>
                </a:cubicBezTo>
                <a:cubicBezTo>
                  <a:pt x="2728436" y="626841"/>
                  <a:pt x="2734056" y="624745"/>
                  <a:pt x="2739581" y="623602"/>
                </a:cubicBezTo>
                <a:lnTo>
                  <a:pt x="2739771" y="623602"/>
                </a:lnTo>
                <a:cubicBezTo>
                  <a:pt x="2738342" y="616744"/>
                  <a:pt x="2737200" y="611029"/>
                  <a:pt x="2736056" y="605314"/>
                </a:cubicBezTo>
                <a:close/>
                <a:moveTo>
                  <a:pt x="1564576" y="604647"/>
                </a:moveTo>
                <a:cubicBezTo>
                  <a:pt x="1564576" y="604647"/>
                  <a:pt x="1564767" y="604647"/>
                  <a:pt x="1564767" y="604647"/>
                </a:cubicBezTo>
                <a:lnTo>
                  <a:pt x="1564767" y="618553"/>
                </a:lnTo>
                <a:cubicBezTo>
                  <a:pt x="1564767" y="618553"/>
                  <a:pt x="1564576" y="618553"/>
                  <a:pt x="1564576" y="618553"/>
                </a:cubicBezTo>
                <a:lnTo>
                  <a:pt x="1564576" y="618458"/>
                </a:lnTo>
                <a:close/>
                <a:moveTo>
                  <a:pt x="2091309" y="603218"/>
                </a:moveTo>
                <a:cubicBezTo>
                  <a:pt x="2092071" y="603504"/>
                  <a:pt x="2092833" y="603694"/>
                  <a:pt x="2093595" y="603980"/>
                </a:cubicBezTo>
                <a:lnTo>
                  <a:pt x="2090589" y="608079"/>
                </a:lnTo>
                <a:close/>
                <a:moveTo>
                  <a:pt x="1453325" y="600075"/>
                </a:moveTo>
                <a:lnTo>
                  <a:pt x="1453325" y="633889"/>
                </a:lnTo>
                <a:cubicBezTo>
                  <a:pt x="1474518" y="637413"/>
                  <a:pt x="1495568" y="639747"/>
                  <a:pt x="1516571" y="640104"/>
                </a:cubicBezTo>
                <a:lnTo>
                  <a:pt x="1579178" y="634492"/>
                </a:lnTo>
                <a:lnTo>
                  <a:pt x="1512951" y="642616"/>
                </a:lnTo>
                <a:cubicBezTo>
                  <a:pt x="1490758" y="642413"/>
                  <a:pt x="1468517" y="639794"/>
                  <a:pt x="1446181" y="636270"/>
                </a:cubicBezTo>
                <a:cubicBezTo>
                  <a:pt x="1458849" y="625507"/>
                  <a:pt x="1449515" y="612076"/>
                  <a:pt x="1453325" y="600075"/>
                </a:cubicBezTo>
                <a:close/>
                <a:moveTo>
                  <a:pt x="1276350" y="598742"/>
                </a:moveTo>
                <a:lnTo>
                  <a:pt x="1276350" y="627581"/>
                </a:lnTo>
                <a:lnTo>
                  <a:pt x="1273016" y="598933"/>
                </a:lnTo>
                <a:cubicBezTo>
                  <a:pt x="1274159" y="598933"/>
                  <a:pt x="1275207" y="598837"/>
                  <a:pt x="1276350" y="598742"/>
                </a:cubicBezTo>
                <a:close/>
                <a:moveTo>
                  <a:pt x="1306830" y="597122"/>
                </a:moveTo>
                <a:lnTo>
                  <a:pt x="1306830" y="616553"/>
                </a:lnTo>
                <a:lnTo>
                  <a:pt x="1342168" y="616553"/>
                </a:lnTo>
                <a:cubicBezTo>
                  <a:pt x="1341692" y="621030"/>
                  <a:pt x="1341311" y="625602"/>
                  <a:pt x="1340834" y="630174"/>
                </a:cubicBezTo>
                <a:cubicBezTo>
                  <a:pt x="1338167" y="611219"/>
                  <a:pt x="1323975" y="617887"/>
                  <a:pt x="1313784" y="617410"/>
                </a:cubicBezTo>
                <a:cubicBezTo>
                  <a:pt x="1311498" y="617315"/>
                  <a:pt x="1309116" y="620078"/>
                  <a:pt x="1306735" y="621601"/>
                </a:cubicBezTo>
                <a:cubicBezTo>
                  <a:pt x="1309212" y="622840"/>
                  <a:pt x="1311783" y="624173"/>
                  <a:pt x="1314260" y="625412"/>
                </a:cubicBezTo>
                <a:lnTo>
                  <a:pt x="1314297" y="625357"/>
                </a:lnTo>
                <a:lnTo>
                  <a:pt x="1312641" y="634651"/>
                </a:lnTo>
                <a:cubicBezTo>
                  <a:pt x="1349693" y="639604"/>
                  <a:pt x="1385412" y="642080"/>
                  <a:pt x="1419035" y="634937"/>
                </a:cubicBezTo>
                <a:cubicBezTo>
                  <a:pt x="1420463" y="622649"/>
                  <a:pt x="1421607" y="611886"/>
                  <a:pt x="1422940" y="600647"/>
                </a:cubicBezTo>
                <a:cubicBezTo>
                  <a:pt x="1425321" y="612362"/>
                  <a:pt x="1421321" y="625221"/>
                  <a:pt x="1429798" y="636080"/>
                </a:cubicBezTo>
                <a:cubicBezTo>
                  <a:pt x="1386554" y="646652"/>
                  <a:pt x="1342644" y="642271"/>
                  <a:pt x="1297020" y="635889"/>
                </a:cubicBezTo>
                <a:cubicBezTo>
                  <a:pt x="1298448" y="643414"/>
                  <a:pt x="1299687" y="649891"/>
                  <a:pt x="1301020" y="656939"/>
                </a:cubicBezTo>
                <a:lnTo>
                  <a:pt x="1420083" y="656939"/>
                </a:lnTo>
                <a:cubicBezTo>
                  <a:pt x="1420083" y="657797"/>
                  <a:pt x="1420083" y="658749"/>
                  <a:pt x="1420083" y="659606"/>
                </a:cubicBezTo>
                <a:lnTo>
                  <a:pt x="1297877" y="659606"/>
                </a:lnTo>
                <a:cubicBezTo>
                  <a:pt x="1297877" y="660368"/>
                  <a:pt x="1297877" y="661226"/>
                  <a:pt x="1297877" y="661987"/>
                </a:cubicBezTo>
                <a:lnTo>
                  <a:pt x="1419416" y="661987"/>
                </a:lnTo>
                <a:lnTo>
                  <a:pt x="1419416" y="688276"/>
                </a:lnTo>
                <a:cubicBezTo>
                  <a:pt x="1406176" y="688276"/>
                  <a:pt x="1393317" y="689705"/>
                  <a:pt x="1381030" y="687610"/>
                </a:cubicBezTo>
                <a:cubicBezTo>
                  <a:pt x="1375505" y="686657"/>
                  <a:pt x="1371219" y="678656"/>
                  <a:pt x="1364742" y="672274"/>
                </a:cubicBezTo>
                <a:cubicBezTo>
                  <a:pt x="1363504" y="677989"/>
                  <a:pt x="1362361" y="682752"/>
                  <a:pt x="1361218" y="687895"/>
                </a:cubicBezTo>
                <a:cubicBezTo>
                  <a:pt x="1344454" y="690562"/>
                  <a:pt x="1343502" y="690182"/>
                  <a:pt x="1340739" y="675132"/>
                </a:cubicBezTo>
                <a:cubicBezTo>
                  <a:pt x="1338072" y="680847"/>
                  <a:pt x="1336453" y="684276"/>
                  <a:pt x="1334548" y="688372"/>
                </a:cubicBezTo>
                <a:lnTo>
                  <a:pt x="1316450" y="688372"/>
                </a:lnTo>
                <a:cubicBezTo>
                  <a:pt x="1315974" y="685133"/>
                  <a:pt x="1315593" y="681799"/>
                  <a:pt x="1315022" y="678085"/>
                </a:cubicBezTo>
                <a:cubicBezTo>
                  <a:pt x="1313688" y="678275"/>
                  <a:pt x="1311974" y="678180"/>
                  <a:pt x="1311783" y="678656"/>
                </a:cubicBezTo>
                <a:cubicBezTo>
                  <a:pt x="1307116" y="691134"/>
                  <a:pt x="1296543" y="687705"/>
                  <a:pt x="1287399" y="687610"/>
                </a:cubicBezTo>
                <a:cubicBezTo>
                  <a:pt x="1249871" y="687324"/>
                  <a:pt x="1212342" y="687038"/>
                  <a:pt x="1174814" y="686657"/>
                </a:cubicBezTo>
                <a:cubicBezTo>
                  <a:pt x="1161765" y="686562"/>
                  <a:pt x="1148715" y="686086"/>
                  <a:pt x="1134523" y="685705"/>
                </a:cubicBezTo>
                <a:lnTo>
                  <a:pt x="1134523" y="660273"/>
                </a:lnTo>
                <a:lnTo>
                  <a:pt x="1172052" y="660273"/>
                </a:lnTo>
                <a:cubicBezTo>
                  <a:pt x="1168146" y="658082"/>
                  <a:pt x="1166718" y="657225"/>
                  <a:pt x="1165765" y="656749"/>
                </a:cubicBezTo>
                <a:cubicBezTo>
                  <a:pt x="1199293" y="656749"/>
                  <a:pt x="1233202" y="656463"/>
                  <a:pt x="1267016" y="656844"/>
                </a:cubicBezTo>
                <a:cubicBezTo>
                  <a:pt x="1285018" y="657035"/>
                  <a:pt x="1286542" y="655606"/>
                  <a:pt x="1282446" y="635318"/>
                </a:cubicBezTo>
                <a:cubicBezTo>
                  <a:pt x="1238631" y="646462"/>
                  <a:pt x="1194721" y="642080"/>
                  <a:pt x="1151192" y="635318"/>
                </a:cubicBezTo>
                <a:cubicBezTo>
                  <a:pt x="1150335" y="640651"/>
                  <a:pt x="1149573" y="645509"/>
                  <a:pt x="1148811" y="650462"/>
                </a:cubicBezTo>
                <a:cubicBezTo>
                  <a:pt x="1147668" y="650272"/>
                  <a:pt x="1146525" y="650081"/>
                  <a:pt x="1145381" y="649795"/>
                </a:cubicBezTo>
                <a:lnTo>
                  <a:pt x="1157574" y="602120"/>
                </a:lnTo>
                <a:lnTo>
                  <a:pt x="1157574" y="632746"/>
                </a:lnTo>
                <a:cubicBezTo>
                  <a:pt x="1195102" y="639032"/>
                  <a:pt x="1232059" y="641032"/>
                  <a:pt x="1269111" y="635032"/>
                </a:cubicBezTo>
                <a:cubicBezTo>
                  <a:pt x="1271874" y="634555"/>
                  <a:pt x="1274159" y="631222"/>
                  <a:pt x="1276731" y="629222"/>
                </a:cubicBezTo>
                <a:lnTo>
                  <a:pt x="1276541" y="629412"/>
                </a:lnTo>
                <a:cubicBezTo>
                  <a:pt x="1285399" y="630650"/>
                  <a:pt x="1294162" y="631889"/>
                  <a:pt x="1303116" y="633127"/>
                </a:cubicBezTo>
                <a:cubicBezTo>
                  <a:pt x="1304068" y="627983"/>
                  <a:pt x="1304830" y="623983"/>
                  <a:pt x="1305878" y="618839"/>
                </a:cubicBezTo>
                <a:cubicBezTo>
                  <a:pt x="1302354" y="618077"/>
                  <a:pt x="1299115" y="617315"/>
                  <a:pt x="1297686" y="617030"/>
                </a:cubicBezTo>
                <a:cubicBezTo>
                  <a:pt x="1299468" y="616775"/>
                  <a:pt x="1302515" y="610140"/>
                  <a:pt x="1306830" y="597122"/>
                </a:cubicBezTo>
                <a:close/>
                <a:moveTo>
                  <a:pt x="1009174" y="595979"/>
                </a:moveTo>
                <a:cubicBezTo>
                  <a:pt x="1009555" y="595979"/>
                  <a:pt x="1010031" y="595979"/>
                  <a:pt x="1010412" y="596074"/>
                </a:cubicBezTo>
                <a:cubicBezTo>
                  <a:pt x="1010697" y="601503"/>
                  <a:pt x="1010888" y="606837"/>
                  <a:pt x="1011174" y="612838"/>
                </a:cubicBezTo>
                <a:cubicBezTo>
                  <a:pt x="1013936" y="613410"/>
                  <a:pt x="1016603" y="613981"/>
                  <a:pt x="1019937" y="614648"/>
                </a:cubicBezTo>
                <a:cubicBezTo>
                  <a:pt x="1019651" y="620934"/>
                  <a:pt x="1019270" y="626840"/>
                  <a:pt x="1018984" y="632745"/>
                </a:cubicBezTo>
                <a:cubicBezTo>
                  <a:pt x="1056227" y="639603"/>
                  <a:pt x="1094994" y="640556"/>
                  <a:pt x="1133665" y="632460"/>
                </a:cubicBezTo>
                <a:cubicBezTo>
                  <a:pt x="1089660" y="644461"/>
                  <a:pt x="1045940" y="640747"/>
                  <a:pt x="1003268" y="633984"/>
                </a:cubicBezTo>
                <a:cubicBezTo>
                  <a:pt x="1005364" y="620553"/>
                  <a:pt x="1007268" y="608266"/>
                  <a:pt x="1009174" y="595979"/>
                </a:cubicBezTo>
                <a:close/>
                <a:moveTo>
                  <a:pt x="1157574" y="595122"/>
                </a:moveTo>
                <a:cubicBezTo>
                  <a:pt x="1158145" y="595313"/>
                  <a:pt x="1158621" y="595598"/>
                  <a:pt x="1159193" y="595789"/>
                </a:cubicBezTo>
                <a:lnTo>
                  <a:pt x="1157574" y="602120"/>
                </a:lnTo>
                <a:close/>
                <a:moveTo>
                  <a:pt x="2585180" y="593026"/>
                </a:moveTo>
                <a:cubicBezTo>
                  <a:pt x="2586228" y="593312"/>
                  <a:pt x="2587371" y="593502"/>
                  <a:pt x="2588419" y="593788"/>
                </a:cubicBezTo>
                <a:lnTo>
                  <a:pt x="2588419" y="618267"/>
                </a:lnTo>
                <a:cubicBezTo>
                  <a:pt x="2602516" y="622077"/>
                  <a:pt x="2594801" y="633888"/>
                  <a:pt x="2596420" y="642556"/>
                </a:cubicBezTo>
                <a:cubicBezTo>
                  <a:pt x="2595182" y="642842"/>
                  <a:pt x="2593943" y="643223"/>
                  <a:pt x="2592705" y="643509"/>
                </a:cubicBezTo>
                <a:cubicBezTo>
                  <a:pt x="2591848" y="639127"/>
                  <a:pt x="2590991" y="634746"/>
                  <a:pt x="2589848" y="629126"/>
                </a:cubicBezTo>
                <a:cubicBezTo>
                  <a:pt x="2546509" y="640270"/>
                  <a:pt x="2502408" y="635698"/>
                  <a:pt x="2457164" y="632555"/>
                </a:cubicBezTo>
                <a:cubicBezTo>
                  <a:pt x="2457545" y="636746"/>
                  <a:pt x="2458022" y="640937"/>
                  <a:pt x="2458212" y="645128"/>
                </a:cubicBezTo>
                <a:cubicBezTo>
                  <a:pt x="2458403" y="650843"/>
                  <a:pt x="2461355" y="651986"/>
                  <a:pt x="2466785" y="651986"/>
                </a:cubicBezTo>
                <a:cubicBezTo>
                  <a:pt x="2506123" y="651700"/>
                  <a:pt x="2545461" y="651795"/>
                  <a:pt x="2586514" y="651795"/>
                </a:cubicBezTo>
                <a:cubicBezTo>
                  <a:pt x="2582990" y="653224"/>
                  <a:pt x="2580894" y="654843"/>
                  <a:pt x="2578799" y="654843"/>
                </a:cubicBezTo>
                <a:cubicBezTo>
                  <a:pt x="2546985" y="655034"/>
                  <a:pt x="2515077" y="655224"/>
                  <a:pt x="2483263" y="655034"/>
                </a:cubicBezTo>
                <a:cubicBezTo>
                  <a:pt x="2470595" y="655034"/>
                  <a:pt x="2457927" y="653796"/>
                  <a:pt x="2446115" y="653224"/>
                </a:cubicBezTo>
                <a:cubicBezTo>
                  <a:pt x="2444972" y="646747"/>
                  <a:pt x="2444306" y="642937"/>
                  <a:pt x="2443734" y="639318"/>
                </a:cubicBezTo>
                <a:lnTo>
                  <a:pt x="2443639" y="639318"/>
                </a:lnTo>
                <a:cubicBezTo>
                  <a:pt x="2457831" y="628173"/>
                  <a:pt x="2459355" y="611695"/>
                  <a:pt x="2460879" y="594741"/>
                </a:cubicBezTo>
                <a:cubicBezTo>
                  <a:pt x="2462975" y="605790"/>
                  <a:pt x="2465070" y="616934"/>
                  <a:pt x="2467356" y="628840"/>
                </a:cubicBezTo>
                <a:cubicBezTo>
                  <a:pt x="2503170" y="634269"/>
                  <a:pt x="2538984" y="635889"/>
                  <a:pt x="2574703" y="628840"/>
                </a:cubicBezTo>
                <a:cubicBezTo>
                  <a:pt x="2583085" y="627126"/>
                  <a:pt x="2585276" y="619029"/>
                  <a:pt x="2584704" y="610171"/>
                </a:cubicBezTo>
                <a:lnTo>
                  <a:pt x="2502980" y="610171"/>
                </a:lnTo>
                <a:cubicBezTo>
                  <a:pt x="2502599" y="609123"/>
                  <a:pt x="2502218" y="607980"/>
                  <a:pt x="2501837" y="606933"/>
                </a:cubicBezTo>
                <a:cubicBezTo>
                  <a:pt x="2504789" y="605790"/>
                  <a:pt x="2507742" y="603789"/>
                  <a:pt x="2510790" y="603789"/>
                </a:cubicBezTo>
                <a:cubicBezTo>
                  <a:pt x="2531936" y="603504"/>
                  <a:pt x="2553081" y="603599"/>
                  <a:pt x="2574322" y="603599"/>
                </a:cubicBezTo>
                <a:cubicBezTo>
                  <a:pt x="2580989" y="603599"/>
                  <a:pt x="2587276" y="603218"/>
                  <a:pt x="2585180" y="593026"/>
                </a:cubicBezTo>
                <a:close/>
                <a:moveTo>
                  <a:pt x="1569910" y="592931"/>
                </a:moveTo>
                <a:cubicBezTo>
                  <a:pt x="1576959" y="593312"/>
                  <a:pt x="1584198" y="592740"/>
                  <a:pt x="1590865" y="594455"/>
                </a:cubicBezTo>
                <a:cubicBezTo>
                  <a:pt x="1593342" y="595122"/>
                  <a:pt x="1595723" y="600741"/>
                  <a:pt x="1596199" y="604361"/>
                </a:cubicBezTo>
                <a:cubicBezTo>
                  <a:pt x="1597914" y="619220"/>
                  <a:pt x="1598199" y="619601"/>
                  <a:pt x="1614297" y="616648"/>
                </a:cubicBezTo>
                <a:lnTo>
                  <a:pt x="1614297" y="595217"/>
                </a:lnTo>
                <a:cubicBezTo>
                  <a:pt x="1621250" y="594550"/>
                  <a:pt x="1627441" y="593883"/>
                  <a:pt x="1633727" y="593217"/>
                </a:cubicBezTo>
                <a:cubicBezTo>
                  <a:pt x="1633727" y="593693"/>
                  <a:pt x="1633918" y="594169"/>
                  <a:pt x="1633918" y="594550"/>
                </a:cubicBezTo>
                <a:cubicBezTo>
                  <a:pt x="1630584" y="594836"/>
                  <a:pt x="1627251" y="595122"/>
                  <a:pt x="1621250" y="595598"/>
                </a:cubicBezTo>
                <a:cubicBezTo>
                  <a:pt x="1622774" y="600932"/>
                  <a:pt x="1623441" y="605980"/>
                  <a:pt x="1625822" y="610076"/>
                </a:cubicBezTo>
                <a:cubicBezTo>
                  <a:pt x="1626965" y="611886"/>
                  <a:pt x="1633537" y="613124"/>
                  <a:pt x="1634299" y="612076"/>
                </a:cubicBezTo>
                <a:cubicBezTo>
                  <a:pt x="1637347" y="607980"/>
                  <a:pt x="1639157" y="602837"/>
                  <a:pt x="1641824" y="597217"/>
                </a:cubicBezTo>
                <a:cubicBezTo>
                  <a:pt x="1645253" y="597217"/>
                  <a:pt x="1648039" y="599456"/>
                  <a:pt x="1649325" y="603028"/>
                </a:cubicBezTo>
                <a:lnTo>
                  <a:pt x="1647835" y="616746"/>
                </a:lnTo>
                <a:lnTo>
                  <a:pt x="1647825" y="616743"/>
                </a:lnTo>
                <a:lnTo>
                  <a:pt x="1647825" y="616839"/>
                </a:lnTo>
                <a:lnTo>
                  <a:pt x="1647835" y="616746"/>
                </a:lnTo>
                <a:lnTo>
                  <a:pt x="1658588" y="619696"/>
                </a:lnTo>
                <a:lnTo>
                  <a:pt x="1572958" y="619696"/>
                </a:lnTo>
                <a:cubicBezTo>
                  <a:pt x="1577435" y="618363"/>
                  <a:pt x="1585341" y="618363"/>
                  <a:pt x="1587627" y="614743"/>
                </a:cubicBezTo>
                <a:cubicBezTo>
                  <a:pt x="1590389" y="610362"/>
                  <a:pt x="1588293" y="603028"/>
                  <a:pt x="1588293" y="596074"/>
                </a:cubicBezTo>
                <a:lnTo>
                  <a:pt x="1569910" y="596074"/>
                </a:lnTo>
                <a:cubicBezTo>
                  <a:pt x="1569910" y="595027"/>
                  <a:pt x="1569910" y="593979"/>
                  <a:pt x="1569910" y="592931"/>
                </a:cubicBezTo>
                <a:close/>
                <a:moveTo>
                  <a:pt x="2631091" y="587502"/>
                </a:moveTo>
                <a:cubicBezTo>
                  <a:pt x="2632139" y="588359"/>
                  <a:pt x="2633091" y="589312"/>
                  <a:pt x="2634139" y="590169"/>
                </a:cubicBezTo>
                <a:cubicBezTo>
                  <a:pt x="2633854" y="595789"/>
                  <a:pt x="2633568" y="601408"/>
                  <a:pt x="2633187" y="607790"/>
                </a:cubicBezTo>
                <a:cubicBezTo>
                  <a:pt x="2624233" y="605695"/>
                  <a:pt x="2624043" y="599599"/>
                  <a:pt x="2625090" y="593788"/>
                </a:cubicBezTo>
                <a:cubicBezTo>
                  <a:pt x="2625567" y="591407"/>
                  <a:pt x="2628996" y="589597"/>
                  <a:pt x="2631091" y="587502"/>
                </a:cubicBezTo>
                <a:close/>
                <a:moveTo>
                  <a:pt x="2897220" y="584359"/>
                </a:moveTo>
                <a:cubicBezTo>
                  <a:pt x="2898648" y="591408"/>
                  <a:pt x="2899125" y="595884"/>
                  <a:pt x="2900458" y="599980"/>
                </a:cubicBezTo>
                <a:cubicBezTo>
                  <a:pt x="2901411" y="603028"/>
                  <a:pt x="2903601" y="605695"/>
                  <a:pt x="2905411" y="608838"/>
                </a:cubicBezTo>
                <a:cubicBezTo>
                  <a:pt x="2903697" y="611601"/>
                  <a:pt x="2901030" y="615982"/>
                  <a:pt x="2896648" y="623031"/>
                </a:cubicBezTo>
                <a:cubicBezTo>
                  <a:pt x="2854929" y="634079"/>
                  <a:pt x="2809304" y="633984"/>
                  <a:pt x="2765108" y="624554"/>
                </a:cubicBezTo>
                <a:cubicBezTo>
                  <a:pt x="2766918" y="612077"/>
                  <a:pt x="2768537" y="600742"/>
                  <a:pt x="2770251" y="589407"/>
                </a:cubicBezTo>
                <a:cubicBezTo>
                  <a:pt x="2770823" y="589407"/>
                  <a:pt x="2771299" y="589407"/>
                  <a:pt x="2771871" y="589407"/>
                </a:cubicBezTo>
                <a:cubicBezTo>
                  <a:pt x="2771871" y="596932"/>
                  <a:pt x="2772156" y="604457"/>
                  <a:pt x="2771871" y="611981"/>
                </a:cubicBezTo>
                <a:cubicBezTo>
                  <a:pt x="2771490" y="620078"/>
                  <a:pt x="2776729" y="623697"/>
                  <a:pt x="2783110" y="624364"/>
                </a:cubicBezTo>
                <a:cubicBezTo>
                  <a:pt x="2817972" y="628079"/>
                  <a:pt x="2852929" y="629317"/>
                  <a:pt x="2887504" y="621792"/>
                </a:cubicBezTo>
                <a:cubicBezTo>
                  <a:pt x="2891029" y="621030"/>
                  <a:pt x="2893791" y="616935"/>
                  <a:pt x="2896934" y="614363"/>
                </a:cubicBezTo>
                <a:cubicBezTo>
                  <a:pt x="2893314" y="613029"/>
                  <a:pt x="2889695" y="610458"/>
                  <a:pt x="2886075" y="610458"/>
                </a:cubicBezTo>
                <a:cubicBezTo>
                  <a:pt x="2872645" y="610458"/>
                  <a:pt x="2859120" y="611220"/>
                  <a:pt x="2845689" y="611601"/>
                </a:cubicBezTo>
                <a:cubicBezTo>
                  <a:pt x="2837022" y="611791"/>
                  <a:pt x="2828259" y="611601"/>
                  <a:pt x="2819591" y="611601"/>
                </a:cubicBezTo>
                <a:lnTo>
                  <a:pt x="2819777" y="607410"/>
                </a:lnTo>
                <a:lnTo>
                  <a:pt x="2895886" y="607410"/>
                </a:lnTo>
                <a:cubicBezTo>
                  <a:pt x="2896362" y="599504"/>
                  <a:pt x="2896648" y="593408"/>
                  <a:pt x="2897220" y="584359"/>
                </a:cubicBezTo>
                <a:close/>
                <a:moveTo>
                  <a:pt x="1883187" y="583311"/>
                </a:moveTo>
                <a:cubicBezTo>
                  <a:pt x="1882330" y="583407"/>
                  <a:pt x="1881473" y="583597"/>
                  <a:pt x="1880520" y="583692"/>
                </a:cubicBezTo>
                <a:cubicBezTo>
                  <a:pt x="1880806" y="586455"/>
                  <a:pt x="1881187" y="589217"/>
                  <a:pt x="1881473" y="591979"/>
                </a:cubicBezTo>
                <a:lnTo>
                  <a:pt x="1881568" y="591979"/>
                </a:lnTo>
                <a:cubicBezTo>
                  <a:pt x="1882521" y="591693"/>
                  <a:pt x="1883473" y="591408"/>
                  <a:pt x="1884426" y="591122"/>
                </a:cubicBezTo>
                <a:close/>
                <a:moveTo>
                  <a:pt x="3421731" y="580553"/>
                </a:moveTo>
                <a:lnTo>
                  <a:pt x="3421952" y="614458"/>
                </a:lnTo>
                <a:lnTo>
                  <a:pt x="3420555" y="618038"/>
                </a:lnTo>
                <a:lnTo>
                  <a:pt x="3420442" y="617968"/>
                </a:lnTo>
                <a:close/>
                <a:moveTo>
                  <a:pt x="1395401" y="579525"/>
                </a:moveTo>
                <a:cubicBezTo>
                  <a:pt x="1399032" y="579358"/>
                  <a:pt x="1402747" y="580454"/>
                  <a:pt x="1405890" y="579882"/>
                </a:cubicBezTo>
                <a:cubicBezTo>
                  <a:pt x="1407890" y="579501"/>
                  <a:pt x="1410462" y="582644"/>
                  <a:pt x="1412748" y="584168"/>
                </a:cubicBezTo>
                <a:cubicBezTo>
                  <a:pt x="1412271" y="585025"/>
                  <a:pt x="1411890" y="585882"/>
                  <a:pt x="1411414" y="586740"/>
                </a:cubicBezTo>
                <a:lnTo>
                  <a:pt x="1385411" y="586740"/>
                </a:lnTo>
                <a:cubicBezTo>
                  <a:pt x="1388221" y="581120"/>
                  <a:pt x="1391769" y="579691"/>
                  <a:pt x="1395401" y="579525"/>
                </a:cubicBezTo>
                <a:close/>
                <a:moveTo>
                  <a:pt x="2910745" y="579120"/>
                </a:moveTo>
                <a:cubicBezTo>
                  <a:pt x="2911412" y="585502"/>
                  <a:pt x="2912079" y="591217"/>
                  <a:pt x="2912650" y="597027"/>
                </a:cubicBezTo>
                <a:cubicBezTo>
                  <a:pt x="2911983" y="597027"/>
                  <a:pt x="2911317" y="597122"/>
                  <a:pt x="2910745" y="597218"/>
                </a:cubicBezTo>
                <a:close/>
                <a:moveTo>
                  <a:pt x="3030189" y="578835"/>
                </a:moveTo>
                <a:cubicBezTo>
                  <a:pt x="3030189" y="578835"/>
                  <a:pt x="3030855" y="578835"/>
                  <a:pt x="3031236" y="578835"/>
                </a:cubicBezTo>
                <a:cubicBezTo>
                  <a:pt x="3031903" y="587788"/>
                  <a:pt x="3032475" y="596742"/>
                  <a:pt x="3033141" y="606362"/>
                </a:cubicBezTo>
                <a:lnTo>
                  <a:pt x="3030189" y="606620"/>
                </a:lnTo>
                <a:close/>
                <a:moveTo>
                  <a:pt x="2302424" y="575530"/>
                </a:moveTo>
                <a:lnTo>
                  <a:pt x="2308669" y="604552"/>
                </a:lnTo>
                <a:cubicBezTo>
                  <a:pt x="2309527" y="608457"/>
                  <a:pt x="2311146" y="612172"/>
                  <a:pt x="2312956" y="617601"/>
                </a:cubicBezTo>
                <a:cubicBezTo>
                  <a:pt x="2305812" y="615982"/>
                  <a:pt x="2298668" y="614268"/>
                  <a:pt x="2291429" y="612648"/>
                </a:cubicBezTo>
                <a:cubicBezTo>
                  <a:pt x="2291620" y="611791"/>
                  <a:pt x="2291810" y="610934"/>
                  <a:pt x="2292000" y="610076"/>
                </a:cubicBezTo>
                <a:lnTo>
                  <a:pt x="2299335" y="612267"/>
                </a:lnTo>
                <a:cubicBezTo>
                  <a:pt x="2299144" y="609981"/>
                  <a:pt x="2298478" y="607600"/>
                  <a:pt x="2298858" y="605504"/>
                </a:cubicBezTo>
                <a:cubicBezTo>
                  <a:pt x="2300002" y="599313"/>
                  <a:pt x="2302002" y="593217"/>
                  <a:pt x="2302859" y="587026"/>
                </a:cubicBezTo>
                <a:close/>
                <a:moveTo>
                  <a:pt x="2302383" y="574453"/>
                </a:moveTo>
                <a:lnTo>
                  <a:pt x="2302424" y="575530"/>
                </a:lnTo>
                <a:lnTo>
                  <a:pt x="2302226" y="574610"/>
                </a:lnTo>
                <a:close/>
                <a:moveTo>
                  <a:pt x="2302192" y="574453"/>
                </a:moveTo>
                <a:lnTo>
                  <a:pt x="2302226" y="574610"/>
                </a:lnTo>
                <a:lnTo>
                  <a:pt x="2302192" y="574643"/>
                </a:lnTo>
                <a:close/>
                <a:moveTo>
                  <a:pt x="2302192" y="573862"/>
                </a:moveTo>
                <a:lnTo>
                  <a:pt x="2302478" y="574262"/>
                </a:lnTo>
                <a:lnTo>
                  <a:pt x="2302383" y="574262"/>
                </a:lnTo>
                <a:lnTo>
                  <a:pt x="2302192" y="574453"/>
                </a:lnTo>
                <a:close/>
                <a:moveTo>
                  <a:pt x="2905601" y="553783"/>
                </a:moveTo>
                <a:cubicBezTo>
                  <a:pt x="2905791" y="553783"/>
                  <a:pt x="2905982" y="553783"/>
                  <a:pt x="2906077" y="553783"/>
                </a:cubicBezTo>
                <a:cubicBezTo>
                  <a:pt x="2907125" y="559688"/>
                  <a:pt x="2908077" y="565689"/>
                  <a:pt x="2909125" y="571595"/>
                </a:cubicBezTo>
                <a:cubicBezTo>
                  <a:pt x="2908839" y="571595"/>
                  <a:pt x="2908554" y="571595"/>
                  <a:pt x="2908363" y="571690"/>
                </a:cubicBezTo>
                <a:cubicBezTo>
                  <a:pt x="2907411" y="565689"/>
                  <a:pt x="2906554" y="559784"/>
                  <a:pt x="2905601" y="553783"/>
                </a:cubicBezTo>
                <a:close/>
                <a:moveTo>
                  <a:pt x="1213676" y="522256"/>
                </a:moveTo>
                <a:cubicBezTo>
                  <a:pt x="1217200" y="541401"/>
                  <a:pt x="1220724" y="560642"/>
                  <a:pt x="1224249" y="579787"/>
                </a:cubicBezTo>
                <a:cubicBezTo>
                  <a:pt x="1223677" y="579787"/>
                  <a:pt x="1223201" y="579978"/>
                  <a:pt x="1222630" y="580073"/>
                </a:cubicBezTo>
                <a:cubicBezTo>
                  <a:pt x="1219391" y="560832"/>
                  <a:pt x="1216152" y="541592"/>
                  <a:pt x="1212914" y="522351"/>
                </a:cubicBezTo>
                <a:cubicBezTo>
                  <a:pt x="1213200" y="522351"/>
                  <a:pt x="1213390" y="522351"/>
                  <a:pt x="1213676" y="522256"/>
                </a:cubicBezTo>
                <a:close/>
                <a:moveTo>
                  <a:pt x="2906677" y="510889"/>
                </a:moveTo>
                <a:lnTo>
                  <a:pt x="2917698" y="570452"/>
                </a:lnTo>
                <a:cubicBezTo>
                  <a:pt x="2918555" y="575024"/>
                  <a:pt x="2919222" y="579692"/>
                  <a:pt x="2918746" y="584549"/>
                </a:cubicBezTo>
                <a:close/>
                <a:moveTo>
                  <a:pt x="2922937" y="500539"/>
                </a:moveTo>
                <a:cubicBezTo>
                  <a:pt x="2921127" y="500825"/>
                  <a:pt x="2919222" y="501111"/>
                  <a:pt x="2917413" y="501492"/>
                </a:cubicBezTo>
                <a:cubicBezTo>
                  <a:pt x="2922747" y="533591"/>
                  <a:pt x="2928080" y="565690"/>
                  <a:pt x="2933414" y="597789"/>
                </a:cubicBezTo>
                <a:cubicBezTo>
                  <a:pt x="2935320" y="597504"/>
                  <a:pt x="2937320" y="597123"/>
                  <a:pt x="2939225" y="596837"/>
                </a:cubicBezTo>
                <a:cubicBezTo>
                  <a:pt x="2933796" y="564738"/>
                  <a:pt x="2928366" y="532638"/>
                  <a:pt x="2922937" y="500539"/>
                </a:cubicBezTo>
                <a:close/>
                <a:moveTo>
                  <a:pt x="2904934" y="500253"/>
                </a:moveTo>
                <a:lnTo>
                  <a:pt x="2906677" y="510889"/>
                </a:lnTo>
                <a:lnTo>
                  <a:pt x="2904744" y="500444"/>
                </a:lnTo>
                <a:lnTo>
                  <a:pt x="2904839" y="500444"/>
                </a:lnTo>
                <a:lnTo>
                  <a:pt x="2904934" y="500444"/>
                </a:lnTo>
                <a:close/>
                <a:moveTo>
                  <a:pt x="2904839" y="499763"/>
                </a:moveTo>
                <a:lnTo>
                  <a:pt x="2904934" y="500253"/>
                </a:lnTo>
                <a:cubicBezTo>
                  <a:pt x="2904934" y="500253"/>
                  <a:pt x="2904839" y="500444"/>
                  <a:pt x="2904839" y="500444"/>
                </a:cubicBezTo>
                <a:close/>
                <a:moveTo>
                  <a:pt x="2896406" y="499709"/>
                </a:moveTo>
                <a:lnTo>
                  <a:pt x="2898267" y="507396"/>
                </a:lnTo>
                <a:cubicBezTo>
                  <a:pt x="2897219" y="507206"/>
                  <a:pt x="2897124" y="507206"/>
                  <a:pt x="2897029" y="507206"/>
                </a:cubicBezTo>
                <a:cubicBezTo>
                  <a:pt x="2897124" y="506920"/>
                  <a:pt x="2897505" y="506634"/>
                  <a:pt x="2897409" y="506349"/>
                </a:cubicBezTo>
                <a:close/>
                <a:moveTo>
                  <a:pt x="2896171" y="498157"/>
                </a:moveTo>
                <a:lnTo>
                  <a:pt x="2896406" y="499709"/>
                </a:lnTo>
                <a:lnTo>
                  <a:pt x="2896076" y="498348"/>
                </a:lnTo>
                <a:lnTo>
                  <a:pt x="2896171" y="498348"/>
                </a:lnTo>
                <a:close/>
                <a:moveTo>
                  <a:pt x="2904839" y="493776"/>
                </a:moveTo>
                <a:lnTo>
                  <a:pt x="2904839" y="499763"/>
                </a:lnTo>
                <a:lnTo>
                  <a:pt x="2903696" y="493871"/>
                </a:lnTo>
                <a:cubicBezTo>
                  <a:pt x="2904077" y="493871"/>
                  <a:pt x="2904458" y="493871"/>
                  <a:pt x="2904839" y="493776"/>
                </a:cubicBezTo>
                <a:close/>
                <a:moveTo>
                  <a:pt x="1211254" y="489680"/>
                </a:moveTo>
                <a:lnTo>
                  <a:pt x="1211295" y="489680"/>
                </a:lnTo>
                <a:lnTo>
                  <a:pt x="1211295" y="489871"/>
                </a:lnTo>
                <a:close/>
                <a:moveTo>
                  <a:pt x="2899696" y="487871"/>
                </a:moveTo>
                <a:cubicBezTo>
                  <a:pt x="2899696" y="487966"/>
                  <a:pt x="2899696" y="487966"/>
                  <a:pt x="2899696" y="487966"/>
                </a:cubicBezTo>
                <a:lnTo>
                  <a:pt x="2895885" y="488538"/>
                </a:lnTo>
                <a:lnTo>
                  <a:pt x="2896171" y="498062"/>
                </a:lnTo>
                <a:lnTo>
                  <a:pt x="2896171" y="498157"/>
                </a:lnTo>
                <a:cubicBezTo>
                  <a:pt x="2896171" y="498157"/>
                  <a:pt x="2896076" y="498348"/>
                  <a:pt x="2896076" y="498348"/>
                </a:cubicBezTo>
                <a:lnTo>
                  <a:pt x="2895695" y="488538"/>
                </a:lnTo>
                <a:lnTo>
                  <a:pt x="2895695" y="488537"/>
                </a:lnTo>
                <a:lnTo>
                  <a:pt x="2895701" y="488537"/>
                </a:lnTo>
                <a:close/>
                <a:moveTo>
                  <a:pt x="1330833" y="478822"/>
                </a:moveTo>
                <a:cubicBezTo>
                  <a:pt x="1329119" y="479107"/>
                  <a:pt x="1327404" y="479488"/>
                  <a:pt x="1325690" y="479774"/>
                </a:cubicBezTo>
                <a:lnTo>
                  <a:pt x="1335593" y="538810"/>
                </a:lnTo>
                <a:lnTo>
                  <a:pt x="1335500" y="538829"/>
                </a:lnTo>
                <a:lnTo>
                  <a:pt x="1335596" y="538829"/>
                </a:lnTo>
                <a:lnTo>
                  <a:pt x="1335593" y="538810"/>
                </a:lnTo>
                <a:lnTo>
                  <a:pt x="1341025" y="537686"/>
                </a:lnTo>
                <a:cubicBezTo>
                  <a:pt x="1337596" y="518065"/>
                  <a:pt x="1334262" y="498443"/>
                  <a:pt x="1330833" y="478822"/>
                </a:cubicBezTo>
                <a:close/>
                <a:moveTo>
                  <a:pt x="2909181" y="455218"/>
                </a:moveTo>
                <a:lnTo>
                  <a:pt x="2909316" y="455962"/>
                </a:lnTo>
                <a:lnTo>
                  <a:pt x="2909126" y="455676"/>
                </a:lnTo>
                <a:close/>
                <a:moveTo>
                  <a:pt x="2789492" y="450628"/>
                </a:moveTo>
                <a:cubicBezTo>
                  <a:pt x="2790159" y="450723"/>
                  <a:pt x="2790825" y="450818"/>
                  <a:pt x="2791492" y="451009"/>
                </a:cubicBezTo>
                <a:cubicBezTo>
                  <a:pt x="2791206" y="453295"/>
                  <a:pt x="2790921" y="455581"/>
                  <a:pt x="2790635" y="457867"/>
                </a:cubicBezTo>
                <a:cubicBezTo>
                  <a:pt x="2790349" y="457867"/>
                  <a:pt x="2790159" y="457867"/>
                  <a:pt x="2789873" y="457867"/>
                </a:cubicBezTo>
                <a:cubicBezTo>
                  <a:pt x="2789778" y="455486"/>
                  <a:pt x="2789587" y="453009"/>
                  <a:pt x="2789492" y="450628"/>
                </a:cubicBezTo>
                <a:close/>
                <a:moveTo>
                  <a:pt x="1304735" y="431673"/>
                </a:moveTo>
                <a:lnTo>
                  <a:pt x="1304879" y="432103"/>
                </a:lnTo>
                <a:lnTo>
                  <a:pt x="1305306" y="432530"/>
                </a:lnTo>
                <a:lnTo>
                  <a:pt x="1304925" y="432245"/>
                </a:lnTo>
                <a:lnTo>
                  <a:pt x="1304830" y="432054"/>
                </a:lnTo>
                <a:close/>
                <a:moveTo>
                  <a:pt x="3420046" y="410623"/>
                </a:moveTo>
                <a:lnTo>
                  <a:pt x="3420046" y="418147"/>
                </a:lnTo>
                <a:cubicBezTo>
                  <a:pt x="3420618" y="418147"/>
                  <a:pt x="3421190" y="417957"/>
                  <a:pt x="3421666" y="417957"/>
                </a:cubicBezTo>
                <a:lnTo>
                  <a:pt x="3421666" y="410623"/>
                </a:lnTo>
                <a:cubicBezTo>
                  <a:pt x="3421094" y="410623"/>
                  <a:pt x="3420523" y="410623"/>
                  <a:pt x="3420046" y="410623"/>
                </a:cubicBezTo>
                <a:close/>
                <a:moveTo>
                  <a:pt x="2391537" y="408241"/>
                </a:moveTo>
                <a:cubicBezTo>
                  <a:pt x="2390965" y="408432"/>
                  <a:pt x="2390299" y="408527"/>
                  <a:pt x="2389727" y="408718"/>
                </a:cubicBezTo>
                <a:lnTo>
                  <a:pt x="2391537" y="417957"/>
                </a:lnTo>
                <a:lnTo>
                  <a:pt x="2391537" y="417862"/>
                </a:lnTo>
                <a:cubicBezTo>
                  <a:pt x="2392489" y="417671"/>
                  <a:pt x="2393442" y="417385"/>
                  <a:pt x="2394394" y="417195"/>
                </a:cubicBezTo>
                <a:cubicBezTo>
                  <a:pt x="2393442" y="414242"/>
                  <a:pt x="2392489" y="411194"/>
                  <a:pt x="2391537" y="408241"/>
                </a:cubicBezTo>
                <a:close/>
                <a:moveTo>
                  <a:pt x="1335882" y="406622"/>
                </a:moveTo>
                <a:cubicBezTo>
                  <a:pt x="1337596" y="410527"/>
                  <a:pt x="1338167" y="411766"/>
                  <a:pt x="1338739" y="413099"/>
                </a:cubicBezTo>
                <a:lnTo>
                  <a:pt x="1335536" y="407724"/>
                </a:lnTo>
                <a:close/>
                <a:moveTo>
                  <a:pt x="1732026" y="406241"/>
                </a:moveTo>
                <a:cubicBezTo>
                  <a:pt x="1730787" y="406337"/>
                  <a:pt x="1729644" y="406527"/>
                  <a:pt x="1728406" y="406622"/>
                </a:cubicBezTo>
                <a:cubicBezTo>
                  <a:pt x="1730406" y="418719"/>
                  <a:pt x="1732406" y="430816"/>
                  <a:pt x="1734407" y="443008"/>
                </a:cubicBezTo>
                <a:cubicBezTo>
                  <a:pt x="1735550" y="442817"/>
                  <a:pt x="1736597" y="442627"/>
                  <a:pt x="1737741" y="442532"/>
                </a:cubicBezTo>
                <a:cubicBezTo>
                  <a:pt x="1735835" y="430435"/>
                  <a:pt x="1733931" y="418434"/>
                  <a:pt x="1732026" y="406337"/>
                </a:cubicBezTo>
                <a:close/>
                <a:moveTo>
                  <a:pt x="3429286" y="351092"/>
                </a:moveTo>
                <a:lnTo>
                  <a:pt x="3428905" y="351378"/>
                </a:lnTo>
                <a:lnTo>
                  <a:pt x="3428619" y="351283"/>
                </a:lnTo>
                <a:close/>
                <a:moveTo>
                  <a:pt x="1301877" y="337280"/>
                </a:moveTo>
                <a:cubicBezTo>
                  <a:pt x="1307116" y="364998"/>
                  <a:pt x="1312259" y="391858"/>
                  <a:pt x="1317308" y="418814"/>
                </a:cubicBezTo>
                <a:cubicBezTo>
                  <a:pt x="1318070" y="418624"/>
                  <a:pt x="1318832" y="418528"/>
                  <a:pt x="1319594" y="418338"/>
                </a:cubicBezTo>
                <a:cubicBezTo>
                  <a:pt x="1317403" y="404907"/>
                  <a:pt x="1315212" y="391382"/>
                  <a:pt x="1313117" y="377952"/>
                </a:cubicBezTo>
                <a:cubicBezTo>
                  <a:pt x="1314450" y="377476"/>
                  <a:pt x="1315879" y="376904"/>
                  <a:pt x="1317212" y="376428"/>
                </a:cubicBezTo>
                <a:cubicBezTo>
                  <a:pt x="1318737" y="379761"/>
                  <a:pt x="1321118" y="383000"/>
                  <a:pt x="1321404" y="386429"/>
                </a:cubicBezTo>
                <a:cubicBezTo>
                  <a:pt x="1322070" y="392715"/>
                  <a:pt x="1323880" y="396430"/>
                  <a:pt x="1330452" y="399193"/>
                </a:cubicBezTo>
                <a:lnTo>
                  <a:pt x="1335536" y="407724"/>
                </a:lnTo>
                <a:lnTo>
                  <a:pt x="1332167" y="418433"/>
                </a:lnTo>
                <a:cubicBezTo>
                  <a:pt x="1330929" y="416528"/>
                  <a:pt x="1329595" y="414337"/>
                  <a:pt x="1327404" y="410813"/>
                </a:cubicBezTo>
                <a:cubicBezTo>
                  <a:pt x="1326928" y="413575"/>
                  <a:pt x="1326547" y="414528"/>
                  <a:pt x="1326737" y="415385"/>
                </a:cubicBezTo>
                <a:cubicBezTo>
                  <a:pt x="1330738" y="440531"/>
                  <a:pt x="1334929" y="465582"/>
                  <a:pt x="1338644" y="490728"/>
                </a:cubicBezTo>
                <a:cubicBezTo>
                  <a:pt x="1339691" y="498062"/>
                  <a:pt x="1339025" y="505682"/>
                  <a:pt x="1340168" y="513016"/>
                </a:cubicBezTo>
                <a:cubicBezTo>
                  <a:pt x="1342454" y="527685"/>
                  <a:pt x="1345692" y="542163"/>
                  <a:pt x="1347978" y="556736"/>
                </a:cubicBezTo>
                <a:cubicBezTo>
                  <a:pt x="1349979" y="569976"/>
                  <a:pt x="1351121" y="583406"/>
                  <a:pt x="1352931" y="596741"/>
                </a:cubicBezTo>
                <a:cubicBezTo>
                  <a:pt x="1353122" y="598265"/>
                  <a:pt x="1355122" y="599599"/>
                  <a:pt x="1356360" y="601027"/>
                </a:cubicBezTo>
                <a:cubicBezTo>
                  <a:pt x="1356932" y="599884"/>
                  <a:pt x="1357503" y="598741"/>
                  <a:pt x="1358075" y="597503"/>
                </a:cubicBezTo>
                <a:cubicBezTo>
                  <a:pt x="1358265" y="597503"/>
                  <a:pt x="1358456" y="597598"/>
                  <a:pt x="1358646" y="597694"/>
                </a:cubicBezTo>
                <a:cubicBezTo>
                  <a:pt x="1356932" y="601694"/>
                  <a:pt x="1355217" y="605695"/>
                  <a:pt x="1353312" y="610362"/>
                </a:cubicBezTo>
                <a:cubicBezTo>
                  <a:pt x="1350359" y="592645"/>
                  <a:pt x="1347502" y="575405"/>
                  <a:pt x="1344645" y="558260"/>
                </a:cubicBezTo>
                <a:cubicBezTo>
                  <a:pt x="1343216" y="558451"/>
                  <a:pt x="1341692" y="558641"/>
                  <a:pt x="1340263" y="558831"/>
                </a:cubicBezTo>
                <a:cubicBezTo>
                  <a:pt x="1339691" y="575691"/>
                  <a:pt x="1345311" y="591978"/>
                  <a:pt x="1346645" y="608743"/>
                </a:cubicBezTo>
                <a:cubicBezTo>
                  <a:pt x="1343406" y="589026"/>
                  <a:pt x="1341216" y="569023"/>
                  <a:pt x="1336358" y="549688"/>
                </a:cubicBezTo>
                <a:cubicBezTo>
                  <a:pt x="1333977" y="540163"/>
                  <a:pt x="1333691" y="530828"/>
                  <a:pt x="1332167" y="521398"/>
                </a:cubicBezTo>
                <a:cubicBezTo>
                  <a:pt x="1330643" y="511683"/>
                  <a:pt x="1329976" y="501777"/>
                  <a:pt x="1327309" y="492442"/>
                </a:cubicBezTo>
                <a:cubicBezTo>
                  <a:pt x="1321404" y="471582"/>
                  <a:pt x="1321118" y="449770"/>
                  <a:pt x="1316355" y="428720"/>
                </a:cubicBezTo>
                <a:cubicBezTo>
                  <a:pt x="1315784" y="426053"/>
                  <a:pt x="1311307" y="421862"/>
                  <a:pt x="1309212" y="422243"/>
                </a:cubicBezTo>
                <a:cubicBezTo>
                  <a:pt x="1284161" y="425958"/>
                  <a:pt x="1259110" y="430149"/>
                  <a:pt x="1234250" y="434721"/>
                </a:cubicBezTo>
                <a:cubicBezTo>
                  <a:pt x="1231392" y="435197"/>
                  <a:pt x="1227868" y="438150"/>
                  <a:pt x="1226725" y="440817"/>
                </a:cubicBezTo>
                <a:cubicBezTo>
                  <a:pt x="1222153" y="452056"/>
                  <a:pt x="1221105" y="463391"/>
                  <a:pt x="1223391" y="475964"/>
                </a:cubicBezTo>
                <a:cubicBezTo>
                  <a:pt x="1230249" y="512730"/>
                  <a:pt x="1235583" y="549783"/>
                  <a:pt x="1241584" y="586740"/>
                </a:cubicBezTo>
                <a:cubicBezTo>
                  <a:pt x="1243203" y="596455"/>
                  <a:pt x="1245203" y="605980"/>
                  <a:pt x="1247204" y="616743"/>
                </a:cubicBezTo>
                <a:cubicBezTo>
                  <a:pt x="1243394" y="616172"/>
                  <a:pt x="1239012" y="615505"/>
                  <a:pt x="1237203" y="615220"/>
                </a:cubicBezTo>
                <a:cubicBezTo>
                  <a:pt x="1234916" y="596646"/>
                  <a:pt x="1233392" y="580072"/>
                  <a:pt x="1230725" y="563499"/>
                </a:cubicBezTo>
                <a:cubicBezTo>
                  <a:pt x="1225296" y="529304"/>
                  <a:pt x="1219391" y="495300"/>
                  <a:pt x="1213581" y="461200"/>
                </a:cubicBezTo>
                <a:cubicBezTo>
                  <a:pt x="1213199" y="459009"/>
                  <a:pt x="1213009" y="456724"/>
                  <a:pt x="1211961" y="454914"/>
                </a:cubicBezTo>
                <a:cubicBezTo>
                  <a:pt x="1211104" y="453390"/>
                  <a:pt x="1208818" y="451104"/>
                  <a:pt x="1207770" y="451389"/>
                </a:cubicBezTo>
                <a:cubicBezTo>
                  <a:pt x="1206151" y="451866"/>
                  <a:pt x="1203770" y="454437"/>
                  <a:pt x="1203960" y="455676"/>
                </a:cubicBezTo>
                <a:lnTo>
                  <a:pt x="1211199" y="489424"/>
                </a:lnTo>
                <a:lnTo>
                  <a:pt x="1211199" y="486632"/>
                </a:lnTo>
                <a:cubicBezTo>
                  <a:pt x="1211485" y="486727"/>
                  <a:pt x="1212056" y="486918"/>
                  <a:pt x="1212056" y="486918"/>
                </a:cubicBezTo>
                <a:lnTo>
                  <a:pt x="1211219" y="489515"/>
                </a:lnTo>
                <a:lnTo>
                  <a:pt x="1211254" y="489680"/>
                </a:lnTo>
                <a:lnTo>
                  <a:pt x="1211199" y="489680"/>
                </a:lnTo>
                <a:cubicBezTo>
                  <a:pt x="1211390" y="491966"/>
                  <a:pt x="1211676" y="494252"/>
                  <a:pt x="1211771" y="496443"/>
                </a:cubicBezTo>
                <a:cubicBezTo>
                  <a:pt x="1211866" y="498824"/>
                  <a:pt x="1211771" y="501205"/>
                  <a:pt x="1210151" y="503586"/>
                </a:cubicBezTo>
                <a:cubicBezTo>
                  <a:pt x="1203389" y="468534"/>
                  <a:pt x="1196531" y="433387"/>
                  <a:pt x="1189768" y="398335"/>
                </a:cubicBezTo>
                <a:cubicBezTo>
                  <a:pt x="1190435" y="397573"/>
                  <a:pt x="1191101" y="396811"/>
                  <a:pt x="1191768" y="396049"/>
                </a:cubicBezTo>
                <a:cubicBezTo>
                  <a:pt x="1194054" y="398430"/>
                  <a:pt x="1197864" y="400431"/>
                  <a:pt x="1198341" y="403098"/>
                </a:cubicBezTo>
                <a:cubicBezTo>
                  <a:pt x="1200912" y="415480"/>
                  <a:pt x="1202531" y="428053"/>
                  <a:pt x="1205770" y="440436"/>
                </a:cubicBezTo>
                <a:cubicBezTo>
                  <a:pt x="1205579" y="412147"/>
                  <a:pt x="1197674" y="384714"/>
                  <a:pt x="1193959" y="354997"/>
                </a:cubicBezTo>
                <a:cubicBezTo>
                  <a:pt x="1229773" y="349091"/>
                  <a:pt x="1265682" y="343185"/>
                  <a:pt x="1301877" y="337280"/>
                </a:cubicBezTo>
                <a:close/>
                <a:moveTo>
                  <a:pt x="1832133" y="337090"/>
                </a:moveTo>
                <a:cubicBezTo>
                  <a:pt x="1834705" y="352044"/>
                  <a:pt x="1837181" y="366046"/>
                  <a:pt x="1838896" y="376142"/>
                </a:cubicBezTo>
                <a:cubicBezTo>
                  <a:pt x="1844039" y="378810"/>
                  <a:pt x="1847754" y="379476"/>
                  <a:pt x="1848612" y="381477"/>
                </a:cubicBezTo>
                <a:cubicBezTo>
                  <a:pt x="1851755" y="388811"/>
                  <a:pt x="1850612" y="398526"/>
                  <a:pt x="1862423" y="400241"/>
                </a:cubicBezTo>
                <a:cubicBezTo>
                  <a:pt x="1864042" y="400527"/>
                  <a:pt x="1865852" y="409385"/>
                  <a:pt x="1865280" y="413957"/>
                </a:cubicBezTo>
                <a:cubicBezTo>
                  <a:pt x="1863566" y="427578"/>
                  <a:pt x="1861089" y="441198"/>
                  <a:pt x="1858232" y="454629"/>
                </a:cubicBezTo>
                <a:cubicBezTo>
                  <a:pt x="1857279" y="459105"/>
                  <a:pt x="1854136" y="463106"/>
                  <a:pt x="1851374" y="468630"/>
                </a:cubicBezTo>
                <a:lnTo>
                  <a:pt x="1859280" y="468630"/>
                </a:lnTo>
                <a:cubicBezTo>
                  <a:pt x="1858803" y="471678"/>
                  <a:pt x="1858041" y="474536"/>
                  <a:pt x="1858137" y="477298"/>
                </a:cubicBezTo>
                <a:cubicBezTo>
                  <a:pt x="1858137" y="477774"/>
                  <a:pt x="1861947" y="478060"/>
                  <a:pt x="1862232" y="478155"/>
                </a:cubicBezTo>
                <a:cubicBezTo>
                  <a:pt x="1860899" y="482156"/>
                  <a:pt x="1859089" y="487394"/>
                  <a:pt x="1857089" y="493014"/>
                </a:cubicBezTo>
                <a:cubicBezTo>
                  <a:pt x="1862042" y="494729"/>
                  <a:pt x="1865852" y="495967"/>
                  <a:pt x="1869281" y="497110"/>
                </a:cubicBezTo>
                <a:cubicBezTo>
                  <a:pt x="1862613" y="519017"/>
                  <a:pt x="1876043" y="537877"/>
                  <a:pt x="1878234" y="558356"/>
                </a:cubicBezTo>
                <a:cubicBezTo>
                  <a:pt x="1880330" y="578168"/>
                  <a:pt x="1887759" y="597408"/>
                  <a:pt x="1893189" y="618078"/>
                </a:cubicBezTo>
                <a:lnTo>
                  <a:pt x="1882982" y="618078"/>
                </a:lnTo>
                <a:lnTo>
                  <a:pt x="1873377" y="558832"/>
                </a:lnTo>
                <a:cubicBezTo>
                  <a:pt x="1871662" y="559118"/>
                  <a:pt x="1869947" y="559404"/>
                  <a:pt x="1868328" y="559689"/>
                </a:cubicBezTo>
                <a:lnTo>
                  <a:pt x="1877982" y="618078"/>
                </a:lnTo>
                <a:lnTo>
                  <a:pt x="1856208" y="618078"/>
                </a:lnTo>
                <a:lnTo>
                  <a:pt x="1862994" y="601885"/>
                </a:lnTo>
                <a:cubicBezTo>
                  <a:pt x="1865947" y="609410"/>
                  <a:pt x="1867471" y="613220"/>
                  <a:pt x="1868995" y="616935"/>
                </a:cubicBezTo>
                <a:cubicBezTo>
                  <a:pt x="1870043" y="616839"/>
                  <a:pt x="1871091" y="616649"/>
                  <a:pt x="1872234" y="616554"/>
                </a:cubicBezTo>
                <a:cubicBezTo>
                  <a:pt x="1872424" y="613696"/>
                  <a:pt x="1873091" y="610839"/>
                  <a:pt x="1872614" y="608076"/>
                </a:cubicBezTo>
                <a:cubicBezTo>
                  <a:pt x="1868614" y="585216"/>
                  <a:pt x="1863947" y="562452"/>
                  <a:pt x="1860422" y="539496"/>
                </a:cubicBezTo>
                <a:cubicBezTo>
                  <a:pt x="1858327" y="526066"/>
                  <a:pt x="1858137" y="512350"/>
                  <a:pt x="1856517" y="498920"/>
                </a:cubicBezTo>
                <a:cubicBezTo>
                  <a:pt x="1855470" y="490347"/>
                  <a:pt x="1853374" y="481965"/>
                  <a:pt x="1851850" y="473488"/>
                </a:cubicBezTo>
                <a:cubicBezTo>
                  <a:pt x="1850421" y="465487"/>
                  <a:pt x="1849659" y="457200"/>
                  <a:pt x="1847468" y="449390"/>
                </a:cubicBezTo>
                <a:cubicBezTo>
                  <a:pt x="1844897" y="440532"/>
                  <a:pt x="1841087" y="432054"/>
                  <a:pt x="1837372" y="422529"/>
                </a:cubicBezTo>
                <a:cubicBezTo>
                  <a:pt x="1826895" y="426625"/>
                  <a:pt x="1814417" y="420815"/>
                  <a:pt x="1806130" y="429864"/>
                </a:cubicBezTo>
                <a:cubicBezTo>
                  <a:pt x="1790033" y="425101"/>
                  <a:pt x="1775460" y="435960"/>
                  <a:pt x="1760315" y="434531"/>
                </a:cubicBezTo>
                <a:cubicBezTo>
                  <a:pt x="1756981" y="446628"/>
                  <a:pt x="1754885" y="457581"/>
                  <a:pt x="1762410" y="467868"/>
                </a:cubicBezTo>
                <a:cubicBezTo>
                  <a:pt x="1763363" y="469202"/>
                  <a:pt x="1763172" y="473202"/>
                  <a:pt x="1762029" y="474060"/>
                </a:cubicBezTo>
                <a:cubicBezTo>
                  <a:pt x="1747647" y="484918"/>
                  <a:pt x="1758600" y="498253"/>
                  <a:pt x="1759839" y="509397"/>
                </a:cubicBezTo>
                <a:cubicBezTo>
                  <a:pt x="1762887" y="536543"/>
                  <a:pt x="1769268" y="563404"/>
                  <a:pt x="1775174" y="590169"/>
                </a:cubicBezTo>
                <a:cubicBezTo>
                  <a:pt x="1777174" y="599409"/>
                  <a:pt x="1781746" y="608076"/>
                  <a:pt x="1785366" y="616935"/>
                </a:cubicBezTo>
                <a:cubicBezTo>
                  <a:pt x="1785747" y="617887"/>
                  <a:pt x="1787651" y="618839"/>
                  <a:pt x="1788985" y="618935"/>
                </a:cubicBezTo>
                <a:lnTo>
                  <a:pt x="1780222" y="618935"/>
                </a:lnTo>
                <a:lnTo>
                  <a:pt x="1780222" y="643700"/>
                </a:lnTo>
                <a:cubicBezTo>
                  <a:pt x="1759458" y="646081"/>
                  <a:pt x="1754981" y="641700"/>
                  <a:pt x="1760505" y="624459"/>
                </a:cubicBezTo>
                <a:cubicBezTo>
                  <a:pt x="1763363" y="625412"/>
                  <a:pt x="1766220" y="626460"/>
                  <a:pt x="1770126" y="627793"/>
                </a:cubicBezTo>
                <a:cubicBezTo>
                  <a:pt x="1760029" y="568452"/>
                  <a:pt x="1750028" y="509588"/>
                  <a:pt x="1739741" y="449485"/>
                </a:cubicBezTo>
                <a:cubicBezTo>
                  <a:pt x="1735550" y="452057"/>
                  <a:pt x="1732978" y="453676"/>
                  <a:pt x="1729739" y="455771"/>
                </a:cubicBezTo>
                <a:cubicBezTo>
                  <a:pt x="1726406" y="436531"/>
                  <a:pt x="1723167" y="417671"/>
                  <a:pt x="1719643" y="397669"/>
                </a:cubicBezTo>
                <a:cubicBezTo>
                  <a:pt x="1721929" y="397193"/>
                  <a:pt x="1724787" y="396526"/>
                  <a:pt x="1729073" y="395669"/>
                </a:cubicBezTo>
                <a:cubicBezTo>
                  <a:pt x="1727072" y="382429"/>
                  <a:pt x="1725072" y="369475"/>
                  <a:pt x="1722881" y="354997"/>
                </a:cubicBezTo>
                <a:cubicBezTo>
                  <a:pt x="1758600" y="349091"/>
                  <a:pt x="1795272" y="343091"/>
                  <a:pt x="1832133" y="337090"/>
                </a:cubicBezTo>
                <a:close/>
                <a:moveTo>
                  <a:pt x="2891028" y="336995"/>
                </a:moveTo>
                <a:cubicBezTo>
                  <a:pt x="2893600" y="352616"/>
                  <a:pt x="2895981" y="367570"/>
                  <a:pt x="2898839" y="385287"/>
                </a:cubicBezTo>
                <a:cubicBezTo>
                  <a:pt x="2901411" y="380905"/>
                  <a:pt x="2902649" y="378810"/>
                  <a:pt x="2904744" y="375381"/>
                </a:cubicBezTo>
                <a:cubicBezTo>
                  <a:pt x="2921222" y="408528"/>
                  <a:pt x="2913031" y="444627"/>
                  <a:pt x="2922270" y="478060"/>
                </a:cubicBezTo>
                <a:cubicBezTo>
                  <a:pt x="2931414" y="511112"/>
                  <a:pt x="2933891" y="545973"/>
                  <a:pt x="2939320" y="580263"/>
                </a:cubicBezTo>
                <a:cubicBezTo>
                  <a:pt x="2940272" y="579787"/>
                  <a:pt x="2941701" y="579120"/>
                  <a:pt x="2944178" y="577882"/>
                </a:cubicBezTo>
                <a:cubicBezTo>
                  <a:pt x="2944178" y="582740"/>
                  <a:pt x="2944178" y="587026"/>
                  <a:pt x="2944178" y="591217"/>
                </a:cubicBezTo>
                <a:cubicBezTo>
                  <a:pt x="2944178" y="603409"/>
                  <a:pt x="2949321" y="609886"/>
                  <a:pt x="2960656" y="607029"/>
                </a:cubicBezTo>
                <a:cubicBezTo>
                  <a:pt x="2972181" y="604171"/>
                  <a:pt x="2982659" y="607505"/>
                  <a:pt x="2993613" y="607410"/>
                </a:cubicBezTo>
                <a:lnTo>
                  <a:pt x="3021160" y="607410"/>
                </a:lnTo>
                <a:lnTo>
                  <a:pt x="2978968" y="611101"/>
                </a:lnTo>
                <a:cubicBezTo>
                  <a:pt x="2960633" y="610529"/>
                  <a:pt x="2942083" y="608315"/>
                  <a:pt x="2923509" y="605981"/>
                </a:cubicBezTo>
                <a:cubicBezTo>
                  <a:pt x="2926176" y="583978"/>
                  <a:pt x="2932176" y="562261"/>
                  <a:pt x="2921318" y="540830"/>
                </a:cubicBezTo>
                <a:cubicBezTo>
                  <a:pt x="2919508" y="537306"/>
                  <a:pt x="2921794" y="531972"/>
                  <a:pt x="2921222" y="527590"/>
                </a:cubicBezTo>
                <a:cubicBezTo>
                  <a:pt x="2919318" y="514160"/>
                  <a:pt x="2918555" y="500254"/>
                  <a:pt x="2914174" y="487681"/>
                </a:cubicBezTo>
                <a:cubicBezTo>
                  <a:pt x="2910459" y="477108"/>
                  <a:pt x="2910745" y="466725"/>
                  <a:pt x="2909602" y="456153"/>
                </a:cubicBezTo>
                <a:cubicBezTo>
                  <a:pt x="2912269" y="471012"/>
                  <a:pt x="2915031" y="485871"/>
                  <a:pt x="2917698" y="500730"/>
                </a:cubicBezTo>
                <a:cubicBezTo>
                  <a:pt x="2919318" y="500444"/>
                  <a:pt x="2920937" y="500158"/>
                  <a:pt x="2922556" y="499777"/>
                </a:cubicBezTo>
                <a:cubicBezTo>
                  <a:pt x="2919698" y="481870"/>
                  <a:pt x="2916841" y="463963"/>
                  <a:pt x="2913984" y="446151"/>
                </a:cubicBezTo>
                <a:lnTo>
                  <a:pt x="2910269" y="446151"/>
                </a:lnTo>
                <a:lnTo>
                  <a:pt x="2909181" y="455218"/>
                </a:lnTo>
                <a:lnTo>
                  <a:pt x="2903030" y="421291"/>
                </a:lnTo>
                <a:cubicBezTo>
                  <a:pt x="2890171" y="424815"/>
                  <a:pt x="2876455" y="422529"/>
                  <a:pt x="2862548" y="429007"/>
                </a:cubicBezTo>
                <a:cubicBezTo>
                  <a:pt x="2849023" y="424815"/>
                  <a:pt x="2834736" y="435388"/>
                  <a:pt x="2818829" y="434340"/>
                </a:cubicBezTo>
                <a:cubicBezTo>
                  <a:pt x="2821020" y="450438"/>
                  <a:pt x="2822544" y="465583"/>
                  <a:pt x="2825211" y="480537"/>
                </a:cubicBezTo>
                <a:cubicBezTo>
                  <a:pt x="2827115" y="491395"/>
                  <a:pt x="2831211" y="501968"/>
                  <a:pt x="2833212" y="512826"/>
                </a:cubicBezTo>
                <a:cubicBezTo>
                  <a:pt x="2835021" y="522733"/>
                  <a:pt x="2835212" y="533019"/>
                  <a:pt x="2836355" y="543116"/>
                </a:cubicBezTo>
                <a:cubicBezTo>
                  <a:pt x="2837593" y="553974"/>
                  <a:pt x="2839593" y="564642"/>
                  <a:pt x="2840260" y="575501"/>
                </a:cubicBezTo>
                <a:cubicBezTo>
                  <a:pt x="2840451" y="578930"/>
                  <a:pt x="2849118" y="578073"/>
                  <a:pt x="2843594" y="583216"/>
                </a:cubicBezTo>
                <a:cubicBezTo>
                  <a:pt x="2851309" y="589312"/>
                  <a:pt x="2838546" y="592456"/>
                  <a:pt x="2843594" y="597980"/>
                </a:cubicBezTo>
                <a:cubicBezTo>
                  <a:pt x="2836260" y="598361"/>
                  <a:pt x="2831306" y="598647"/>
                  <a:pt x="2825020" y="599028"/>
                </a:cubicBezTo>
                <a:cubicBezTo>
                  <a:pt x="2813685" y="534353"/>
                  <a:pt x="2802446" y="470059"/>
                  <a:pt x="2791206" y="405670"/>
                </a:cubicBezTo>
                <a:cubicBezTo>
                  <a:pt x="2789778" y="405956"/>
                  <a:pt x="2788444" y="406146"/>
                  <a:pt x="2787015" y="406432"/>
                </a:cubicBezTo>
                <a:cubicBezTo>
                  <a:pt x="2787682" y="410147"/>
                  <a:pt x="2788444" y="413862"/>
                  <a:pt x="2789111" y="417672"/>
                </a:cubicBezTo>
                <a:cubicBezTo>
                  <a:pt x="2790063" y="423101"/>
                  <a:pt x="2791206" y="428435"/>
                  <a:pt x="2791492" y="433864"/>
                </a:cubicBezTo>
                <a:cubicBezTo>
                  <a:pt x="2791587" y="435674"/>
                  <a:pt x="2789397" y="437579"/>
                  <a:pt x="2788254" y="439389"/>
                </a:cubicBezTo>
                <a:cubicBezTo>
                  <a:pt x="2787015" y="437579"/>
                  <a:pt x="2785015" y="435864"/>
                  <a:pt x="2784634" y="433864"/>
                </a:cubicBezTo>
                <a:cubicBezTo>
                  <a:pt x="2782348" y="421958"/>
                  <a:pt x="2780348" y="409957"/>
                  <a:pt x="2777776" y="395002"/>
                </a:cubicBezTo>
                <a:cubicBezTo>
                  <a:pt x="2782443" y="398145"/>
                  <a:pt x="2785491" y="400241"/>
                  <a:pt x="2789778" y="403194"/>
                </a:cubicBezTo>
                <a:cubicBezTo>
                  <a:pt x="2787206" y="386906"/>
                  <a:pt x="2784729" y="371475"/>
                  <a:pt x="2782062" y="354902"/>
                </a:cubicBezTo>
                <a:cubicBezTo>
                  <a:pt x="2817495" y="349092"/>
                  <a:pt x="2853976" y="343091"/>
                  <a:pt x="2891028" y="336995"/>
                </a:cubicBezTo>
                <a:close/>
                <a:moveTo>
                  <a:pt x="2366200" y="336899"/>
                </a:moveTo>
                <a:cubicBezTo>
                  <a:pt x="2369153" y="352996"/>
                  <a:pt x="2371915" y="368141"/>
                  <a:pt x="2374868" y="384048"/>
                </a:cubicBezTo>
                <a:cubicBezTo>
                  <a:pt x="2377154" y="380047"/>
                  <a:pt x="2378773" y="377190"/>
                  <a:pt x="2381821" y="371951"/>
                </a:cubicBezTo>
                <a:cubicBezTo>
                  <a:pt x="2383536" y="379571"/>
                  <a:pt x="2383917" y="384333"/>
                  <a:pt x="2385822" y="388429"/>
                </a:cubicBezTo>
                <a:cubicBezTo>
                  <a:pt x="2387346" y="391858"/>
                  <a:pt x="2390108" y="395573"/>
                  <a:pt x="2393251" y="397288"/>
                </a:cubicBezTo>
                <a:cubicBezTo>
                  <a:pt x="2402300" y="402241"/>
                  <a:pt x="2403538" y="408241"/>
                  <a:pt x="2396490" y="415766"/>
                </a:cubicBezTo>
                <a:cubicBezTo>
                  <a:pt x="2394013" y="418433"/>
                  <a:pt x="2391061" y="422433"/>
                  <a:pt x="2391346" y="425481"/>
                </a:cubicBezTo>
                <a:cubicBezTo>
                  <a:pt x="2394204" y="449294"/>
                  <a:pt x="2397823" y="473011"/>
                  <a:pt x="2401157" y="496824"/>
                </a:cubicBezTo>
                <a:cubicBezTo>
                  <a:pt x="2402967" y="509968"/>
                  <a:pt x="2404300" y="523113"/>
                  <a:pt x="2406300" y="536257"/>
                </a:cubicBezTo>
                <a:cubicBezTo>
                  <a:pt x="2410206" y="561308"/>
                  <a:pt x="2414397" y="586359"/>
                  <a:pt x="2417349" y="611600"/>
                </a:cubicBezTo>
                <a:cubicBezTo>
                  <a:pt x="2408015" y="556450"/>
                  <a:pt x="2398681" y="501301"/>
                  <a:pt x="2389346" y="446151"/>
                </a:cubicBezTo>
                <a:cubicBezTo>
                  <a:pt x="2387632" y="446437"/>
                  <a:pt x="2386012" y="446627"/>
                  <a:pt x="2384298" y="446913"/>
                </a:cubicBezTo>
                <a:cubicBezTo>
                  <a:pt x="2392680" y="502539"/>
                  <a:pt x="2402586" y="557879"/>
                  <a:pt x="2411349" y="613505"/>
                </a:cubicBezTo>
                <a:cubicBezTo>
                  <a:pt x="2410015" y="613695"/>
                  <a:pt x="2408777" y="613886"/>
                  <a:pt x="2407444" y="614077"/>
                </a:cubicBezTo>
                <a:cubicBezTo>
                  <a:pt x="2397919" y="550069"/>
                  <a:pt x="2388394" y="485965"/>
                  <a:pt x="2378678" y="420433"/>
                </a:cubicBezTo>
                <a:cubicBezTo>
                  <a:pt x="2349627" y="425196"/>
                  <a:pt x="2321147" y="429768"/>
                  <a:pt x="2291429" y="434626"/>
                </a:cubicBezTo>
                <a:cubicBezTo>
                  <a:pt x="2294096" y="445865"/>
                  <a:pt x="2297144" y="455771"/>
                  <a:pt x="2298478" y="465963"/>
                </a:cubicBezTo>
                <a:cubicBezTo>
                  <a:pt x="2298954" y="469773"/>
                  <a:pt x="2295620" y="474154"/>
                  <a:pt x="2293715" y="478060"/>
                </a:cubicBezTo>
                <a:cubicBezTo>
                  <a:pt x="2292572" y="480441"/>
                  <a:pt x="2289524" y="482822"/>
                  <a:pt x="2289715" y="484918"/>
                </a:cubicBezTo>
                <a:cubicBezTo>
                  <a:pt x="2290381" y="492347"/>
                  <a:pt x="2292191" y="499586"/>
                  <a:pt x="2293334" y="507016"/>
                </a:cubicBezTo>
                <a:cubicBezTo>
                  <a:pt x="2296382" y="527685"/>
                  <a:pt x="2299240" y="548354"/>
                  <a:pt x="2302192" y="569023"/>
                </a:cubicBezTo>
                <a:lnTo>
                  <a:pt x="2302192" y="573862"/>
                </a:lnTo>
                <a:lnTo>
                  <a:pt x="2294572" y="563213"/>
                </a:lnTo>
                <a:cubicBezTo>
                  <a:pt x="2290191" y="541305"/>
                  <a:pt x="2286666" y="519208"/>
                  <a:pt x="2281142" y="497205"/>
                </a:cubicBezTo>
                <a:cubicBezTo>
                  <a:pt x="2274094" y="510349"/>
                  <a:pt x="2279523" y="523684"/>
                  <a:pt x="2280570" y="536734"/>
                </a:cubicBezTo>
                <a:cubicBezTo>
                  <a:pt x="2281618" y="550354"/>
                  <a:pt x="2284857" y="563785"/>
                  <a:pt x="2285904" y="577405"/>
                </a:cubicBezTo>
                <a:cubicBezTo>
                  <a:pt x="2281237" y="550259"/>
                  <a:pt x="2276951" y="523018"/>
                  <a:pt x="2271998" y="495871"/>
                </a:cubicBezTo>
                <a:cubicBezTo>
                  <a:pt x="2266378" y="465201"/>
                  <a:pt x="2260187" y="434721"/>
                  <a:pt x="2254567" y="404050"/>
                </a:cubicBezTo>
                <a:cubicBezTo>
                  <a:pt x="2253996" y="401098"/>
                  <a:pt x="2255996" y="397573"/>
                  <a:pt x="2256758" y="394430"/>
                </a:cubicBezTo>
                <a:cubicBezTo>
                  <a:pt x="2257996" y="394525"/>
                  <a:pt x="2259235" y="394716"/>
                  <a:pt x="2260378" y="394811"/>
                </a:cubicBezTo>
                <a:cubicBezTo>
                  <a:pt x="2262568" y="406241"/>
                  <a:pt x="2265140" y="417576"/>
                  <a:pt x="2266854" y="429101"/>
                </a:cubicBezTo>
                <a:cubicBezTo>
                  <a:pt x="2268569" y="440817"/>
                  <a:pt x="2267807" y="453199"/>
                  <a:pt x="2271141" y="464344"/>
                </a:cubicBezTo>
                <a:cubicBezTo>
                  <a:pt x="2274284" y="474726"/>
                  <a:pt x="2269521" y="487585"/>
                  <a:pt x="2277903" y="496348"/>
                </a:cubicBezTo>
                <a:cubicBezTo>
                  <a:pt x="2279428" y="495967"/>
                  <a:pt x="2281047" y="495681"/>
                  <a:pt x="2282571" y="495300"/>
                </a:cubicBezTo>
                <a:cubicBezTo>
                  <a:pt x="2274094" y="448723"/>
                  <a:pt x="2265711" y="402145"/>
                  <a:pt x="2257044" y="354425"/>
                </a:cubicBezTo>
                <a:cubicBezTo>
                  <a:pt x="2293239" y="348615"/>
                  <a:pt x="2329910" y="342709"/>
                  <a:pt x="2366200" y="336899"/>
                </a:cubicBezTo>
                <a:close/>
                <a:moveTo>
                  <a:pt x="683038" y="113538"/>
                </a:moveTo>
                <a:cubicBezTo>
                  <a:pt x="688277" y="141161"/>
                  <a:pt x="694182" y="168688"/>
                  <a:pt x="698945" y="196406"/>
                </a:cubicBezTo>
                <a:cubicBezTo>
                  <a:pt x="703136" y="220694"/>
                  <a:pt x="705803" y="245174"/>
                  <a:pt x="709898" y="269462"/>
                </a:cubicBezTo>
                <a:cubicBezTo>
                  <a:pt x="729234" y="382238"/>
                  <a:pt x="748760" y="494919"/>
                  <a:pt x="768287" y="607695"/>
                </a:cubicBezTo>
                <a:cubicBezTo>
                  <a:pt x="772097" y="629603"/>
                  <a:pt x="776097" y="651510"/>
                  <a:pt x="779621" y="673418"/>
                </a:cubicBezTo>
                <a:cubicBezTo>
                  <a:pt x="781907" y="687229"/>
                  <a:pt x="783622" y="701135"/>
                  <a:pt x="785432" y="715042"/>
                </a:cubicBezTo>
                <a:cubicBezTo>
                  <a:pt x="785717" y="716947"/>
                  <a:pt x="784955" y="718947"/>
                  <a:pt x="782193" y="720852"/>
                </a:cubicBezTo>
                <a:cubicBezTo>
                  <a:pt x="781907" y="717233"/>
                  <a:pt x="782193" y="713423"/>
                  <a:pt x="781241" y="709994"/>
                </a:cubicBezTo>
                <a:cubicBezTo>
                  <a:pt x="780479" y="706660"/>
                  <a:pt x="779145" y="701326"/>
                  <a:pt x="777145" y="700850"/>
                </a:cubicBezTo>
                <a:cubicBezTo>
                  <a:pt x="768096" y="698849"/>
                  <a:pt x="769049" y="691515"/>
                  <a:pt x="768191" y="685705"/>
                </a:cubicBezTo>
                <a:cubicBezTo>
                  <a:pt x="759333" y="630745"/>
                  <a:pt x="750761" y="575691"/>
                  <a:pt x="742188" y="520637"/>
                </a:cubicBezTo>
                <a:cubicBezTo>
                  <a:pt x="734568" y="472154"/>
                  <a:pt x="727139" y="423672"/>
                  <a:pt x="719328" y="375285"/>
                </a:cubicBezTo>
                <a:cubicBezTo>
                  <a:pt x="709708" y="315278"/>
                  <a:pt x="699897" y="255365"/>
                  <a:pt x="690277" y="195358"/>
                </a:cubicBezTo>
                <a:close/>
                <a:moveTo>
                  <a:pt x="3363468" y="0"/>
                </a:moveTo>
                <a:cubicBezTo>
                  <a:pt x="3377851" y="70866"/>
                  <a:pt x="3385757" y="145066"/>
                  <a:pt x="3402521" y="214503"/>
                </a:cubicBezTo>
                <a:cubicBezTo>
                  <a:pt x="3404140" y="227743"/>
                  <a:pt x="3405092" y="238125"/>
                  <a:pt x="3406712" y="248412"/>
                </a:cubicBezTo>
                <a:cubicBezTo>
                  <a:pt x="3411379" y="276987"/>
                  <a:pt x="3416237" y="305562"/>
                  <a:pt x="3421571" y="334042"/>
                </a:cubicBezTo>
                <a:cubicBezTo>
                  <a:pt x="3422713" y="340043"/>
                  <a:pt x="3426238" y="345662"/>
                  <a:pt x="3428619" y="351377"/>
                </a:cubicBezTo>
                <a:lnTo>
                  <a:pt x="3428905" y="351568"/>
                </a:lnTo>
                <a:cubicBezTo>
                  <a:pt x="3427857" y="353949"/>
                  <a:pt x="3425667" y="356426"/>
                  <a:pt x="3426047" y="358616"/>
                </a:cubicBezTo>
                <a:cubicBezTo>
                  <a:pt x="3430524" y="387001"/>
                  <a:pt x="3435382" y="415385"/>
                  <a:pt x="3440240" y="443675"/>
                </a:cubicBezTo>
                <a:cubicBezTo>
                  <a:pt x="3442621" y="457676"/>
                  <a:pt x="3444907" y="471583"/>
                  <a:pt x="3447955" y="485394"/>
                </a:cubicBezTo>
                <a:cubicBezTo>
                  <a:pt x="3448812" y="489395"/>
                  <a:pt x="3453289" y="492633"/>
                  <a:pt x="3453956" y="496634"/>
                </a:cubicBezTo>
                <a:cubicBezTo>
                  <a:pt x="3454718" y="501206"/>
                  <a:pt x="3453956" y="506540"/>
                  <a:pt x="3452146" y="510826"/>
                </a:cubicBezTo>
                <a:cubicBezTo>
                  <a:pt x="3449003" y="518351"/>
                  <a:pt x="3443669" y="525304"/>
                  <a:pt x="3455099" y="530543"/>
                </a:cubicBezTo>
                <a:cubicBezTo>
                  <a:pt x="3456337" y="531114"/>
                  <a:pt x="3456432" y="534448"/>
                  <a:pt x="3456908" y="536543"/>
                </a:cubicBezTo>
                <a:cubicBezTo>
                  <a:pt x="3460433" y="553498"/>
                  <a:pt x="3464338" y="570452"/>
                  <a:pt x="3467386" y="587502"/>
                </a:cubicBezTo>
                <a:cubicBezTo>
                  <a:pt x="3469481" y="599599"/>
                  <a:pt x="3469767" y="611981"/>
                  <a:pt x="3471958" y="623983"/>
                </a:cubicBezTo>
                <a:cubicBezTo>
                  <a:pt x="3475673" y="644747"/>
                  <a:pt x="3480435" y="665321"/>
                  <a:pt x="3484340" y="685991"/>
                </a:cubicBezTo>
                <a:cubicBezTo>
                  <a:pt x="3485388" y="691706"/>
                  <a:pt x="3485007" y="697802"/>
                  <a:pt x="3485293" y="704183"/>
                </a:cubicBezTo>
                <a:cubicBezTo>
                  <a:pt x="3501867" y="703135"/>
                  <a:pt x="3517392" y="702183"/>
                  <a:pt x="3533013" y="701231"/>
                </a:cubicBezTo>
                <a:cubicBezTo>
                  <a:pt x="3533013" y="702564"/>
                  <a:pt x="3533204" y="703898"/>
                  <a:pt x="3533299" y="705231"/>
                </a:cubicBezTo>
                <a:cubicBezTo>
                  <a:pt x="3503676" y="707041"/>
                  <a:pt x="3474053" y="708851"/>
                  <a:pt x="3444526" y="710756"/>
                </a:cubicBezTo>
                <a:cubicBezTo>
                  <a:pt x="3442364" y="697040"/>
                  <a:pt x="3449603" y="689546"/>
                  <a:pt x="3466243" y="688277"/>
                </a:cubicBezTo>
                <a:cubicBezTo>
                  <a:pt x="3452241" y="599123"/>
                  <a:pt x="3438335" y="510064"/>
                  <a:pt x="3424333" y="421005"/>
                </a:cubicBezTo>
                <a:cubicBezTo>
                  <a:pt x="3423476" y="421005"/>
                  <a:pt x="3422618" y="420815"/>
                  <a:pt x="3421666" y="420719"/>
                </a:cubicBezTo>
                <a:cubicBezTo>
                  <a:pt x="3421190" y="423767"/>
                  <a:pt x="3420332" y="426815"/>
                  <a:pt x="3420428" y="429863"/>
                </a:cubicBezTo>
                <a:cubicBezTo>
                  <a:pt x="3421190" y="470630"/>
                  <a:pt x="3422428" y="511397"/>
                  <a:pt x="3422713" y="552069"/>
                </a:cubicBezTo>
                <a:lnTo>
                  <a:pt x="3421731" y="580553"/>
                </a:lnTo>
                <a:lnTo>
                  <a:pt x="3421475" y="541211"/>
                </a:lnTo>
                <a:cubicBezTo>
                  <a:pt x="3421475" y="538829"/>
                  <a:pt x="3420142" y="536448"/>
                  <a:pt x="3419380" y="533591"/>
                </a:cubicBezTo>
                <a:cubicBezTo>
                  <a:pt x="3417570" y="534829"/>
                  <a:pt x="3416522" y="535210"/>
                  <a:pt x="3416522" y="535591"/>
                </a:cubicBezTo>
                <a:cubicBezTo>
                  <a:pt x="3416142" y="562070"/>
                  <a:pt x="3415856" y="588645"/>
                  <a:pt x="3415856" y="615125"/>
                </a:cubicBezTo>
                <a:lnTo>
                  <a:pt x="3420442" y="617968"/>
                </a:lnTo>
                <a:lnTo>
                  <a:pt x="3420428" y="618363"/>
                </a:lnTo>
                <a:lnTo>
                  <a:pt x="3420555" y="618038"/>
                </a:lnTo>
                <a:lnTo>
                  <a:pt x="3420618" y="618077"/>
                </a:lnTo>
                <a:cubicBezTo>
                  <a:pt x="3412712" y="624364"/>
                  <a:pt x="3415665" y="633412"/>
                  <a:pt x="3415475" y="641223"/>
                </a:cubicBezTo>
                <a:lnTo>
                  <a:pt x="3415314" y="687960"/>
                </a:lnTo>
                <a:lnTo>
                  <a:pt x="3412998" y="612553"/>
                </a:lnTo>
                <a:cubicBezTo>
                  <a:pt x="3413665" y="539115"/>
                  <a:pt x="3415189" y="465582"/>
                  <a:pt x="3416237" y="392144"/>
                </a:cubicBezTo>
                <a:cubicBezTo>
                  <a:pt x="3416618" y="363474"/>
                  <a:pt x="3413951" y="335185"/>
                  <a:pt x="3407950" y="306896"/>
                </a:cubicBezTo>
                <a:cubicBezTo>
                  <a:pt x="3401568" y="276892"/>
                  <a:pt x="3399092" y="246031"/>
                  <a:pt x="3394234" y="215646"/>
                </a:cubicBezTo>
                <a:cubicBezTo>
                  <a:pt x="3386614" y="167354"/>
                  <a:pt x="3378422" y="119063"/>
                  <a:pt x="3370326" y="70866"/>
                </a:cubicBezTo>
                <a:cubicBezTo>
                  <a:pt x="3370136" y="69818"/>
                  <a:pt x="3368612" y="68961"/>
                  <a:pt x="3367659" y="68009"/>
                </a:cubicBezTo>
                <a:lnTo>
                  <a:pt x="3367564" y="68104"/>
                </a:lnTo>
                <a:lnTo>
                  <a:pt x="3367564" y="68389"/>
                </a:lnTo>
                <a:lnTo>
                  <a:pt x="3367373" y="68103"/>
                </a:lnTo>
                <a:lnTo>
                  <a:pt x="3367458" y="68018"/>
                </a:lnTo>
                <a:lnTo>
                  <a:pt x="3364802" y="23432"/>
                </a:lnTo>
                <a:cubicBezTo>
                  <a:pt x="3352324" y="24956"/>
                  <a:pt x="3341370" y="26289"/>
                  <a:pt x="3329845" y="27718"/>
                </a:cubicBezTo>
                <a:cubicBezTo>
                  <a:pt x="3330321" y="26575"/>
                  <a:pt x="3331178" y="25622"/>
                  <a:pt x="3330988" y="24860"/>
                </a:cubicBezTo>
                <a:cubicBezTo>
                  <a:pt x="3327654" y="9430"/>
                  <a:pt x="3329273" y="7620"/>
                  <a:pt x="3345085" y="5525"/>
                </a:cubicBezTo>
                <a:cubicBezTo>
                  <a:pt x="3350990" y="4763"/>
                  <a:pt x="3356705" y="2096"/>
                  <a:pt x="3363468" y="0"/>
                </a:cubicBezTo>
                <a:close/>
              </a:path>
            </a:pathLst>
          </a:custGeom>
          <a:solidFill>
            <a:srgbClr val="F0B85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cxnSp>
        <p:nvCxnSpPr>
          <p:cNvPr id="865" name="Google Shape;865;p42"/>
          <p:cNvCxnSpPr/>
          <p:nvPr/>
        </p:nvCxnSpPr>
        <p:spPr>
          <a:xfrm>
            <a:off x="-78581" y="2242292"/>
            <a:ext cx="9301200" cy="0"/>
          </a:xfrm>
          <a:prstGeom prst="straightConnector1">
            <a:avLst/>
          </a:prstGeom>
          <a:noFill/>
          <a:ln cap="rnd" cmpd="sng" w="28575">
            <a:solidFill>
              <a:srgbClr val="2B5573"/>
            </a:solidFill>
            <a:prstDash val="solid"/>
            <a:miter lim="8000"/>
            <a:headEnd len="sm" w="sm" type="none"/>
            <a:tailEnd len="sm" w="sm" type="none"/>
          </a:ln>
        </p:spPr>
      </p:cxnSp>
      <p:sp>
        <p:nvSpPr>
          <p:cNvPr id="866" name="Google Shape;866;p42"/>
          <p:cNvSpPr txBox="1"/>
          <p:nvPr/>
        </p:nvSpPr>
        <p:spPr>
          <a:xfrm>
            <a:off x="429101" y="3923600"/>
            <a:ext cx="28203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600">
                <a:solidFill>
                  <a:srgbClr val="EDEFF3"/>
                </a:solidFill>
                <a:latin typeface="Koulen"/>
                <a:ea typeface="Koulen"/>
                <a:cs typeface="Koulen"/>
                <a:sym typeface="Koulen"/>
              </a:rPr>
              <a:t>THANKS!</a:t>
            </a:r>
            <a:endParaRPr sz="6600">
              <a:solidFill>
                <a:srgbClr val="EDEFF3"/>
              </a:solidFill>
              <a:latin typeface="Koulen"/>
              <a:ea typeface="Koulen"/>
              <a:cs typeface="Koulen"/>
              <a:sym typeface="Koule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1136076" y="303720"/>
            <a:ext cx="19059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4500" u="sng">
                <a:solidFill>
                  <a:srgbClr val="EDEFF3"/>
                </a:solidFill>
                <a:latin typeface="Koulen"/>
                <a:ea typeface="Koulen"/>
                <a:cs typeface="Koulen"/>
                <a:sym typeface="Koulen"/>
              </a:rPr>
              <a:t>AGENDA</a:t>
            </a:r>
            <a:endParaRPr sz="4500" u="sng">
              <a:solidFill>
                <a:srgbClr val="EDEFF3"/>
              </a:solidFill>
              <a:latin typeface="Koulen"/>
              <a:ea typeface="Koulen"/>
              <a:cs typeface="Koulen"/>
              <a:sym typeface="Koulen"/>
            </a:endParaRPr>
          </a:p>
        </p:txBody>
      </p:sp>
      <p:cxnSp>
        <p:nvCxnSpPr>
          <p:cNvPr id="147" name="Google Shape;147;p25"/>
          <p:cNvCxnSpPr/>
          <p:nvPr/>
        </p:nvCxnSpPr>
        <p:spPr>
          <a:xfrm>
            <a:off x="779975" y="-222975"/>
            <a:ext cx="13500" cy="5522700"/>
          </a:xfrm>
          <a:prstGeom prst="straightConnector1">
            <a:avLst/>
          </a:prstGeom>
          <a:noFill/>
          <a:ln cap="rnd" cmpd="sng" w="12700">
            <a:solidFill>
              <a:srgbClr val="F0B852"/>
            </a:solidFill>
            <a:prstDash val="solid"/>
            <a:miter lim="800000"/>
            <a:headEnd len="sm" w="sm" type="none"/>
            <a:tailEnd len="sm" w="sm" type="none"/>
          </a:ln>
        </p:spPr>
      </p:cxnSp>
      <p:sp>
        <p:nvSpPr>
          <p:cNvPr id="148" name="Google Shape;148;p25"/>
          <p:cNvSpPr/>
          <p:nvPr/>
        </p:nvSpPr>
        <p:spPr>
          <a:xfrm>
            <a:off x="736039" y="1541380"/>
            <a:ext cx="118200" cy="115500"/>
          </a:xfrm>
          <a:prstGeom prst="ellipse">
            <a:avLst/>
          </a:prstGeom>
          <a:solidFill>
            <a:srgbClr val="F0B8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9" name="Google Shape;149;p25"/>
          <p:cNvSpPr txBox="1"/>
          <p:nvPr/>
        </p:nvSpPr>
        <p:spPr>
          <a:xfrm>
            <a:off x="1108376" y="1394125"/>
            <a:ext cx="6301500" cy="46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600">
                <a:solidFill>
                  <a:srgbClr val="EDEFF3"/>
                </a:solidFill>
                <a:latin typeface="Koulen"/>
                <a:ea typeface="Koulen"/>
                <a:cs typeface="Koulen"/>
                <a:sym typeface="Koulen"/>
              </a:rPr>
              <a:t>EXPLORATORY DATA ANALYSIS (eDA)</a:t>
            </a:r>
            <a:endParaRPr sz="2600">
              <a:solidFill>
                <a:srgbClr val="EDEFF3"/>
              </a:solidFill>
              <a:latin typeface="Koulen"/>
              <a:ea typeface="Koulen"/>
              <a:cs typeface="Koulen"/>
              <a:sym typeface="Koulen"/>
            </a:endParaRPr>
          </a:p>
        </p:txBody>
      </p:sp>
      <p:sp>
        <p:nvSpPr>
          <p:cNvPr id="150" name="Google Shape;150;p25"/>
          <p:cNvSpPr/>
          <p:nvPr/>
        </p:nvSpPr>
        <p:spPr>
          <a:xfrm>
            <a:off x="736039" y="2138377"/>
            <a:ext cx="118200" cy="115500"/>
          </a:xfrm>
          <a:prstGeom prst="ellipse">
            <a:avLst/>
          </a:prstGeom>
          <a:solidFill>
            <a:srgbClr val="F0B8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1" name="Google Shape;151;p25"/>
          <p:cNvSpPr txBox="1"/>
          <p:nvPr/>
        </p:nvSpPr>
        <p:spPr>
          <a:xfrm>
            <a:off x="1121011" y="1961448"/>
            <a:ext cx="2889000" cy="46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600">
                <a:solidFill>
                  <a:srgbClr val="EDEFF3"/>
                </a:solidFill>
                <a:latin typeface="Koulen"/>
                <a:ea typeface="Koulen"/>
                <a:cs typeface="Koulen"/>
                <a:sym typeface="Koulen"/>
              </a:rPr>
              <a:t>DATA PREPROCESSING</a:t>
            </a:r>
            <a:endParaRPr sz="2600">
              <a:solidFill>
                <a:srgbClr val="EDEFF3"/>
              </a:solidFill>
              <a:latin typeface="Koulen"/>
              <a:ea typeface="Koulen"/>
              <a:cs typeface="Koulen"/>
              <a:sym typeface="Koulen"/>
            </a:endParaRPr>
          </a:p>
        </p:txBody>
      </p:sp>
      <p:sp>
        <p:nvSpPr>
          <p:cNvPr id="152" name="Google Shape;152;p25"/>
          <p:cNvSpPr/>
          <p:nvPr/>
        </p:nvSpPr>
        <p:spPr>
          <a:xfrm>
            <a:off x="736039" y="2765038"/>
            <a:ext cx="118200" cy="115500"/>
          </a:xfrm>
          <a:prstGeom prst="ellipse">
            <a:avLst/>
          </a:prstGeom>
          <a:solidFill>
            <a:srgbClr val="F0B8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3" name="Google Shape;153;p25"/>
          <p:cNvSpPr txBox="1"/>
          <p:nvPr/>
        </p:nvSpPr>
        <p:spPr>
          <a:xfrm>
            <a:off x="1108373" y="2588112"/>
            <a:ext cx="2699807" cy="46935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600">
                <a:solidFill>
                  <a:srgbClr val="EDEFF3"/>
                </a:solidFill>
                <a:latin typeface="Koulen"/>
                <a:ea typeface="Koulen"/>
                <a:cs typeface="Koulen"/>
                <a:sym typeface="Koulen"/>
              </a:rPr>
              <a:t>FEATURE ENGINEERING</a:t>
            </a:r>
            <a:endParaRPr sz="2600">
              <a:solidFill>
                <a:srgbClr val="EDEFF3"/>
              </a:solidFill>
              <a:latin typeface="Koulen"/>
              <a:ea typeface="Koulen"/>
              <a:cs typeface="Koulen"/>
              <a:sym typeface="Koulen"/>
            </a:endParaRPr>
          </a:p>
        </p:txBody>
      </p:sp>
      <p:sp>
        <p:nvSpPr>
          <p:cNvPr id="154" name="Google Shape;154;p25"/>
          <p:cNvSpPr/>
          <p:nvPr/>
        </p:nvSpPr>
        <p:spPr>
          <a:xfrm>
            <a:off x="736039" y="3361998"/>
            <a:ext cx="118200" cy="115500"/>
          </a:xfrm>
          <a:prstGeom prst="ellipse">
            <a:avLst/>
          </a:prstGeom>
          <a:solidFill>
            <a:srgbClr val="F0B8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5" name="Google Shape;155;p25"/>
          <p:cNvSpPr txBox="1"/>
          <p:nvPr/>
        </p:nvSpPr>
        <p:spPr>
          <a:xfrm>
            <a:off x="1108376" y="3185075"/>
            <a:ext cx="4783011" cy="46935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600">
                <a:solidFill>
                  <a:srgbClr val="EDEFF3"/>
                </a:solidFill>
                <a:latin typeface="Koulen"/>
                <a:ea typeface="Koulen"/>
                <a:cs typeface="Koulen"/>
                <a:sym typeface="Koulen"/>
              </a:rPr>
              <a:t>CONDITIONAL VISUALIZATIONS</a:t>
            </a:r>
            <a:endParaRPr sz="2600">
              <a:solidFill>
                <a:srgbClr val="EDEFF3"/>
              </a:solidFill>
              <a:latin typeface="Koulen"/>
              <a:ea typeface="Koulen"/>
              <a:cs typeface="Koulen"/>
              <a:sym typeface="Koulen"/>
            </a:endParaRPr>
          </a:p>
        </p:txBody>
      </p:sp>
      <p:sp>
        <p:nvSpPr>
          <p:cNvPr id="156" name="Google Shape;156;p25"/>
          <p:cNvSpPr/>
          <p:nvPr/>
        </p:nvSpPr>
        <p:spPr>
          <a:xfrm>
            <a:off x="736051" y="3958944"/>
            <a:ext cx="118200" cy="115500"/>
          </a:xfrm>
          <a:prstGeom prst="ellipse">
            <a:avLst/>
          </a:prstGeom>
          <a:solidFill>
            <a:srgbClr val="F0B8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7" name="Google Shape;157;p25"/>
          <p:cNvSpPr txBox="1"/>
          <p:nvPr/>
        </p:nvSpPr>
        <p:spPr>
          <a:xfrm>
            <a:off x="1108376" y="3782075"/>
            <a:ext cx="4601356" cy="46935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600">
                <a:solidFill>
                  <a:srgbClr val="EDEFF3"/>
                </a:solidFill>
                <a:latin typeface="Koulen"/>
                <a:ea typeface="Koulen"/>
                <a:cs typeface="Koulen"/>
                <a:sym typeface="Koulen"/>
              </a:rPr>
              <a:t>MODELS FOR ANALYSIS</a:t>
            </a:r>
            <a:endParaRPr sz="2600">
              <a:solidFill>
                <a:srgbClr val="EDEFF3"/>
              </a:solidFill>
              <a:latin typeface="Koulen"/>
              <a:ea typeface="Koulen"/>
              <a:cs typeface="Koulen"/>
              <a:sym typeface="Koulen"/>
            </a:endParaRPr>
          </a:p>
        </p:txBody>
      </p:sp>
      <p:sp>
        <p:nvSpPr>
          <p:cNvPr id="158" name="Google Shape;158;p25"/>
          <p:cNvSpPr/>
          <p:nvPr/>
        </p:nvSpPr>
        <p:spPr>
          <a:xfrm>
            <a:off x="736101" y="4555890"/>
            <a:ext cx="118200" cy="115500"/>
          </a:xfrm>
          <a:prstGeom prst="ellipse">
            <a:avLst/>
          </a:prstGeom>
          <a:solidFill>
            <a:srgbClr val="F0B8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5"/>
          <p:cNvSpPr txBox="1"/>
          <p:nvPr/>
        </p:nvSpPr>
        <p:spPr>
          <a:xfrm>
            <a:off x="1108375" y="4379075"/>
            <a:ext cx="3253869" cy="46935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600">
                <a:solidFill>
                  <a:srgbClr val="EDEFF3"/>
                </a:solidFill>
                <a:latin typeface="Koulen"/>
                <a:ea typeface="Koulen"/>
                <a:cs typeface="Koulen"/>
                <a:sym typeface="Koulen"/>
              </a:rPr>
              <a:t>CONCLUSION</a:t>
            </a:r>
            <a:endParaRPr sz="2600">
              <a:solidFill>
                <a:srgbClr val="EDEFF3"/>
              </a:solidFill>
              <a:latin typeface="Koulen"/>
              <a:ea typeface="Koulen"/>
              <a:cs typeface="Koulen"/>
              <a:sym typeface="Koulen"/>
            </a:endParaRPr>
          </a:p>
        </p:txBody>
      </p:sp>
      <p:sp>
        <p:nvSpPr>
          <p:cNvPr id="160" name="Google Shape;160;p25"/>
          <p:cNvSpPr/>
          <p:nvPr/>
        </p:nvSpPr>
        <p:spPr>
          <a:xfrm>
            <a:off x="727614" y="626980"/>
            <a:ext cx="118200" cy="115500"/>
          </a:xfrm>
          <a:prstGeom prst="ellipse">
            <a:avLst/>
          </a:prstGeom>
          <a:solidFill>
            <a:srgbClr val="F0B8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43"/>
          <p:cNvSpPr txBox="1"/>
          <p:nvPr/>
        </p:nvSpPr>
        <p:spPr>
          <a:xfrm>
            <a:off x="4014386" y="2328194"/>
            <a:ext cx="1798800" cy="438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400" u="sng">
                <a:solidFill>
                  <a:schemeClr val="lt1"/>
                </a:solidFill>
                <a:latin typeface="Arial"/>
                <a:ea typeface="Arial"/>
                <a:cs typeface="Arial"/>
                <a:sym typeface="Arial"/>
                <a:hlinkClick r:id="rId3">
                  <a:extLst>
                    <a:ext uri="{A12FA001-AC4F-418D-AE19-62706E023703}">
                      <ahyp:hlinkClr val="tx"/>
                    </a:ext>
                  </a:extLst>
                </a:hlinkClick>
              </a:rPr>
              <a:t>Slide Chef</a:t>
            </a:r>
            <a:endParaRPr sz="2400">
              <a:solidFill>
                <a:schemeClr val="lt1"/>
              </a:solidFill>
              <a:latin typeface="Arial"/>
              <a:ea typeface="Arial"/>
              <a:cs typeface="Arial"/>
              <a:sym typeface="Arial"/>
            </a:endParaRPr>
          </a:p>
        </p:txBody>
      </p:sp>
      <p:pic>
        <p:nvPicPr>
          <p:cNvPr descr="Icon&#10;&#10;Description automatically generated" id="872" name="Google Shape;872;p43"/>
          <p:cNvPicPr preferRelativeResize="0"/>
          <p:nvPr/>
        </p:nvPicPr>
        <p:blipFill rotWithShape="1">
          <a:blip r:embed="rId4">
            <a:alphaModFix/>
          </a:blip>
          <a:srcRect b="0" l="0" r="0" t="0"/>
          <a:stretch/>
        </p:blipFill>
        <p:spPr>
          <a:xfrm>
            <a:off x="3340303" y="2184287"/>
            <a:ext cx="726392" cy="7263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p:nvPr/>
        </p:nvSpPr>
        <p:spPr>
          <a:xfrm>
            <a:off x="643750" y="1918375"/>
            <a:ext cx="2587800" cy="1165500"/>
          </a:xfrm>
          <a:prstGeom prst="rect">
            <a:avLst/>
          </a:prstGeom>
          <a:noFill/>
          <a:ln cap="flat" cmpd="sng" w="28575">
            <a:solidFill>
              <a:srgbClr val="F0B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6"/>
          <p:cNvSpPr/>
          <p:nvPr/>
        </p:nvSpPr>
        <p:spPr>
          <a:xfrm>
            <a:off x="-435600" y="3015425"/>
            <a:ext cx="9783116" cy="2377937"/>
          </a:xfrm>
          <a:custGeom>
            <a:rect b="b" l="l" r="r" t="t"/>
            <a:pathLst>
              <a:path extrusionOk="0" h="1082110" w="4021836">
                <a:moveTo>
                  <a:pt x="134969" y="1039463"/>
                </a:moveTo>
                <a:cubicBezTo>
                  <a:pt x="128302" y="1039082"/>
                  <a:pt x="125190" y="1043369"/>
                  <a:pt x="125635" y="1052322"/>
                </a:cubicBezTo>
                <a:lnTo>
                  <a:pt x="134969" y="1052322"/>
                </a:lnTo>
                <a:close/>
                <a:moveTo>
                  <a:pt x="280607" y="1030129"/>
                </a:moveTo>
                <a:cubicBezTo>
                  <a:pt x="279178" y="1030605"/>
                  <a:pt x="277940" y="1035177"/>
                  <a:pt x="278511" y="1037558"/>
                </a:cubicBezTo>
                <a:cubicBezTo>
                  <a:pt x="280797" y="1047083"/>
                  <a:pt x="283750" y="1056513"/>
                  <a:pt x="286417" y="1065943"/>
                </a:cubicBezTo>
                <a:lnTo>
                  <a:pt x="286512" y="1065848"/>
                </a:lnTo>
                <a:cubicBezTo>
                  <a:pt x="288227" y="1065657"/>
                  <a:pt x="289846" y="1065467"/>
                  <a:pt x="291560" y="1065276"/>
                </a:cubicBezTo>
                <a:cubicBezTo>
                  <a:pt x="292989" y="1058704"/>
                  <a:pt x="295466" y="1052132"/>
                  <a:pt x="295370" y="1045559"/>
                </a:cubicBezTo>
                <a:cubicBezTo>
                  <a:pt x="295370" y="1040702"/>
                  <a:pt x="292418" y="1035463"/>
                  <a:pt x="289465" y="1031367"/>
                </a:cubicBezTo>
                <a:cubicBezTo>
                  <a:pt x="288227" y="1029557"/>
                  <a:pt x="283274" y="1029272"/>
                  <a:pt x="280607" y="1030129"/>
                </a:cubicBezTo>
                <a:close/>
                <a:moveTo>
                  <a:pt x="134815" y="1005471"/>
                </a:moveTo>
                <a:cubicBezTo>
                  <a:pt x="133541" y="1003721"/>
                  <a:pt x="130636" y="1004221"/>
                  <a:pt x="125063" y="1005554"/>
                </a:cubicBezTo>
                <a:lnTo>
                  <a:pt x="125063" y="1018318"/>
                </a:lnTo>
                <a:cubicBezTo>
                  <a:pt x="128588" y="1018508"/>
                  <a:pt x="131731" y="1018699"/>
                  <a:pt x="134779" y="1018889"/>
                </a:cubicBezTo>
                <a:cubicBezTo>
                  <a:pt x="135732" y="1011222"/>
                  <a:pt x="136089" y="1007221"/>
                  <a:pt x="134815" y="1005471"/>
                </a:cubicBezTo>
                <a:close/>
                <a:moveTo>
                  <a:pt x="295656" y="985076"/>
                </a:moveTo>
                <a:cubicBezTo>
                  <a:pt x="294608" y="985076"/>
                  <a:pt x="293561" y="985171"/>
                  <a:pt x="292513" y="985266"/>
                </a:cubicBezTo>
                <a:cubicBezTo>
                  <a:pt x="286036" y="1001840"/>
                  <a:pt x="286798" y="1011174"/>
                  <a:pt x="297180" y="1014508"/>
                </a:cubicBezTo>
                <a:lnTo>
                  <a:pt x="297275" y="1014508"/>
                </a:lnTo>
                <a:cubicBezTo>
                  <a:pt x="296704" y="1004030"/>
                  <a:pt x="296228" y="994505"/>
                  <a:pt x="295656" y="985076"/>
                </a:cubicBezTo>
                <a:close/>
                <a:moveTo>
                  <a:pt x="169736" y="979742"/>
                </a:moveTo>
                <a:cubicBezTo>
                  <a:pt x="155639" y="979360"/>
                  <a:pt x="146018" y="986695"/>
                  <a:pt x="144971" y="1000125"/>
                </a:cubicBezTo>
                <a:cubicBezTo>
                  <a:pt x="143447" y="1018508"/>
                  <a:pt x="142875" y="1037082"/>
                  <a:pt x="142875" y="1055561"/>
                </a:cubicBezTo>
                <a:cubicBezTo>
                  <a:pt x="142875" y="1059466"/>
                  <a:pt x="145923" y="1065371"/>
                  <a:pt x="149257" y="1066991"/>
                </a:cubicBezTo>
                <a:cubicBezTo>
                  <a:pt x="164306" y="1074325"/>
                  <a:pt x="180023" y="1074896"/>
                  <a:pt x="194977" y="1066610"/>
                </a:cubicBezTo>
                <a:cubicBezTo>
                  <a:pt x="203835" y="1061752"/>
                  <a:pt x="201835" y="1052322"/>
                  <a:pt x="200216" y="1044988"/>
                </a:cubicBezTo>
                <a:cubicBezTo>
                  <a:pt x="199644" y="1042226"/>
                  <a:pt x="192596" y="1039463"/>
                  <a:pt x="188214" y="1039082"/>
                </a:cubicBezTo>
                <a:cubicBezTo>
                  <a:pt x="179737" y="1038320"/>
                  <a:pt x="181261" y="1046512"/>
                  <a:pt x="178880" y="1051274"/>
                </a:cubicBezTo>
                <a:cubicBezTo>
                  <a:pt x="177737" y="1053656"/>
                  <a:pt x="175165" y="1055465"/>
                  <a:pt x="173165" y="1057466"/>
                </a:cubicBezTo>
                <a:cubicBezTo>
                  <a:pt x="172212" y="1055275"/>
                  <a:pt x="170307" y="1053179"/>
                  <a:pt x="170307" y="1050989"/>
                </a:cubicBezTo>
                <a:cubicBezTo>
                  <a:pt x="170212" y="1040130"/>
                  <a:pt x="168593" y="1030700"/>
                  <a:pt x="154496" y="1030891"/>
                </a:cubicBezTo>
                <a:cubicBezTo>
                  <a:pt x="154115" y="1030891"/>
                  <a:pt x="153638" y="1029748"/>
                  <a:pt x="152495" y="1028224"/>
                </a:cubicBezTo>
                <a:lnTo>
                  <a:pt x="152686" y="1028319"/>
                </a:lnTo>
                <a:cubicBezTo>
                  <a:pt x="154972" y="1027271"/>
                  <a:pt x="156496" y="1026128"/>
                  <a:pt x="158115" y="1025843"/>
                </a:cubicBezTo>
                <a:cubicBezTo>
                  <a:pt x="168974" y="1023937"/>
                  <a:pt x="171450" y="1017460"/>
                  <a:pt x="170021" y="1007174"/>
                </a:cubicBezTo>
                <a:cubicBezTo>
                  <a:pt x="169259" y="1001554"/>
                  <a:pt x="171545" y="995553"/>
                  <a:pt x="172403" y="989648"/>
                </a:cubicBezTo>
                <a:cubicBezTo>
                  <a:pt x="173927" y="989457"/>
                  <a:pt x="175355" y="989362"/>
                  <a:pt x="176879" y="989171"/>
                </a:cubicBezTo>
                <a:cubicBezTo>
                  <a:pt x="179737" y="999458"/>
                  <a:pt x="182594" y="1009841"/>
                  <a:pt x="186023" y="1022033"/>
                </a:cubicBezTo>
                <a:cubicBezTo>
                  <a:pt x="191167" y="1019842"/>
                  <a:pt x="198311" y="1019175"/>
                  <a:pt x="199835" y="1015746"/>
                </a:cubicBezTo>
                <a:cubicBezTo>
                  <a:pt x="205645" y="1003554"/>
                  <a:pt x="199835" y="987743"/>
                  <a:pt x="187643" y="981932"/>
                </a:cubicBezTo>
                <a:cubicBezTo>
                  <a:pt x="182499" y="979456"/>
                  <a:pt x="175736" y="979837"/>
                  <a:pt x="169736" y="979742"/>
                </a:cubicBezTo>
                <a:close/>
                <a:moveTo>
                  <a:pt x="128206" y="969835"/>
                </a:moveTo>
                <a:cubicBezTo>
                  <a:pt x="126492" y="974122"/>
                  <a:pt x="125540" y="978694"/>
                  <a:pt x="124111" y="983837"/>
                </a:cubicBezTo>
                <a:cubicBezTo>
                  <a:pt x="128683" y="984409"/>
                  <a:pt x="131636" y="984790"/>
                  <a:pt x="136112" y="985361"/>
                </a:cubicBezTo>
                <a:cubicBezTo>
                  <a:pt x="135255" y="979265"/>
                  <a:pt x="134779" y="974503"/>
                  <a:pt x="133731" y="969931"/>
                </a:cubicBezTo>
                <a:cubicBezTo>
                  <a:pt x="133636" y="969455"/>
                  <a:pt x="128397" y="969169"/>
                  <a:pt x="128206" y="969835"/>
                </a:cubicBezTo>
                <a:close/>
                <a:moveTo>
                  <a:pt x="128873" y="933450"/>
                </a:moveTo>
                <a:cubicBezTo>
                  <a:pt x="127254" y="938498"/>
                  <a:pt x="125635" y="943451"/>
                  <a:pt x="123825" y="949071"/>
                </a:cubicBezTo>
                <a:cubicBezTo>
                  <a:pt x="128588" y="949738"/>
                  <a:pt x="131159" y="950024"/>
                  <a:pt x="134874" y="950595"/>
                </a:cubicBezTo>
                <a:cubicBezTo>
                  <a:pt x="134588" y="945071"/>
                  <a:pt x="134303" y="940022"/>
                  <a:pt x="134017" y="934974"/>
                </a:cubicBezTo>
                <a:cubicBezTo>
                  <a:pt x="132302" y="934498"/>
                  <a:pt x="130588" y="933926"/>
                  <a:pt x="128873" y="933450"/>
                </a:cubicBezTo>
                <a:close/>
                <a:moveTo>
                  <a:pt x="134112" y="901827"/>
                </a:moveTo>
                <a:cubicBezTo>
                  <a:pt x="121063" y="899351"/>
                  <a:pt x="128111" y="909923"/>
                  <a:pt x="123730" y="915067"/>
                </a:cubicBezTo>
                <a:lnTo>
                  <a:pt x="134874" y="915067"/>
                </a:lnTo>
                <a:cubicBezTo>
                  <a:pt x="134588" y="910304"/>
                  <a:pt x="134398" y="906113"/>
                  <a:pt x="134112" y="901827"/>
                </a:cubicBezTo>
                <a:close/>
                <a:moveTo>
                  <a:pt x="126206" y="867061"/>
                </a:moveTo>
                <a:lnTo>
                  <a:pt x="126206" y="880586"/>
                </a:lnTo>
                <a:cubicBezTo>
                  <a:pt x="128969" y="880777"/>
                  <a:pt x="131255" y="880872"/>
                  <a:pt x="135541" y="881158"/>
                </a:cubicBezTo>
                <a:cubicBezTo>
                  <a:pt x="132588" y="875348"/>
                  <a:pt x="139351" y="865346"/>
                  <a:pt x="126206" y="867061"/>
                </a:cubicBezTo>
                <a:close/>
                <a:moveTo>
                  <a:pt x="667525" y="748856"/>
                </a:moveTo>
                <a:lnTo>
                  <a:pt x="688562" y="748856"/>
                </a:lnTo>
                <a:cubicBezTo>
                  <a:pt x="688562" y="749047"/>
                  <a:pt x="688562" y="749332"/>
                  <a:pt x="688562" y="749523"/>
                </a:cubicBezTo>
                <a:close/>
                <a:moveTo>
                  <a:pt x="1026224" y="748284"/>
                </a:moveTo>
                <a:lnTo>
                  <a:pt x="1036701" y="748284"/>
                </a:lnTo>
                <a:lnTo>
                  <a:pt x="1036701" y="760762"/>
                </a:lnTo>
                <a:lnTo>
                  <a:pt x="1026224" y="760762"/>
                </a:lnTo>
                <a:close/>
                <a:moveTo>
                  <a:pt x="963454" y="747998"/>
                </a:moveTo>
                <a:lnTo>
                  <a:pt x="974979" y="747998"/>
                </a:lnTo>
                <a:lnTo>
                  <a:pt x="974979" y="760095"/>
                </a:lnTo>
                <a:lnTo>
                  <a:pt x="963454" y="760095"/>
                </a:lnTo>
                <a:close/>
                <a:moveTo>
                  <a:pt x="1015650" y="747712"/>
                </a:moveTo>
                <a:lnTo>
                  <a:pt x="1015650" y="760571"/>
                </a:lnTo>
                <a:lnTo>
                  <a:pt x="1005268" y="760571"/>
                </a:lnTo>
                <a:lnTo>
                  <a:pt x="1005268" y="748474"/>
                </a:lnTo>
                <a:cubicBezTo>
                  <a:pt x="1008411" y="748284"/>
                  <a:pt x="1011459" y="748093"/>
                  <a:pt x="1015650" y="747712"/>
                </a:cubicBezTo>
                <a:close/>
                <a:moveTo>
                  <a:pt x="995363" y="747712"/>
                </a:moveTo>
                <a:cubicBezTo>
                  <a:pt x="995553" y="752094"/>
                  <a:pt x="995744" y="755808"/>
                  <a:pt x="996030" y="760857"/>
                </a:cubicBezTo>
                <a:lnTo>
                  <a:pt x="985076" y="760857"/>
                </a:lnTo>
                <a:lnTo>
                  <a:pt x="985076" y="748379"/>
                </a:lnTo>
                <a:cubicBezTo>
                  <a:pt x="988219" y="748188"/>
                  <a:pt x="991267" y="747998"/>
                  <a:pt x="995363" y="747712"/>
                </a:cubicBezTo>
                <a:close/>
                <a:moveTo>
                  <a:pt x="820960" y="746284"/>
                </a:moveTo>
                <a:lnTo>
                  <a:pt x="833057" y="746284"/>
                </a:lnTo>
                <a:lnTo>
                  <a:pt x="833057" y="757524"/>
                </a:lnTo>
                <a:lnTo>
                  <a:pt x="820960" y="757524"/>
                </a:lnTo>
                <a:close/>
                <a:moveTo>
                  <a:pt x="583311" y="746189"/>
                </a:moveTo>
                <a:lnTo>
                  <a:pt x="583406" y="746189"/>
                </a:lnTo>
                <a:lnTo>
                  <a:pt x="667525" y="748856"/>
                </a:lnTo>
                <a:lnTo>
                  <a:pt x="583311" y="748856"/>
                </a:lnTo>
                <a:cubicBezTo>
                  <a:pt x="583311" y="747999"/>
                  <a:pt x="583311" y="747141"/>
                  <a:pt x="583311" y="746189"/>
                </a:cubicBezTo>
                <a:close/>
                <a:moveTo>
                  <a:pt x="842105" y="745426"/>
                </a:moveTo>
                <a:lnTo>
                  <a:pt x="853249" y="745426"/>
                </a:lnTo>
                <a:lnTo>
                  <a:pt x="853249" y="757904"/>
                </a:lnTo>
                <a:lnTo>
                  <a:pt x="842676" y="757904"/>
                </a:lnTo>
                <a:cubicBezTo>
                  <a:pt x="842486" y="754189"/>
                  <a:pt x="842295" y="750379"/>
                  <a:pt x="842105" y="745426"/>
                </a:cubicBezTo>
                <a:close/>
                <a:moveTo>
                  <a:pt x="872776" y="745331"/>
                </a:moveTo>
                <a:lnTo>
                  <a:pt x="872776" y="758476"/>
                </a:lnTo>
                <a:lnTo>
                  <a:pt x="863060" y="758476"/>
                </a:lnTo>
                <a:lnTo>
                  <a:pt x="863060" y="746569"/>
                </a:lnTo>
                <a:cubicBezTo>
                  <a:pt x="865727" y="746188"/>
                  <a:pt x="868680" y="745807"/>
                  <a:pt x="872776" y="745331"/>
                </a:cubicBezTo>
                <a:close/>
                <a:moveTo>
                  <a:pt x="782003" y="743998"/>
                </a:moveTo>
                <a:lnTo>
                  <a:pt x="792861" y="743998"/>
                </a:lnTo>
                <a:lnTo>
                  <a:pt x="792861" y="756476"/>
                </a:lnTo>
                <a:lnTo>
                  <a:pt x="782003" y="756476"/>
                </a:lnTo>
                <a:close/>
                <a:moveTo>
                  <a:pt x="739997" y="743522"/>
                </a:moveTo>
                <a:lnTo>
                  <a:pt x="751808" y="743522"/>
                </a:lnTo>
                <a:lnTo>
                  <a:pt x="751808" y="755143"/>
                </a:lnTo>
                <a:cubicBezTo>
                  <a:pt x="741807" y="757905"/>
                  <a:pt x="737425" y="754762"/>
                  <a:pt x="739997" y="743522"/>
                </a:cubicBezTo>
                <a:close/>
                <a:moveTo>
                  <a:pt x="772096" y="742760"/>
                </a:moveTo>
                <a:lnTo>
                  <a:pt x="772096" y="755809"/>
                </a:lnTo>
                <a:cubicBezTo>
                  <a:pt x="769048" y="756000"/>
                  <a:pt x="766000" y="756285"/>
                  <a:pt x="761714" y="756571"/>
                </a:cubicBezTo>
                <a:lnTo>
                  <a:pt x="761714" y="756476"/>
                </a:lnTo>
                <a:lnTo>
                  <a:pt x="761714" y="743331"/>
                </a:lnTo>
                <a:cubicBezTo>
                  <a:pt x="764857" y="743141"/>
                  <a:pt x="768096" y="742950"/>
                  <a:pt x="772096" y="742760"/>
                </a:cubicBezTo>
                <a:close/>
                <a:moveTo>
                  <a:pt x="1184624" y="712565"/>
                </a:moveTo>
                <a:lnTo>
                  <a:pt x="1194720" y="712565"/>
                </a:lnTo>
                <a:lnTo>
                  <a:pt x="1194720" y="724471"/>
                </a:lnTo>
                <a:lnTo>
                  <a:pt x="1184624" y="724471"/>
                </a:lnTo>
                <a:close/>
                <a:moveTo>
                  <a:pt x="1104138" y="711994"/>
                </a:moveTo>
                <a:lnTo>
                  <a:pt x="1113568" y="711994"/>
                </a:lnTo>
                <a:lnTo>
                  <a:pt x="1113568" y="724377"/>
                </a:lnTo>
                <a:cubicBezTo>
                  <a:pt x="1110901" y="724567"/>
                  <a:pt x="1107948" y="724853"/>
                  <a:pt x="1104138" y="725139"/>
                </a:cubicBezTo>
                <a:close/>
                <a:moveTo>
                  <a:pt x="1234773" y="711886"/>
                </a:moveTo>
                <a:cubicBezTo>
                  <a:pt x="1236178" y="713517"/>
                  <a:pt x="1235869" y="717423"/>
                  <a:pt x="1235011" y="724947"/>
                </a:cubicBezTo>
                <a:lnTo>
                  <a:pt x="1224248" y="724947"/>
                </a:lnTo>
                <a:lnTo>
                  <a:pt x="1224248" y="712470"/>
                </a:lnTo>
                <a:cubicBezTo>
                  <a:pt x="1230249" y="710898"/>
                  <a:pt x="1233368" y="710255"/>
                  <a:pt x="1234773" y="711886"/>
                </a:cubicBezTo>
                <a:close/>
                <a:moveTo>
                  <a:pt x="706278" y="711708"/>
                </a:moveTo>
                <a:lnTo>
                  <a:pt x="706374" y="711708"/>
                </a:lnTo>
                <a:lnTo>
                  <a:pt x="706374" y="711750"/>
                </a:lnTo>
                <a:close/>
                <a:moveTo>
                  <a:pt x="1134236" y="711613"/>
                </a:moveTo>
                <a:cubicBezTo>
                  <a:pt x="1134427" y="716090"/>
                  <a:pt x="1134618" y="719900"/>
                  <a:pt x="1134903" y="724948"/>
                </a:cubicBezTo>
                <a:lnTo>
                  <a:pt x="1134808" y="724853"/>
                </a:lnTo>
                <a:lnTo>
                  <a:pt x="1123949" y="724853"/>
                </a:lnTo>
                <a:cubicBezTo>
                  <a:pt x="1123759" y="721138"/>
                  <a:pt x="1123569" y="717328"/>
                  <a:pt x="1123378" y="712756"/>
                </a:cubicBezTo>
                <a:cubicBezTo>
                  <a:pt x="1126997" y="712375"/>
                  <a:pt x="1129950" y="711994"/>
                  <a:pt x="1134236" y="711613"/>
                </a:cubicBezTo>
                <a:close/>
                <a:moveTo>
                  <a:pt x="1214247" y="711232"/>
                </a:moveTo>
                <a:cubicBezTo>
                  <a:pt x="1217105" y="724757"/>
                  <a:pt x="1216533" y="725615"/>
                  <a:pt x="1204341" y="724281"/>
                </a:cubicBezTo>
                <a:lnTo>
                  <a:pt x="1204341" y="711899"/>
                </a:lnTo>
                <a:cubicBezTo>
                  <a:pt x="1207770" y="711708"/>
                  <a:pt x="1211104" y="711518"/>
                  <a:pt x="1214247" y="711232"/>
                </a:cubicBezTo>
                <a:close/>
                <a:moveTo>
                  <a:pt x="1175194" y="711041"/>
                </a:moveTo>
                <a:lnTo>
                  <a:pt x="1175099" y="711136"/>
                </a:lnTo>
                <a:lnTo>
                  <a:pt x="1175099" y="724852"/>
                </a:lnTo>
                <a:lnTo>
                  <a:pt x="1163859" y="724852"/>
                </a:lnTo>
                <a:cubicBezTo>
                  <a:pt x="1163669" y="720852"/>
                  <a:pt x="1163478" y="717042"/>
                  <a:pt x="1163288" y="712089"/>
                </a:cubicBezTo>
                <a:cubicBezTo>
                  <a:pt x="1167098" y="711803"/>
                  <a:pt x="1170527" y="711422"/>
                  <a:pt x="1175194" y="711041"/>
                </a:cubicBezTo>
                <a:close/>
                <a:moveTo>
                  <a:pt x="1094232" y="710565"/>
                </a:moveTo>
                <a:lnTo>
                  <a:pt x="1094232" y="723043"/>
                </a:lnTo>
                <a:cubicBezTo>
                  <a:pt x="1091089" y="723233"/>
                  <a:pt x="1087945" y="723328"/>
                  <a:pt x="1083945" y="723519"/>
                </a:cubicBezTo>
                <a:lnTo>
                  <a:pt x="1083945" y="711136"/>
                </a:lnTo>
                <a:cubicBezTo>
                  <a:pt x="1087088" y="710946"/>
                  <a:pt x="1090232" y="710755"/>
                  <a:pt x="1094232" y="710565"/>
                </a:cubicBezTo>
                <a:close/>
                <a:moveTo>
                  <a:pt x="748665" y="708946"/>
                </a:moveTo>
                <a:lnTo>
                  <a:pt x="748665" y="720567"/>
                </a:lnTo>
                <a:lnTo>
                  <a:pt x="727900" y="720567"/>
                </a:lnTo>
                <a:cubicBezTo>
                  <a:pt x="725805" y="728949"/>
                  <a:pt x="724947" y="736854"/>
                  <a:pt x="721804" y="743808"/>
                </a:cubicBezTo>
                <a:cubicBezTo>
                  <a:pt x="717994" y="752285"/>
                  <a:pt x="710755" y="757428"/>
                  <a:pt x="700754" y="755714"/>
                </a:cubicBezTo>
                <a:cubicBezTo>
                  <a:pt x="698468" y="755333"/>
                  <a:pt x="696468" y="752856"/>
                  <a:pt x="695420" y="749904"/>
                </a:cubicBezTo>
                <a:cubicBezTo>
                  <a:pt x="699420" y="750761"/>
                  <a:pt x="703326" y="751523"/>
                  <a:pt x="706374" y="752190"/>
                </a:cubicBezTo>
                <a:lnTo>
                  <a:pt x="706374" y="711750"/>
                </a:lnTo>
                <a:lnTo>
                  <a:pt x="724936" y="719864"/>
                </a:lnTo>
                <a:cubicBezTo>
                  <a:pt x="733330" y="719281"/>
                  <a:pt x="742569" y="715519"/>
                  <a:pt x="748665" y="708946"/>
                </a:cubicBezTo>
                <a:close/>
                <a:moveTo>
                  <a:pt x="3427095" y="699802"/>
                </a:moveTo>
                <a:cubicBezTo>
                  <a:pt x="3427952" y="699802"/>
                  <a:pt x="3428714" y="699802"/>
                  <a:pt x="3429571" y="699802"/>
                </a:cubicBezTo>
                <a:lnTo>
                  <a:pt x="3428200" y="708332"/>
                </a:lnTo>
                <a:close/>
                <a:moveTo>
                  <a:pt x="840013" y="691840"/>
                </a:moveTo>
                <a:lnTo>
                  <a:pt x="842010" y="721995"/>
                </a:lnTo>
                <a:cubicBezTo>
                  <a:pt x="829628" y="724567"/>
                  <a:pt x="832390" y="715232"/>
                  <a:pt x="832199" y="710470"/>
                </a:cubicBezTo>
                <a:cubicBezTo>
                  <a:pt x="831818" y="703231"/>
                  <a:pt x="830485" y="698373"/>
                  <a:pt x="824103" y="698564"/>
                </a:cubicBezTo>
                <a:close/>
                <a:moveTo>
                  <a:pt x="840010" y="691801"/>
                </a:moveTo>
                <a:lnTo>
                  <a:pt x="840105" y="691801"/>
                </a:lnTo>
                <a:lnTo>
                  <a:pt x="840013" y="691840"/>
                </a:lnTo>
                <a:close/>
                <a:moveTo>
                  <a:pt x="193484" y="689585"/>
                </a:moveTo>
                <a:lnTo>
                  <a:pt x="196691" y="696087"/>
                </a:lnTo>
                <a:cubicBezTo>
                  <a:pt x="196025" y="696373"/>
                  <a:pt x="195263" y="696659"/>
                  <a:pt x="194596" y="696945"/>
                </a:cubicBezTo>
                <a:close/>
                <a:moveTo>
                  <a:pt x="193167" y="688943"/>
                </a:moveTo>
                <a:lnTo>
                  <a:pt x="193168" y="688944"/>
                </a:lnTo>
                <a:lnTo>
                  <a:pt x="193072" y="689039"/>
                </a:lnTo>
                <a:close/>
                <a:moveTo>
                  <a:pt x="193358" y="688753"/>
                </a:moveTo>
                <a:lnTo>
                  <a:pt x="193484" y="689585"/>
                </a:lnTo>
                <a:lnTo>
                  <a:pt x="193168" y="688944"/>
                </a:lnTo>
                <a:close/>
                <a:moveTo>
                  <a:pt x="193358" y="688562"/>
                </a:moveTo>
                <a:lnTo>
                  <a:pt x="193167" y="688848"/>
                </a:lnTo>
                <a:lnTo>
                  <a:pt x="192861" y="688807"/>
                </a:lnTo>
                <a:close/>
                <a:moveTo>
                  <a:pt x="2086345" y="688371"/>
                </a:moveTo>
                <a:lnTo>
                  <a:pt x="2098072" y="688371"/>
                </a:lnTo>
                <a:cubicBezTo>
                  <a:pt x="2097976" y="689419"/>
                  <a:pt x="2097786" y="690372"/>
                  <a:pt x="2097691" y="691419"/>
                </a:cubicBezTo>
                <a:close/>
                <a:moveTo>
                  <a:pt x="3415314" y="687960"/>
                </a:moveTo>
                <a:lnTo>
                  <a:pt x="3415379" y="690086"/>
                </a:lnTo>
                <a:lnTo>
                  <a:pt x="3415299" y="692274"/>
                </a:lnTo>
                <a:close/>
                <a:moveTo>
                  <a:pt x="3086481" y="686943"/>
                </a:moveTo>
                <a:lnTo>
                  <a:pt x="3148679" y="686943"/>
                </a:lnTo>
                <a:cubicBezTo>
                  <a:pt x="3148965" y="687610"/>
                  <a:pt x="3149251" y="688372"/>
                  <a:pt x="3149536" y="689039"/>
                </a:cubicBezTo>
                <a:cubicBezTo>
                  <a:pt x="3139631" y="692563"/>
                  <a:pt x="3129820" y="696182"/>
                  <a:pt x="3119152" y="699992"/>
                </a:cubicBezTo>
                <a:cubicBezTo>
                  <a:pt x="3117818" y="697230"/>
                  <a:pt x="3116294" y="694087"/>
                  <a:pt x="3115151" y="691801"/>
                </a:cubicBezTo>
                <a:cubicBezTo>
                  <a:pt x="3108769" y="695420"/>
                  <a:pt x="3102483" y="699040"/>
                  <a:pt x="3094292" y="703707"/>
                </a:cubicBezTo>
                <a:cubicBezTo>
                  <a:pt x="3092291" y="699421"/>
                  <a:pt x="3089910" y="694182"/>
                  <a:pt x="3086481" y="686943"/>
                </a:cubicBezTo>
                <a:close/>
                <a:moveTo>
                  <a:pt x="3423380" y="685514"/>
                </a:moveTo>
                <a:lnTo>
                  <a:pt x="3423380" y="718757"/>
                </a:lnTo>
                <a:cubicBezTo>
                  <a:pt x="3424428" y="718757"/>
                  <a:pt x="3425476" y="718757"/>
                  <a:pt x="3426524" y="718757"/>
                </a:cubicBezTo>
                <a:lnTo>
                  <a:pt x="3428200" y="708332"/>
                </a:lnTo>
                <a:lnTo>
                  <a:pt x="3428810" y="713042"/>
                </a:lnTo>
                <a:cubicBezTo>
                  <a:pt x="3429000" y="717328"/>
                  <a:pt x="3429857" y="722281"/>
                  <a:pt x="3428048" y="725710"/>
                </a:cubicBezTo>
                <a:cubicBezTo>
                  <a:pt x="3426047" y="729615"/>
                  <a:pt x="3421380" y="732092"/>
                  <a:pt x="3418618" y="734473"/>
                </a:cubicBezTo>
                <a:cubicBezTo>
                  <a:pt x="3435858" y="734473"/>
                  <a:pt x="3453765" y="734759"/>
                  <a:pt x="3471767" y="734473"/>
                </a:cubicBezTo>
                <a:cubicBezTo>
                  <a:pt x="3502057" y="733806"/>
                  <a:pt x="3532442" y="733235"/>
                  <a:pt x="3562636" y="731710"/>
                </a:cubicBezTo>
                <a:cubicBezTo>
                  <a:pt x="3597212" y="729996"/>
                  <a:pt x="3631692" y="727139"/>
                  <a:pt x="3666268" y="725138"/>
                </a:cubicBezTo>
                <a:cubicBezTo>
                  <a:pt x="3693700" y="723519"/>
                  <a:pt x="3721227" y="722662"/>
                  <a:pt x="3748754" y="721043"/>
                </a:cubicBezTo>
                <a:cubicBezTo>
                  <a:pt x="3780092" y="719137"/>
                  <a:pt x="3811429" y="716661"/>
                  <a:pt x="3842766" y="714566"/>
                </a:cubicBezTo>
                <a:cubicBezTo>
                  <a:pt x="3867626" y="712946"/>
                  <a:pt x="3892582" y="711899"/>
                  <a:pt x="3917347" y="709898"/>
                </a:cubicBezTo>
                <a:cubicBezTo>
                  <a:pt x="3945446" y="707517"/>
                  <a:pt x="3973449" y="704279"/>
                  <a:pt x="4001548" y="701612"/>
                </a:cubicBezTo>
                <a:cubicBezTo>
                  <a:pt x="4007644" y="701040"/>
                  <a:pt x="4013835" y="701612"/>
                  <a:pt x="4021836" y="701612"/>
                </a:cubicBezTo>
                <a:cubicBezTo>
                  <a:pt x="4020788" y="716661"/>
                  <a:pt x="4020026" y="731139"/>
                  <a:pt x="4018598" y="745427"/>
                </a:cubicBezTo>
                <a:cubicBezTo>
                  <a:pt x="4016883" y="762572"/>
                  <a:pt x="4014407" y="779621"/>
                  <a:pt x="4012406" y="796671"/>
                </a:cubicBezTo>
                <a:cubicBezTo>
                  <a:pt x="4005644" y="854297"/>
                  <a:pt x="3999738" y="912019"/>
                  <a:pt x="3991737" y="969455"/>
                </a:cubicBezTo>
                <a:cubicBezTo>
                  <a:pt x="3987165" y="1002602"/>
                  <a:pt x="3964496" y="1020890"/>
                  <a:pt x="3933254" y="1029748"/>
                </a:cubicBezTo>
                <a:cubicBezTo>
                  <a:pt x="3921062" y="1033177"/>
                  <a:pt x="3909251" y="1037749"/>
                  <a:pt x="3897059" y="1040797"/>
                </a:cubicBezTo>
                <a:cubicBezTo>
                  <a:pt x="3881057" y="1044797"/>
                  <a:pt x="3864864" y="1047464"/>
                  <a:pt x="3848767" y="1051179"/>
                </a:cubicBezTo>
                <a:cubicBezTo>
                  <a:pt x="3838766" y="1053560"/>
                  <a:pt x="3829145" y="1057275"/>
                  <a:pt x="3819239" y="1059656"/>
                </a:cubicBezTo>
                <a:cubicBezTo>
                  <a:pt x="3809905" y="1061847"/>
                  <a:pt x="3800380" y="1062990"/>
                  <a:pt x="3791045" y="1064895"/>
                </a:cubicBezTo>
                <a:cubicBezTo>
                  <a:pt x="3779615" y="1067086"/>
                  <a:pt x="3768185" y="1069658"/>
                  <a:pt x="3756660" y="1071848"/>
                </a:cubicBezTo>
                <a:cubicBezTo>
                  <a:pt x="3744944" y="1074134"/>
                  <a:pt x="3733133" y="1077944"/>
                  <a:pt x="3721418" y="1078040"/>
                </a:cubicBezTo>
                <a:cubicBezTo>
                  <a:pt x="3540538" y="1079659"/>
                  <a:pt x="3359563" y="1081754"/>
                  <a:pt x="3178683" y="1081850"/>
                </a:cubicBezTo>
                <a:cubicBezTo>
                  <a:pt x="2596325" y="1082326"/>
                  <a:pt x="2013966" y="1082040"/>
                  <a:pt x="1431608" y="1081850"/>
                </a:cubicBezTo>
                <a:cubicBezTo>
                  <a:pt x="1058990" y="1081850"/>
                  <a:pt x="686276" y="1081564"/>
                  <a:pt x="313658" y="1081564"/>
                </a:cubicBezTo>
                <a:cubicBezTo>
                  <a:pt x="284607" y="1081564"/>
                  <a:pt x="256032" y="1080611"/>
                  <a:pt x="227362" y="1074134"/>
                </a:cubicBezTo>
                <a:cubicBezTo>
                  <a:pt x="214217" y="1071086"/>
                  <a:pt x="199358" y="1075468"/>
                  <a:pt x="185357" y="1075754"/>
                </a:cubicBezTo>
                <a:cubicBezTo>
                  <a:pt x="173450" y="1075944"/>
                  <a:pt x="161449" y="1075277"/>
                  <a:pt x="149447" y="1074611"/>
                </a:cubicBezTo>
                <a:cubicBezTo>
                  <a:pt x="138398" y="1073944"/>
                  <a:pt x="127159" y="1073658"/>
                  <a:pt x="116205" y="1071753"/>
                </a:cubicBezTo>
                <a:cubicBezTo>
                  <a:pt x="86963" y="1066800"/>
                  <a:pt x="71152" y="1046893"/>
                  <a:pt x="64484" y="1020032"/>
                </a:cubicBezTo>
                <a:cubicBezTo>
                  <a:pt x="60293" y="1003268"/>
                  <a:pt x="57722" y="985266"/>
                  <a:pt x="59150" y="968216"/>
                </a:cubicBezTo>
                <a:cubicBezTo>
                  <a:pt x="61627" y="937927"/>
                  <a:pt x="73247" y="910400"/>
                  <a:pt x="90106" y="884492"/>
                </a:cubicBezTo>
                <a:cubicBezTo>
                  <a:pt x="102680" y="865251"/>
                  <a:pt x="112014" y="843725"/>
                  <a:pt x="121920" y="822770"/>
                </a:cubicBezTo>
                <a:cubicBezTo>
                  <a:pt x="126016" y="813911"/>
                  <a:pt x="128302" y="806196"/>
                  <a:pt x="113443" y="801243"/>
                </a:cubicBezTo>
                <a:cubicBezTo>
                  <a:pt x="88487" y="792766"/>
                  <a:pt x="64961" y="780193"/>
                  <a:pt x="40862" y="769239"/>
                </a:cubicBezTo>
                <a:cubicBezTo>
                  <a:pt x="38672" y="768287"/>
                  <a:pt x="36767" y="766477"/>
                  <a:pt x="34957" y="764858"/>
                </a:cubicBezTo>
                <a:cubicBezTo>
                  <a:pt x="26861" y="757619"/>
                  <a:pt x="19145" y="749999"/>
                  <a:pt x="10859" y="742950"/>
                </a:cubicBezTo>
                <a:cubicBezTo>
                  <a:pt x="-1143" y="732854"/>
                  <a:pt x="953" y="719042"/>
                  <a:pt x="0" y="705898"/>
                </a:cubicBezTo>
                <a:lnTo>
                  <a:pt x="8763" y="709612"/>
                </a:lnTo>
                <a:cubicBezTo>
                  <a:pt x="26099" y="711422"/>
                  <a:pt x="41624" y="712851"/>
                  <a:pt x="57150" y="714661"/>
                </a:cubicBezTo>
                <a:cubicBezTo>
                  <a:pt x="66104" y="715709"/>
                  <a:pt x="74962" y="717518"/>
                  <a:pt x="83915" y="718757"/>
                </a:cubicBezTo>
                <a:cubicBezTo>
                  <a:pt x="93536" y="720185"/>
                  <a:pt x="99060" y="717042"/>
                  <a:pt x="96107" y="706279"/>
                </a:cubicBezTo>
                <a:cubicBezTo>
                  <a:pt x="110490" y="706279"/>
                  <a:pt x="124111" y="705707"/>
                  <a:pt x="137636" y="706469"/>
                </a:cubicBezTo>
                <a:cubicBezTo>
                  <a:pt x="146685" y="707041"/>
                  <a:pt x="152495" y="704374"/>
                  <a:pt x="157544" y="696754"/>
                </a:cubicBezTo>
                <a:cubicBezTo>
                  <a:pt x="161354" y="690992"/>
                  <a:pt x="166783" y="687467"/>
                  <a:pt x="172998" y="686158"/>
                </a:cubicBezTo>
                <a:lnTo>
                  <a:pt x="192861" y="688807"/>
                </a:lnTo>
                <a:lnTo>
                  <a:pt x="179439" y="695432"/>
                </a:lnTo>
                <a:cubicBezTo>
                  <a:pt x="176379" y="699612"/>
                  <a:pt x="174117" y="704755"/>
                  <a:pt x="170307" y="708089"/>
                </a:cubicBezTo>
                <a:cubicBezTo>
                  <a:pt x="167735" y="710375"/>
                  <a:pt x="167640" y="715423"/>
                  <a:pt x="166116" y="719995"/>
                </a:cubicBezTo>
                <a:cubicBezTo>
                  <a:pt x="165068" y="717328"/>
                  <a:pt x="164211" y="715137"/>
                  <a:pt x="163830" y="713994"/>
                </a:cubicBezTo>
                <a:cubicBezTo>
                  <a:pt x="157925" y="716471"/>
                  <a:pt x="152591" y="719233"/>
                  <a:pt x="146971" y="720662"/>
                </a:cubicBezTo>
                <a:cubicBezTo>
                  <a:pt x="144685" y="721233"/>
                  <a:pt x="141637" y="718661"/>
                  <a:pt x="138970" y="717518"/>
                </a:cubicBezTo>
                <a:cubicBezTo>
                  <a:pt x="137255" y="716756"/>
                  <a:pt x="134303" y="714851"/>
                  <a:pt x="134017" y="715232"/>
                </a:cubicBezTo>
                <a:cubicBezTo>
                  <a:pt x="123635" y="728853"/>
                  <a:pt x="109252" y="716756"/>
                  <a:pt x="97536" y="720947"/>
                </a:cubicBezTo>
                <a:cubicBezTo>
                  <a:pt x="96869" y="721233"/>
                  <a:pt x="96203" y="721519"/>
                  <a:pt x="95060" y="722090"/>
                </a:cubicBezTo>
                <a:cubicBezTo>
                  <a:pt x="95060" y="730377"/>
                  <a:pt x="99822" y="734568"/>
                  <a:pt x="107537" y="735425"/>
                </a:cubicBezTo>
                <a:cubicBezTo>
                  <a:pt x="129826" y="737997"/>
                  <a:pt x="152114" y="741331"/>
                  <a:pt x="174498" y="742379"/>
                </a:cubicBezTo>
                <a:cubicBezTo>
                  <a:pt x="245364" y="745808"/>
                  <a:pt x="316325" y="748379"/>
                  <a:pt x="387191" y="751142"/>
                </a:cubicBezTo>
                <a:cubicBezTo>
                  <a:pt x="423767" y="752570"/>
                  <a:pt x="460343" y="754190"/>
                  <a:pt x="496919" y="755142"/>
                </a:cubicBezTo>
                <a:cubicBezTo>
                  <a:pt x="600361" y="757714"/>
                  <a:pt x="703898" y="760285"/>
                  <a:pt x="807339" y="762381"/>
                </a:cubicBezTo>
                <a:cubicBezTo>
                  <a:pt x="908114" y="764381"/>
                  <a:pt x="1008888" y="766667"/>
                  <a:pt x="1109663" y="767239"/>
                </a:cubicBezTo>
                <a:cubicBezTo>
                  <a:pt x="1283399" y="768191"/>
                  <a:pt x="1457230" y="768096"/>
                  <a:pt x="1630966" y="768191"/>
                </a:cubicBezTo>
                <a:cubicBezTo>
                  <a:pt x="1751076" y="768191"/>
                  <a:pt x="1871186" y="768001"/>
                  <a:pt x="1991297" y="767810"/>
                </a:cubicBezTo>
                <a:cubicBezTo>
                  <a:pt x="2001107" y="767810"/>
                  <a:pt x="2011394" y="768668"/>
                  <a:pt x="2020729" y="766286"/>
                </a:cubicBezTo>
                <a:cubicBezTo>
                  <a:pt x="2032826" y="763238"/>
                  <a:pt x="2044256" y="767715"/>
                  <a:pt x="2056257" y="766191"/>
                </a:cubicBezTo>
                <a:cubicBezTo>
                  <a:pt x="2069306" y="764477"/>
                  <a:pt x="2082832" y="766477"/>
                  <a:pt x="2096167" y="766477"/>
                </a:cubicBezTo>
                <a:cubicBezTo>
                  <a:pt x="2110073" y="766477"/>
                  <a:pt x="2123885" y="766286"/>
                  <a:pt x="2137791" y="766191"/>
                </a:cubicBezTo>
                <a:cubicBezTo>
                  <a:pt x="2151317" y="766191"/>
                  <a:pt x="2164842" y="766096"/>
                  <a:pt x="2178272" y="766001"/>
                </a:cubicBezTo>
                <a:cubicBezTo>
                  <a:pt x="2192179" y="766001"/>
                  <a:pt x="2205990" y="766191"/>
                  <a:pt x="2219897" y="766001"/>
                </a:cubicBezTo>
                <a:cubicBezTo>
                  <a:pt x="2277332" y="765334"/>
                  <a:pt x="2334768" y="765048"/>
                  <a:pt x="2392204" y="763334"/>
                </a:cubicBezTo>
                <a:cubicBezTo>
                  <a:pt x="2406682" y="762857"/>
                  <a:pt x="2421160" y="762476"/>
                  <a:pt x="2435638" y="762191"/>
                </a:cubicBezTo>
                <a:cubicBezTo>
                  <a:pt x="2451354" y="761810"/>
                  <a:pt x="2467070" y="761905"/>
                  <a:pt x="2482692" y="761714"/>
                </a:cubicBezTo>
                <a:cubicBezTo>
                  <a:pt x="2498027" y="761619"/>
                  <a:pt x="2513362" y="761619"/>
                  <a:pt x="2528697" y="761429"/>
                </a:cubicBezTo>
                <a:cubicBezTo>
                  <a:pt x="2544413" y="761238"/>
                  <a:pt x="2560130" y="761143"/>
                  <a:pt x="2575846" y="760667"/>
                </a:cubicBezTo>
                <a:cubicBezTo>
                  <a:pt x="2604326" y="759809"/>
                  <a:pt x="2632710" y="759047"/>
                  <a:pt x="2661095" y="757523"/>
                </a:cubicBezTo>
                <a:cubicBezTo>
                  <a:pt x="2665095" y="757333"/>
                  <a:pt x="2668810" y="753142"/>
                  <a:pt x="2672620" y="750856"/>
                </a:cubicBezTo>
                <a:lnTo>
                  <a:pt x="2672620" y="756285"/>
                </a:lnTo>
                <a:cubicBezTo>
                  <a:pt x="2709291" y="756285"/>
                  <a:pt x="2745677" y="756380"/>
                  <a:pt x="2781967" y="756285"/>
                </a:cubicBezTo>
                <a:cubicBezTo>
                  <a:pt x="2801684" y="756190"/>
                  <a:pt x="2821400" y="755523"/>
                  <a:pt x="2841117" y="755047"/>
                </a:cubicBezTo>
                <a:cubicBezTo>
                  <a:pt x="2853881" y="754761"/>
                  <a:pt x="2866263" y="751523"/>
                  <a:pt x="2879408" y="753142"/>
                </a:cubicBezTo>
                <a:cubicBezTo>
                  <a:pt x="2893409" y="754856"/>
                  <a:pt x="2907792" y="753237"/>
                  <a:pt x="2922080" y="753142"/>
                </a:cubicBezTo>
                <a:cubicBezTo>
                  <a:pt x="2935986" y="752951"/>
                  <a:pt x="2949797" y="752856"/>
                  <a:pt x="2963704" y="752475"/>
                </a:cubicBezTo>
                <a:cubicBezTo>
                  <a:pt x="3024854" y="750665"/>
                  <a:pt x="3086005" y="748665"/>
                  <a:pt x="3147251" y="746855"/>
                </a:cubicBezTo>
                <a:cubicBezTo>
                  <a:pt x="3182303" y="745808"/>
                  <a:pt x="3217450" y="745522"/>
                  <a:pt x="3252597" y="744284"/>
                </a:cubicBezTo>
                <a:cubicBezTo>
                  <a:pt x="3305842" y="742379"/>
                  <a:pt x="3359087" y="739807"/>
                  <a:pt x="3412331" y="737521"/>
                </a:cubicBezTo>
                <a:cubicBezTo>
                  <a:pt x="3413284" y="737521"/>
                  <a:pt x="3414236" y="737045"/>
                  <a:pt x="3413951" y="737140"/>
                </a:cubicBezTo>
                <a:cubicBezTo>
                  <a:pt x="3413951" y="733997"/>
                  <a:pt x="3413951" y="731520"/>
                  <a:pt x="3413951" y="729044"/>
                </a:cubicBezTo>
                <a:lnTo>
                  <a:pt x="3415299" y="692274"/>
                </a:lnTo>
                <a:lnTo>
                  <a:pt x="3415284" y="696563"/>
                </a:lnTo>
                <a:cubicBezTo>
                  <a:pt x="3416522" y="696944"/>
                  <a:pt x="3417761" y="697230"/>
                  <a:pt x="3418999" y="697611"/>
                </a:cubicBezTo>
                <a:cubicBezTo>
                  <a:pt x="3420523" y="693610"/>
                  <a:pt x="3423476" y="689515"/>
                  <a:pt x="3423380" y="685514"/>
                </a:cubicBezTo>
                <a:close/>
                <a:moveTo>
                  <a:pt x="710565" y="681799"/>
                </a:moveTo>
                <a:lnTo>
                  <a:pt x="747999" y="681799"/>
                </a:lnTo>
                <a:cubicBezTo>
                  <a:pt x="747363" y="686816"/>
                  <a:pt x="742062" y="689260"/>
                  <a:pt x="732092" y="689133"/>
                </a:cubicBezTo>
                <a:cubicBezTo>
                  <a:pt x="725329" y="689133"/>
                  <a:pt x="718566" y="689133"/>
                  <a:pt x="711232" y="689133"/>
                </a:cubicBezTo>
                <a:cubicBezTo>
                  <a:pt x="711041" y="687324"/>
                  <a:pt x="710756" y="684561"/>
                  <a:pt x="710565" y="681799"/>
                </a:cubicBezTo>
                <a:close/>
                <a:moveTo>
                  <a:pt x="823246" y="681704"/>
                </a:moveTo>
                <a:cubicBezTo>
                  <a:pt x="826008" y="681704"/>
                  <a:pt x="828675" y="685419"/>
                  <a:pt x="831437" y="687515"/>
                </a:cubicBezTo>
                <a:cubicBezTo>
                  <a:pt x="828675" y="688753"/>
                  <a:pt x="826008" y="690753"/>
                  <a:pt x="823151" y="691039"/>
                </a:cubicBezTo>
                <a:cubicBezTo>
                  <a:pt x="813149" y="691896"/>
                  <a:pt x="803148" y="692182"/>
                  <a:pt x="792480" y="692753"/>
                </a:cubicBezTo>
                <a:cubicBezTo>
                  <a:pt x="792861" y="690753"/>
                  <a:pt x="793528" y="687038"/>
                  <a:pt x="794195" y="683038"/>
                </a:cubicBezTo>
                <a:cubicBezTo>
                  <a:pt x="804577" y="682466"/>
                  <a:pt x="813911" y="681419"/>
                  <a:pt x="823246" y="681704"/>
                </a:cubicBezTo>
                <a:close/>
                <a:moveTo>
                  <a:pt x="3853434" y="679989"/>
                </a:moveTo>
                <a:cubicBezTo>
                  <a:pt x="3870770" y="680656"/>
                  <a:pt x="3888105" y="683609"/>
                  <a:pt x="3905441" y="685038"/>
                </a:cubicBezTo>
                <a:cubicBezTo>
                  <a:pt x="3914204" y="685704"/>
                  <a:pt x="3922967" y="685133"/>
                  <a:pt x="3932206" y="687514"/>
                </a:cubicBezTo>
                <a:cubicBezTo>
                  <a:pt x="3927062" y="688562"/>
                  <a:pt x="3921824" y="690372"/>
                  <a:pt x="3916680" y="690562"/>
                </a:cubicBezTo>
                <a:cubicBezTo>
                  <a:pt x="3870770" y="692467"/>
                  <a:pt x="3824859" y="694277"/>
                  <a:pt x="3778949" y="695610"/>
                </a:cubicBezTo>
                <a:cubicBezTo>
                  <a:pt x="3763518" y="696087"/>
                  <a:pt x="3747992" y="694277"/>
                  <a:pt x="3732562" y="695134"/>
                </a:cubicBezTo>
                <a:cubicBezTo>
                  <a:pt x="3717036" y="695991"/>
                  <a:pt x="3701701" y="698849"/>
                  <a:pt x="3686270" y="700849"/>
                </a:cubicBezTo>
                <a:cubicBezTo>
                  <a:pt x="3685604" y="700849"/>
                  <a:pt x="3684937" y="701516"/>
                  <a:pt x="3684175" y="701516"/>
                </a:cubicBezTo>
                <a:lnTo>
                  <a:pt x="3615976" y="701516"/>
                </a:lnTo>
                <a:cubicBezTo>
                  <a:pt x="3615690" y="699325"/>
                  <a:pt x="3615309" y="696182"/>
                  <a:pt x="3614928" y="693039"/>
                </a:cubicBezTo>
                <a:cubicBezTo>
                  <a:pt x="3603784" y="694277"/>
                  <a:pt x="3593021" y="695515"/>
                  <a:pt x="3581591" y="696753"/>
                </a:cubicBezTo>
                <a:cubicBezTo>
                  <a:pt x="3578257" y="707517"/>
                  <a:pt x="3575590" y="708469"/>
                  <a:pt x="3552539" y="705135"/>
                </a:cubicBezTo>
                <a:cubicBezTo>
                  <a:pt x="3551777" y="701040"/>
                  <a:pt x="3551015" y="696944"/>
                  <a:pt x="3550158" y="692181"/>
                </a:cubicBezTo>
                <a:cubicBezTo>
                  <a:pt x="3555111" y="690657"/>
                  <a:pt x="3559397" y="688562"/>
                  <a:pt x="3561112" y="696753"/>
                </a:cubicBezTo>
                <a:cubicBezTo>
                  <a:pt x="3561588" y="699039"/>
                  <a:pt x="3566255" y="700563"/>
                  <a:pt x="3570827" y="703516"/>
                </a:cubicBezTo>
                <a:cubicBezTo>
                  <a:pt x="3570827" y="692753"/>
                  <a:pt x="3573209" y="687419"/>
                  <a:pt x="3582638" y="690657"/>
                </a:cubicBezTo>
                <a:cubicBezTo>
                  <a:pt x="3583877" y="691134"/>
                  <a:pt x="3586258" y="689419"/>
                  <a:pt x="3587687" y="688181"/>
                </a:cubicBezTo>
                <a:cubicBezTo>
                  <a:pt x="3593973" y="682656"/>
                  <a:pt x="3605784" y="682085"/>
                  <a:pt x="3612833" y="687038"/>
                </a:cubicBezTo>
                <a:cubicBezTo>
                  <a:pt x="3614166" y="687990"/>
                  <a:pt x="3615785" y="688943"/>
                  <a:pt x="3617309" y="688943"/>
                </a:cubicBezTo>
                <a:cubicBezTo>
                  <a:pt x="3631502" y="688943"/>
                  <a:pt x="3645789" y="688371"/>
                  <a:pt x="3659981" y="688657"/>
                </a:cubicBezTo>
                <a:cubicBezTo>
                  <a:pt x="3665887" y="688752"/>
                  <a:pt x="3671792" y="690467"/>
                  <a:pt x="3678936" y="691610"/>
                </a:cubicBezTo>
                <a:cubicBezTo>
                  <a:pt x="3678841" y="692277"/>
                  <a:pt x="3679317" y="689800"/>
                  <a:pt x="3679888" y="687038"/>
                </a:cubicBezTo>
                <a:cubicBezTo>
                  <a:pt x="3687699" y="686085"/>
                  <a:pt x="3695795" y="685038"/>
                  <a:pt x="3704368" y="683990"/>
                </a:cubicBezTo>
                <a:cubicBezTo>
                  <a:pt x="3705035" y="687228"/>
                  <a:pt x="3705606" y="689800"/>
                  <a:pt x="3706273" y="692562"/>
                </a:cubicBezTo>
                <a:lnTo>
                  <a:pt x="3745802" y="692562"/>
                </a:lnTo>
                <a:cubicBezTo>
                  <a:pt x="3748087" y="682371"/>
                  <a:pt x="3757708" y="678751"/>
                  <a:pt x="3769043" y="682847"/>
                </a:cubicBezTo>
                <a:cubicBezTo>
                  <a:pt x="3774853" y="684942"/>
                  <a:pt x="3781044" y="687609"/>
                  <a:pt x="3786187" y="680751"/>
                </a:cubicBezTo>
                <a:cubicBezTo>
                  <a:pt x="3787045" y="679608"/>
                  <a:pt x="3790093" y="679894"/>
                  <a:pt x="3792093" y="680085"/>
                </a:cubicBezTo>
                <a:cubicBezTo>
                  <a:pt x="3798856" y="680656"/>
                  <a:pt x="3805619" y="682085"/>
                  <a:pt x="3812381" y="681990"/>
                </a:cubicBezTo>
                <a:cubicBezTo>
                  <a:pt x="3826097" y="681704"/>
                  <a:pt x="3839813" y="679418"/>
                  <a:pt x="3853434" y="679989"/>
                </a:cubicBezTo>
                <a:close/>
                <a:moveTo>
                  <a:pt x="3125724" y="669322"/>
                </a:moveTo>
                <a:cubicBezTo>
                  <a:pt x="3125819" y="669322"/>
                  <a:pt x="3125819" y="669989"/>
                  <a:pt x="3125819" y="670274"/>
                </a:cubicBezTo>
                <a:lnTo>
                  <a:pt x="3121375" y="669430"/>
                </a:lnTo>
                <a:close/>
                <a:moveTo>
                  <a:pt x="2142649" y="669322"/>
                </a:moveTo>
                <a:lnTo>
                  <a:pt x="2153317" y="669322"/>
                </a:lnTo>
                <a:lnTo>
                  <a:pt x="2153317" y="680847"/>
                </a:lnTo>
                <a:lnTo>
                  <a:pt x="2142649" y="680847"/>
                </a:lnTo>
                <a:close/>
                <a:moveTo>
                  <a:pt x="2200180" y="669036"/>
                </a:moveTo>
                <a:lnTo>
                  <a:pt x="2215611" y="669036"/>
                </a:lnTo>
                <a:cubicBezTo>
                  <a:pt x="2214277" y="673513"/>
                  <a:pt x="2213705" y="677609"/>
                  <a:pt x="2211801" y="680847"/>
                </a:cubicBezTo>
                <a:cubicBezTo>
                  <a:pt x="2211134" y="681990"/>
                  <a:pt x="2205705" y="682276"/>
                  <a:pt x="2205038" y="681323"/>
                </a:cubicBezTo>
                <a:cubicBezTo>
                  <a:pt x="2202942" y="678085"/>
                  <a:pt x="2201990" y="673989"/>
                  <a:pt x="2200180" y="669036"/>
                </a:cubicBezTo>
                <a:close/>
                <a:moveTo>
                  <a:pt x="2233994" y="666845"/>
                </a:moveTo>
                <a:cubicBezTo>
                  <a:pt x="2233994" y="671417"/>
                  <a:pt x="2235042" y="675703"/>
                  <a:pt x="2233613" y="678847"/>
                </a:cubicBezTo>
                <a:cubicBezTo>
                  <a:pt x="2232660" y="680942"/>
                  <a:pt x="2227993" y="681228"/>
                  <a:pt x="2224088" y="682561"/>
                </a:cubicBezTo>
                <a:lnTo>
                  <a:pt x="2224088" y="667512"/>
                </a:lnTo>
                <a:cubicBezTo>
                  <a:pt x="2227326" y="667321"/>
                  <a:pt x="2230279" y="667131"/>
                  <a:pt x="2233994" y="666845"/>
                </a:cubicBezTo>
                <a:close/>
                <a:moveTo>
                  <a:pt x="2295430" y="666464"/>
                </a:moveTo>
                <a:lnTo>
                  <a:pt x="2295430" y="679132"/>
                </a:lnTo>
                <a:lnTo>
                  <a:pt x="2286000" y="679132"/>
                </a:lnTo>
                <a:lnTo>
                  <a:pt x="2286000" y="667036"/>
                </a:lnTo>
                <a:cubicBezTo>
                  <a:pt x="2289048" y="666845"/>
                  <a:pt x="2292096" y="666655"/>
                  <a:pt x="2295430" y="666464"/>
                </a:cubicBezTo>
                <a:close/>
                <a:moveTo>
                  <a:pt x="2275808" y="666178"/>
                </a:moveTo>
                <a:lnTo>
                  <a:pt x="2275808" y="666273"/>
                </a:lnTo>
                <a:lnTo>
                  <a:pt x="2275808" y="679322"/>
                </a:lnTo>
                <a:cubicBezTo>
                  <a:pt x="2272570" y="679513"/>
                  <a:pt x="2269522" y="679703"/>
                  <a:pt x="2265807" y="679894"/>
                </a:cubicBezTo>
                <a:lnTo>
                  <a:pt x="2265807" y="667035"/>
                </a:lnTo>
                <a:cubicBezTo>
                  <a:pt x="2268760" y="666845"/>
                  <a:pt x="2271808" y="666559"/>
                  <a:pt x="2275808" y="666178"/>
                </a:cubicBezTo>
                <a:close/>
                <a:moveTo>
                  <a:pt x="2531078" y="665416"/>
                </a:moveTo>
                <a:cubicBezTo>
                  <a:pt x="2531078" y="665416"/>
                  <a:pt x="2531554" y="665416"/>
                  <a:pt x="2531745" y="665416"/>
                </a:cubicBezTo>
                <a:lnTo>
                  <a:pt x="2531745" y="669893"/>
                </a:lnTo>
                <a:lnTo>
                  <a:pt x="2531078" y="669893"/>
                </a:lnTo>
                <a:close/>
                <a:moveTo>
                  <a:pt x="2356771" y="665416"/>
                </a:moveTo>
                <a:lnTo>
                  <a:pt x="2356771" y="677513"/>
                </a:lnTo>
                <a:lnTo>
                  <a:pt x="2346769" y="677513"/>
                </a:lnTo>
                <a:cubicBezTo>
                  <a:pt x="2346769" y="670369"/>
                  <a:pt x="2343436" y="661797"/>
                  <a:pt x="2356771" y="665416"/>
                </a:cubicBezTo>
                <a:close/>
                <a:moveTo>
                  <a:pt x="2336863" y="665035"/>
                </a:moveTo>
                <a:lnTo>
                  <a:pt x="2336863" y="678465"/>
                </a:lnTo>
                <a:lnTo>
                  <a:pt x="2326767" y="678465"/>
                </a:lnTo>
                <a:lnTo>
                  <a:pt x="2326767" y="665702"/>
                </a:lnTo>
                <a:cubicBezTo>
                  <a:pt x="2329910" y="665511"/>
                  <a:pt x="2332958" y="665321"/>
                  <a:pt x="2336863" y="665035"/>
                </a:cubicBezTo>
                <a:close/>
                <a:moveTo>
                  <a:pt x="2388108" y="664940"/>
                </a:moveTo>
                <a:lnTo>
                  <a:pt x="2398395" y="664940"/>
                </a:lnTo>
                <a:lnTo>
                  <a:pt x="2398395" y="676941"/>
                </a:lnTo>
                <a:lnTo>
                  <a:pt x="2388108" y="676941"/>
                </a:lnTo>
                <a:close/>
                <a:moveTo>
                  <a:pt x="2367153" y="664940"/>
                </a:moveTo>
                <a:lnTo>
                  <a:pt x="2378107" y="664940"/>
                </a:lnTo>
                <a:lnTo>
                  <a:pt x="2378107" y="677227"/>
                </a:lnTo>
                <a:lnTo>
                  <a:pt x="2367153" y="677227"/>
                </a:lnTo>
                <a:close/>
                <a:moveTo>
                  <a:pt x="2445395" y="664654"/>
                </a:moveTo>
                <a:lnTo>
                  <a:pt x="2460783" y="664654"/>
                </a:lnTo>
                <a:cubicBezTo>
                  <a:pt x="2459736" y="668845"/>
                  <a:pt x="2459355" y="672941"/>
                  <a:pt x="2457640" y="676275"/>
                </a:cubicBezTo>
                <a:cubicBezTo>
                  <a:pt x="2456974" y="677513"/>
                  <a:pt x="2451544" y="678084"/>
                  <a:pt x="2450877" y="677037"/>
                </a:cubicBezTo>
                <a:close/>
                <a:moveTo>
                  <a:pt x="2445353" y="664559"/>
                </a:moveTo>
                <a:lnTo>
                  <a:pt x="2445395" y="664654"/>
                </a:lnTo>
                <a:lnTo>
                  <a:pt x="2445353" y="664654"/>
                </a:lnTo>
                <a:close/>
                <a:moveTo>
                  <a:pt x="2417921" y="664178"/>
                </a:moveTo>
                <a:lnTo>
                  <a:pt x="2417921" y="676561"/>
                </a:lnTo>
                <a:lnTo>
                  <a:pt x="2408015" y="676561"/>
                </a:lnTo>
                <a:lnTo>
                  <a:pt x="2408015" y="665130"/>
                </a:lnTo>
                <a:cubicBezTo>
                  <a:pt x="2411158" y="664845"/>
                  <a:pt x="2414206" y="664559"/>
                  <a:pt x="2417921" y="664178"/>
                </a:cubicBezTo>
                <a:close/>
                <a:moveTo>
                  <a:pt x="2469642" y="662845"/>
                </a:moveTo>
                <a:lnTo>
                  <a:pt x="2479548" y="662845"/>
                </a:lnTo>
                <a:lnTo>
                  <a:pt x="2479548" y="675228"/>
                </a:lnTo>
                <a:lnTo>
                  <a:pt x="2469642" y="675228"/>
                </a:lnTo>
                <a:close/>
                <a:moveTo>
                  <a:pt x="194596" y="662844"/>
                </a:moveTo>
                <a:cubicBezTo>
                  <a:pt x="197548" y="664940"/>
                  <a:pt x="201739" y="667512"/>
                  <a:pt x="202311" y="670464"/>
                </a:cubicBezTo>
                <a:cubicBezTo>
                  <a:pt x="204025" y="679513"/>
                  <a:pt x="204501" y="688752"/>
                  <a:pt x="204883" y="697992"/>
                </a:cubicBezTo>
                <a:cubicBezTo>
                  <a:pt x="205263" y="704850"/>
                  <a:pt x="202787" y="712089"/>
                  <a:pt x="215265" y="709707"/>
                </a:cubicBezTo>
                <a:cubicBezTo>
                  <a:pt x="224123" y="707993"/>
                  <a:pt x="233743" y="710469"/>
                  <a:pt x="243268" y="711041"/>
                </a:cubicBezTo>
                <a:cubicBezTo>
                  <a:pt x="243935" y="714184"/>
                  <a:pt x="244697" y="717423"/>
                  <a:pt x="245173" y="719328"/>
                </a:cubicBezTo>
                <a:lnTo>
                  <a:pt x="265271" y="719328"/>
                </a:lnTo>
                <a:cubicBezTo>
                  <a:pt x="265557" y="716280"/>
                  <a:pt x="266033" y="711517"/>
                  <a:pt x="266223" y="709326"/>
                </a:cubicBezTo>
                <a:cubicBezTo>
                  <a:pt x="306514" y="710565"/>
                  <a:pt x="346615" y="711803"/>
                  <a:pt x="387191" y="713041"/>
                </a:cubicBezTo>
                <a:cubicBezTo>
                  <a:pt x="387572" y="706659"/>
                  <a:pt x="387858" y="701706"/>
                  <a:pt x="388144" y="698182"/>
                </a:cubicBezTo>
                <a:cubicBezTo>
                  <a:pt x="394144" y="695515"/>
                  <a:pt x="399383" y="693134"/>
                  <a:pt x="404527" y="690848"/>
                </a:cubicBezTo>
                <a:cubicBezTo>
                  <a:pt x="402812" y="689991"/>
                  <a:pt x="401098" y="689038"/>
                  <a:pt x="401574" y="689324"/>
                </a:cubicBezTo>
                <a:cubicBezTo>
                  <a:pt x="406051" y="689133"/>
                  <a:pt x="413290" y="688752"/>
                  <a:pt x="420433" y="688467"/>
                </a:cubicBezTo>
                <a:cubicBezTo>
                  <a:pt x="421005" y="689324"/>
                  <a:pt x="421481" y="690181"/>
                  <a:pt x="422053" y="691038"/>
                </a:cubicBezTo>
                <a:cubicBezTo>
                  <a:pt x="420052" y="692658"/>
                  <a:pt x="418243" y="695229"/>
                  <a:pt x="416052" y="695515"/>
                </a:cubicBezTo>
                <a:cubicBezTo>
                  <a:pt x="410337" y="696277"/>
                  <a:pt x="404431" y="695801"/>
                  <a:pt x="398716" y="696468"/>
                </a:cubicBezTo>
                <a:cubicBezTo>
                  <a:pt x="395764" y="696849"/>
                  <a:pt x="390810" y="698277"/>
                  <a:pt x="390620" y="699706"/>
                </a:cubicBezTo>
                <a:cubicBezTo>
                  <a:pt x="390144" y="703707"/>
                  <a:pt x="391192" y="708088"/>
                  <a:pt x="392620" y="711898"/>
                </a:cubicBezTo>
                <a:cubicBezTo>
                  <a:pt x="394144" y="715899"/>
                  <a:pt x="396811" y="719518"/>
                  <a:pt x="400240" y="725519"/>
                </a:cubicBezTo>
                <a:cubicBezTo>
                  <a:pt x="367855" y="723995"/>
                  <a:pt x="338995" y="722185"/>
                  <a:pt x="310134" y="721518"/>
                </a:cubicBezTo>
                <a:cubicBezTo>
                  <a:pt x="279368" y="720852"/>
                  <a:pt x="248507" y="721328"/>
                  <a:pt x="217360" y="721328"/>
                </a:cubicBezTo>
                <a:lnTo>
                  <a:pt x="217170" y="721518"/>
                </a:lnTo>
                <a:cubicBezTo>
                  <a:pt x="216027" y="719804"/>
                  <a:pt x="214217" y="717137"/>
                  <a:pt x="212502" y="714470"/>
                </a:cubicBezTo>
                <a:cubicBezTo>
                  <a:pt x="209835" y="716280"/>
                  <a:pt x="207359" y="719042"/>
                  <a:pt x="204311" y="719804"/>
                </a:cubicBezTo>
                <a:cubicBezTo>
                  <a:pt x="197644" y="721328"/>
                  <a:pt x="190785" y="721899"/>
                  <a:pt x="183356" y="722852"/>
                </a:cubicBezTo>
                <a:lnTo>
                  <a:pt x="183356" y="707707"/>
                </a:lnTo>
                <a:cubicBezTo>
                  <a:pt x="190119" y="708088"/>
                  <a:pt x="196786" y="708374"/>
                  <a:pt x="203930" y="708755"/>
                </a:cubicBezTo>
                <a:cubicBezTo>
                  <a:pt x="212788" y="695610"/>
                  <a:pt x="197644" y="688562"/>
                  <a:pt x="196120" y="677989"/>
                </a:cubicBezTo>
                <a:cubicBezTo>
                  <a:pt x="194881" y="679132"/>
                  <a:pt x="193643" y="680275"/>
                  <a:pt x="191547" y="682180"/>
                </a:cubicBezTo>
                <a:cubicBezTo>
                  <a:pt x="190881" y="676179"/>
                  <a:pt x="190023" y="670941"/>
                  <a:pt x="190023" y="665702"/>
                </a:cubicBezTo>
                <a:cubicBezTo>
                  <a:pt x="190023" y="664654"/>
                  <a:pt x="193929" y="662368"/>
                  <a:pt x="194596" y="662844"/>
                </a:cubicBezTo>
                <a:close/>
                <a:moveTo>
                  <a:pt x="2510885" y="662368"/>
                </a:moveTo>
                <a:lnTo>
                  <a:pt x="2521172" y="662368"/>
                </a:lnTo>
                <a:lnTo>
                  <a:pt x="2521172" y="674560"/>
                </a:lnTo>
                <a:lnTo>
                  <a:pt x="2510885" y="674560"/>
                </a:lnTo>
                <a:close/>
                <a:moveTo>
                  <a:pt x="1419606" y="662178"/>
                </a:moveTo>
                <a:lnTo>
                  <a:pt x="1419701" y="662178"/>
                </a:lnTo>
                <a:lnTo>
                  <a:pt x="1460564" y="662178"/>
                </a:lnTo>
                <a:lnTo>
                  <a:pt x="1460564" y="688372"/>
                </a:lnTo>
                <a:lnTo>
                  <a:pt x="1422368" y="688372"/>
                </a:lnTo>
                <a:cubicBezTo>
                  <a:pt x="1421511" y="680276"/>
                  <a:pt x="1420654" y="671893"/>
                  <a:pt x="1419606" y="662178"/>
                </a:cubicBezTo>
                <a:close/>
                <a:moveTo>
                  <a:pt x="2499074" y="661797"/>
                </a:moveTo>
                <a:lnTo>
                  <a:pt x="2499074" y="675608"/>
                </a:lnTo>
                <a:cubicBezTo>
                  <a:pt x="2495740" y="675418"/>
                  <a:pt x="2492406" y="675227"/>
                  <a:pt x="2489168" y="675037"/>
                </a:cubicBezTo>
                <a:lnTo>
                  <a:pt x="2489168" y="663130"/>
                </a:lnTo>
                <a:cubicBezTo>
                  <a:pt x="2492216" y="662749"/>
                  <a:pt x="2495264" y="662368"/>
                  <a:pt x="2499074" y="661797"/>
                </a:cubicBezTo>
                <a:close/>
                <a:moveTo>
                  <a:pt x="1462659" y="661797"/>
                </a:moveTo>
                <a:cubicBezTo>
                  <a:pt x="1474375" y="661797"/>
                  <a:pt x="1485519" y="661416"/>
                  <a:pt x="1496663" y="662083"/>
                </a:cubicBezTo>
                <a:cubicBezTo>
                  <a:pt x="1498949" y="662178"/>
                  <a:pt x="1502283" y="666084"/>
                  <a:pt x="1502759" y="668655"/>
                </a:cubicBezTo>
                <a:cubicBezTo>
                  <a:pt x="1503712" y="673513"/>
                  <a:pt x="1503331" y="678847"/>
                  <a:pt x="1502759" y="683800"/>
                </a:cubicBezTo>
                <a:cubicBezTo>
                  <a:pt x="1502569" y="685705"/>
                  <a:pt x="1500473" y="687420"/>
                  <a:pt x="1499235" y="689325"/>
                </a:cubicBezTo>
                <a:cubicBezTo>
                  <a:pt x="1497521" y="687515"/>
                  <a:pt x="1495234" y="686086"/>
                  <a:pt x="1494282" y="683895"/>
                </a:cubicBezTo>
                <a:cubicBezTo>
                  <a:pt x="1492377" y="679514"/>
                  <a:pt x="1491329" y="674847"/>
                  <a:pt x="1489901" y="670275"/>
                </a:cubicBezTo>
                <a:lnTo>
                  <a:pt x="1486757" y="670275"/>
                </a:lnTo>
                <a:cubicBezTo>
                  <a:pt x="1485043" y="675894"/>
                  <a:pt x="1483328" y="681514"/>
                  <a:pt x="1481328" y="688277"/>
                </a:cubicBezTo>
                <a:lnTo>
                  <a:pt x="1462659" y="688277"/>
                </a:lnTo>
                <a:close/>
                <a:moveTo>
                  <a:pt x="2570321" y="661035"/>
                </a:moveTo>
                <a:lnTo>
                  <a:pt x="2582608" y="661035"/>
                </a:lnTo>
                <a:cubicBezTo>
                  <a:pt x="2582894" y="664464"/>
                  <a:pt x="2583084" y="667893"/>
                  <a:pt x="2583370" y="672275"/>
                </a:cubicBezTo>
                <a:lnTo>
                  <a:pt x="2570321" y="672275"/>
                </a:lnTo>
                <a:close/>
                <a:moveTo>
                  <a:pt x="2632138" y="660940"/>
                </a:moveTo>
                <a:cubicBezTo>
                  <a:pt x="2643378" y="656939"/>
                  <a:pt x="2642711" y="664083"/>
                  <a:pt x="2641758" y="672560"/>
                </a:cubicBezTo>
                <a:lnTo>
                  <a:pt x="2632138" y="672560"/>
                </a:lnTo>
                <a:close/>
                <a:moveTo>
                  <a:pt x="2592610" y="660273"/>
                </a:moveTo>
                <a:lnTo>
                  <a:pt x="2602230" y="660273"/>
                </a:lnTo>
                <a:lnTo>
                  <a:pt x="2602230" y="672751"/>
                </a:lnTo>
                <a:lnTo>
                  <a:pt x="2592610" y="672751"/>
                </a:lnTo>
                <a:close/>
                <a:moveTo>
                  <a:pt x="2670143" y="660082"/>
                </a:moveTo>
                <a:lnTo>
                  <a:pt x="2683954" y="660082"/>
                </a:lnTo>
                <a:cubicBezTo>
                  <a:pt x="2683097" y="664273"/>
                  <a:pt x="2683002" y="668464"/>
                  <a:pt x="2681287" y="671703"/>
                </a:cubicBezTo>
                <a:cubicBezTo>
                  <a:pt x="2680621" y="672941"/>
                  <a:pt x="2674429" y="673131"/>
                  <a:pt x="2673763" y="672084"/>
                </a:cubicBezTo>
                <a:cubicBezTo>
                  <a:pt x="2671762" y="668655"/>
                  <a:pt x="2671286" y="664368"/>
                  <a:pt x="2670143" y="660082"/>
                </a:cubicBezTo>
                <a:close/>
                <a:moveTo>
                  <a:pt x="2621947" y="659892"/>
                </a:moveTo>
                <a:lnTo>
                  <a:pt x="2621947" y="672560"/>
                </a:lnTo>
                <a:cubicBezTo>
                  <a:pt x="2619089" y="672751"/>
                  <a:pt x="2616042" y="672846"/>
                  <a:pt x="2612041" y="673036"/>
                </a:cubicBezTo>
                <a:lnTo>
                  <a:pt x="2612041" y="660559"/>
                </a:lnTo>
                <a:cubicBezTo>
                  <a:pt x="2615375" y="660368"/>
                  <a:pt x="2618328" y="660178"/>
                  <a:pt x="2621947" y="659892"/>
                </a:cubicBezTo>
                <a:close/>
                <a:moveTo>
                  <a:pt x="1091565" y="659797"/>
                </a:moveTo>
                <a:lnTo>
                  <a:pt x="1131856" y="659797"/>
                </a:lnTo>
                <a:lnTo>
                  <a:pt x="1131856" y="685514"/>
                </a:lnTo>
                <a:cubicBezTo>
                  <a:pt x="1123664" y="686372"/>
                  <a:pt x="1118330" y="686848"/>
                  <a:pt x="1113758" y="678752"/>
                </a:cubicBezTo>
                <a:cubicBezTo>
                  <a:pt x="1111472" y="674751"/>
                  <a:pt x="1101471" y="675228"/>
                  <a:pt x="1092803" y="673227"/>
                </a:cubicBezTo>
                <a:cubicBezTo>
                  <a:pt x="1092613" y="670751"/>
                  <a:pt x="1092136" y="665703"/>
                  <a:pt x="1091565" y="659797"/>
                </a:cubicBezTo>
                <a:close/>
                <a:moveTo>
                  <a:pt x="2747772" y="658273"/>
                </a:moveTo>
                <a:lnTo>
                  <a:pt x="2757868" y="658273"/>
                </a:lnTo>
                <a:lnTo>
                  <a:pt x="2757868" y="670084"/>
                </a:lnTo>
                <a:cubicBezTo>
                  <a:pt x="2754630" y="670275"/>
                  <a:pt x="2751582" y="670370"/>
                  <a:pt x="2747772" y="670560"/>
                </a:cubicBezTo>
                <a:close/>
                <a:moveTo>
                  <a:pt x="2713673" y="657987"/>
                </a:moveTo>
                <a:lnTo>
                  <a:pt x="2724246" y="657987"/>
                </a:lnTo>
                <a:lnTo>
                  <a:pt x="2724246" y="670465"/>
                </a:lnTo>
                <a:cubicBezTo>
                  <a:pt x="2721102" y="670751"/>
                  <a:pt x="2717769" y="670941"/>
                  <a:pt x="2713673" y="671322"/>
                </a:cubicBezTo>
                <a:close/>
                <a:moveTo>
                  <a:pt x="2703100" y="657987"/>
                </a:moveTo>
                <a:lnTo>
                  <a:pt x="2703100" y="671036"/>
                </a:lnTo>
                <a:cubicBezTo>
                  <a:pt x="2700052" y="671227"/>
                  <a:pt x="2697004" y="671322"/>
                  <a:pt x="2692908" y="671512"/>
                </a:cubicBezTo>
                <a:lnTo>
                  <a:pt x="2692908" y="658463"/>
                </a:lnTo>
                <a:cubicBezTo>
                  <a:pt x="2696146" y="658273"/>
                  <a:pt x="2699385" y="658178"/>
                  <a:pt x="2703100" y="657987"/>
                </a:cubicBezTo>
                <a:close/>
                <a:moveTo>
                  <a:pt x="2868549" y="656272"/>
                </a:moveTo>
                <a:lnTo>
                  <a:pt x="2878645" y="656272"/>
                </a:lnTo>
                <a:cubicBezTo>
                  <a:pt x="2879408" y="663416"/>
                  <a:pt x="2880170" y="670369"/>
                  <a:pt x="2868549" y="668274"/>
                </a:cubicBezTo>
                <a:close/>
                <a:moveTo>
                  <a:pt x="2847975" y="656177"/>
                </a:moveTo>
                <a:lnTo>
                  <a:pt x="2859119" y="656177"/>
                </a:lnTo>
                <a:lnTo>
                  <a:pt x="2859119" y="667893"/>
                </a:lnTo>
                <a:lnTo>
                  <a:pt x="2859024" y="667893"/>
                </a:lnTo>
                <a:lnTo>
                  <a:pt x="2848546" y="667893"/>
                </a:lnTo>
                <a:cubicBezTo>
                  <a:pt x="2848356" y="664178"/>
                  <a:pt x="2848166" y="660463"/>
                  <a:pt x="2847975" y="656177"/>
                </a:cubicBezTo>
                <a:close/>
                <a:moveTo>
                  <a:pt x="2787777" y="656082"/>
                </a:moveTo>
                <a:lnTo>
                  <a:pt x="2799493" y="656082"/>
                </a:lnTo>
                <a:cubicBezTo>
                  <a:pt x="2799683" y="659987"/>
                  <a:pt x="2799874" y="663702"/>
                  <a:pt x="2800064" y="668084"/>
                </a:cubicBezTo>
                <a:lnTo>
                  <a:pt x="2787777" y="668084"/>
                </a:lnTo>
                <a:close/>
                <a:moveTo>
                  <a:pt x="2826925" y="655891"/>
                </a:moveTo>
                <a:lnTo>
                  <a:pt x="2839117" y="655891"/>
                </a:lnTo>
                <a:lnTo>
                  <a:pt x="2839117" y="655986"/>
                </a:lnTo>
                <a:lnTo>
                  <a:pt x="2839117" y="668178"/>
                </a:lnTo>
                <a:cubicBezTo>
                  <a:pt x="2835117" y="668369"/>
                  <a:pt x="2831402" y="668559"/>
                  <a:pt x="2826925" y="668750"/>
                </a:cubicBezTo>
                <a:close/>
                <a:moveTo>
                  <a:pt x="2819400" y="655510"/>
                </a:moveTo>
                <a:lnTo>
                  <a:pt x="2819400" y="668559"/>
                </a:lnTo>
                <a:cubicBezTo>
                  <a:pt x="2816067" y="668750"/>
                  <a:pt x="2812733" y="668845"/>
                  <a:pt x="2808923" y="669036"/>
                </a:cubicBezTo>
                <a:lnTo>
                  <a:pt x="2808923" y="656082"/>
                </a:lnTo>
                <a:cubicBezTo>
                  <a:pt x="2812161" y="655891"/>
                  <a:pt x="2815209" y="655796"/>
                  <a:pt x="2819400" y="655510"/>
                </a:cubicBezTo>
                <a:close/>
                <a:moveTo>
                  <a:pt x="2948022" y="653796"/>
                </a:moveTo>
                <a:lnTo>
                  <a:pt x="2963037" y="653796"/>
                </a:lnTo>
                <a:cubicBezTo>
                  <a:pt x="2961608" y="658368"/>
                  <a:pt x="2960941" y="662464"/>
                  <a:pt x="2959036" y="665703"/>
                </a:cubicBezTo>
                <a:cubicBezTo>
                  <a:pt x="2958369" y="666750"/>
                  <a:pt x="2953035" y="666845"/>
                  <a:pt x="2952369" y="665703"/>
                </a:cubicBezTo>
                <a:close/>
                <a:moveTo>
                  <a:pt x="2947987" y="653701"/>
                </a:moveTo>
                <a:lnTo>
                  <a:pt x="2948022" y="653796"/>
                </a:lnTo>
                <a:lnTo>
                  <a:pt x="2947892" y="653796"/>
                </a:lnTo>
                <a:close/>
                <a:moveTo>
                  <a:pt x="2885885" y="653701"/>
                </a:moveTo>
                <a:lnTo>
                  <a:pt x="2898172" y="653701"/>
                </a:lnTo>
                <a:cubicBezTo>
                  <a:pt x="2898553" y="657987"/>
                  <a:pt x="2899506" y="662178"/>
                  <a:pt x="2898744" y="665988"/>
                </a:cubicBezTo>
                <a:cubicBezTo>
                  <a:pt x="2898553" y="667226"/>
                  <a:pt x="2891886" y="668751"/>
                  <a:pt x="2891695" y="668465"/>
                </a:cubicBezTo>
                <a:cubicBezTo>
                  <a:pt x="2889505" y="664274"/>
                  <a:pt x="2888076" y="659606"/>
                  <a:pt x="2885885" y="653701"/>
                </a:cubicBezTo>
                <a:close/>
                <a:moveTo>
                  <a:pt x="2929223" y="653605"/>
                </a:moveTo>
                <a:lnTo>
                  <a:pt x="2941510" y="653605"/>
                </a:lnTo>
                <a:lnTo>
                  <a:pt x="2941510" y="665892"/>
                </a:lnTo>
                <a:cubicBezTo>
                  <a:pt x="2937891" y="666178"/>
                  <a:pt x="2934367" y="666369"/>
                  <a:pt x="2929794" y="666654"/>
                </a:cubicBezTo>
                <a:cubicBezTo>
                  <a:pt x="2929604" y="662463"/>
                  <a:pt x="2929414" y="658558"/>
                  <a:pt x="2929223" y="653605"/>
                </a:cubicBezTo>
                <a:close/>
                <a:moveTo>
                  <a:pt x="2910078" y="653510"/>
                </a:moveTo>
                <a:lnTo>
                  <a:pt x="2920270" y="653510"/>
                </a:lnTo>
                <a:lnTo>
                  <a:pt x="2920270" y="666178"/>
                </a:lnTo>
                <a:cubicBezTo>
                  <a:pt x="2917031" y="666369"/>
                  <a:pt x="2913888" y="666559"/>
                  <a:pt x="2910078" y="666750"/>
                </a:cubicBezTo>
                <a:close/>
                <a:moveTo>
                  <a:pt x="2971895" y="651986"/>
                </a:moveTo>
                <a:lnTo>
                  <a:pt x="2981515" y="651986"/>
                </a:lnTo>
                <a:cubicBezTo>
                  <a:pt x="2981706" y="655796"/>
                  <a:pt x="2981896" y="659701"/>
                  <a:pt x="2982087" y="664273"/>
                </a:cubicBezTo>
                <a:cubicBezTo>
                  <a:pt x="2978753" y="664559"/>
                  <a:pt x="2975705" y="664845"/>
                  <a:pt x="2971895" y="665226"/>
                </a:cubicBezTo>
                <a:close/>
                <a:moveTo>
                  <a:pt x="3002756" y="651129"/>
                </a:moveTo>
                <a:lnTo>
                  <a:pt x="3002756" y="664083"/>
                </a:lnTo>
                <a:cubicBezTo>
                  <a:pt x="2999136" y="664274"/>
                  <a:pt x="2995803" y="664464"/>
                  <a:pt x="2991802" y="664655"/>
                </a:cubicBezTo>
                <a:lnTo>
                  <a:pt x="2991802" y="651605"/>
                </a:lnTo>
                <a:cubicBezTo>
                  <a:pt x="2995326" y="651415"/>
                  <a:pt x="2998470" y="651320"/>
                  <a:pt x="3002756" y="651129"/>
                </a:cubicBezTo>
                <a:close/>
                <a:moveTo>
                  <a:pt x="999077" y="650081"/>
                </a:moveTo>
                <a:cubicBezTo>
                  <a:pt x="1005935" y="658082"/>
                  <a:pt x="1014888" y="655129"/>
                  <a:pt x="1023461" y="654939"/>
                </a:cubicBezTo>
                <a:cubicBezTo>
                  <a:pt x="1042130" y="654557"/>
                  <a:pt x="1060894" y="654843"/>
                  <a:pt x="1079659" y="656939"/>
                </a:cubicBezTo>
                <a:lnTo>
                  <a:pt x="1015651" y="656939"/>
                </a:lnTo>
                <a:lnTo>
                  <a:pt x="1015651" y="659606"/>
                </a:lnTo>
                <a:lnTo>
                  <a:pt x="1015746" y="659606"/>
                </a:lnTo>
                <a:lnTo>
                  <a:pt x="1049750" y="659606"/>
                </a:lnTo>
                <a:lnTo>
                  <a:pt x="1049654" y="659987"/>
                </a:lnTo>
                <a:lnTo>
                  <a:pt x="1090708" y="659987"/>
                </a:lnTo>
                <a:cubicBezTo>
                  <a:pt x="1090708" y="663892"/>
                  <a:pt x="1091279" y="667607"/>
                  <a:pt x="1090518" y="670941"/>
                </a:cubicBezTo>
                <a:cubicBezTo>
                  <a:pt x="1089851" y="674179"/>
                  <a:pt x="1087851" y="677227"/>
                  <a:pt x="1086422" y="680370"/>
                </a:cubicBezTo>
                <a:cubicBezTo>
                  <a:pt x="1083755" y="677989"/>
                  <a:pt x="1081183" y="675513"/>
                  <a:pt x="1076611" y="671322"/>
                </a:cubicBezTo>
                <a:cubicBezTo>
                  <a:pt x="1067943" y="669893"/>
                  <a:pt x="1071944" y="679228"/>
                  <a:pt x="1070420" y="685324"/>
                </a:cubicBezTo>
                <a:lnTo>
                  <a:pt x="1053275" y="685324"/>
                </a:lnTo>
                <a:lnTo>
                  <a:pt x="1049365" y="661136"/>
                </a:lnTo>
                <a:lnTo>
                  <a:pt x="1043273" y="685323"/>
                </a:lnTo>
                <a:lnTo>
                  <a:pt x="1027938" y="685323"/>
                </a:lnTo>
                <a:cubicBezTo>
                  <a:pt x="1026033" y="680942"/>
                  <a:pt x="1024032" y="676274"/>
                  <a:pt x="1020794" y="668750"/>
                </a:cubicBezTo>
                <a:cubicBezTo>
                  <a:pt x="1018603" y="674560"/>
                  <a:pt x="1017651" y="677799"/>
                  <a:pt x="1016222" y="680751"/>
                </a:cubicBezTo>
                <a:cubicBezTo>
                  <a:pt x="1015460" y="682371"/>
                  <a:pt x="1013841" y="683704"/>
                  <a:pt x="1012603" y="685133"/>
                </a:cubicBezTo>
                <a:cubicBezTo>
                  <a:pt x="1011269" y="683418"/>
                  <a:pt x="1008888" y="681799"/>
                  <a:pt x="1008697" y="679989"/>
                </a:cubicBezTo>
                <a:cubicBezTo>
                  <a:pt x="1008221" y="673131"/>
                  <a:pt x="1008507" y="666178"/>
                  <a:pt x="1007364" y="659225"/>
                </a:cubicBezTo>
                <a:lnTo>
                  <a:pt x="1007364" y="684085"/>
                </a:lnTo>
                <a:lnTo>
                  <a:pt x="940784" y="684085"/>
                </a:lnTo>
                <a:lnTo>
                  <a:pt x="940784" y="658177"/>
                </a:lnTo>
                <a:lnTo>
                  <a:pt x="998029" y="658177"/>
                </a:lnTo>
                <a:cubicBezTo>
                  <a:pt x="997553" y="655224"/>
                  <a:pt x="997172" y="652938"/>
                  <a:pt x="996791" y="650652"/>
                </a:cubicBezTo>
                <a:cubicBezTo>
                  <a:pt x="997839" y="650367"/>
                  <a:pt x="998886" y="649890"/>
                  <a:pt x="999077" y="650081"/>
                </a:cubicBezTo>
                <a:close/>
                <a:moveTo>
                  <a:pt x="2753011" y="645985"/>
                </a:moveTo>
                <a:cubicBezTo>
                  <a:pt x="2746819" y="648366"/>
                  <a:pt x="2741962" y="650271"/>
                  <a:pt x="2736342" y="652367"/>
                </a:cubicBezTo>
                <a:lnTo>
                  <a:pt x="2736342" y="693896"/>
                </a:lnTo>
                <a:cubicBezTo>
                  <a:pt x="2762441" y="693896"/>
                  <a:pt x="2787777" y="693896"/>
                  <a:pt x="2813209" y="693896"/>
                </a:cubicBezTo>
                <a:cubicBezTo>
                  <a:pt x="2815400" y="693896"/>
                  <a:pt x="2817590" y="693705"/>
                  <a:pt x="2819781" y="693705"/>
                </a:cubicBezTo>
                <a:cubicBezTo>
                  <a:pt x="2874074" y="692848"/>
                  <a:pt x="2928461" y="692372"/>
                  <a:pt x="2982754" y="691038"/>
                </a:cubicBezTo>
                <a:cubicBezTo>
                  <a:pt x="2993898" y="690753"/>
                  <a:pt x="3006090" y="683418"/>
                  <a:pt x="3015996" y="686085"/>
                </a:cubicBezTo>
                <a:cubicBezTo>
                  <a:pt x="3039142" y="692372"/>
                  <a:pt x="3062192" y="685228"/>
                  <a:pt x="3085528" y="689895"/>
                </a:cubicBezTo>
                <a:cubicBezTo>
                  <a:pt x="3086005" y="689991"/>
                  <a:pt x="3084481" y="700087"/>
                  <a:pt x="3084004" y="705421"/>
                </a:cubicBezTo>
                <a:cubicBezTo>
                  <a:pt x="3073622" y="709326"/>
                  <a:pt x="3066383" y="707612"/>
                  <a:pt x="3059144" y="697992"/>
                </a:cubicBezTo>
                <a:cubicBezTo>
                  <a:pt x="3055715" y="693420"/>
                  <a:pt x="3045714" y="691991"/>
                  <a:pt x="3038666" y="692086"/>
                </a:cubicBezTo>
                <a:cubicBezTo>
                  <a:pt x="2964561" y="693610"/>
                  <a:pt x="2890457" y="695420"/>
                  <a:pt x="2816352" y="697801"/>
                </a:cubicBezTo>
                <a:cubicBezTo>
                  <a:pt x="2792158" y="698563"/>
                  <a:pt x="2768060" y="702373"/>
                  <a:pt x="2743867" y="702945"/>
                </a:cubicBezTo>
                <a:cubicBezTo>
                  <a:pt x="2719673" y="703421"/>
                  <a:pt x="2695384" y="701325"/>
                  <a:pt x="2671191" y="700849"/>
                </a:cubicBezTo>
                <a:cubicBezTo>
                  <a:pt x="2649283" y="700468"/>
                  <a:pt x="2627471" y="700849"/>
                  <a:pt x="2605183" y="700849"/>
                </a:cubicBezTo>
                <a:cubicBezTo>
                  <a:pt x="2604516" y="707421"/>
                  <a:pt x="2604040" y="711708"/>
                  <a:pt x="2603468" y="716851"/>
                </a:cubicBezTo>
                <a:cubicBezTo>
                  <a:pt x="2600039" y="717042"/>
                  <a:pt x="2596706" y="717137"/>
                  <a:pt x="2592991" y="717327"/>
                </a:cubicBezTo>
                <a:cubicBezTo>
                  <a:pt x="2592419" y="712279"/>
                  <a:pt x="2591943" y="708088"/>
                  <a:pt x="2591467" y="703992"/>
                </a:cubicBezTo>
                <a:lnTo>
                  <a:pt x="2563654" y="703992"/>
                </a:lnTo>
                <a:cubicBezTo>
                  <a:pt x="2562225" y="711517"/>
                  <a:pt x="2564987" y="722376"/>
                  <a:pt x="2551081" y="718661"/>
                </a:cubicBezTo>
                <a:cubicBezTo>
                  <a:pt x="2550890" y="714660"/>
                  <a:pt x="2550604" y="710755"/>
                  <a:pt x="2550414" y="706374"/>
                </a:cubicBezTo>
                <a:lnTo>
                  <a:pt x="2522887" y="706374"/>
                </a:lnTo>
                <a:cubicBezTo>
                  <a:pt x="2523077" y="714089"/>
                  <a:pt x="2523934" y="722280"/>
                  <a:pt x="2513457" y="719042"/>
                </a:cubicBezTo>
                <a:cubicBezTo>
                  <a:pt x="2510695" y="713708"/>
                  <a:pt x="2508504" y="709326"/>
                  <a:pt x="2506218" y="705040"/>
                </a:cubicBezTo>
                <a:cubicBezTo>
                  <a:pt x="2503837" y="709136"/>
                  <a:pt x="2501360" y="713232"/>
                  <a:pt x="2497836" y="719137"/>
                </a:cubicBezTo>
                <a:cubicBezTo>
                  <a:pt x="2497169" y="719137"/>
                  <a:pt x="2493740" y="719328"/>
                  <a:pt x="2492121" y="719423"/>
                </a:cubicBezTo>
                <a:cubicBezTo>
                  <a:pt x="2489263" y="713898"/>
                  <a:pt x="2487073" y="709707"/>
                  <a:pt x="2484882" y="705421"/>
                </a:cubicBezTo>
                <a:cubicBezTo>
                  <a:pt x="2482977" y="709612"/>
                  <a:pt x="2481167" y="713898"/>
                  <a:pt x="2478786" y="719232"/>
                </a:cubicBezTo>
                <a:lnTo>
                  <a:pt x="2469737" y="719232"/>
                </a:lnTo>
                <a:cubicBezTo>
                  <a:pt x="2469547" y="714851"/>
                  <a:pt x="2469261" y="710946"/>
                  <a:pt x="2469070" y="706088"/>
                </a:cubicBezTo>
                <a:cubicBezTo>
                  <a:pt x="2457259" y="704945"/>
                  <a:pt x="2459260" y="712565"/>
                  <a:pt x="2460022" y="719613"/>
                </a:cubicBezTo>
                <a:lnTo>
                  <a:pt x="2451830" y="719613"/>
                </a:lnTo>
                <a:cubicBezTo>
                  <a:pt x="2449068" y="714470"/>
                  <a:pt x="2446782" y="710279"/>
                  <a:pt x="2444496" y="706088"/>
                </a:cubicBezTo>
                <a:cubicBezTo>
                  <a:pt x="2442400" y="709612"/>
                  <a:pt x="2440305" y="713232"/>
                  <a:pt x="2437162" y="718661"/>
                </a:cubicBezTo>
                <a:cubicBezTo>
                  <a:pt x="2436495" y="718661"/>
                  <a:pt x="2433066" y="719042"/>
                  <a:pt x="2429446" y="719423"/>
                </a:cubicBezTo>
                <a:cubicBezTo>
                  <a:pt x="2426875" y="715137"/>
                  <a:pt x="2430589" y="704850"/>
                  <a:pt x="2419636" y="708945"/>
                </a:cubicBezTo>
                <a:cubicBezTo>
                  <a:pt x="2417064" y="713517"/>
                  <a:pt x="2422208" y="724471"/>
                  <a:pt x="2411539" y="721233"/>
                </a:cubicBezTo>
                <a:cubicBezTo>
                  <a:pt x="2408492" y="715899"/>
                  <a:pt x="2406015" y="711517"/>
                  <a:pt x="2403538" y="707040"/>
                </a:cubicBezTo>
                <a:cubicBezTo>
                  <a:pt x="2401348" y="710660"/>
                  <a:pt x="2399252" y="714279"/>
                  <a:pt x="2395918" y="719804"/>
                </a:cubicBezTo>
                <a:cubicBezTo>
                  <a:pt x="2391727" y="715518"/>
                  <a:pt x="2387060" y="710850"/>
                  <a:pt x="2380297" y="703992"/>
                </a:cubicBezTo>
                <a:cubicBezTo>
                  <a:pt x="2379154" y="712089"/>
                  <a:pt x="2378583" y="716280"/>
                  <a:pt x="2377916" y="721137"/>
                </a:cubicBezTo>
                <a:cubicBezTo>
                  <a:pt x="2374487" y="720756"/>
                  <a:pt x="2371154" y="720471"/>
                  <a:pt x="2369153" y="720280"/>
                </a:cubicBezTo>
                <a:cubicBezTo>
                  <a:pt x="2366772" y="715708"/>
                  <a:pt x="2364772" y="711803"/>
                  <a:pt x="2362771" y="707898"/>
                </a:cubicBezTo>
                <a:cubicBezTo>
                  <a:pt x="2361057" y="711327"/>
                  <a:pt x="2359247" y="714756"/>
                  <a:pt x="2357723" y="717899"/>
                </a:cubicBezTo>
                <a:cubicBezTo>
                  <a:pt x="2354866" y="718851"/>
                  <a:pt x="2351532" y="719994"/>
                  <a:pt x="2349151" y="720756"/>
                </a:cubicBezTo>
                <a:cubicBezTo>
                  <a:pt x="2346960" y="716565"/>
                  <a:pt x="2344769" y="712374"/>
                  <a:pt x="2342579" y="708183"/>
                </a:cubicBezTo>
                <a:cubicBezTo>
                  <a:pt x="2340483" y="712470"/>
                  <a:pt x="2338388" y="716756"/>
                  <a:pt x="2335625" y="722376"/>
                </a:cubicBezTo>
                <a:lnTo>
                  <a:pt x="2329815" y="722376"/>
                </a:lnTo>
                <a:cubicBezTo>
                  <a:pt x="2326862" y="716756"/>
                  <a:pt x="2324576" y="712660"/>
                  <a:pt x="2322385" y="708469"/>
                </a:cubicBezTo>
                <a:cubicBezTo>
                  <a:pt x="2320195" y="712755"/>
                  <a:pt x="2318004" y="717042"/>
                  <a:pt x="2315051" y="722757"/>
                </a:cubicBezTo>
                <a:lnTo>
                  <a:pt x="2306288" y="722757"/>
                </a:lnTo>
                <a:cubicBezTo>
                  <a:pt x="2305907" y="718851"/>
                  <a:pt x="2305526" y="715327"/>
                  <a:pt x="2305145" y="711136"/>
                </a:cubicBezTo>
                <a:lnTo>
                  <a:pt x="2277427" y="711136"/>
                </a:lnTo>
                <a:cubicBezTo>
                  <a:pt x="2275999" y="716470"/>
                  <a:pt x="2279999" y="727138"/>
                  <a:pt x="2266569" y="723423"/>
                </a:cubicBezTo>
                <a:cubicBezTo>
                  <a:pt x="2266093" y="719328"/>
                  <a:pt x="2265521" y="714756"/>
                  <a:pt x="2264759" y="708564"/>
                </a:cubicBezTo>
                <a:cubicBezTo>
                  <a:pt x="2252853" y="709707"/>
                  <a:pt x="2241423" y="710755"/>
                  <a:pt x="2227421" y="712089"/>
                </a:cubicBezTo>
                <a:cubicBezTo>
                  <a:pt x="2221992" y="707231"/>
                  <a:pt x="2216563" y="707898"/>
                  <a:pt x="2202561" y="718185"/>
                </a:cubicBezTo>
                <a:cubicBezTo>
                  <a:pt x="2200275" y="703421"/>
                  <a:pt x="2189512" y="713327"/>
                  <a:pt x="2182177" y="709326"/>
                </a:cubicBezTo>
                <a:lnTo>
                  <a:pt x="2182177" y="723804"/>
                </a:lnTo>
                <a:cubicBezTo>
                  <a:pt x="2169414" y="726471"/>
                  <a:pt x="2175986" y="715803"/>
                  <a:pt x="2173510" y="712470"/>
                </a:cubicBezTo>
                <a:lnTo>
                  <a:pt x="1945576" y="712470"/>
                </a:lnTo>
                <a:cubicBezTo>
                  <a:pt x="1942814" y="718566"/>
                  <a:pt x="1940719" y="722947"/>
                  <a:pt x="1938718" y="727329"/>
                </a:cubicBezTo>
                <a:cubicBezTo>
                  <a:pt x="1937004" y="722947"/>
                  <a:pt x="1935289" y="718566"/>
                  <a:pt x="1933289" y="713517"/>
                </a:cubicBezTo>
                <a:cubicBezTo>
                  <a:pt x="1918430" y="709041"/>
                  <a:pt x="1912810" y="711612"/>
                  <a:pt x="1907381" y="725709"/>
                </a:cubicBezTo>
                <a:lnTo>
                  <a:pt x="1907381" y="712851"/>
                </a:lnTo>
                <a:lnTo>
                  <a:pt x="1887855" y="712851"/>
                </a:lnTo>
                <a:cubicBezTo>
                  <a:pt x="1886902" y="717327"/>
                  <a:pt x="1885855" y="721804"/>
                  <a:pt x="1885093" y="725614"/>
                </a:cubicBezTo>
                <a:cubicBezTo>
                  <a:pt x="1882807" y="721137"/>
                  <a:pt x="1881187" y="713898"/>
                  <a:pt x="1878330" y="713327"/>
                </a:cubicBezTo>
                <a:cubicBezTo>
                  <a:pt x="1872329" y="712089"/>
                  <a:pt x="1865376" y="713613"/>
                  <a:pt x="1859375" y="715708"/>
                </a:cubicBezTo>
                <a:cubicBezTo>
                  <a:pt x="1856994" y="716565"/>
                  <a:pt x="1856232" y="721899"/>
                  <a:pt x="1854232" y="726376"/>
                </a:cubicBezTo>
                <a:cubicBezTo>
                  <a:pt x="1853279" y="722471"/>
                  <a:pt x="1852231" y="718185"/>
                  <a:pt x="1850993" y="712851"/>
                </a:cubicBezTo>
                <a:lnTo>
                  <a:pt x="1833372" y="712851"/>
                </a:lnTo>
                <a:cubicBezTo>
                  <a:pt x="1832991" y="717137"/>
                  <a:pt x="1832610" y="721233"/>
                  <a:pt x="1832134" y="725424"/>
                </a:cubicBezTo>
                <a:cubicBezTo>
                  <a:pt x="1830991" y="725805"/>
                  <a:pt x="1829848" y="726186"/>
                  <a:pt x="1828609" y="726567"/>
                </a:cubicBezTo>
                <a:cubicBezTo>
                  <a:pt x="1827181" y="722185"/>
                  <a:pt x="1825657" y="717804"/>
                  <a:pt x="1823942" y="712565"/>
                </a:cubicBezTo>
                <a:lnTo>
                  <a:pt x="1804987" y="712565"/>
                </a:lnTo>
                <a:cubicBezTo>
                  <a:pt x="1804606" y="716280"/>
                  <a:pt x="1804321" y="719709"/>
                  <a:pt x="1803749" y="725424"/>
                </a:cubicBezTo>
                <a:cubicBezTo>
                  <a:pt x="1794700" y="707802"/>
                  <a:pt x="1783556" y="708088"/>
                  <a:pt x="1770602" y="719613"/>
                </a:cubicBezTo>
                <a:cubicBezTo>
                  <a:pt x="1771459" y="721423"/>
                  <a:pt x="1772507" y="723614"/>
                  <a:pt x="1773555" y="725805"/>
                </a:cubicBezTo>
                <a:cubicBezTo>
                  <a:pt x="1773079" y="725900"/>
                  <a:pt x="1772602" y="725995"/>
                  <a:pt x="1772126" y="726090"/>
                </a:cubicBezTo>
                <a:cubicBezTo>
                  <a:pt x="1771078" y="721709"/>
                  <a:pt x="1770031" y="717327"/>
                  <a:pt x="1768697" y="711803"/>
                </a:cubicBezTo>
                <a:cubicBezTo>
                  <a:pt x="1762696" y="712089"/>
                  <a:pt x="1756696" y="712470"/>
                  <a:pt x="1751552" y="712755"/>
                </a:cubicBezTo>
                <a:cubicBezTo>
                  <a:pt x="1749742" y="717899"/>
                  <a:pt x="1748314" y="721899"/>
                  <a:pt x="1746885" y="725900"/>
                </a:cubicBezTo>
                <a:cubicBezTo>
                  <a:pt x="1744694" y="722376"/>
                  <a:pt x="1742599" y="718851"/>
                  <a:pt x="1739836" y="714375"/>
                </a:cubicBezTo>
                <a:cubicBezTo>
                  <a:pt x="1633442" y="708469"/>
                  <a:pt x="1525714" y="712184"/>
                  <a:pt x="1418082" y="710088"/>
                </a:cubicBezTo>
                <a:cubicBezTo>
                  <a:pt x="1418530" y="721137"/>
                  <a:pt x="1415196" y="726249"/>
                  <a:pt x="1408081" y="725424"/>
                </a:cubicBezTo>
                <a:cubicBezTo>
                  <a:pt x="1405604" y="719899"/>
                  <a:pt x="1403509" y="715137"/>
                  <a:pt x="1401413" y="710469"/>
                </a:cubicBezTo>
                <a:cubicBezTo>
                  <a:pt x="1399508" y="714946"/>
                  <a:pt x="1397603" y="719328"/>
                  <a:pt x="1394936" y="725614"/>
                </a:cubicBezTo>
                <a:cubicBezTo>
                  <a:pt x="1393793" y="725614"/>
                  <a:pt x="1390364" y="725995"/>
                  <a:pt x="1385792" y="726376"/>
                </a:cubicBezTo>
                <a:cubicBezTo>
                  <a:pt x="1385506" y="721137"/>
                  <a:pt x="1385316" y="716565"/>
                  <a:pt x="1385030" y="711898"/>
                </a:cubicBezTo>
                <a:cubicBezTo>
                  <a:pt x="1380582" y="711200"/>
                  <a:pt x="1377534" y="715549"/>
                  <a:pt x="1375886" y="724947"/>
                </a:cubicBezTo>
                <a:cubicBezTo>
                  <a:pt x="1372933" y="725138"/>
                  <a:pt x="1369885" y="725328"/>
                  <a:pt x="1368457" y="725424"/>
                </a:cubicBezTo>
                <a:cubicBezTo>
                  <a:pt x="1360837" y="722090"/>
                  <a:pt x="1371409" y="708374"/>
                  <a:pt x="1357027" y="710469"/>
                </a:cubicBezTo>
                <a:cubicBezTo>
                  <a:pt x="1356836" y="714756"/>
                  <a:pt x="1356550" y="718661"/>
                  <a:pt x="1356455" y="721614"/>
                </a:cubicBezTo>
                <a:cubicBezTo>
                  <a:pt x="1352740" y="722280"/>
                  <a:pt x="1349407" y="722947"/>
                  <a:pt x="1345787" y="723709"/>
                </a:cubicBezTo>
                <a:lnTo>
                  <a:pt x="1345787" y="711612"/>
                </a:lnTo>
                <a:cubicBezTo>
                  <a:pt x="1339758" y="710469"/>
                  <a:pt x="1336424" y="714851"/>
                  <a:pt x="1335786" y="724757"/>
                </a:cubicBezTo>
                <a:lnTo>
                  <a:pt x="1327499" y="724757"/>
                </a:lnTo>
                <a:cubicBezTo>
                  <a:pt x="1324927" y="719328"/>
                  <a:pt x="1322832" y="714756"/>
                  <a:pt x="1320641" y="710088"/>
                </a:cubicBezTo>
                <a:cubicBezTo>
                  <a:pt x="1318641" y="714851"/>
                  <a:pt x="1316545" y="719518"/>
                  <a:pt x="1314069" y="725328"/>
                </a:cubicBezTo>
                <a:lnTo>
                  <a:pt x="1305020" y="725328"/>
                </a:lnTo>
                <a:cubicBezTo>
                  <a:pt x="1304734" y="720185"/>
                  <a:pt x="1304449" y="715613"/>
                  <a:pt x="1304163" y="710946"/>
                </a:cubicBezTo>
                <a:cubicBezTo>
                  <a:pt x="1299781" y="710946"/>
                  <a:pt x="1296829" y="715581"/>
                  <a:pt x="1295305" y="724852"/>
                </a:cubicBezTo>
                <a:cubicBezTo>
                  <a:pt x="1294066" y="725043"/>
                  <a:pt x="1292733" y="725424"/>
                  <a:pt x="1291304" y="725424"/>
                </a:cubicBezTo>
                <a:cubicBezTo>
                  <a:pt x="1289494" y="725424"/>
                  <a:pt x="1287685" y="725233"/>
                  <a:pt x="1285208" y="725043"/>
                </a:cubicBezTo>
                <a:cubicBezTo>
                  <a:pt x="1284827" y="720185"/>
                  <a:pt x="1284446" y="715613"/>
                  <a:pt x="1283875" y="707898"/>
                </a:cubicBezTo>
                <a:cubicBezTo>
                  <a:pt x="1278636" y="711136"/>
                  <a:pt x="1274540" y="715518"/>
                  <a:pt x="1270635" y="715518"/>
                </a:cubicBezTo>
                <a:cubicBezTo>
                  <a:pt x="1266444" y="715518"/>
                  <a:pt x="1262348" y="711136"/>
                  <a:pt x="1256824" y="707802"/>
                </a:cubicBezTo>
                <a:lnTo>
                  <a:pt x="1256538" y="707612"/>
                </a:lnTo>
                <a:cubicBezTo>
                  <a:pt x="1256157" y="714756"/>
                  <a:pt x="1255871" y="719328"/>
                  <a:pt x="1255681" y="724566"/>
                </a:cubicBezTo>
                <a:lnTo>
                  <a:pt x="1244441" y="724566"/>
                </a:lnTo>
                <a:cubicBezTo>
                  <a:pt x="1243774" y="717423"/>
                  <a:pt x="1240631" y="709707"/>
                  <a:pt x="1252347" y="707898"/>
                </a:cubicBezTo>
                <a:cubicBezTo>
                  <a:pt x="1210056" y="707898"/>
                  <a:pt x="1167765" y="707898"/>
                  <a:pt x="1125474" y="707898"/>
                </a:cubicBezTo>
                <a:cubicBezTo>
                  <a:pt x="1108329" y="707898"/>
                  <a:pt x="1091089" y="707326"/>
                  <a:pt x="1073944" y="707898"/>
                </a:cubicBezTo>
                <a:cubicBezTo>
                  <a:pt x="1069562" y="707993"/>
                  <a:pt x="1064038" y="710184"/>
                  <a:pt x="1061275" y="713327"/>
                </a:cubicBezTo>
                <a:cubicBezTo>
                  <a:pt x="1051846" y="723995"/>
                  <a:pt x="1040511" y="728472"/>
                  <a:pt x="1026604" y="727900"/>
                </a:cubicBezTo>
                <a:cubicBezTo>
                  <a:pt x="1005745" y="727043"/>
                  <a:pt x="984790" y="726757"/>
                  <a:pt x="963930" y="725709"/>
                </a:cubicBezTo>
                <a:cubicBezTo>
                  <a:pt x="959358" y="725424"/>
                  <a:pt x="954881" y="722757"/>
                  <a:pt x="948976" y="720756"/>
                </a:cubicBezTo>
                <a:cubicBezTo>
                  <a:pt x="946499" y="723423"/>
                  <a:pt x="942594" y="734472"/>
                  <a:pt x="935641" y="719899"/>
                </a:cubicBezTo>
                <a:cubicBezTo>
                  <a:pt x="934593" y="717708"/>
                  <a:pt x="929259" y="717708"/>
                  <a:pt x="924782" y="716280"/>
                </a:cubicBezTo>
                <a:cubicBezTo>
                  <a:pt x="924782" y="725043"/>
                  <a:pt x="920972" y="726281"/>
                  <a:pt x="912590" y="725233"/>
                </a:cubicBezTo>
                <a:cubicBezTo>
                  <a:pt x="897255" y="723328"/>
                  <a:pt x="881634" y="724090"/>
                  <a:pt x="866108" y="723709"/>
                </a:cubicBezTo>
                <a:cubicBezTo>
                  <a:pt x="862870" y="723709"/>
                  <a:pt x="859726" y="723709"/>
                  <a:pt x="855726" y="723709"/>
                </a:cubicBezTo>
                <a:cubicBezTo>
                  <a:pt x="855440" y="719423"/>
                  <a:pt x="855059" y="715899"/>
                  <a:pt x="854964" y="712279"/>
                </a:cubicBezTo>
                <a:cubicBezTo>
                  <a:pt x="854583" y="696849"/>
                  <a:pt x="855631" y="696658"/>
                  <a:pt x="870966" y="699992"/>
                </a:cubicBezTo>
                <a:cubicBezTo>
                  <a:pt x="879348" y="701802"/>
                  <a:pt x="888397" y="701135"/>
                  <a:pt x="897064" y="701421"/>
                </a:cubicBezTo>
                <a:cubicBezTo>
                  <a:pt x="934021" y="702564"/>
                  <a:pt x="970978" y="704373"/>
                  <a:pt x="1007935" y="704659"/>
                </a:cubicBezTo>
                <a:cubicBezTo>
                  <a:pt x="1068419" y="705040"/>
                  <a:pt x="1128998" y="704088"/>
                  <a:pt x="1189482" y="704278"/>
                </a:cubicBezTo>
                <a:cubicBezTo>
                  <a:pt x="1354931" y="704850"/>
                  <a:pt x="1520476" y="705802"/>
                  <a:pt x="1685925" y="706564"/>
                </a:cubicBezTo>
                <a:cubicBezTo>
                  <a:pt x="1689544" y="706564"/>
                  <a:pt x="1693069" y="706564"/>
                  <a:pt x="1697545" y="706564"/>
                </a:cubicBezTo>
                <a:lnTo>
                  <a:pt x="1697545" y="690467"/>
                </a:lnTo>
                <a:cubicBezTo>
                  <a:pt x="1644110" y="689514"/>
                  <a:pt x="1590865" y="689514"/>
                  <a:pt x="1537811" y="690753"/>
                </a:cubicBezTo>
                <a:cubicBezTo>
                  <a:pt x="1537144" y="685038"/>
                  <a:pt x="1536763" y="681418"/>
                  <a:pt x="1536287" y="676751"/>
                </a:cubicBezTo>
                <a:cubicBezTo>
                  <a:pt x="1528572" y="676751"/>
                  <a:pt x="1520952" y="675608"/>
                  <a:pt x="1513808" y="677227"/>
                </a:cubicBezTo>
                <a:cubicBezTo>
                  <a:pt x="1510093" y="678084"/>
                  <a:pt x="1507522" y="683609"/>
                  <a:pt x="1504569" y="686943"/>
                </a:cubicBezTo>
                <a:lnTo>
                  <a:pt x="1504569" y="663606"/>
                </a:lnTo>
                <a:lnTo>
                  <a:pt x="1697545" y="663606"/>
                </a:lnTo>
                <a:lnTo>
                  <a:pt x="1697545" y="646747"/>
                </a:lnTo>
                <a:cubicBezTo>
                  <a:pt x="1698117" y="646747"/>
                  <a:pt x="1698593" y="646747"/>
                  <a:pt x="1699165" y="646747"/>
                </a:cubicBezTo>
                <a:lnTo>
                  <a:pt x="1699165" y="663321"/>
                </a:lnTo>
                <a:lnTo>
                  <a:pt x="2139315" y="663321"/>
                </a:lnTo>
                <a:cubicBezTo>
                  <a:pt x="2131981" y="680085"/>
                  <a:pt x="2117598" y="682752"/>
                  <a:pt x="2104834" y="689705"/>
                </a:cubicBezTo>
                <a:cubicBezTo>
                  <a:pt x="2103692" y="685228"/>
                  <a:pt x="2103025" y="682561"/>
                  <a:pt x="2102167" y="679418"/>
                </a:cubicBezTo>
                <a:cubicBezTo>
                  <a:pt x="2096452" y="680370"/>
                  <a:pt x="2090928" y="681037"/>
                  <a:pt x="2085499" y="682371"/>
                </a:cubicBezTo>
                <a:cubicBezTo>
                  <a:pt x="2084832" y="682561"/>
                  <a:pt x="2084451" y="687800"/>
                  <a:pt x="2084927" y="687990"/>
                </a:cubicBezTo>
                <a:lnTo>
                  <a:pt x="2086345" y="688371"/>
                </a:lnTo>
                <a:lnTo>
                  <a:pt x="2067211" y="688371"/>
                </a:lnTo>
                <a:cubicBezTo>
                  <a:pt x="2037112" y="688657"/>
                  <a:pt x="2007013" y="688943"/>
                  <a:pt x="1977009" y="689324"/>
                </a:cubicBezTo>
                <a:cubicBezTo>
                  <a:pt x="1965579" y="689514"/>
                  <a:pt x="1954149" y="689324"/>
                  <a:pt x="1942814" y="690562"/>
                </a:cubicBezTo>
                <a:cubicBezTo>
                  <a:pt x="1935385" y="691419"/>
                  <a:pt x="1931575" y="690372"/>
                  <a:pt x="1931670" y="682180"/>
                </a:cubicBezTo>
                <a:cubicBezTo>
                  <a:pt x="1931670" y="680085"/>
                  <a:pt x="1929765" y="677989"/>
                  <a:pt x="1925860" y="675703"/>
                </a:cubicBezTo>
                <a:cubicBezTo>
                  <a:pt x="1924621" y="680466"/>
                  <a:pt x="1923479" y="685228"/>
                  <a:pt x="1921573" y="692848"/>
                </a:cubicBezTo>
                <a:cubicBezTo>
                  <a:pt x="1915573" y="685895"/>
                  <a:pt x="1910334" y="679799"/>
                  <a:pt x="1903857" y="672274"/>
                </a:cubicBezTo>
                <a:cubicBezTo>
                  <a:pt x="1900618" y="677894"/>
                  <a:pt x="1898237" y="684085"/>
                  <a:pt x="1893951" y="688371"/>
                </a:cubicBezTo>
                <a:cubicBezTo>
                  <a:pt x="1891189" y="691134"/>
                  <a:pt x="1885474" y="690848"/>
                  <a:pt x="1881187" y="691896"/>
                </a:cubicBezTo>
                <a:cubicBezTo>
                  <a:pt x="1876425" y="674655"/>
                  <a:pt x="1876520" y="674941"/>
                  <a:pt x="1858232" y="678275"/>
                </a:cubicBezTo>
                <a:cubicBezTo>
                  <a:pt x="1853565" y="679132"/>
                  <a:pt x="1848326" y="676751"/>
                  <a:pt x="1843373" y="676846"/>
                </a:cubicBezTo>
                <a:cubicBezTo>
                  <a:pt x="1835753" y="677037"/>
                  <a:pt x="1827943" y="677227"/>
                  <a:pt x="1820608" y="679037"/>
                </a:cubicBezTo>
                <a:cubicBezTo>
                  <a:pt x="1815846" y="680180"/>
                  <a:pt x="1811845" y="684276"/>
                  <a:pt x="1807559" y="687038"/>
                </a:cubicBezTo>
                <a:cubicBezTo>
                  <a:pt x="1808035" y="688086"/>
                  <a:pt x="1808512" y="689133"/>
                  <a:pt x="1808988" y="690276"/>
                </a:cubicBezTo>
                <a:lnTo>
                  <a:pt x="1700308" y="690276"/>
                </a:lnTo>
                <a:cubicBezTo>
                  <a:pt x="1697831" y="703707"/>
                  <a:pt x="1700022" y="706850"/>
                  <a:pt x="1711928" y="706850"/>
                </a:cubicBezTo>
                <a:cubicBezTo>
                  <a:pt x="1879187" y="706564"/>
                  <a:pt x="2046446" y="706564"/>
                  <a:pt x="2213705" y="705707"/>
                </a:cubicBezTo>
                <a:cubicBezTo>
                  <a:pt x="2307526" y="705231"/>
                  <a:pt x="2401443" y="703611"/>
                  <a:pt x="2495264" y="702087"/>
                </a:cubicBezTo>
                <a:cubicBezTo>
                  <a:pt x="2563749" y="700944"/>
                  <a:pt x="2632234" y="699325"/>
                  <a:pt x="2700718" y="697611"/>
                </a:cubicBezTo>
                <a:cubicBezTo>
                  <a:pt x="2711577" y="697325"/>
                  <a:pt x="2722340" y="695801"/>
                  <a:pt x="2734151" y="694753"/>
                </a:cubicBezTo>
                <a:lnTo>
                  <a:pt x="2734151" y="651033"/>
                </a:lnTo>
                <a:lnTo>
                  <a:pt x="2616994" y="651033"/>
                </a:lnTo>
                <a:cubicBezTo>
                  <a:pt x="2616994" y="649890"/>
                  <a:pt x="2616994" y="648843"/>
                  <a:pt x="2616994" y="647700"/>
                </a:cubicBezTo>
                <a:cubicBezTo>
                  <a:pt x="2650808" y="647700"/>
                  <a:pt x="2684526" y="647795"/>
                  <a:pt x="2718340" y="647700"/>
                </a:cubicBezTo>
                <a:cubicBezTo>
                  <a:pt x="2729103" y="647700"/>
                  <a:pt x="2739866" y="646652"/>
                  <a:pt x="2753011" y="645985"/>
                </a:cubicBezTo>
                <a:close/>
                <a:moveTo>
                  <a:pt x="3045333" y="644843"/>
                </a:moveTo>
                <a:lnTo>
                  <a:pt x="3045333" y="663036"/>
                </a:lnTo>
                <a:cubicBezTo>
                  <a:pt x="3025616" y="670275"/>
                  <a:pt x="3012853" y="662178"/>
                  <a:pt x="3009138" y="647320"/>
                </a:cubicBezTo>
                <a:cubicBezTo>
                  <a:pt x="3021140" y="646462"/>
                  <a:pt x="3033046" y="645700"/>
                  <a:pt x="3045333" y="644843"/>
                </a:cubicBezTo>
                <a:close/>
                <a:moveTo>
                  <a:pt x="2759011" y="640842"/>
                </a:moveTo>
                <a:cubicBezTo>
                  <a:pt x="2762536" y="642175"/>
                  <a:pt x="2765869" y="643890"/>
                  <a:pt x="2769489" y="644842"/>
                </a:cubicBezTo>
                <a:cubicBezTo>
                  <a:pt x="2773490" y="645890"/>
                  <a:pt x="2777681" y="646938"/>
                  <a:pt x="2781776" y="646747"/>
                </a:cubicBezTo>
                <a:cubicBezTo>
                  <a:pt x="2816638" y="645700"/>
                  <a:pt x="2851594" y="644366"/>
                  <a:pt x="2886456" y="643033"/>
                </a:cubicBezTo>
                <a:cubicBezTo>
                  <a:pt x="2886551" y="644747"/>
                  <a:pt x="2886742" y="646557"/>
                  <a:pt x="2886837" y="648271"/>
                </a:cubicBezTo>
                <a:lnTo>
                  <a:pt x="2886932" y="648462"/>
                </a:lnTo>
                <a:cubicBezTo>
                  <a:pt x="2874074" y="648462"/>
                  <a:pt x="2861215" y="648271"/>
                  <a:pt x="2848451" y="648462"/>
                </a:cubicBezTo>
                <a:cubicBezTo>
                  <a:pt x="2823782" y="648938"/>
                  <a:pt x="2799207" y="650081"/>
                  <a:pt x="2774537" y="650081"/>
                </a:cubicBezTo>
                <a:cubicBezTo>
                  <a:pt x="2768917" y="650081"/>
                  <a:pt x="2763298" y="646747"/>
                  <a:pt x="2757678" y="644938"/>
                </a:cubicBezTo>
                <a:cubicBezTo>
                  <a:pt x="2758154" y="643604"/>
                  <a:pt x="2758535" y="642175"/>
                  <a:pt x="2759011" y="640842"/>
                </a:cubicBezTo>
                <a:close/>
                <a:moveTo>
                  <a:pt x="1579436" y="634460"/>
                </a:moveTo>
                <a:lnTo>
                  <a:pt x="1579531" y="634460"/>
                </a:lnTo>
                <a:lnTo>
                  <a:pt x="1579178" y="634492"/>
                </a:lnTo>
                <a:close/>
                <a:moveTo>
                  <a:pt x="2069401" y="633127"/>
                </a:moveTo>
                <a:cubicBezTo>
                  <a:pt x="2069401" y="633127"/>
                  <a:pt x="2069687" y="633318"/>
                  <a:pt x="2069687" y="633318"/>
                </a:cubicBezTo>
                <a:cubicBezTo>
                  <a:pt x="2069592" y="633889"/>
                  <a:pt x="2069592" y="634365"/>
                  <a:pt x="2069592" y="634937"/>
                </a:cubicBezTo>
                <a:cubicBezTo>
                  <a:pt x="2069496" y="634365"/>
                  <a:pt x="2069401" y="633699"/>
                  <a:pt x="2069401" y="633127"/>
                </a:cubicBezTo>
                <a:close/>
                <a:moveTo>
                  <a:pt x="889539" y="630269"/>
                </a:moveTo>
                <a:cubicBezTo>
                  <a:pt x="897159" y="642651"/>
                  <a:pt x="889920" y="661320"/>
                  <a:pt x="907922" y="669226"/>
                </a:cubicBezTo>
                <a:cubicBezTo>
                  <a:pt x="903446" y="677132"/>
                  <a:pt x="895445" y="672274"/>
                  <a:pt x="890015" y="674751"/>
                </a:cubicBezTo>
                <a:cubicBezTo>
                  <a:pt x="884872" y="677132"/>
                  <a:pt x="880490" y="681323"/>
                  <a:pt x="873918" y="686086"/>
                </a:cubicBezTo>
                <a:lnTo>
                  <a:pt x="873918" y="674751"/>
                </a:lnTo>
                <a:cubicBezTo>
                  <a:pt x="879062" y="674179"/>
                  <a:pt x="884015" y="673513"/>
                  <a:pt x="888968" y="672941"/>
                </a:cubicBezTo>
                <a:cubicBezTo>
                  <a:pt x="888968" y="671798"/>
                  <a:pt x="888968" y="670750"/>
                  <a:pt x="888968" y="669607"/>
                </a:cubicBezTo>
                <a:cubicBezTo>
                  <a:pt x="883538" y="669036"/>
                  <a:pt x="878205" y="668083"/>
                  <a:pt x="872775" y="668083"/>
                </a:cubicBezTo>
                <a:cubicBezTo>
                  <a:pt x="854963" y="668083"/>
                  <a:pt x="837152" y="668464"/>
                  <a:pt x="819435" y="668464"/>
                </a:cubicBezTo>
                <a:cubicBezTo>
                  <a:pt x="817530" y="668464"/>
                  <a:pt x="815530" y="666750"/>
                  <a:pt x="812482" y="665321"/>
                </a:cubicBezTo>
                <a:lnTo>
                  <a:pt x="812577" y="665130"/>
                </a:lnTo>
                <a:cubicBezTo>
                  <a:pt x="836866" y="665130"/>
                  <a:pt x="858964" y="665226"/>
                  <a:pt x="880967" y="665130"/>
                </a:cubicBezTo>
                <a:cubicBezTo>
                  <a:pt x="888015" y="665130"/>
                  <a:pt x="888682" y="661606"/>
                  <a:pt x="884205" y="656653"/>
                </a:cubicBezTo>
                <a:cubicBezTo>
                  <a:pt x="894683" y="652176"/>
                  <a:pt x="887825" y="644366"/>
                  <a:pt x="887825" y="637889"/>
                </a:cubicBezTo>
                <a:cubicBezTo>
                  <a:pt x="887825" y="635413"/>
                  <a:pt x="888111" y="632936"/>
                  <a:pt x="889539" y="630269"/>
                </a:cubicBezTo>
                <a:close/>
                <a:moveTo>
                  <a:pt x="1276350" y="627581"/>
                </a:moveTo>
                <a:lnTo>
                  <a:pt x="1276541" y="629222"/>
                </a:lnTo>
                <a:cubicBezTo>
                  <a:pt x="1276541" y="629222"/>
                  <a:pt x="1276350" y="629412"/>
                  <a:pt x="1276350" y="629412"/>
                </a:cubicBezTo>
                <a:close/>
                <a:moveTo>
                  <a:pt x="2073211" y="626174"/>
                </a:moveTo>
                <a:cubicBezTo>
                  <a:pt x="2073211" y="626174"/>
                  <a:pt x="2073402" y="626269"/>
                  <a:pt x="2073402" y="626269"/>
                </a:cubicBezTo>
                <a:lnTo>
                  <a:pt x="2072843" y="632240"/>
                </a:lnTo>
                <a:lnTo>
                  <a:pt x="2072926" y="632365"/>
                </a:lnTo>
                <a:cubicBezTo>
                  <a:pt x="2071878" y="632651"/>
                  <a:pt x="2070830" y="633032"/>
                  <a:pt x="2069783" y="633317"/>
                </a:cubicBezTo>
                <a:lnTo>
                  <a:pt x="2069497" y="633127"/>
                </a:lnTo>
                <a:lnTo>
                  <a:pt x="2072657" y="632105"/>
                </a:lnTo>
                <a:lnTo>
                  <a:pt x="2072640" y="632079"/>
                </a:lnTo>
                <a:cubicBezTo>
                  <a:pt x="2072831" y="630174"/>
                  <a:pt x="2073021" y="628174"/>
                  <a:pt x="2073211" y="626174"/>
                </a:cubicBezTo>
                <a:close/>
                <a:moveTo>
                  <a:pt x="2291239" y="625030"/>
                </a:moveTo>
                <a:cubicBezTo>
                  <a:pt x="2293715" y="629793"/>
                  <a:pt x="2296192" y="634555"/>
                  <a:pt x="2300002" y="641699"/>
                </a:cubicBezTo>
                <a:lnTo>
                  <a:pt x="2299906" y="641699"/>
                </a:lnTo>
                <a:lnTo>
                  <a:pt x="2282571" y="641699"/>
                </a:lnTo>
                <a:cubicBezTo>
                  <a:pt x="2286000" y="635031"/>
                  <a:pt x="2288572" y="629983"/>
                  <a:pt x="2291239" y="625030"/>
                </a:cubicBezTo>
                <a:close/>
                <a:moveTo>
                  <a:pt x="1313974" y="624840"/>
                </a:moveTo>
                <a:lnTo>
                  <a:pt x="1314340" y="625115"/>
                </a:lnTo>
                <a:lnTo>
                  <a:pt x="1314355" y="625030"/>
                </a:lnTo>
                <a:lnTo>
                  <a:pt x="1314450" y="625126"/>
                </a:lnTo>
                <a:lnTo>
                  <a:pt x="1314297" y="625357"/>
                </a:lnTo>
                <a:lnTo>
                  <a:pt x="1314334" y="625147"/>
                </a:lnTo>
                <a:lnTo>
                  <a:pt x="1314165" y="625316"/>
                </a:lnTo>
                <a:close/>
                <a:moveTo>
                  <a:pt x="2320481" y="624649"/>
                </a:moveTo>
                <a:cubicBezTo>
                  <a:pt x="2322100" y="629697"/>
                  <a:pt x="2323815" y="634650"/>
                  <a:pt x="2326005" y="641508"/>
                </a:cubicBezTo>
                <a:lnTo>
                  <a:pt x="2313242" y="641508"/>
                </a:lnTo>
                <a:cubicBezTo>
                  <a:pt x="2313528" y="636651"/>
                  <a:pt x="2313337" y="631793"/>
                  <a:pt x="2314290" y="627221"/>
                </a:cubicBezTo>
                <a:cubicBezTo>
                  <a:pt x="2314575" y="625982"/>
                  <a:pt x="2318290" y="625506"/>
                  <a:pt x="2320481" y="624649"/>
                </a:cubicBezTo>
                <a:close/>
                <a:moveTo>
                  <a:pt x="1800130" y="624554"/>
                </a:moveTo>
                <a:cubicBezTo>
                  <a:pt x="1802225" y="629602"/>
                  <a:pt x="1804321" y="634651"/>
                  <a:pt x="1806893" y="641032"/>
                </a:cubicBezTo>
                <a:lnTo>
                  <a:pt x="1790319" y="641032"/>
                </a:lnTo>
                <a:cubicBezTo>
                  <a:pt x="1794510" y="633984"/>
                  <a:pt x="1797368" y="629317"/>
                  <a:pt x="1800130" y="624554"/>
                </a:cubicBezTo>
                <a:close/>
                <a:moveTo>
                  <a:pt x="1650682" y="624554"/>
                </a:moveTo>
                <a:cubicBezTo>
                  <a:pt x="1651921" y="629412"/>
                  <a:pt x="1653159" y="634270"/>
                  <a:pt x="1654778" y="640461"/>
                </a:cubicBezTo>
                <a:lnTo>
                  <a:pt x="1654683" y="640366"/>
                </a:lnTo>
                <a:lnTo>
                  <a:pt x="1643253" y="640366"/>
                </a:lnTo>
                <a:cubicBezTo>
                  <a:pt x="1643253" y="635889"/>
                  <a:pt x="1642491" y="631603"/>
                  <a:pt x="1643634" y="627888"/>
                </a:cubicBezTo>
                <a:cubicBezTo>
                  <a:pt x="1644110" y="626269"/>
                  <a:pt x="1648206" y="625602"/>
                  <a:pt x="1650682" y="624554"/>
                </a:cubicBezTo>
                <a:close/>
                <a:moveTo>
                  <a:pt x="2344959" y="623697"/>
                </a:moveTo>
                <a:cubicBezTo>
                  <a:pt x="2347626" y="628650"/>
                  <a:pt x="2350293" y="633508"/>
                  <a:pt x="2354294" y="640937"/>
                </a:cubicBezTo>
                <a:lnTo>
                  <a:pt x="2337244" y="640937"/>
                </a:lnTo>
                <a:cubicBezTo>
                  <a:pt x="2340292" y="634174"/>
                  <a:pt x="2342673" y="628936"/>
                  <a:pt x="2344959" y="623697"/>
                </a:cubicBezTo>
                <a:close/>
                <a:moveTo>
                  <a:pt x="1605914" y="623507"/>
                </a:moveTo>
                <a:cubicBezTo>
                  <a:pt x="1608296" y="628270"/>
                  <a:pt x="1610772" y="633032"/>
                  <a:pt x="1614106" y="639699"/>
                </a:cubicBezTo>
                <a:lnTo>
                  <a:pt x="1598580" y="639699"/>
                </a:lnTo>
                <a:cubicBezTo>
                  <a:pt x="1601628" y="632937"/>
                  <a:pt x="1603819" y="628270"/>
                  <a:pt x="1605914" y="623507"/>
                </a:cubicBezTo>
                <a:close/>
                <a:moveTo>
                  <a:pt x="2372201" y="623030"/>
                </a:moveTo>
                <a:cubicBezTo>
                  <a:pt x="2374487" y="628364"/>
                  <a:pt x="2376773" y="633698"/>
                  <a:pt x="2379726" y="640365"/>
                </a:cubicBezTo>
                <a:lnTo>
                  <a:pt x="2364867" y="640365"/>
                </a:lnTo>
                <a:cubicBezTo>
                  <a:pt x="2367725" y="633603"/>
                  <a:pt x="2370010" y="628269"/>
                  <a:pt x="2372201" y="623030"/>
                </a:cubicBezTo>
                <a:close/>
                <a:moveTo>
                  <a:pt x="2428875" y="622649"/>
                </a:moveTo>
                <a:cubicBezTo>
                  <a:pt x="2430113" y="627888"/>
                  <a:pt x="2431351" y="633126"/>
                  <a:pt x="2432970" y="639794"/>
                </a:cubicBezTo>
                <a:lnTo>
                  <a:pt x="2421064" y="639794"/>
                </a:lnTo>
                <a:cubicBezTo>
                  <a:pt x="2421540" y="634651"/>
                  <a:pt x="2421635" y="629793"/>
                  <a:pt x="2422779" y="625126"/>
                </a:cubicBezTo>
                <a:cubicBezTo>
                  <a:pt x="2423064" y="623887"/>
                  <a:pt x="2426779" y="623411"/>
                  <a:pt x="2428875" y="622649"/>
                </a:cubicBezTo>
                <a:close/>
                <a:moveTo>
                  <a:pt x="2400110" y="622554"/>
                </a:moveTo>
                <a:cubicBezTo>
                  <a:pt x="2402682" y="627698"/>
                  <a:pt x="2405253" y="632841"/>
                  <a:pt x="2408968" y="640080"/>
                </a:cubicBezTo>
                <a:lnTo>
                  <a:pt x="2392109" y="640080"/>
                </a:lnTo>
                <a:cubicBezTo>
                  <a:pt x="2395252" y="633222"/>
                  <a:pt x="2397634" y="627888"/>
                  <a:pt x="2400110" y="622554"/>
                </a:cubicBezTo>
                <a:close/>
                <a:moveTo>
                  <a:pt x="2078069" y="619506"/>
                </a:moveTo>
                <a:lnTo>
                  <a:pt x="2078259" y="619792"/>
                </a:lnTo>
                <a:cubicBezTo>
                  <a:pt x="2076640" y="621983"/>
                  <a:pt x="2075021" y="624078"/>
                  <a:pt x="2073402" y="626269"/>
                </a:cubicBezTo>
                <a:lnTo>
                  <a:pt x="2073402" y="626078"/>
                </a:lnTo>
                <a:lnTo>
                  <a:pt x="2073211" y="626078"/>
                </a:lnTo>
                <a:cubicBezTo>
                  <a:pt x="2074830" y="623887"/>
                  <a:pt x="2076450" y="621697"/>
                  <a:pt x="2078069" y="619506"/>
                </a:cubicBezTo>
                <a:close/>
                <a:moveTo>
                  <a:pt x="2078069" y="619506"/>
                </a:moveTo>
                <a:lnTo>
                  <a:pt x="2078545" y="619679"/>
                </a:lnTo>
                <a:lnTo>
                  <a:pt x="2078260" y="619887"/>
                </a:lnTo>
                <a:lnTo>
                  <a:pt x="2078260" y="619696"/>
                </a:lnTo>
                <a:cubicBezTo>
                  <a:pt x="2078260" y="619696"/>
                  <a:pt x="2078069" y="619506"/>
                  <a:pt x="2078069" y="619506"/>
                </a:cubicBezTo>
                <a:close/>
                <a:moveTo>
                  <a:pt x="1760029" y="618839"/>
                </a:moveTo>
                <a:lnTo>
                  <a:pt x="1759934" y="619315"/>
                </a:lnTo>
                <a:lnTo>
                  <a:pt x="1759458" y="618934"/>
                </a:lnTo>
                <a:close/>
                <a:moveTo>
                  <a:pt x="1742122" y="618553"/>
                </a:moveTo>
                <a:cubicBezTo>
                  <a:pt x="1748694" y="623316"/>
                  <a:pt x="1749647" y="637317"/>
                  <a:pt x="1744694" y="644747"/>
                </a:cubicBezTo>
                <a:cubicBezTo>
                  <a:pt x="1743837" y="635984"/>
                  <a:pt x="1742979" y="627792"/>
                  <a:pt x="1742122" y="618553"/>
                </a:cubicBezTo>
                <a:close/>
                <a:moveTo>
                  <a:pt x="2080472" y="618271"/>
                </a:moveTo>
                <a:lnTo>
                  <a:pt x="2080165" y="620268"/>
                </a:lnTo>
                <a:lnTo>
                  <a:pt x="2078545" y="619679"/>
                </a:lnTo>
                <a:close/>
                <a:moveTo>
                  <a:pt x="1877982" y="618078"/>
                </a:moveTo>
                <a:lnTo>
                  <a:pt x="1882982" y="618078"/>
                </a:lnTo>
                <a:lnTo>
                  <a:pt x="1882997" y="618173"/>
                </a:lnTo>
                <a:cubicBezTo>
                  <a:pt x="1881377" y="618363"/>
                  <a:pt x="1879758" y="618649"/>
                  <a:pt x="1878139" y="618935"/>
                </a:cubicBezTo>
                <a:lnTo>
                  <a:pt x="1878139" y="619030"/>
                </a:lnTo>
                <a:close/>
                <a:moveTo>
                  <a:pt x="1843091" y="618078"/>
                </a:moveTo>
                <a:lnTo>
                  <a:pt x="1856208" y="618078"/>
                </a:lnTo>
                <a:lnTo>
                  <a:pt x="1855839" y="618959"/>
                </a:lnTo>
                <a:close/>
                <a:moveTo>
                  <a:pt x="1840427" y="617894"/>
                </a:moveTo>
                <a:lnTo>
                  <a:pt x="1843091" y="618078"/>
                </a:lnTo>
                <a:lnTo>
                  <a:pt x="1840610" y="618078"/>
                </a:lnTo>
                <a:close/>
                <a:moveTo>
                  <a:pt x="1840325" y="617887"/>
                </a:moveTo>
                <a:lnTo>
                  <a:pt x="1840420" y="617887"/>
                </a:lnTo>
                <a:lnTo>
                  <a:pt x="1840427" y="617894"/>
                </a:lnTo>
                <a:close/>
                <a:moveTo>
                  <a:pt x="2080545" y="617791"/>
                </a:moveTo>
                <a:lnTo>
                  <a:pt x="2080736" y="618077"/>
                </a:lnTo>
                <a:lnTo>
                  <a:pt x="2080472" y="618271"/>
                </a:lnTo>
                <a:close/>
                <a:moveTo>
                  <a:pt x="2917222" y="615315"/>
                </a:moveTo>
                <a:cubicBezTo>
                  <a:pt x="2919127" y="616077"/>
                  <a:pt x="2922366" y="616553"/>
                  <a:pt x="2922556" y="617601"/>
                </a:cubicBezTo>
                <a:cubicBezTo>
                  <a:pt x="2924175" y="625697"/>
                  <a:pt x="2930748" y="623602"/>
                  <a:pt x="2935415" y="623697"/>
                </a:cubicBezTo>
                <a:cubicBezTo>
                  <a:pt x="2967419" y="623983"/>
                  <a:pt x="2999518" y="623887"/>
                  <a:pt x="3031903" y="623887"/>
                </a:cubicBezTo>
                <a:cubicBezTo>
                  <a:pt x="3021902" y="635603"/>
                  <a:pt x="3021902" y="635222"/>
                  <a:pt x="3004947" y="635032"/>
                </a:cubicBezTo>
                <a:cubicBezTo>
                  <a:pt x="2980468" y="634651"/>
                  <a:pt x="2955989" y="635032"/>
                  <a:pt x="2931510" y="634936"/>
                </a:cubicBezTo>
                <a:cubicBezTo>
                  <a:pt x="2914746" y="634841"/>
                  <a:pt x="2913222" y="632555"/>
                  <a:pt x="2917127" y="615410"/>
                </a:cubicBezTo>
                <a:close/>
                <a:moveTo>
                  <a:pt x="2084641" y="610838"/>
                </a:moveTo>
                <a:cubicBezTo>
                  <a:pt x="2084641" y="610838"/>
                  <a:pt x="2084831" y="611124"/>
                  <a:pt x="2084831" y="611124"/>
                </a:cubicBezTo>
                <a:cubicBezTo>
                  <a:pt x="2084451" y="612934"/>
                  <a:pt x="2084070" y="614838"/>
                  <a:pt x="2083689" y="616743"/>
                </a:cubicBezTo>
                <a:lnTo>
                  <a:pt x="2083614" y="616631"/>
                </a:lnTo>
                <a:lnTo>
                  <a:pt x="2083689" y="616744"/>
                </a:lnTo>
                <a:cubicBezTo>
                  <a:pt x="2082737" y="617220"/>
                  <a:pt x="2081689" y="617601"/>
                  <a:pt x="2080737" y="618077"/>
                </a:cubicBezTo>
                <a:cubicBezTo>
                  <a:pt x="2080737" y="618077"/>
                  <a:pt x="2080546" y="617791"/>
                  <a:pt x="2080546" y="617791"/>
                </a:cubicBezTo>
                <a:lnTo>
                  <a:pt x="2083498" y="616458"/>
                </a:lnTo>
                <a:lnTo>
                  <a:pt x="2083498" y="616458"/>
                </a:lnTo>
                <a:cubicBezTo>
                  <a:pt x="2083879" y="614553"/>
                  <a:pt x="2084260" y="612743"/>
                  <a:pt x="2084641" y="610838"/>
                </a:cubicBezTo>
                <a:close/>
                <a:moveTo>
                  <a:pt x="2087986" y="609950"/>
                </a:moveTo>
                <a:lnTo>
                  <a:pt x="2088071" y="610076"/>
                </a:lnTo>
                <a:lnTo>
                  <a:pt x="2087975" y="609981"/>
                </a:lnTo>
                <a:close/>
                <a:moveTo>
                  <a:pt x="2331339" y="609695"/>
                </a:moveTo>
                <a:cubicBezTo>
                  <a:pt x="2331625" y="609695"/>
                  <a:pt x="2331910" y="609695"/>
                  <a:pt x="2332196" y="609695"/>
                </a:cubicBezTo>
                <a:lnTo>
                  <a:pt x="2332196" y="613791"/>
                </a:lnTo>
                <a:cubicBezTo>
                  <a:pt x="2332196" y="613791"/>
                  <a:pt x="2331815" y="613791"/>
                  <a:pt x="2331625" y="613791"/>
                </a:cubicBezTo>
                <a:cubicBezTo>
                  <a:pt x="2331625" y="612457"/>
                  <a:pt x="2331434" y="611124"/>
                  <a:pt x="2331339" y="609695"/>
                </a:cubicBezTo>
                <a:close/>
                <a:moveTo>
                  <a:pt x="2087785" y="609600"/>
                </a:moveTo>
                <a:lnTo>
                  <a:pt x="2087903" y="609778"/>
                </a:lnTo>
                <a:lnTo>
                  <a:pt x="2088085" y="609674"/>
                </a:lnTo>
                <a:lnTo>
                  <a:pt x="2087986" y="609950"/>
                </a:lnTo>
                <a:lnTo>
                  <a:pt x="2087950" y="609896"/>
                </a:lnTo>
                <a:lnTo>
                  <a:pt x="2084928" y="611029"/>
                </a:lnTo>
                <a:cubicBezTo>
                  <a:pt x="2084928" y="611124"/>
                  <a:pt x="2084737" y="610838"/>
                  <a:pt x="2084737" y="610838"/>
                </a:cubicBezTo>
                <a:cubicBezTo>
                  <a:pt x="2085785" y="610457"/>
                  <a:pt x="2086737" y="610076"/>
                  <a:pt x="2087785" y="609695"/>
                </a:cubicBezTo>
                <a:close/>
                <a:moveTo>
                  <a:pt x="2234327" y="609208"/>
                </a:moveTo>
                <a:cubicBezTo>
                  <a:pt x="2239899" y="608124"/>
                  <a:pt x="2245138" y="608410"/>
                  <a:pt x="2246376" y="610458"/>
                </a:cubicBezTo>
                <a:cubicBezTo>
                  <a:pt x="2246947" y="611410"/>
                  <a:pt x="2244566" y="615792"/>
                  <a:pt x="2243423" y="615887"/>
                </a:cubicBezTo>
                <a:cubicBezTo>
                  <a:pt x="2236374" y="616458"/>
                  <a:pt x="2229231" y="616173"/>
                  <a:pt x="2220277" y="616173"/>
                </a:cubicBezTo>
                <a:cubicBezTo>
                  <a:pt x="2222849" y="612744"/>
                  <a:pt x="2228755" y="610291"/>
                  <a:pt x="2234327" y="609208"/>
                </a:cubicBezTo>
                <a:close/>
                <a:moveTo>
                  <a:pt x="3044381" y="607695"/>
                </a:moveTo>
                <a:lnTo>
                  <a:pt x="3085814" y="607695"/>
                </a:lnTo>
                <a:lnTo>
                  <a:pt x="3085814" y="607790"/>
                </a:lnTo>
                <a:lnTo>
                  <a:pt x="3085814" y="629126"/>
                </a:lnTo>
                <a:lnTo>
                  <a:pt x="3102769" y="629126"/>
                </a:lnTo>
                <a:cubicBezTo>
                  <a:pt x="3102388" y="634174"/>
                  <a:pt x="3102102" y="638461"/>
                  <a:pt x="3101626" y="643795"/>
                </a:cubicBezTo>
                <a:cubicBezTo>
                  <a:pt x="3105055" y="644080"/>
                  <a:pt x="3109532" y="644557"/>
                  <a:pt x="3115628" y="645033"/>
                </a:cubicBezTo>
                <a:cubicBezTo>
                  <a:pt x="3115246" y="652177"/>
                  <a:pt x="3114770" y="659511"/>
                  <a:pt x="3114294" y="668084"/>
                </a:cubicBezTo>
                <a:lnTo>
                  <a:pt x="3121375" y="669430"/>
                </a:lnTo>
                <a:lnTo>
                  <a:pt x="3060192" y="670941"/>
                </a:lnTo>
                <a:cubicBezTo>
                  <a:pt x="3052572" y="670941"/>
                  <a:pt x="3046571" y="666655"/>
                  <a:pt x="3047048" y="657320"/>
                </a:cubicBezTo>
                <a:cubicBezTo>
                  <a:pt x="3047238" y="653415"/>
                  <a:pt x="3047048" y="649414"/>
                  <a:pt x="3047048" y="644938"/>
                </a:cubicBezTo>
                <a:cubicBezTo>
                  <a:pt x="3056668" y="644080"/>
                  <a:pt x="3065621" y="643318"/>
                  <a:pt x="3077813" y="642271"/>
                </a:cubicBezTo>
                <a:cubicBezTo>
                  <a:pt x="3074956" y="635318"/>
                  <a:pt x="3072860" y="629984"/>
                  <a:pt x="3070574" y="624840"/>
                </a:cubicBezTo>
                <a:cubicBezTo>
                  <a:pt x="3068765" y="620649"/>
                  <a:pt x="3066955" y="622268"/>
                  <a:pt x="3063145" y="623411"/>
                </a:cubicBezTo>
                <a:cubicBezTo>
                  <a:pt x="3056477" y="625316"/>
                  <a:pt x="3048762" y="623983"/>
                  <a:pt x="3042666" y="623983"/>
                </a:cubicBezTo>
                <a:cubicBezTo>
                  <a:pt x="3043237" y="618458"/>
                  <a:pt x="3043809" y="612934"/>
                  <a:pt x="3044381" y="607695"/>
                </a:cubicBezTo>
                <a:close/>
                <a:moveTo>
                  <a:pt x="2819781" y="607314"/>
                </a:moveTo>
                <a:lnTo>
                  <a:pt x="2819777" y="607410"/>
                </a:lnTo>
                <a:lnTo>
                  <a:pt x="2819686" y="607410"/>
                </a:lnTo>
                <a:close/>
                <a:moveTo>
                  <a:pt x="2088928" y="607314"/>
                </a:moveTo>
                <a:lnTo>
                  <a:pt x="2090452" y="608301"/>
                </a:lnTo>
                <a:lnTo>
                  <a:pt x="2090452" y="608266"/>
                </a:lnTo>
                <a:lnTo>
                  <a:pt x="2090589" y="608079"/>
                </a:lnTo>
                <a:lnTo>
                  <a:pt x="2090547" y="608362"/>
                </a:lnTo>
                <a:lnTo>
                  <a:pt x="2090452" y="608457"/>
                </a:lnTo>
                <a:lnTo>
                  <a:pt x="2090452" y="608321"/>
                </a:lnTo>
                <a:lnTo>
                  <a:pt x="2088085" y="609674"/>
                </a:lnTo>
                <a:close/>
                <a:moveTo>
                  <a:pt x="3030189" y="606620"/>
                </a:moveTo>
                <a:lnTo>
                  <a:pt x="3030189" y="607410"/>
                </a:lnTo>
                <a:lnTo>
                  <a:pt x="3021160" y="607410"/>
                </a:lnTo>
                <a:close/>
                <a:moveTo>
                  <a:pt x="2699957" y="605980"/>
                </a:moveTo>
                <a:lnTo>
                  <a:pt x="2721007" y="605980"/>
                </a:lnTo>
                <a:cubicBezTo>
                  <a:pt x="2721893" y="609854"/>
                  <a:pt x="2714883" y="613378"/>
                  <a:pt x="2699957" y="616553"/>
                </a:cubicBezTo>
                <a:close/>
                <a:moveTo>
                  <a:pt x="2736056" y="605314"/>
                </a:moveTo>
                <a:lnTo>
                  <a:pt x="2755106" y="605314"/>
                </a:lnTo>
                <a:cubicBezTo>
                  <a:pt x="2755392" y="606647"/>
                  <a:pt x="2755583" y="607886"/>
                  <a:pt x="2755868" y="609219"/>
                </a:cubicBezTo>
                <a:cubicBezTo>
                  <a:pt x="2751963" y="611696"/>
                  <a:pt x="2747963" y="614077"/>
                  <a:pt x="2743676" y="616744"/>
                </a:cubicBezTo>
                <a:cubicBezTo>
                  <a:pt x="2746438" y="621983"/>
                  <a:pt x="2753582" y="627412"/>
                  <a:pt x="2745486" y="635127"/>
                </a:cubicBezTo>
                <a:cubicBezTo>
                  <a:pt x="2745200" y="632460"/>
                  <a:pt x="2744819" y="629889"/>
                  <a:pt x="2744343" y="625983"/>
                </a:cubicBezTo>
                <a:cubicBezTo>
                  <a:pt x="2700052" y="636175"/>
                  <a:pt x="2656142" y="634937"/>
                  <a:pt x="2612517" y="627983"/>
                </a:cubicBezTo>
                <a:cubicBezTo>
                  <a:pt x="2612803" y="623697"/>
                  <a:pt x="2612993" y="620173"/>
                  <a:pt x="2613184" y="616649"/>
                </a:cubicBezTo>
                <a:cubicBezTo>
                  <a:pt x="2613660" y="632460"/>
                  <a:pt x="2625947" y="627031"/>
                  <a:pt x="2633377" y="627126"/>
                </a:cubicBezTo>
                <a:cubicBezTo>
                  <a:pt x="2663190" y="627603"/>
                  <a:pt x="2693003" y="627222"/>
                  <a:pt x="2722817" y="626841"/>
                </a:cubicBezTo>
                <a:cubicBezTo>
                  <a:pt x="2728436" y="626841"/>
                  <a:pt x="2734056" y="624745"/>
                  <a:pt x="2739581" y="623602"/>
                </a:cubicBezTo>
                <a:lnTo>
                  <a:pt x="2739771" y="623602"/>
                </a:lnTo>
                <a:cubicBezTo>
                  <a:pt x="2738342" y="616744"/>
                  <a:pt x="2737200" y="611029"/>
                  <a:pt x="2736056" y="605314"/>
                </a:cubicBezTo>
                <a:close/>
                <a:moveTo>
                  <a:pt x="1564576" y="604647"/>
                </a:moveTo>
                <a:cubicBezTo>
                  <a:pt x="1564576" y="604647"/>
                  <a:pt x="1564767" y="604647"/>
                  <a:pt x="1564767" y="604647"/>
                </a:cubicBezTo>
                <a:lnTo>
                  <a:pt x="1564767" y="618553"/>
                </a:lnTo>
                <a:cubicBezTo>
                  <a:pt x="1564767" y="618553"/>
                  <a:pt x="1564576" y="618553"/>
                  <a:pt x="1564576" y="618553"/>
                </a:cubicBezTo>
                <a:lnTo>
                  <a:pt x="1564576" y="618458"/>
                </a:lnTo>
                <a:close/>
                <a:moveTo>
                  <a:pt x="2091309" y="603218"/>
                </a:moveTo>
                <a:cubicBezTo>
                  <a:pt x="2092071" y="603504"/>
                  <a:pt x="2092833" y="603694"/>
                  <a:pt x="2093595" y="603980"/>
                </a:cubicBezTo>
                <a:lnTo>
                  <a:pt x="2090589" y="608079"/>
                </a:lnTo>
                <a:close/>
                <a:moveTo>
                  <a:pt x="1453325" y="600075"/>
                </a:moveTo>
                <a:lnTo>
                  <a:pt x="1453325" y="633889"/>
                </a:lnTo>
                <a:cubicBezTo>
                  <a:pt x="1474518" y="637413"/>
                  <a:pt x="1495568" y="639747"/>
                  <a:pt x="1516571" y="640104"/>
                </a:cubicBezTo>
                <a:lnTo>
                  <a:pt x="1579178" y="634492"/>
                </a:lnTo>
                <a:lnTo>
                  <a:pt x="1512951" y="642616"/>
                </a:lnTo>
                <a:cubicBezTo>
                  <a:pt x="1490758" y="642413"/>
                  <a:pt x="1468517" y="639794"/>
                  <a:pt x="1446181" y="636270"/>
                </a:cubicBezTo>
                <a:cubicBezTo>
                  <a:pt x="1458849" y="625507"/>
                  <a:pt x="1449515" y="612076"/>
                  <a:pt x="1453325" y="600075"/>
                </a:cubicBezTo>
                <a:close/>
                <a:moveTo>
                  <a:pt x="1276350" y="598742"/>
                </a:moveTo>
                <a:lnTo>
                  <a:pt x="1276350" y="627581"/>
                </a:lnTo>
                <a:lnTo>
                  <a:pt x="1273016" y="598933"/>
                </a:lnTo>
                <a:cubicBezTo>
                  <a:pt x="1274159" y="598933"/>
                  <a:pt x="1275207" y="598837"/>
                  <a:pt x="1276350" y="598742"/>
                </a:cubicBezTo>
                <a:close/>
                <a:moveTo>
                  <a:pt x="1306830" y="597122"/>
                </a:moveTo>
                <a:lnTo>
                  <a:pt x="1306830" y="616553"/>
                </a:lnTo>
                <a:lnTo>
                  <a:pt x="1342168" y="616553"/>
                </a:lnTo>
                <a:cubicBezTo>
                  <a:pt x="1341692" y="621030"/>
                  <a:pt x="1341311" y="625602"/>
                  <a:pt x="1340834" y="630174"/>
                </a:cubicBezTo>
                <a:cubicBezTo>
                  <a:pt x="1338167" y="611219"/>
                  <a:pt x="1323975" y="617887"/>
                  <a:pt x="1313784" y="617410"/>
                </a:cubicBezTo>
                <a:cubicBezTo>
                  <a:pt x="1311498" y="617315"/>
                  <a:pt x="1309116" y="620078"/>
                  <a:pt x="1306735" y="621601"/>
                </a:cubicBezTo>
                <a:cubicBezTo>
                  <a:pt x="1309212" y="622840"/>
                  <a:pt x="1311783" y="624173"/>
                  <a:pt x="1314260" y="625412"/>
                </a:cubicBezTo>
                <a:lnTo>
                  <a:pt x="1314297" y="625357"/>
                </a:lnTo>
                <a:lnTo>
                  <a:pt x="1312641" y="634651"/>
                </a:lnTo>
                <a:cubicBezTo>
                  <a:pt x="1349693" y="639604"/>
                  <a:pt x="1385412" y="642080"/>
                  <a:pt x="1419035" y="634937"/>
                </a:cubicBezTo>
                <a:cubicBezTo>
                  <a:pt x="1420463" y="622649"/>
                  <a:pt x="1421607" y="611886"/>
                  <a:pt x="1422940" y="600647"/>
                </a:cubicBezTo>
                <a:cubicBezTo>
                  <a:pt x="1425321" y="612362"/>
                  <a:pt x="1421321" y="625221"/>
                  <a:pt x="1429798" y="636080"/>
                </a:cubicBezTo>
                <a:cubicBezTo>
                  <a:pt x="1386554" y="646652"/>
                  <a:pt x="1342644" y="642271"/>
                  <a:pt x="1297020" y="635889"/>
                </a:cubicBezTo>
                <a:cubicBezTo>
                  <a:pt x="1298448" y="643414"/>
                  <a:pt x="1299687" y="649891"/>
                  <a:pt x="1301020" y="656939"/>
                </a:cubicBezTo>
                <a:lnTo>
                  <a:pt x="1420083" y="656939"/>
                </a:lnTo>
                <a:cubicBezTo>
                  <a:pt x="1420083" y="657797"/>
                  <a:pt x="1420083" y="658749"/>
                  <a:pt x="1420083" y="659606"/>
                </a:cubicBezTo>
                <a:lnTo>
                  <a:pt x="1297877" y="659606"/>
                </a:lnTo>
                <a:cubicBezTo>
                  <a:pt x="1297877" y="660368"/>
                  <a:pt x="1297877" y="661226"/>
                  <a:pt x="1297877" y="661987"/>
                </a:cubicBezTo>
                <a:lnTo>
                  <a:pt x="1419416" y="661987"/>
                </a:lnTo>
                <a:lnTo>
                  <a:pt x="1419416" y="688276"/>
                </a:lnTo>
                <a:cubicBezTo>
                  <a:pt x="1406176" y="688276"/>
                  <a:pt x="1393317" y="689705"/>
                  <a:pt x="1381030" y="687610"/>
                </a:cubicBezTo>
                <a:cubicBezTo>
                  <a:pt x="1375505" y="686657"/>
                  <a:pt x="1371219" y="678656"/>
                  <a:pt x="1364742" y="672274"/>
                </a:cubicBezTo>
                <a:cubicBezTo>
                  <a:pt x="1363504" y="677989"/>
                  <a:pt x="1362361" y="682752"/>
                  <a:pt x="1361218" y="687895"/>
                </a:cubicBezTo>
                <a:cubicBezTo>
                  <a:pt x="1344454" y="690562"/>
                  <a:pt x="1343502" y="690182"/>
                  <a:pt x="1340739" y="675132"/>
                </a:cubicBezTo>
                <a:cubicBezTo>
                  <a:pt x="1338072" y="680847"/>
                  <a:pt x="1336453" y="684276"/>
                  <a:pt x="1334548" y="688372"/>
                </a:cubicBezTo>
                <a:lnTo>
                  <a:pt x="1316450" y="688372"/>
                </a:lnTo>
                <a:cubicBezTo>
                  <a:pt x="1315974" y="685133"/>
                  <a:pt x="1315593" y="681799"/>
                  <a:pt x="1315022" y="678085"/>
                </a:cubicBezTo>
                <a:cubicBezTo>
                  <a:pt x="1313688" y="678275"/>
                  <a:pt x="1311974" y="678180"/>
                  <a:pt x="1311783" y="678656"/>
                </a:cubicBezTo>
                <a:cubicBezTo>
                  <a:pt x="1307116" y="691134"/>
                  <a:pt x="1296543" y="687705"/>
                  <a:pt x="1287399" y="687610"/>
                </a:cubicBezTo>
                <a:cubicBezTo>
                  <a:pt x="1249871" y="687324"/>
                  <a:pt x="1212342" y="687038"/>
                  <a:pt x="1174814" y="686657"/>
                </a:cubicBezTo>
                <a:cubicBezTo>
                  <a:pt x="1161765" y="686562"/>
                  <a:pt x="1148715" y="686086"/>
                  <a:pt x="1134523" y="685705"/>
                </a:cubicBezTo>
                <a:lnTo>
                  <a:pt x="1134523" y="660273"/>
                </a:lnTo>
                <a:lnTo>
                  <a:pt x="1172052" y="660273"/>
                </a:lnTo>
                <a:cubicBezTo>
                  <a:pt x="1168146" y="658082"/>
                  <a:pt x="1166718" y="657225"/>
                  <a:pt x="1165765" y="656749"/>
                </a:cubicBezTo>
                <a:cubicBezTo>
                  <a:pt x="1199293" y="656749"/>
                  <a:pt x="1233202" y="656463"/>
                  <a:pt x="1267016" y="656844"/>
                </a:cubicBezTo>
                <a:cubicBezTo>
                  <a:pt x="1285018" y="657035"/>
                  <a:pt x="1286542" y="655606"/>
                  <a:pt x="1282446" y="635318"/>
                </a:cubicBezTo>
                <a:cubicBezTo>
                  <a:pt x="1238631" y="646462"/>
                  <a:pt x="1194721" y="642080"/>
                  <a:pt x="1151192" y="635318"/>
                </a:cubicBezTo>
                <a:cubicBezTo>
                  <a:pt x="1150335" y="640651"/>
                  <a:pt x="1149573" y="645509"/>
                  <a:pt x="1148811" y="650462"/>
                </a:cubicBezTo>
                <a:cubicBezTo>
                  <a:pt x="1147668" y="650272"/>
                  <a:pt x="1146525" y="650081"/>
                  <a:pt x="1145381" y="649795"/>
                </a:cubicBezTo>
                <a:lnTo>
                  <a:pt x="1157574" y="602120"/>
                </a:lnTo>
                <a:lnTo>
                  <a:pt x="1157574" y="632746"/>
                </a:lnTo>
                <a:cubicBezTo>
                  <a:pt x="1195102" y="639032"/>
                  <a:pt x="1232059" y="641032"/>
                  <a:pt x="1269111" y="635032"/>
                </a:cubicBezTo>
                <a:cubicBezTo>
                  <a:pt x="1271874" y="634555"/>
                  <a:pt x="1274159" y="631222"/>
                  <a:pt x="1276731" y="629222"/>
                </a:cubicBezTo>
                <a:lnTo>
                  <a:pt x="1276541" y="629412"/>
                </a:lnTo>
                <a:cubicBezTo>
                  <a:pt x="1285399" y="630650"/>
                  <a:pt x="1294162" y="631889"/>
                  <a:pt x="1303116" y="633127"/>
                </a:cubicBezTo>
                <a:cubicBezTo>
                  <a:pt x="1304068" y="627983"/>
                  <a:pt x="1304830" y="623983"/>
                  <a:pt x="1305878" y="618839"/>
                </a:cubicBezTo>
                <a:cubicBezTo>
                  <a:pt x="1302354" y="618077"/>
                  <a:pt x="1299115" y="617315"/>
                  <a:pt x="1297686" y="617030"/>
                </a:cubicBezTo>
                <a:cubicBezTo>
                  <a:pt x="1299468" y="616775"/>
                  <a:pt x="1302515" y="610140"/>
                  <a:pt x="1306830" y="597122"/>
                </a:cubicBezTo>
                <a:close/>
                <a:moveTo>
                  <a:pt x="1009174" y="595979"/>
                </a:moveTo>
                <a:cubicBezTo>
                  <a:pt x="1009555" y="595979"/>
                  <a:pt x="1010031" y="595979"/>
                  <a:pt x="1010412" y="596074"/>
                </a:cubicBezTo>
                <a:cubicBezTo>
                  <a:pt x="1010697" y="601503"/>
                  <a:pt x="1010888" y="606837"/>
                  <a:pt x="1011174" y="612838"/>
                </a:cubicBezTo>
                <a:cubicBezTo>
                  <a:pt x="1013936" y="613410"/>
                  <a:pt x="1016603" y="613981"/>
                  <a:pt x="1019937" y="614648"/>
                </a:cubicBezTo>
                <a:cubicBezTo>
                  <a:pt x="1019651" y="620934"/>
                  <a:pt x="1019270" y="626840"/>
                  <a:pt x="1018984" y="632745"/>
                </a:cubicBezTo>
                <a:cubicBezTo>
                  <a:pt x="1056227" y="639603"/>
                  <a:pt x="1094994" y="640556"/>
                  <a:pt x="1133665" y="632460"/>
                </a:cubicBezTo>
                <a:cubicBezTo>
                  <a:pt x="1089660" y="644461"/>
                  <a:pt x="1045940" y="640747"/>
                  <a:pt x="1003268" y="633984"/>
                </a:cubicBezTo>
                <a:cubicBezTo>
                  <a:pt x="1005364" y="620553"/>
                  <a:pt x="1007268" y="608266"/>
                  <a:pt x="1009174" y="595979"/>
                </a:cubicBezTo>
                <a:close/>
                <a:moveTo>
                  <a:pt x="1157574" y="595122"/>
                </a:moveTo>
                <a:cubicBezTo>
                  <a:pt x="1158145" y="595313"/>
                  <a:pt x="1158621" y="595598"/>
                  <a:pt x="1159193" y="595789"/>
                </a:cubicBezTo>
                <a:lnTo>
                  <a:pt x="1157574" y="602120"/>
                </a:lnTo>
                <a:close/>
                <a:moveTo>
                  <a:pt x="2585180" y="593026"/>
                </a:moveTo>
                <a:cubicBezTo>
                  <a:pt x="2586228" y="593312"/>
                  <a:pt x="2587371" y="593502"/>
                  <a:pt x="2588419" y="593788"/>
                </a:cubicBezTo>
                <a:lnTo>
                  <a:pt x="2588419" y="618267"/>
                </a:lnTo>
                <a:cubicBezTo>
                  <a:pt x="2602516" y="622077"/>
                  <a:pt x="2594801" y="633888"/>
                  <a:pt x="2596420" y="642556"/>
                </a:cubicBezTo>
                <a:cubicBezTo>
                  <a:pt x="2595182" y="642842"/>
                  <a:pt x="2593943" y="643223"/>
                  <a:pt x="2592705" y="643509"/>
                </a:cubicBezTo>
                <a:cubicBezTo>
                  <a:pt x="2591848" y="639127"/>
                  <a:pt x="2590991" y="634746"/>
                  <a:pt x="2589848" y="629126"/>
                </a:cubicBezTo>
                <a:cubicBezTo>
                  <a:pt x="2546509" y="640270"/>
                  <a:pt x="2502408" y="635698"/>
                  <a:pt x="2457164" y="632555"/>
                </a:cubicBezTo>
                <a:cubicBezTo>
                  <a:pt x="2457545" y="636746"/>
                  <a:pt x="2458022" y="640937"/>
                  <a:pt x="2458212" y="645128"/>
                </a:cubicBezTo>
                <a:cubicBezTo>
                  <a:pt x="2458403" y="650843"/>
                  <a:pt x="2461355" y="651986"/>
                  <a:pt x="2466785" y="651986"/>
                </a:cubicBezTo>
                <a:cubicBezTo>
                  <a:pt x="2506123" y="651700"/>
                  <a:pt x="2545461" y="651795"/>
                  <a:pt x="2586514" y="651795"/>
                </a:cubicBezTo>
                <a:cubicBezTo>
                  <a:pt x="2582990" y="653224"/>
                  <a:pt x="2580894" y="654843"/>
                  <a:pt x="2578799" y="654843"/>
                </a:cubicBezTo>
                <a:cubicBezTo>
                  <a:pt x="2546985" y="655034"/>
                  <a:pt x="2515077" y="655224"/>
                  <a:pt x="2483263" y="655034"/>
                </a:cubicBezTo>
                <a:cubicBezTo>
                  <a:pt x="2470595" y="655034"/>
                  <a:pt x="2457927" y="653796"/>
                  <a:pt x="2446115" y="653224"/>
                </a:cubicBezTo>
                <a:cubicBezTo>
                  <a:pt x="2444972" y="646747"/>
                  <a:pt x="2444306" y="642937"/>
                  <a:pt x="2443734" y="639318"/>
                </a:cubicBezTo>
                <a:lnTo>
                  <a:pt x="2443639" y="639318"/>
                </a:lnTo>
                <a:cubicBezTo>
                  <a:pt x="2457831" y="628173"/>
                  <a:pt x="2459355" y="611695"/>
                  <a:pt x="2460879" y="594741"/>
                </a:cubicBezTo>
                <a:cubicBezTo>
                  <a:pt x="2462975" y="605790"/>
                  <a:pt x="2465070" y="616934"/>
                  <a:pt x="2467356" y="628840"/>
                </a:cubicBezTo>
                <a:cubicBezTo>
                  <a:pt x="2503170" y="634269"/>
                  <a:pt x="2538984" y="635889"/>
                  <a:pt x="2574703" y="628840"/>
                </a:cubicBezTo>
                <a:cubicBezTo>
                  <a:pt x="2583085" y="627126"/>
                  <a:pt x="2585276" y="619029"/>
                  <a:pt x="2584704" y="610171"/>
                </a:cubicBezTo>
                <a:lnTo>
                  <a:pt x="2502980" y="610171"/>
                </a:lnTo>
                <a:cubicBezTo>
                  <a:pt x="2502599" y="609123"/>
                  <a:pt x="2502218" y="607980"/>
                  <a:pt x="2501837" y="606933"/>
                </a:cubicBezTo>
                <a:cubicBezTo>
                  <a:pt x="2504789" y="605790"/>
                  <a:pt x="2507742" y="603789"/>
                  <a:pt x="2510790" y="603789"/>
                </a:cubicBezTo>
                <a:cubicBezTo>
                  <a:pt x="2531936" y="603504"/>
                  <a:pt x="2553081" y="603599"/>
                  <a:pt x="2574322" y="603599"/>
                </a:cubicBezTo>
                <a:cubicBezTo>
                  <a:pt x="2580989" y="603599"/>
                  <a:pt x="2587276" y="603218"/>
                  <a:pt x="2585180" y="593026"/>
                </a:cubicBezTo>
                <a:close/>
                <a:moveTo>
                  <a:pt x="1569910" y="592931"/>
                </a:moveTo>
                <a:cubicBezTo>
                  <a:pt x="1576959" y="593312"/>
                  <a:pt x="1584198" y="592740"/>
                  <a:pt x="1590865" y="594455"/>
                </a:cubicBezTo>
                <a:cubicBezTo>
                  <a:pt x="1593342" y="595122"/>
                  <a:pt x="1595723" y="600741"/>
                  <a:pt x="1596199" y="604361"/>
                </a:cubicBezTo>
                <a:cubicBezTo>
                  <a:pt x="1597914" y="619220"/>
                  <a:pt x="1598199" y="619601"/>
                  <a:pt x="1614297" y="616648"/>
                </a:cubicBezTo>
                <a:lnTo>
                  <a:pt x="1614297" y="595217"/>
                </a:lnTo>
                <a:cubicBezTo>
                  <a:pt x="1621250" y="594550"/>
                  <a:pt x="1627441" y="593883"/>
                  <a:pt x="1633727" y="593217"/>
                </a:cubicBezTo>
                <a:cubicBezTo>
                  <a:pt x="1633727" y="593693"/>
                  <a:pt x="1633918" y="594169"/>
                  <a:pt x="1633918" y="594550"/>
                </a:cubicBezTo>
                <a:cubicBezTo>
                  <a:pt x="1630584" y="594836"/>
                  <a:pt x="1627251" y="595122"/>
                  <a:pt x="1621250" y="595598"/>
                </a:cubicBezTo>
                <a:cubicBezTo>
                  <a:pt x="1622774" y="600932"/>
                  <a:pt x="1623441" y="605980"/>
                  <a:pt x="1625822" y="610076"/>
                </a:cubicBezTo>
                <a:cubicBezTo>
                  <a:pt x="1626965" y="611886"/>
                  <a:pt x="1633537" y="613124"/>
                  <a:pt x="1634299" y="612076"/>
                </a:cubicBezTo>
                <a:cubicBezTo>
                  <a:pt x="1637347" y="607980"/>
                  <a:pt x="1639157" y="602837"/>
                  <a:pt x="1641824" y="597217"/>
                </a:cubicBezTo>
                <a:cubicBezTo>
                  <a:pt x="1645253" y="597217"/>
                  <a:pt x="1648039" y="599456"/>
                  <a:pt x="1649325" y="603028"/>
                </a:cubicBezTo>
                <a:lnTo>
                  <a:pt x="1647835" y="616746"/>
                </a:lnTo>
                <a:lnTo>
                  <a:pt x="1647825" y="616743"/>
                </a:lnTo>
                <a:lnTo>
                  <a:pt x="1647825" y="616839"/>
                </a:lnTo>
                <a:lnTo>
                  <a:pt x="1647835" y="616746"/>
                </a:lnTo>
                <a:lnTo>
                  <a:pt x="1658588" y="619696"/>
                </a:lnTo>
                <a:lnTo>
                  <a:pt x="1572958" y="619696"/>
                </a:lnTo>
                <a:cubicBezTo>
                  <a:pt x="1577435" y="618363"/>
                  <a:pt x="1585341" y="618363"/>
                  <a:pt x="1587627" y="614743"/>
                </a:cubicBezTo>
                <a:cubicBezTo>
                  <a:pt x="1590389" y="610362"/>
                  <a:pt x="1588293" y="603028"/>
                  <a:pt x="1588293" y="596074"/>
                </a:cubicBezTo>
                <a:lnTo>
                  <a:pt x="1569910" y="596074"/>
                </a:lnTo>
                <a:cubicBezTo>
                  <a:pt x="1569910" y="595027"/>
                  <a:pt x="1569910" y="593979"/>
                  <a:pt x="1569910" y="592931"/>
                </a:cubicBezTo>
                <a:close/>
                <a:moveTo>
                  <a:pt x="2631091" y="587502"/>
                </a:moveTo>
                <a:cubicBezTo>
                  <a:pt x="2632139" y="588359"/>
                  <a:pt x="2633091" y="589312"/>
                  <a:pt x="2634139" y="590169"/>
                </a:cubicBezTo>
                <a:cubicBezTo>
                  <a:pt x="2633854" y="595789"/>
                  <a:pt x="2633568" y="601408"/>
                  <a:pt x="2633187" y="607790"/>
                </a:cubicBezTo>
                <a:cubicBezTo>
                  <a:pt x="2624233" y="605695"/>
                  <a:pt x="2624043" y="599599"/>
                  <a:pt x="2625090" y="593788"/>
                </a:cubicBezTo>
                <a:cubicBezTo>
                  <a:pt x="2625567" y="591407"/>
                  <a:pt x="2628996" y="589597"/>
                  <a:pt x="2631091" y="587502"/>
                </a:cubicBezTo>
                <a:close/>
                <a:moveTo>
                  <a:pt x="2897220" y="584359"/>
                </a:moveTo>
                <a:cubicBezTo>
                  <a:pt x="2898648" y="591408"/>
                  <a:pt x="2899125" y="595884"/>
                  <a:pt x="2900458" y="599980"/>
                </a:cubicBezTo>
                <a:cubicBezTo>
                  <a:pt x="2901411" y="603028"/>
                  <a:pt x="2903601" y="605695"/>
                  <a:pt x="2905411" y="608838"/>
                </a:cubicBezTo>
                <a:cubicBezTo>
                  <a:pt x="2903697" y="611601"/>
                  <a:pt x="2901030" y="615982"/>
                  <a:pt x="2896648" y="623031"/>
                </a:cubicBezTo>
                <a:cubicBezTo>
                  <a:pt x="2854929" y="634079"/>
                  <a:pt x="2809304" y="633984"/>
                  <a:pt x="2765108" y="624554"/>
                </a:cubicBezTo>
                <a:cubicBezTo>
                  <a:pt x="2766918" y="612077"/>
                  <a:pt x="2768537" y="600742"/>
                  <a:pt x="2770251" y="589407"/>
                </a:cubicBezTo>
                <a:cubicBezTo>
                  <a:pt x="2770823" y="589407"/>
                  <a:pt x="2771299" y="589407"/>
                  <a:pt x="2771871" y="589407"/>
                </a:cubicBezTo>
                <a:cubicBezTo>
                  <a:pt x="2771871" y="596932"/>
                  <a:pt x="2772156" y="604457"/>
                  <a:pt x="2771871" y="611981"/>
                </a:cubicBezTo>
                <a:cubicBezTo>
                  <a:pt x="2771490" y="620078"/>
                  <a:pt x="2776729" y="623697"/>
                  <a:pt x="2783110" y="624364"/>
                </a:cubicBezTo>
                <a:cubicBezTo>
                  <a:pt x="2817972" y="628079"/>
                  <a:pt x="2852929" y="629317"/>
                  <a:pt x="2887504" y="621792"/>
                </a:cubicBezTo>
                <a:cubicBezTo>
                  <a:pt x="2891029" y="621030"/>
                  <a:pt x="2893791" y="616935"/>
                  <a:pt x="2896934" y="614363"/>
                </a:cubicBezTo>
                <a:cubicBezTo>
                  <a:pt x="2893314" y="613029"/>
                  <a:pt x="2889695" y="610458"/>
                  <a:pt x="2886075" y="610458"/>
                </a:cubicBezTo>
                <a:cubicBezTo>
                  <a:pt x="2872645" y="610458"/>
                  <a:pt x="2859120" y="611220"/>
                  <a:pt x="2845689" y="611601"/>
                </a:cubicBezTo>
                <a:cubicBezTo>
                  <a:pt x="2837022" y="611791"/>
                  <a:pt x="2828259" y="611601"/>
                  <a:pt x="2819591" y="611601"/>
                </a:cubicBezTo>
                <a:lnTo>
                  <a:pt x="2819777" y="607410"/>
                </a:lnTo>
                <a:lnTo>
                  <a:pt x="2895886" y="607410"/>
                </a:lnTo>
                <a:cubicBezTo>
                  <a:pt x="2896362" y="599504"/>
                  <a:pt x="2896648" y="593408"/>
                  <a:pt x="2897220" y="584359"/>
                </a:cubicBezTo>
                <a:close/>
                <a:moveTo>
                  <a:pt x="1883187" y="583311"/>
                </a:moveTo>
                <a:cubicBezTo>
                  <a:pt x="1882330" y="583407"/>
                  <a:pt x="1881473" y="583597"/>
                  <a:pt x="1880520" y="583692"/>
                </a:cubicBezTo>
                <a:cubicBezTo>
                  <a:pt x="1880806" y="586455"/>
                  <a:pt x="1881187" y="589217"/>
                  <a:pt x="1881473" y="591979"/>
                </a:cubicBezTo>
                <a:lnTo>
                  <a:pt x="1881568" y="591979"/>
                </a:lnTo>
                <a:cubicBezTo>
                  <a:pt x="1882521" y="591693"/>
                  <a:pt x="1883473" y="591408"/>
                  <a:pt x="1884426" y="591122"/>
                </a:cubicBezTo>
                <a:close/>
                <a:moveTo>
                  <a:pt x="3421731" y="580553"/>
                </a:moveTo>
                <a:lnTo>
                  <a:pt x="3421952" y="614458"/>
                </a:lnTo>
                <a:lnTo>
                  <a:pt x="3420555" y="618038"/>
                </a:lnTo>
                <a:lnTo>
                  <a:pt x="3420442" y="617968"/>
                </a:lnTo>
                <a:close/>
                <a:moveTo>
                  <a:pt x="1395401" y="579525"/>
                </a:moveTo>
                <a:cubicBezTo>
                  <a:pt x="1399032" y="579358"/>
                  <a:pt x="1402747" y="580454"/>
                  <a:pt x="1405890" y="579882"/>
                </a:cubicBezTo>
                <a:cubicBezTo>
                  <a:pt x="1407890" y="579501"/>
                  <a:pt x="1410462" y="582644"/>
                  <a:pt x="1412748" y="584168"/>
                </a:cubicBezTo>
                <a:cubicBezTo>
                  <a:pt x="1412271" y="585025"/>
                  <a:pt x="1411890" y="585882"/>
                  <a:pt x="1411414" y="586740"/>
                </a:cubicBezTo>
                <a:lnTo>
                  <a:pt x="1385411" y="586740"/>
                </a:lnTo>
                <a:cubicBezTo>
                  <a:pt x="1388221" y="581120"/>
                  <a:pt x="1391769" y="579691"/>
                  <a:pt x="1395401" y="579525"/>
                </a:cubicBezTo>
                <a:close/>
                <a:moveTo>
                  <a:pt x="2910745" y="579120"/>
                </a:moveTo>
                <a:cubicBezTo>
                  <a:pt x="2911412" y="585502"/>
                  <a:pt x="2912079" y="591217"/>
                  <a:pt x="2912650" y="597027"/>
                </a:cubicBezTo>
                <a:cubicBezTo>
                  <a:pt x="2911983" y="597027"/>
                  <a:pt x="2911317" y="597122"/>
                  <a:pt x="2910745" y="597218"/>
                </a:cubicBezTo>
                <a:close/>
                <a:moveTo>
                  <a:pt x="3030189" y="578835"/>
                </a:moveTo>
                <a:cubicBezTo>
                  <a:pt x="3030189" y="578835"/>
                  <a:pt x="3030855" y="578835"/>
                  <a:pt x="3031236" y="578835"/>
                </a:cubicBezTo>
                <a:cubicBezTo>
                  <a:pt x="3031903" y="587788"/>
                  <a:pt x="3032475" y="596742"/>
                  <a:pt x="3033141" y="606362"/>
                </a:cubicBezTo>
                <a:lnTo>
                  <a:pt x="3030189" y="606620"/>
                </a:lnTo>
                <a:close/>
                <a:moveTo>
                  <a:pt x="2302424" y="575530"/>
                </a:moveTo>
                <a:lnTo>
                  <a:pt x="2308669" y="604552"/>
                </a:lnTo>
                <a:cubicBezTo>
                  <a:pt x="2309527" y="608457"/>
                  <a:pt x="2311146" y="612172"/>
                  <a:pt x="2312956" y="617601"/>
                </a:cubicBezTo>
                <a:cubicBezTo>
                  <a:pt x="2305812" y="615982"/>
                  <a:pt x="2298668" y="614268"/>
                  <a:pt x="2291429" y="612648"/>
                </a:cubicBezTo>
                <a:cubicBezTo>
                  <a:pt x="2291620" y="611791"/>
                  <a:pt x="2291810" y="610934"/>
                  <a:pt x="2292000" y="610076"/>
                </a:cubicBezTo>
                <a:lnTo>
                  <a:pt x="2299335" y="612267"/>
                </a:lnTo>
                <a:cubicBezTo>
                  <a:pt x="2299144" y="609981"/>
                  <a:pt x="2298478" y="607600"/>
                  <a:pt x="2298858" y="605504"/>
                </a:cubicBezTo>
                <a:cubicBezTo>
                  <a:pt x="2300002" y="599313"/>
                  <a:pt x="2302002" y="593217"/>
                  <a:pt x="2302859" y="587026"/>
                </a:cubicBezTo>
                <a:close/>
                <a:moveTo>
                  <a:pt x="2302383" y="574453"/>
                </a:moveTo>
                <a:lnTo>
                  <a:pt x="2302424" y="575530"/>
                </a:lnTo>
                <a:lnTo>
                  <a:pt x="2302226" y="574610"/>
                </a:lnTo>
                <a:close/>
                <a:moveTo>
                  <a:pt x="2302192" y="574453"/>
                </a:moveTo>
                <a:lnTo>
                  <a:pt x="2302226" y="574610"/>
                </a:lnTo>
                <a:lnTo>
                  <a:pt x="2302192" y="574643"/>
                </a:lnTo>
                <a:close/>
                <a:moveTo>
                  <a:pt x="2302192" y="573862"/>
                </a:moveTo>
                <a:lnTo>
                  <a:pt x="2302478" y="574262"/>
                </a:lnTo>
                <a:lnTo>
                  <a:pt x="2302383" y="574262"/>
                </a:lnTo>
                <a:lnTo>
                  <a:pt x="2302192" y="574453"/>
                </a:lnTo>
                <a:close/>
                <a:moveTo>
                  <a:pt x="2905601" y="553783"/>
                </a:moveTo>
                <a:cubicBezTo>
                  <a:pt x="2905791" y="553783"/>
                  <a:pt x="2905982" y="553783"/>
                  <a:pt x="2906077" y="553783"/>
                </a:cubicBezTo>
                <a:cubicBezTo>
                  <a:pt x="2907125" y="559688"/>
                  <a:pt x="2908077" y="565689"/>
                  <a:pt x="2909125" y="571595"/>
                </a:cubicBezTo>
                <a:cubicBezTo>
                  <a:pt x="2908839" y="571595"/>
                  <a:pt x="2908554" y="571595"/>
                  <a:pt x="2908363" y="571690"/>
                </a:cubicBezTo>
                <a:cubicBezTo>
                  <a:pt x="2907411" y="565689"/>
                  <a:pt x="2906554" y="559784"/>
                  <a:pt x="2905601" y="553783"/>
                </a:cubicBezTo>
                <a:close/>
                <a:moveTo>
                  <a:pt x="1213676" y="522256"/>
                </a:moveTo>
                <a:cubicBezTo>
                  <a:pt x="1217200" y="541401"/>
                  <a:pt x="1220724" y="560642"/>
                  <a:pt x="1224249" y="579787"/>
                </a:cubicBezTo>
                <a:cubicBezTo>
                  <a:pt x="1223677" y="579787"/>
                  <a:pt x="1223201" y="579978"/>
                  <a:pt x="1222630" y="580073"/>
                </a:cubicBezTo>
                <a:cubicBezTo>
                  <a:pt x="1219391" y="560832"/>
                  <a:pt x="1216152" y="541592"/>
                  <a:pt x="1212914" y="522351"/>
                </a:cubicBezTo>
                <a:cubicBezTo>
                  <a:pt x="1213200" y="522351"/>
                  <a:pt x="1213390" y="522351"/>
                  <a:pt x="1213676" y="522256"/>
                </a:cubicBezTo>
                <a:close/>
                <a:moveTo>
                  <a:pt x="2906677" y="510889"/>
                </a:moveTo>
                <a:lnTo>
                  <a:pt x="2917698" y="570452"/>
                </a:lnTo>
                <a:cubicBezTo>
                  <a:pt x="2918555" y="575024"/>
                  <a:pt x="2919222" y="579692"/>
                  <a:pt x="2918746" y="584549"/>
                </a:cubicBezTo>
                <a:close/>
                <a:moveTo>
                  <a:pt x="2922937" y="500539"/>
                </a:moveTo>
                <a:cubicBezTo>
                  <a:pt x="2921127" y="500825"/>
                  <a:pt x="2919222" y="501111"/>
                  <a:pt x="2917413" y="501492"/>
                </a:cubicBezTo>
                <a:cubicBezTo>
                  <a:pt x="2922747" y="533591"/>
                  <a:pt x="2928080" y="565690"/>
                  <a:pt x="2933414" y="597789"/>
                </a:cubicBezTo>
                <a:cubicBezTo>
                  <a:pt x="2935320" y="597504"/>
                  <a:pt x="2937320" y="597123"/>
                  <a:pt x="2939225" y="596837"/>
                </a:cubicBezTo>
                <a:cubicBezTo>
                  <a:pt x="2933796" y="564738"/>
                  <a:pt x="2928366" y="532638"/>
                  <a:pt x="2922937" y="500539"/>
                </a:cubicBezTo>
                <a:close/>
                <a:moveTo>
                  <a:pt x="2904934" y="500253"/>
                </a:moveTo>
                <a:lnTo>
                  <a:pt x="2906677" y="510889"/>
                </a:lnTo>
                <a:lnTo>
                  <a:pt x="2904744" y="500444"/>
                </a:lnTo>
                <a:lnTo>
                  <a:pt x="2904839" y="500444"/>
                </a:lnTo>
                <a:lnTo>
                  <a:pt x="2904934" y="500444"/>
                </a:lnTo>
                <a:close/>
                <a:moveTo>
                  <a:pt x="2904839" y="499763"/>
                </a:moveTo>
                <a:lnTo>
                  <a:pt x="2904934" y="500253"/>
                </a:lnTo>
                <a:cubicBezTo>
                  <a:pt x="2904934" y="500253"/>
                  <a:pt x="2904839" y="500444"/>
                  <a:pt x="2904839" y="500444"/>
                </a:cubicBezTo>
                <a:close/>
                <a:moveTo>
                  <a:pt x="2896406" y="499709"/>
                </a:moveTo>
                <a:lnTo>
                  <a:pt x="2898267" y="507396"/>
                </a:lnTo>
                <a:cubicBezTo>
                  <a:pt x="2897219" y="507206"/>
                  <a:pt x="2897124" y="507206"/>
                  <a:pt x="2897029" y="507206"/>
                </a:cubicBezTo>
                <a:cubicBezTo>
                  <a:pt x="2897124" y="506920"/>
                  <a:pt x="2897505" y="506634"/>
                  <a:pt x="2897409" y="506349"/>
                </a:cubicBezTo>
                <a:close/>
                <a:moveTo>
                  <a:pt x="2896171" y="498157"/>
                </a:moveTo>
                <a:lnTo>
                  <a:pt x="2896406" y="499709"/>
                </a:lnTo>
                <a:lnTo>
                  <a:pt x="2896076" y="498348"/>
                </a:lnTo>
                <a:lnTo>
                  <a:pt x="2896171" y="498348"/>
                </a:lnTo>
                <a:close/>
                <a:moveTo>
                  <a:pt x="2904839" y="493776"/>
                </a:moveTo>
                <a:lnTo>
                  <a:pt x="2904839" y="499763"/>
                </a:lnTo>
                <a:lnTo>
                  <a:pt x="2903696" y="493871"/>
                </a:lnTo>
                <a:cubicBezTo>
                  <a:pt x="2904077" y="493871"/>
                  <a:pt x="2904458" y="493871"/>
                  <a:pt x="2904839" y="493776"/>
                </a:cubicBezTo>
                <a:close/>
                <a:moveTo>
                  <a:pt x="1211254" y="489680"/>
                </a:moveTo>
                <a:lnTo>
                  <a:pt x="1211295" y="489680"/>
                </a:lnTo>
                <a:lnTo>
                  <a:pt x="1211295" y="489871"/>
                </a:lnTo>
                <a:close/>
                <a:moveTo>
                  <a:pt x="2899696" y="487871"/>
                </a:moveTo>
                <a:cubicBezTo>
                  <a:pt x="2899696" y="487966"/>
                  <a:pt x="2899696" y="487966"/>
                  <a:pt x="2899696" y="487966"/>
                </a:cubicBezTo>
                <a:lnTo>
                  <a:pt x="2895885" y="488538"/>
                </a:lnTo>
                <a:lnTo>
                  <a:pt x="2896171" y="498062"/>
                </a:lnTo>
                <a:lnTo>
                  <a:pt x="2896171" y="498157"/>
                </a:lnTo>
                <a:cubicBezTo>
                  <a:pt x="2896171" y="498157"/>
                  <a:pt x="2896076" y="498348"/>
                  <a:pt x="2896076" y="498348"/>
                </a:cubicBezTo>
                <a:lnTo>
                  <a:pt x="2895695" y="488538"/>
                </a:lnTo>
                <a:lnTo>
                  <a:pt x="2895695" y="488537"/>
                </a:lnTo>
                <a:lnTo>
                  <a:pt x="2895701" y="488537"/>
                </a:lnTo>
                <a:close/>
                <a:moveTo>
                  <a:pt x="1330833" y="478822"/>
                </a:moveTo>
                <a:cubicBezTo>
                  <a:pt x="1329119" y="479107"/>
                  <a:pt x="1327404" y="479488"/>
                  <a:pt x="1325690" y="479774"/>
                </a:cubicBezTo>
                <a:lnTo>
                  <a:pt x="1335593" y="538810"/>
                </a:lnTo>
                <a:lnTo>
                  <a:pt x="1335500" y="538829"/>
                </a:lnTo>
                <a:lnTo>
                  <a:pt x="1335596" y="538829"/>
                </a:lnTo>
                <a:lnTo>
                  <a:pt x="1335593" y="538810"/>
                </a:lnTo>
                <a:lnTo>
                  <a:pt x="1341025" y="537686"/>
                </a:lnTo>
                <a:cubicBezTo>
                  <a:pt x="1337596" y="518065"/>
                  <a:pt x="1334262" y="498443"/>
                  <a:pt x="1330833" y="478822"/>
                </a:cubicBezTo>
                <a:close/>
                <a:moveTo>
                  <a:pt x="2909181" y="455218"/>
                </a:moveTo>
                <a:lnTo>
                  <a:pt x="2909316" y="455962"/>
                </a:lnTo>
                <a:lnTo>
                  <a:pt x="2909126" y="455676"/>
                </a:lnTo>
                <a:close/>
                <a:moveTo>
                  <a:pt x="2789492" y="450628"/>
                </a:moveTo>
                <a:cubicBezTo>
                  <a:pt x="2790159" y="450723"/>
                  <a:pt x="2790825" y="450818"/>
                  <a:pt x="2791492" y="451009"/>
                </a:cubicBezTo>
                <a:cubicBezTo>
                  <a:pt x="2791206" y="453295"/>
                  <a:pt x="2790921" y="455581"/>
                  <a:pt x="2790635" y="457867"/>
                </a:cubicBezTo>
                <a:cubicBezTo>
                  <a:pt x="2790349" y="457867"/>
                  <a:pt x="2790159" y="457867"/>
                  <a:pt x="2789873" y="457867"/>
                </a:cubicBezTo>
                <a:cubicBezTo>
                  <a:pt x="2789778" y="455486"/>
                  <a:pt x="2789587" y="453009"/>
                  <a:pt x="2789492" y="450628"/>
                </a:cubicBezTo>
                <a:close/>
                <a:moveTo>
                  <a:pt x="1304735" y="431673"/>
                </a:moveTo>
                <a:lnTo>
                  <a:pt x="1304879" y="432103"/>
                </a:lnTo>
                <a:lnTo>
                  <a:pt x="1305306" y="432530"/>
                </a:lnTo>
                <a:lnTo>
                  <a:pt x="1304925" y="432245"/>
                </a:lnTo>
                <a:lnTo>
                  <a:pt x="1304830" y="432054"/>
                </a:lnTo>
                <a:close/>
                <a:moveTo>
                  <a:pt x="3420046" y="410623"/>
                </a:moveTo>
                <a:lnTo>
                  <a:pt x="3420046" y="418147"/>
                </a:lnTo>
                <a:cubicBezTo>
                  <a:pt x="3420618" y="418147"/>
                  <a:pt x="3421190" y="417957"/>
                  <a:pt x="3421666" y="417957"/>
                </a:cubicBezTo>
                <a:lnTo>
                  <a:pt x="3421666" y="410623"/>
                </a:lnTo>
                <a:cubicBezTo>
                  <a:pt x="3421094" y="410623"/>
                  <a:pt x="3420523" y="410623"/>
                  <a:pt x="3420046" y="410623"/>
                </a:cubicBezTo>
                <a:close/>
                <a:moveTo>
                  <a:pt x="2391537" y="408241"/>
                </a:moveTo>
                <a:cubicBezTo>
                  <a:pt x="2390965" y="408432"/>
                  <a:pt x="2390299" y="408527"/>
                  <a:pt x="2389727" y="408718"/>
                </a:cubicBezTo>
                <a:lnTo>
                  <a:pt x="2391537" y="417957"/>
                </a:lnTo>
                <a:lnTo>
                  <a:pt x="2391537" y="417862"/>
                </a:lnTo>
                <a:cubicBezTo>
                  <a:pt x="2392489" y="417671"/>
                  <a:pt x="2393442" y="417385"/>
                  <a:pt x="2394394" y="417195"/>
                </a:cubicBezTo>
                <a:cubicBezTo>
                  <a:pt x="2393442" y="414242"/>
                  <a:pt x="2392489" y="411194"/>
                  <a:pt x="2391537" y="408241"/>
                </a:cubicBezTo>
                <a:close/>
                <a:moveTo>
                  <a:pt x="1335882" y="406622"/>
                </a:moveTo>
                <a:cubicBezTo>
                  <a:pt x="1337596" y="410527"/>
                  <a:pt x="1338167" y="411766"/>
                  <a:pt x="1338739" y="413099"/>
                </a:cubicBezTo>
                <a:lnTo>
                  <a:pt x="1335536" y="407724"/>
                </a:lnTo>
                <a:close/>
                <a:moveTo>
                  <a:pt x="1732026" y="406241"/>
                </a:moveTo>
                <a:cubicBezTo>
                  <a:pt x="1730787" y="406337"/>
                  <a:pt x="1729644" y="406527"/>
                  <a:pt x="1728406" y="406622"/>
                </a:cubicBezTo>
                <a:cubicBezTo>
                  <a:pt x="1730406" y="418719"/>
                  <a:pt x="1732406" y="430816"/>
                  <a:pt x="1734407" y="443008"/>
                </a:cubicBezTo>
                <a:cubicBezTo>
                  <a:pt x="1735550" y="442817"/>
                  <a:pt x="1736597" y="442627"/>
                  <a:pt x="1737741" y="442532"/>
                </a:cubicBezTo>
                <a:cubicBezTo>
                  <a:pt x="1735835" y="430435"/>
                  <a:pt x="1733931" y="418434"/>
                  <a:pt x="1732026" y="406337"/>
                </a:cubicBezTo>
                <a:close/>
                <a:moveTo>
                  <a:pt x="3429286" y="351092"/>
                </a:moveTo>
                <a:lnTo>
                  <a:pt x="3428905" y="351378"/>
                </a:lnTo>
                <a:lnTo>
                  <a:pt x="3428619" y="351283"/>
                </a:lnTo>
                <a:close/>
                <a:moveTo>
                  <a:pt x="1301877" y="337280"/>
                </a:moveTo>
                <a:cubicBezTo>
                  <a:pt x="1307116" y="364998"/>
                  <a:pt x="1312259" y="391858"/>
                  <a:pt x="1317308" y="418814"/>
                </a:cubicBezTo>
                <a:cubicBezTo>
                  <a:pt x="1318070" y="418624"/>
                  <a:pt x="1318832" y="418528"/>
                  <a:pt x="1319594" y="418338"/>
                </a:cubicBezTo>
                <a:cubicBezTo>
                  <a:pt x="1317403" y="404907"/>
                  <a:pt x="1315212" y="391382"/>
                  <a:pt x="1313117" y="377952"/>
                </a:cubicBezTo>
                <a:cubicBezTo>
                  <a:pt x="1314450" y="377476"/>
                  <a:pt x="1315879" y="376904"/>
                  <a:pt x="1317212" y="376428"/>
                </a:cubicBezTo>
                <a:cubicBezTo>
                  <a:pt x="1318737" y="379761"/>
                  <a:pt x="1321118" y="383000"/>
                  <a:pt x="1321404" y="386429"/>
                </a:cubicBezTo>
                <a:cubicBezTo>
                  <a:pt x="1322070" y="392715"/>
                  <a:pt x="1323880" y="396430"/>
                  <a:pt x="1330452" y="399193"/>
                </a:cubicBezTo>
                <a:lnTo>
                  <a:pt x="1335536" y="407724"/>
                </a:lnTo>
                <a:lnTo>
                  <a:pt x="1332167" y="418433"/>
                </a:lnTo>
                <a:cubicBezTo>
                  <a:pt x="1330929" y="416528"/>
                  <a:pt x="1329595" y="414337"/>
                  <a:pt x="1327404" y="410813"/>
                </a:cubicBezTo>
                <a:cubicBezTo>
                  <a:pt x="1326928" y="413575"/>
                  <a:pt x="1326547" y="414528"/>
                  <a:pt x="1326737" y="415385"/>
                </a:cubicBezTo>
                <a:cubicBezTo>
                  <a:pt x="1330738" y="440531"/>
                  <a:pt x="1334929" y="465582"/>
                  <a:pt x="1338644" y="490728"/>
                </a:cubicBezTo>
                <a:cubicBezTo>
                  <a:pt x="1339691" y="498062"/>
                  <a:pt x="1339025" y="505682"/>
                  <a:pt x="1340168" y="513016"/>
                </a:cubicBezTo>
                <a:cubicBezTo>
                  <a:pt x="1342454" y="527685"/>
                  <a:pt x="1345692" y="542163"/>
                  <a:pt x="1347978" y="556736"/>
                </a:cubicBezTo>
                <a:cubicBezTo>
                  <a:pt x="1349979" y="569976"/>
                  <a:pt x="1351121" y="583406"/>
                  <a:pt x="1352931" y="596741"/>
                </a:cubicBezTo>
                <a:cubicBezTo>
                  <a:pt x="1353122" y="598265"/>
                  <a:pt x="1355122" y="599599"/>
                  <a:pt x="1356360" y="601027"/>
                </a:cubicBezTo>
                <a:cubicBezTo>
                  <a:pt x="1356932" y="599884"/>
                  <a:pt x="1357503" y="598741"/>
                  <a:pt x="1358075" y="597503"/>
                </a:cubicBezTo>
                <a:cubicBezTo>
                  <a:pt x="1358265" y="597503"/>
                  <a:pt x="1358456" y="597598"/>
                  <a:pt x="1358646" y="597694"/>
                </a:cubicBezTo>
                <a:cubicBezTo>
                  <a:pt x="1356932" y="601694"/>
                  <a:pt x="1355217" y="605695"/>
                  <a:pt x="1353312" y="610362"/>
                </a:cubicBezTo>
                <a:cubicBezTo>
                  <a:pt x="1350359" y="592645"/>
                  <a:pt x="1347502" y="575405"/>
                  <a:pt x="1344645" y="558260"/>
                </a:cubicBezTo>
                <a:cubicBezTo>
                  <a:pt x="1343216" y="558451"/>
                  <a:pt x="1341692" y="558641"/>
                  <a:pt x="1340263" y="558831"/>
                </a:cubicBezTo>
                <a:cubicBezTo>
                  <a:pt x="1339691" y="575691"/>
                  <a:pt x="1345311" y="591978"/>
                  <a:pt x="1346645" y="608743"/>
                </a:cubicBezTo>
                <a:cubicBezTo>
                  <a:pt x="1343406" y="589026"/>
                  <a:pt x="1341216" y="569023"/>
                  <a:pt x="1336358" y="549688"/>
                </a:cubicBezTo>
                <a:cubicBezTo>
                  <a:pt x="1333977" y="540163"/>
                  <a:pt x="1333691" y="530828"/>
                  <a:pt x="1332167" y="521398"/>
                </a:cubicBezTo>
                <a:cubicBezTo>
                  <a:pt x="1330643" y="511683"/>
                  <a:pt x="1329976" y="501777"/>
                  <a:pt x="1327309" y="492442"/>
                </a:cubicBezTo>
                <a:cubicBezTo>
                  <a:pt x="1321404" y="471582"/>
                  <a:pt x="1321118" y="449770"/>
                  <a:pt x="1316355" y="428720"/>
                </a:cubicBezTo>
                <a:cubicBezTo>
                  <a:pt x="1315784" y="426053"/>
                  <a:pt x="1311307" y="421862"/>
                  <a:pt x="1309212" y="422243"/>
                </a:cubicBezTo>
                <a:cubicBezTo>
                  <a:pt x="1284161" y="425958"/>
                  <a:pt x="1259110" y="430149"/>
                  <a:pt x="1234250" y="434721"/>
                </a:cubicBezTo>
                <a:cubicBezTo>
                  <a:pt x="1231392" y="435197"/>
                  <a:pt x="1227868" y="438150"/>
                  <a:pt x="1226725" y="440817"/>
                </a:cubicBezTo>
                <a:cubicBezTo>
                  <a:pt x="1222153" y="452056"/>
                  <a:pt x="1221105" y="463391"/>
                  <a:pt x="1223391" y="475964"/>
                </a:cubicBezTo>
                <a:cubicBezTo>
                  <a:pt x="1230249" y="512730"/>
                  <a:pt x="1235583" y="549783"/>
                  <a:pt x="1241584" y="586740"/>
                </a:cubicBezTo>
                <a:cubicBezTo>
                  <a:pt x="1243203" y="596455"/>
                  <a:pt x="1245203" y="605980"/>
                  <a:pt x="1247204" y="616743"/>
                </a:cubicBezTo>
                <a:cubicBezTo>
                  <a:pt x="1243394" y="616172"/>
                  <a:pt x="1239012" y="615505"/>
                  <a:pt x="1237203" y="615220"/>
                </a:cubicBezTo>
                <a:cubicBezTo>
                  <a:pt x="1234916" y="596646"/>
                  <a:pt x="1233392" y="580072"/>
                  <a:pt x="1230725" y="563499"/>
                </a:cubicBezTo>
                <a:cubicBezTo>
                  <a:pt x="1225296" y="529304"/>
                  <a:pt x="1219391" y="495300"/>
                  <a:pt x="1213581" y="461200"/>
                </a:cubicBezTo>
                <a:cubicBezTo>
                  <a:pt x="1213199" y="459009"/>
                  <a:pt x="1213009" y="456724"/>
                  <a:pt x="1211961" y="454914"/>
                </a:cubicBezTo>
                <a:cubicBezTo>
                  <a:pt x="1211104" y="453390"/>
                  <a:pt x="1208818" y="451104"/>
                  <a:pt x="1207770" y="451389"/>
                </a:cubicBezTo>
                <a:cubicBezTo>
                  <a:pt x="1206151" y="451866"/>
                  <a:pt x="1203770" y="454437"/>
                  <a:pt x="1203960" y="455676"/>
                </a:cubicBezTo>
                <a:lnTo>
                  <a:pt x="1211199" y="489424"/>
                </a:lnTo>
                <a:lnTo>
                  <a:pt x="1211199" y="486632"/>
                </a:lnTo>
                <a:cubicBezTo>
                  <a:pt x="1211485" y="486727"/>
                  <a:pt x="1212056" y="486918"/>
                  <a:pt x="1212056" y="486918"/>
                </a:cubicBezTo>
                <a:lnTo>
                  <a:pt x="1211219" y="489515"/>
                </a:lnTo>
                <a:lnTo>
                  <a:pt x="1211254" y="489680"/>
                </a:lnTo>
                <a:lnTo>
                  <a:pt x="1211199" y="489680"/>
                </a:lnTo>
                <a:cubicBezTo>
                  <a:pt x="1211390" y="491966"/>
                  <a:pt x="1211676" y="494252"/>
                  <a:pt x="1211771" y="496443"/>
                </a:cubicBezTo>
                <a:cubicBezTo>
                  <a:pt x="1211866" y="498824"/>
                  <a:pt x="1211771" y="501205"/>
                  <a:pt x="1210151" y="503586"/>
                </a:cubicBezTo>
                <a:cubicBezTo>
                  <a:pt x="1203389" y="468534"/>
                  <a:pt x="1196531" y="433387"/>
                  <a:pt x="1189768" y="398335"/>
                </a:cubicBezTo>
                <a:cubicBezTo>
                  <a:pt x="1190435" y="397573"/>
                  <a:pt x="1191101" y="396811"/>
                  <a:pt x="1191768" y="396049"/>
                </a:cubicBezTo>
                <a:cubicBezTo>
                  <a:pt x="1194054" y="398430"/>
                  <a:pt x="1197864" y="400431"/>
                  <a:pt x="1198341" y="403098"/>
                </a:cubicBezTo>
                <a:cubicBezTo>
                  <a:pt x="1200912" y="415480"/>
                  <a:pt x="1202531" y="428053"/>
                  <a:pt x="1205770" y="440436"/>
                </a:cubicBezTo>
                <a:cubicBezTo>
                  <a:pt x="1205579" y="412147"/>
                  <a:pt x="1197674" y="384714"/>
                  <a:pt x="1193959" y="354997"/>
                </a:cubicBezTo>
                <a:cubicBezTo>
                  <a:pt x="1229773" y="349091"/>
                  <a:pt x="1265682" y="343185"/>
                  <a:pt x="1301877" y="337280"/>
                </a:cubicBezTo>
                <a:close/>
                <a:moveTo>
                  <a:pt x="1832133" y="337090"/>
                </a:moveTo>
                <a:cubicBezTo>
                  <a:pt x="1834705" y="352044"/>
                  <a:pt x="1837181" y="366046"/>
                  <a:pt x="1838896" y="376142"/>
                </a:cubicBezTo>
                <a:cubicBezTo>
                  <a:pt x="1844039" y="378810"/>
                  <a:pt x="1847754" y="379476"/>
                  <a:pt x="1848612" y="381477"/>
                </a:cubicBezTo>
                <a:cubicBezTo>
                  <a:pt x="1851755" y="388811"/>
                  <a:pt x="1850612" y="398526"/>
                  <a:pt x="1862423" y="400241"/>
                </a:cubicBezTo>
                <a:cubicBezTo>
                  <a:pt x="1864042" y="400527"/>
                  <a:pt x="1865852" y="409385"/>
                  <a:pt x="1865280" y="413957"/>
                </a:cubicBezTo>
                <a:cubicBezTo>
                  <a:pt x="1863566" y="427578"/>
                  <a:pt x="1861089" y="441198"/>
                  <a:pt x="1858232" y="454629"/>
                </a:cubicBezTo>
                <a:cubicBezTo>
                  <a:pt x="1857279" y="459105"/>
                  <a:pt x="1854136" y="463106"/>
                  <a:pt x="1851374" y="468630"/>
                </a:cubicBezTo>
                <a:lnTo>
                  <a:pt x="1859280" y="468630"/>
                </a:lnTo>
                <a:cubicBezTo>
                  <a:pt x="1858803" y="471678"/>
                  <a:pt x="1858041" y="474536"/>
                  <a:pt x="1858137" y="477298"/>
                </a:cubicBezTo>
                <a:cubicBezTo>
                  <a:pt x="1858137" y="477774"/>
                  <a:pt x="1861947" y="478060"/>
                  <a:pt x="1862232" y="478155"/>
                </a:cubicBezTo>
                <a:cubicBezTo>
                  <a:pt x="1860899" y="482156"/>
                  <a:pt x="1859089" y="487394"/>
                  <a:pt x="1857089" y="493014"/>
                </a:cubicBezTo>
                <a:cubicBezTo>
                  <a:pt x="1862042" y="494729"/>
                  <a:pt x="1865852" y="495967"/>
                  <a:pt x="1869281" y="497110"/>
                </a:cubicBezTo>
                <a:cubicBezTo>
                  <a:pt x="1862613" y="519017"/>
                  <a:pt x="1876043" y="537877"/>
                  <a:pt x="1878234" y="558356"/>
                </a:cubicBezTo>
                <a:cubicBezTo>
                  <a:pt x="1880330" y="578168"/>
                  <a:pt x="1887759" y="597408"/>
                  <a:pt x="1893189" y="618078"/>
                </a:cubicBezTo>
                <a:lnTo>
                  <a:pt x="1882982" y="618078"/>
                </a:lnTo>
                <a:lnTo>
                  <a:pt x="1873377" y="558832"/>
                </a:lnTo>
                <a:cubicBezTo>
                  <a:pt x="1871662" y="559118"/>
                  <a:pt x="1869947" y="559404"/>
                  <a:pt x="1868328" y="559689"/>
                </a:cubicBezTo>
                <a:lnTo>
                  <a:pt x="1877982" y="618078"/>
                </a:lnTo>
                <a:lnTo>
                  <a:pt x="1856208" y="618078"/>
                </a:lnTo>
                <a:lnTo>
                  <a:pt x="1862994" y="601885"/>
                </a:lnTo>
                <a:cubicBezTo>
                  <a:pt x="1865947" y="609410"/>
                  <a:pt x="1867471" y="613220"/>
                  <a:pt x="1868995" y="616935"/>
                </a:cubicBezTo>
                <a:cubicBezTo>
                  <a:pt x="1870043" y="616839"/>
                  <a:pt x="1871091" y="616649"/>
                  <a:pt x="1872234" y="616554"/>
                </a:cubicBezTo>
                <a:cubicBezTo>
                  <a:pt x="1872424" y="613696"/>
                  <a:pt x="1873091" y="610839"/>
                  <a:pt x="1872614" y="608076"/>
                </a:cubicBezTo>
                <a:cubicBezTo>
                  <a:pt x="1868614" y="585216"/>
                  <a:pt x="1863947" y="562452"/>
                  <a:pt x="1860422" y="539496"/>
                </a:cubicBezTo>
                <a:cubicBezTo>
                  <a:pt x="1858327" y="526066"/>
                  <a:pt x="1858137" y="512350"/>
                  <a:pt x="1856517" y="498920"/>
                </a:cubicBezTo>
                <a:cubicBezTo>
                  <a:pt x="1855470" y="490347"/>
                  <a:pt x="1853374" y="481965"/>
                  <a:pt x="1851850" y="473488"/>
                </a:cubicBezTo>
                <a:cubicBezTo>
                  <a:pt x="1850421" y="465487"/>
                  <a:pt x="1849659" y="457200"/>
                  <a:pt x="1847468" y="449390"/>
                </a:cubicBezTo>
                <a:cubicBezTo>
                  <a:pt x="1844897" y="440532"/>
                  <a:pt x="1841087" y="432054"/>
                  <a:pt x="1837372" y="422529"/>
                </a:cubicBezTo>
                <a:cubicBezTo>
                  <a:pt x="1826895" y="426625"/>
                  <a:pt x="1814417" y="420815"/>
                  <a:pt x="1806130" y="429864"/>
                </a:cubicBezTo>
                <a:cubicBezTo>
                  <a:pt x="1790033" y="425101"/>
                  <a:pt x="1775460" y="435960"/>
                  <a:pt x="1760315" y="434531"/>
                </a:cubicBezTo>
                <a:cubicBezTo>
                  <a:pt x="1756981" y="446628"/>
                  <a:pt x="1754885" y="457581"/>
                  <a:pt x="1762410" y="467868"/>
                </a:cubicBezTo>
                <a:cubicBezTo>
                  <a:pt x="1763363" y="469202"/>
                  <a:pt x="1763172" y="473202"/>
                  <a:pt x="1762029" y="474060"/>
                </a:cubicBezTo>
                <a:cubicBezTo>
                  <a:pt x="1747647" y="484918"/>
                  <a:pt x="1758600" y="498253"/>
                  <a:pt x="1759839" y="509397"/>
                </a:cubicBezTo>
                <a:cubicBezTo>
                  <a:pt x="1762887" y="536543"/>
                  <a:pt x="1769268" y="563404"/>
                  <a:pt x="1775174" y="590169"/>
                </a:cubicBezTo>
                <a:cubicBezTo>
                  <a:pt x="1777174" y="599409"/>
                  <a:pt x="1781746" y="608076"/>
                  <a:pt x="1785366" y="616935"/>
                </a:cubicBezTo>
                <a:cubicBezTo>
                  <a:pt x="1785747" y="617887"/>
                  <a:pt x="1787651" y="618839"/>
                  <a:pt x="1788985" y="618935"/>
                </a:cubicBezTo>
                <a:lnTo>
                  <a:pt x="1780222" y="618935"/>
                </a:lnTo>
                <a:lnTo>
                  <a:pt x="1780222" y="643700"/>
                </a:lnTo>
                <a:cubicBezTo>
                  <a:pt x="1759458" y="646081"/>
                  <a:pt x="1754981" y="641700"/>
                  <a:pt x="1760505" y="624459"/>
                </a:cubicBezTo>
                <a:cubicBezTo>
                  <a:pt x="1763363" y="625412"/>
                  <a:pt x="1766220" y="626460"/>
                  <a:pt x="1770126" y="627793"/>
                </a:cubicBezTo>
                <a:cubicBezTo>
                  <a:pt x="1760029" y="568452"/>
                  <a:pt x="1750028" y="509588"/>
                  <a:pt x="1739741" y="449485"/>
                </a:cubicBezTo>
                <a:cubicBezTo>
                  <a:pt x="1735550" y="452057"/>
                  <a:pt x="1732978" y="453676"/>
                  <a:pt x="1729739" y="455771"/>
                </a:cubicBezTo>
                <a:cubicBezTo>
                  <a:pt x="1726406" y="436531"/>
                  <a:pt x="1723167" y="417671"/>
                  <a:pt x="1719643" y="397669"/>
                </a:cubicBezTo>
                <a:cubicBezTo>
                  <a:pt x="1721929" y="397193"/>
                  <a:pt x="1724787" y="396526"/>
                  <a:pt x="1729073" y="395669"/>
                </a:cubicBezTo>
                <a:cubicBezTo>
                  <a:pt x="1727072" y="382429"/>
                  <a:pt x="1725072" y="369475"/>
                  <a:pt x="1722881" y="354997"/>
                </a:cubicBezTo>
                <a:cubicBezTo>
                  <a:pt x="1758600" y="349091"/>
                  <a:pt x="1795272" y="343091"/>
                  <a:pt x="1832133" y="337090"/>
                </a:cubicBezTo>
                <a:close/>
                <a:moveTo>
                  <a:pt x="2891028" y="336995"/>
                </a:moveTo>
                <a:cubicBezTo>
                  <a:pt x="2893600" y="352616"/>
                  <a:pt x="2895981" y="367570"/>
                  <a:pt x="2898839" y="385287"/>
                </a:cubicBezTo>
                <a:cubicBezTo>
                  <a:pt x="2901411" y="380905"/>
                  <a:pt x="2902649" y="378810"/>
                  <a:pt x="2904744" y="375381"/>
                </a:cubicBezTo>
                <a:cubicBezTo>
                  <a:pt x="2921222" y="408528"/>
                  <a:pt x="2913031" y="444627"/>
                  <a:pt x="2922270" y="478060"/>
                </a:cubicBezTo>
                <a:cubicBezTo>
                  <a:pt x="2931414" y="511112"/>
                  <a:pt x="2933891" y="545973"/>
                  <a:pt x="2939320" y="580263"/>
                </a:cubicBezTo>
                <a:cubicBezTo>
                  <a:pt x="2940272" y="579787"/>
                  <a:pt x="2941701" y="579120"/>
                  <a:pt x="2944178" y="577882"/>
                </a:cubicBezTo>
                <a:cubicBezTo>
                  <a:pt x="2944178" y="582740"/>
                  <a:pt x="2944178" y="587026"/>
                  <a:pt x="2944178" y="591217"/>
                </a:cubicBezTo>
                <a:cubicBezTo>
                  <a:pt x="2944178" y="603409"/>
                  <a:pt x="2949321" y="609886"/>
                  <a:pt x="2960656" y="607029"/>
                </a:cubicBezTo>
                <a:cubicBezTo>
                  <a:pt x="2972181" y="604171"/>
                  <a:pt x="2982659" y="607505"/>
                  <a:pt x="2993613" y="607410"/>
                </a:cubicBezTo>
                <a:lnTo>
                  <a:pt x="3021160" y="607410"/>
                </a:lnTo>
                <a:lnTo>
                  <a:pt x="2978968" y="611101"/>
                </a:lnTo>
                <a:cubicBezTo>
                  <a:pt x="2960633" y="610529"/>
                  <a:pt x="2942083" y="608315"/>
                  <a:pt x="2923509" y="605981"/>
                </a:cubicBezTo>
                <a:cubicBezTo>
                  <a:pt x="2926176" y="583978"/>
                  <a:pt x="2932176" y="562261"/>
                  <a:pt x="2921318" y="540830"/>
                </a:cubicBezTo>
                <a:cubicBezTo>
                  <a:pt x="2919508" y="537306"/>
                  <a:pt x="2921794" y="531972"/>
                  <a:pt x="2921222" y="527590"/>
                </a:cubicBezTo>
                <a:cubicBezTo>
                  <a:pt x="2919318" y="514160"/>
                  <a:pt x="2918555" y="500254"/>
                  <a:pt x="2914174" y="487681"/>
                </a:cubicBezTo>
                <a:cubicBezTo>
                  <a:pt x="2910459" y="477108"/>
                  <a:pt x="2910745" y="466725"/>
                  <a:pt x="2909602" y="456153"/>
                </a:cubicBezTo>
                <a:cubicBezTo>
                  <a:pt x="2912269" y="471012"/>
                  <a:pt x="2915031" y="485871"/>
                  <a:pt x="2917698" y="500730"/>
                </a:cubicBezTo>
                <a:cubicBezTo>
                  <a:pt x="2919318" y="500444"/>
                  <a:pt x="2920937" y="500158"/>
                  <a:pt x="2922556" y="499777"/>
                </a:cubicBezTo>
                <a:cubicBezTo>
                  <a:pt x="2919698" y="481870"/>
                  <a:pt x="2916841" y="463963"/>
                  <a:pt x="2913984" y="446151"/>
                </a:cubicBezTo>
                <a:lnTo>
                  <a:pt x="2910269" y="446151"/>
                </a:lnTo>
                <a:lnTo>
                  <a:pt x="2909181" y="455218"/>
                </a:lnTo>
                <a:lnTo>
                  <a:pt x="2903030" y="421291"/>
                </a:lnTo>
                <a:cubicBezTo>
                  <a:pt x="2890171" y="424815"/>
                  <a:pt x="2876455" y="422529"/>
                  <a:pt x="2862548" y="429007"/>
                </a:cubicBezTo>
                <a:cubicBezTo>
                  <a:pt x="2849023" y="424815"/>
                  <a:pt x="2834736" y="435388"/>
                  <a:pt x="2818829" y="434340"/>
                </a:cubicBezTo>
                <a:cubicBezTo>
                  <a:pt x="2821020" y="450438"/>
                  <a:pt x="2822544" y="465583"/>
                  <a:pt x="2825211" y="480537"/>
                </a:cubicBezTo>
                <a:cubicBezTo>
                  <a:pt x="2827115" y="491395"/>
                  <a:pt x="2831211" y="501968"/>
                  <a:pt x="2833212" y="512826"/>
                </a:cubicBezTo>
                <a:cubicBezTo>
                  <a:pt x="2835021" y="522733"/>
                  <a:pt x="2835212" y="533019"/>
                  <a:pt x="2836355" y="543116"/>
                </a:cubicBezTo>
                <a:cubicBezTo>
                  <a:pt x="2837593" y="553974"/>
                  <a:pt x="2839593" y="564642"/>
                  <a:pt x="2840260" y="575501"/>
                </a:cubicBezTo>
                <a:cubicBezTo>
                  <a:pt x="2840451" y="578930"/>
                  <a:pt x="2849118" y="578073"/>
                  <a:pt x="2843594" y="583216"/>
                </a:cubicBezTo>
                <a:cubicBezTo>
                  <a:pt x="2851309" y="589312"/>
                  <a:pt x="2838546" y="592456"/>
                  <a:pt x="2843594" y="597980"/>
                </a:cubicBezTo>
                <a:cubicBezTo>
                  <a:pt x="2836260" y="598361"/>
                  <a:pt x="2831306" y="598647"/>
                  <a:pt x="2825020" y="599028"/>
                </a:cubicBezTo>
                <a:cubicBezTo>
                  <a:pt x="2813685" y="534353"/>
                  <a:pt x="2802446" y="470059"/>
                  <a:pt x="2791206" y="405670"/>
                </a:cubicBezTo>
                <a:cubicBezTo>
                  <a:pt x="2789778" y="405956"/>
                  <a:pt x="2788444" y="406146"/>
                  <a:pt x="2787015" y="406432"/>
                </a:cubicBezTo>
                <a:cubicBezTo>
                  <a:pt x="2787682" y="410147"/>
                  <a:pt x="2788444" y="413862"/>
                  <a:pt x="2789111" y="417672"/>
                </a:cubicBezTo>
                <a:cubicBezTo>
                  <a:pt x="2790063" y="423101"/>
                  <a:pt x="2791206" y="428435"/>
                  <a:pt x="2791492" y="433864"/>
                </a:cubicBezTo>
                <a:cubicBezTo>
                  <a:pt x="2791587" y="435674"/>
                  <a:pt x="2789397" y="437579"/>
                  <a:pt x="2788254" y="439389"/>
                </a:cubicBezTo>
                <a:cubicBezTo>
                  <a:pt x="2787015" y="437579"/>
                  <a:pt x="2785015" y="435864"/>
                  <a:pt x="2784634" y="433864"/>
                </a:cubicBezTo>
                <a:cubicBezTo>
                  <a:pt x="2782348" y="421958"/>
                  <a:pt x="2780348" y="409957"/>
                  <a:pt x="2777776" y="395002"/>
                </a:cubicBezTo>
                <a:cubicBezTo>
                  <a:pt x="2782443" y="398145"/>
                  <a:pt x="2785491" y="400241"/>
                  <a:pt x="2789778" y="403194"/>
                </a:cubicBezTo>
                <a:cubicBezTo>
                  <a:pt x="2787206" y="386906"/>
                  <a:pt x="2784729" y="371475"/>
                  <a:pt x="2782062" y="354902"/>
                </a:cubicBezTo>
                <a:cubicBezTo>
                  <a:pt x="2817495" y="349092"/>
                  <a:pt x="2853976" y="343091"/>
                  <a:pt x="2891028" y="336995"/>
                </a:cubicBezTo>
                <a:close/>
                <a:moveTo>
                  <a:pt x="2366200" y="336899"/>
                </a:moveTo>
                <a:cubicBezTo>
                  <a:pt x="2369153" y="352996"/>
                  <a:pt x="2371915" y="368141"/>
                  <a:pt x="2374868" y="384048"/>
                </a:cubicBezTo>
                <a:cubicBezTo>
                  <a:pt x="2377154" y="380047"/>
                  <a:pt x="2378773" y="377190"/>
                  <a:pt x="2381821" y="371951"/>
                </a:cubicBezTo>
                <a:cubicBezTo>
                  <a:pt x="2383536" y="379571"/>
                  <a:pt x="2383917" y="384333"/>
                  <a:pt x="2385822" y="388429"/>
                </a:cubicBezTo>
                <a:cubicBezTo>
                  <a:pt x="2387346" y="391858"/>
                  <a:pt x="2390108" y="395573"/>
                  <a:pt x="2393251" y="397288"/>
                </a:cubicBezTo>
                <a:cubicBezTo>
                  <a:pt x="2402300" y="402241"/>
                  <a:pt x="2403538" y="408241"/>
                  <a:pt x="2396490" y="415766"/>
                </a:cubicBezTo>
                <a:cubicBezTo>
                  <a:pt x="2394013" y="418433"/>
                  <a:pt x="2391061" y="422433"/>
                  <a:pt x="2391346" y="425481"/>
                </a:cubicBezTo>
                <a:cubicBezTo>
                  <a:pt x="2394204" y="449294"/>
                  <a:pt x="2397823" y="473011"/>
                  <a:pt x="2401157" y="496824"/>
                </a:cubicBezTo>
                <a:cubicBezTo>
                  <a:pt x="2402967" y="509968"/>
                  <a:pt x="2404300" y="523113"/>
                  <a:pt x="2406300" y="536257"/>
                </a:cubicBezTo>
                <a:cubicBezTo>
                  <a:pt x="2410206" y="561308"/>
                  <a:pt x="2414397" y="586359"/>
                  <a:pt x="2417349" y="611600"/>
                </a:cubicBezTo>
                <a:cubicBezTo>
                  <a:pt x="2408015" y="556450"/>
                  <a:pt x="2398681" y="501301"/>
                  <a:pt x="2389346" y="446151"/>
                </a:cubicBezTo>
                <a:cubicBezTo>
                  <a:pt x="2387632" y="446437"/>
                  <a:pt x="2386012" y="446627"/>
                  <a:pt x="2384298" y="446913"/>
                </a:cubicBezTo>
                <a:cubicBezTo>
                  <a:pt x="2392680" y="502539"/>
                  <a:pt x="2402586" y="557879"/>
                  <a:pt x="2411349" y="613505"/>
                </a:cubicBezTo>
                <a:cubicBezTo>
                  <a:pt x="2410015" y="613695"/>
                  <a:pt x="2408777" y="613886"/>
                  <a:pt x="2407444" y="614077"/>
                </a:cubicBezTo>
                <a:cubicBezTo>
                  <a:pt x="2397919" y="550069"/>
                  <a:pt x="2388394" y="485965"/>
                  <a:pt x="2378678" y="420433"/>
                </a:cubicBezTo>
                <a:cubicBezTo>
                  <a:pt x="2349627" y="425196"/>
                  <a:pt x="2321147" y="429768"/>
                  <a:pt x="2291429" y="434626"/>
                </a:cubicBezTo>
                <a:cubicBezTo>
                  <a:pt x="2294096" y="445865"/>
                  <a:pt x="2297144" y="455771"/>
                  <a:pt x="2298478" y="465963"/>
                </a:cubicBezTo>
                <a:cubicBezTo>
                  <a:pt x="2298954" y="469773"/>
                  <a:pt x="2295620" y="474154"/>
                  <a:pt x="2293715" y="478060"/>
                </a:cubicBezTo>
                <a:cubicBezTo>
                  <a:pt x="2292572" y="480441"/>
                  <a:pt x="2289524" y="482822"/>
                  <a:pt x="2289715" y="484918"/>
                </a:cubicBezTo>
                <a:cubicBezTo>
                  <a:pt x="2290381" y="492347"/>
                  <a:pt x="2292191" y="499586"/>
                  <a:pt x="2293334" y="507016"/>
                </a:cubicBezTo>
                <a:cubicBezTo>
                  <a:pt x="2296382" y="527685"/>
                  <a:pt x="2299240" y="548354"/>
                  <a:pt x="2302192" y="569023"/>
                </a:cubicBezTo>
                <a:lnTo>
                  <a:pt x="2302192" y="573862"/>
                </a:lnTo>
                <a:lnTo>
                  <a:pt x="2294572" y="563213"/>
                </a:lnTo>
                <a:cubicBezTo>
                  <a:pt x="2290191" y="541305"/>
                  <a:pt x="2286666" y="519208"/>
                  <a:pt x="2281142" y="497205"/>
                </a:cubicBezTo>
                <a:cubicBezTo>
                  <a:pt x="2274094" y="510349"/>
                  <a:pt x="2279523" y="523684"/>
                  <a:pt x="2280570" y="536734"/>
                </a:cubicBezTo>
                <a:cubicBezTo>
                  <a:pt x="2281618" y="550354"/>
                  <a:pt x="2284857" y="563785"/>
                  <a:pt x="2285904" y="577405"/>
                </a:cubicBezTo>
                <a:cubicBezTo>
                  <a:pt x="2281237" y="550259"/>
                  <a:pt x="2276951" y="523018"/>
                  <a:pt x="2271998" y="495871"/>
                </a:cubicBezTo>
                <a:cubicBezTo>
                  <a:pt x="2266378" y="465201"/>
                  <a:pt x="2260187" y="434721"/>
                  <a:pt x="2254567" y="404050"/>
                </a:cubicBezTo>
                <a:cubicBezTo>
                  <a:pt x="2253996" y="401098"/>
                  <a:pt x="2255996" y="397573"/>
                  <a:pt x="2256758" y="394430"/>
                </a:cubicBezTo>
                <a:cubicBezTo>
                  <a:pt x="2257996" y="394525"/>
                  <a:pt x="2259235" y="394716"/>
                  <a:pt x="2260378" y="394811"/>
                </a:cubicBezTo>
                <a:cubicBezTo>
                  <a:pt x="2262568" y="406241"/>
                  <a:pt x="2265140" y="417576"/>
                  <a:pt x="2266854" y="429101"/>
                </a:cubicBezTo>
                <a:cubicBezTo>
                  <a:pt x="2268569" y="440817"/>
                  <a:pt x="2267807" y="453199"/>
                  <a:pt x="2271141" y="464344"/>
                </a:cubicBezTo>
                <a:cubicBezTo>
                  <a:pt x="2274284" y="474726"/>
                  <a:pt x="2269521" y="487585"/>
                  <a:pt x="2277903" y="496348"/>
                </a:cubicBezTo>
                <a:cubicBezTo>
                  <a:pt x="2279428" y="495967"/>
                  <a:pt x="2281047" y="495681"/>
                  <a:pt x="2282571" y="495300"/>
                </a:cubicBezTo>
                <a:cubicBezTo>
                  <a:pt x="2274094" y="448723"/>
                  <a:pt x="2265711" y="402145"/>
                  <a:pt x="2257044" y="354425"/>
                </a:cubicBezTo>
                <a:cubicBezTo>
                  <a:pt x="2293239" y="348615"/>
                  <a:pt x="2329910" y="342709"/>
                  <a:pt x="2366200" y="336899"/>
                </a:cubicBezTo>
                <a:close/>
                <a:moveTo>
                  <a:pt x="683038" y="113538"/>
                </a:moveTo>
                <a:cubicBezTo>
                  <a:pt x="688277" y="141161"/>
                  <a:pt x="694182" y="168688"/>
                  <a:pt x="698945" y="196406"/>
                </a:cubicBezTo>
                <a:cubicBezTo>
                  <a:pt x="703136" y="220694"/>
                  <a:pt x="705803" y="245174"/>
                  <a:pt x="709898" y="269462"/>
                </a:cubicBezTo>
                <a:cubicBezTo>
                  <a:pt x="729234" y="382238"/>
                  <a:pt x="748760" y="494919"/>
                  <a:pt x="768287" y="607695"/>
                </a:cubicBezTo>
                <a:cubicBezTo>
                  <a:pt x="772097" y="629603"/>
                  <a:pt x="776097" y="651510"/>
                  <a:pt x="779621" y="673418"/>
                </a:cubicBezTo>
                <a:cubicBezTo>
                  <a:pt x="781907" y="687229"/>
                  <a:pt x="783622" y="701135"/>
                  <a:pt x="785432" y="715042"/>
                </a:cubicBezTo>
                <a:cubicBezTo>
                  <a:pt x="785717" y="716947"/>
                  <a:pt x="784955" y="718947"/>
                  <a:pt x="782193" y="720852"/>
                </a:cubicBezTo>
                <a:cubicBezTo>
                  <a:pt x="781907" y="717233"/>
                  <a:pt x="782193" y="713423"/>
                  <a:pt x="781241" y="709994"/>
                </a:cubicBezTo>
                <a:cubicBezTo>
                  <a:pt x="780479" y="706660"/>
                  <a:pt x="779145" y="701326"/>
                  <a:pt x="777145" y="700850"/>
                </a:cubicBezTo>
                <a:cubicBezTo>
                  <a:pt x="768096" y="698849"/>
                  <a:pt x="769049" y="691515"/>
                  <a:pt x="768191" y="685705"/>
                </a:cubicBezTo>
                <a:cubicBezTo>
                  <a:pt x="759333" y="630745"/>
                  <a:pt x="750761" y="575691"/>
                  <a:pt x="742188" y="520637"/>
                </a:cubicBezTo>
                <a:cubicBezTo>
                  <a:pt x="734568" y="472154"/>
                  <a:pt x="727139" y="423672"/>
                  <a:pt x="719328" y="375285"/>
                </a:cubicBezTo>
                <a:cubicBezTo>
                  <a:pt x="709708" y="315278"/>
                  <a:pt x="699897" y="255365"/>
                  <a:pt x="690277" y="195358"/>
                </a:cubicBezTo>
                <a:close/>
                <a:moveTo>
                  <a:pt x="3363468" y="0"/>
                </a:moveTo>
                <a:cubicBezTo>
                  <a:pt x="3377851" y="70866"/>
                  <a:pt x="3385757" y="145066"/>
                  <a:pt x="3402521" y="214503"/>
                </a:cubicBezTo>
                <a:cubicBezTo>
                  <a:pt x="3404140" y="227743"/>
                  <a:pt x="3405092" y="238125"/>
                  <a:pt x="3406712" y="248412"/>
                </a:cubicBezTo>
                <a:cubicBezTo>
                  <a:pt x="3411379" y="276987"/>
                  <a:pt x="3416237" y="305562"/>
                  <a:pt x="3421571" y="334042"/>
                </a:cubicBezTo>
                <a:cubicBezTo>
                  <a:pt x="3422713" y="340043"/>
                  <a:pt x="3426238" y="345662"/>
                  <a:pt x="3428619" y="351377"/>
                </a:cubicBezTo>
                <a:lnTo>
                  <a:pt x="3428905" y="351568"/>
                </a:lnTo>
                <a:cubicBezTo>
                  <a:pt x="3427857" y="353949"/>
                  <a:pt x="3425667" y="356426"/>
                  <a:pt x="3426047" y="358616"/>
                </a:cubicBezTo>
                <a:cubicBezTo>
                  <a:pt x="3430524" y="387001"/>
                  <a:pt x="3435382" y="415385"/>
                  <a:pt x="3440240" y="443675"/>
                </a:cubicBezTo>
                <a:cubicBezTo>
                  <a:pt x="3442621" y="457676"/>
                  <a:pt x="3444907" y="471583"/>
                  <a:pt x="3447955" y="485394"/>
                </a:cubicBezTo>
                <a:cubicBezTo>
                  <a:pt x="3448812" y="489395"/>
                  <a:pt x="3453289" y="492633"/>
                  <a:pt x="3453956" y="496634"/>
                </a:cubicBezTo>
                <a:cubicBezTo>
                  <a:pt x="3454718" y="501206"/>
                  <a:pt x="3453956" y="506540"/>
                  <a:pt x="3452146" y="510826"/>
                </a:cubicBezTo>
                <a:cubicBezTo>
                  <a:pt x="3449003" y="518351"/>
                  <a:pt x="3443669" y="525304"/>
                  <a:pt x="3455099" y="530543"/>
                </a:cubicBezTo>
                <a:cubicBezTo>
                  <a:pt x="3456337" y="531114"/>
                  <a:pt x="3456432" y="534448"/>
                  <a:pt x="3456908" y="536543"/>
                </a:cubicBezTo>
                <a:cubicBezTo>
                  <a:pt x="3460433" y="553498"/>
                  <a:pt x="3464338" y="570452"/>
                  <a:pt x="3467386" y="587502"/>
                </a:cubicBezTo>
                <a:cubicBezTo>
                  <a:pt x="3469481" y="599599"/>
                  <a:pt x="3469767" y="611981"/>
                  <a:pt x="3471958" y="623983"/>
                </a:cubicBezTo>
                <a:cubicBezTo>
                  <a:pt x="3475673" y="644747"/>
                  <a:pt x="3480435" y="665321"/>
                  <a:pt x="3484340" y="685991"/>
                </a:cubicBezTo>
                <a:cubicBezTo>
                  <a:pt x="3485388" y="691706"/>
                  <a:pt x="3485007" y="697802"/>
                  <a:pt x="3485293" y="704183"/>
                </a:cubicBezTo>
                <a:cubicBezTo>
                  <a:pt x="3501867" y="703135"/>
                  <a:pt x="3517392" y="702183"/>
                  <a:pt x="3533013" y="701231"/>
                </a:cubicBezTo>
                <a:cubicBezTo>
                  <a:pt x="3533013" y="702564"/>
                  <a:pt x="3533204" y="703898"/>
                  <a:pt x="3533299" y="705231"/>
                </a:cubicBezTo>
                <a:cubicBezTo>
                  <a:pt x="3503676" y="707041"/>
                  <a:pt x="3474053" y="708851"/>
                  <a:pt x="3444526" y="710756"/>
                </a:cubicBezTo>
                <a:cubicBezTo>
                  <a:pt x="3442364" y="697040"/>
                  <a:pt x="3449603" y="689546"/>
                  <a:pt x="3466243" y="688277"/>
                </a:cubicBezTo>
                <a:cubicBezTo>
                  <a:pt x="3452241" y="599123"/>
                  <a:pt x="3438335" y="510064"/>
                  <a:pt x="3424333" y="421005"/>
                </a:cubicBezTo>
                <a:cubicBezTo>
                  <a:pt x="3423476" y="421005"/>
                  <a:pt x="3422618" y="420815"/>
                  <a:pt x="3421666" y="420719"/>
                </a:cubicBezTo>
                <a:cubicBezTo>
                  <a:pt x="3421190" y="423767"/>
                  <a:pt x="3420332" y="426815"/>
                  <a:pt x="3420428" y="429863"/>
                </a:cubicBezTo>
                <a:cubicBezTo>
                  <a:pt x="3421190" y="470630"/>
                  <a:pt x="3422428" y="511397"/>
                  <a:pt x="3422713" y="552069"/>
                </a:cubicBezTo>
                <a:lnTo>
                  <a:pt x="3421731" y="580553"/>
                </a:lnTo>
                <a:lnTo>
                  <a:pt x="3421475" y="541211"/>
                </a:lnTo>
                <a:cubicBezTo>
                  <a:pt x="3421475" y="538829"/>
                  <a:pt x="3420142" y="536448"/>
                  <a:pt x="3419380" y="533591"/>
                </a:cubicBezTo>
                <a:cubicBezTo>
                  <a:pt x="3417570" y="534829"/>
                  <a:pt x="3416522" y="535210"/>
                  <a:pt x="3416522" y="535591"/>
                </a:cubicBezTo>
                <a:cubicBezTo>
                  <a:pt x="3416142" y="562070"/>
                  <a:pt x="3415856" y="588645"/>
                  <a:pt x="3415856" y="615125"/>
                </a:cubicBezTo>
                <a:lnTo>
                  <a:pt x="3420442" y="617968"/>
                </a:lnTo>
                <a:lnTo>
                  <a:pt x="3420428" y="618363"/>
                </a:lnTo>
                <a:lnTo>
                  <a:pt x="3420555" y="618038"/>
                </a:lnTo>
                <a:lnTo>
                  <a:pt x="3420618" y="618077"/>
                </a:lnTo>
                <a:cubicBezTo>
                  <a:pt x="3412712" y="624364"/>
                  <a:pt x="3415665" y="633412"/>
                  <a:pt x="3415475" y="641223"/>
                </a:cubicBezTo>
                <a:lnTo>
                  <a:pt x="3415314" y="687960"/>
                </a:lnTo>
                <a:lnTo>
                  <a:pt x="3412998" y="612553"/>
                </a:lnTo>
                <a:cubicBezTo>
                  <a:pt x="3413665" y="539115"/>
                  <a:pt x="3415189" y="465582"/>
                  <a:pt x="3416237" y="392144"/>
                </a:cubicBezTo>
                <a:cubicBezTo>
                  <a:pt x="3416618" y="363474"/>
                  <a:pt x="3413951" y="335185"/>
                  <a:pt x="3407950" y="306896"/>
                </a:cubicBezTo>
                <a:cubicBezTo>
                  <a:pt x="3401568" y="276892"/>
                  <a:pt x="3399092" y="246031"/>
                  <a:pt x="3394234" y="215646"/>
                </a:cubicBezTo>
                <a:cubicBezTo>
                  <a:pt x="3386614" y="167354"/>
                  <a:pt x="3378422" y="119063"/>
                  <a:pt x="3370326" y="70866"/>
                </a:cubicBezTo>
                <a:cubicBezTo>
                  <a:pt x="3370136" y="69818"/>
                  <a:pt x="3368612" y="68961"/>
                  <a:pt x="3367659" y="68009"/>
                </a:cubicBezTo>
                <a:lnTo>
                  <a:pt x="3367564" y="68104"/>
                </a:lnTo>
                <a:lnTo>
                  <a:pt x="3367564" y="68389"/>
                </a:lnTo>
                <a:lnTo>
                  <a:pt x="3367373" y="68103"/>
                </a:lnTo>
                <a:lnTo>
                  <a:pt x="3367458" y="68018"/>
                </a:lnTo>
                <a:lnTo>
                  <a:pt x="3364802" y="23432"/>
                </a:lnTo>
                <a:cubicBezTo>
                  <a:pt x="3352324" y="24956"/>
                  <a:pt x="3341370" y="26289"/>
                  <a:pt x="3329845" y="27718"/>
                </a:cubicBezTo>
                <a:cubicBezTo>
                  <a:pt x="3330321" y="26575"/>
                  <a:pt x="3331178" y="25622"/>
                  <a:pt x="3330988" y="24860"/>
                </a:cubicBezTo>
                <a:cubicBezTo>
                  <a:pt x="3327654" y="9430"/>
                  <a:pt x="3329273" y="7620"/>
                  <a:pt x="3345085" y="5525"/>
                </a:cubicBezTo>
                <a:cubicBezTo>
                  <a:pt x="3350990" y="4763"/>
                  <a:pt x="3356705" y="2096"/>
                  <a:pt x="3363468" y="0"/>
                </a:cubicBezTo>
                <a:close/>
              </a:path>
            </a:pathLst>
          </a:custGeom>
          <a:solidFill>
            <a:srgbClr val="F0B85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
        <p:nvSpPr>
          <p:cNvPr id="167" name="Google Shape;167;p26"/>
          <p:cNvSpPr txBox="1"/>
          <p:nvPr/>
        </p:nvSpPr>
        <p:spPr>
          <a:xfrm>
            <a:off x="2267989" y="272475"/>
            <a:ext cx="4608000" cy="762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500" u="sng">
                <a:solidFill>
                  <a:srgbClr val="EDEFF3"/>
                </a:solidFill>
                <a:latin typeface="Koulen"/>
                <a:ea typeface="Koulen"/>
                <a:cs typeface="Koulen"/>
                <a:sym typeface="Koulen"/>
              </a:rPr>
              <a:t>ABOUT the database</a:t>
            </a:r>
            <a:endParaRPr sz="4500" u="sng">
              <a:solidFill>
                <a:srgbClr val="EDEFF3"/>
              </a:solidFill>
              <a:latin typeface="Koulen"/>
              <a:ea typeface="Koulen"/>
              <a:cs typeface="Koulen"/>
              <a:sym typeface="Koulen"/>
            </a:endParaRPr>
          </a:p>
        </p:txBody>
      </p:sp>
      <p:sp>
        <p:nvSpPr>
          <p:cNvPr id="168" name="Google Shape;168;p26"/>
          <p:cNvSpPr txBox="1"/>
          <p:nvPr/>
        </p:nvSpPr>
        <p:spPr>
          <a:xfrm>
            <a:off x="1204600" y="1952625"/>
            <a:ext cx="1466100" cy="5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0B852"/>
                </a:solidFill>
                <a:latin typeface="Koulen"/>
                <a:ea typeface="Koulen"/>
                <a:cs typeface="Koulen"/>
                <a:sym typeface="Koulen"/>
              </a:rPr>
              <a:t>SHAPE</a:t>
            </a:r>
            <a:endParaRPr sz="3600">
              <a:solidFill>
                <a:srgbClr val="F0B852"/>
              </a:solidFill>
              <a:latin typeface="Koulen"/>
              <a:ea typeface="Koulen"/>
              <a:cs typeface="Koulen"/>
              <a:sym typeface="Koulen"/>
            </a:endParaRPr>
          </a:p>
        </p:txBody>
      </p:sp>
      <p:sp>
        <p:nvSpPr>
          <p:cNvPr id="169" name="Google Shape;169;p26"/>
          <p:cNvSpPr txBox="1"/>
          <p:nvPr/>
        </p:nvSpPr>
        <p:spPr>
          <a:xfrm>
            <a:off x="643750" y="2515225"/>
            <a:ext cx="2587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EDEFF3"/>
                </a:solidFill>
                <a:latin typeface="Koulen"/>
                <a:ea typeface="Koulen"/>
                <a:cs typeface="Koulen"/>
                <a:sym typeface="Koulen"/>
              </a:rPr>
              <a:t>891 rows x 12 columns</a:t>
            </a:r>
            <a:endParaRPr sz="1800"/>
          </a:p>
        </p:txBody>
      </p:sp>
      <p:sp>
        <p:nvSpPr>
          <p:cNvPr id="170" name="Google Shape;170;p26"/>
          <p:cNvSpPr txBox="1"/>
          <p:nvPr/>
        </p:nvSpPr>
        <p:spPr>
          <a:xfrm>
            <a:off x="4016400" y="1511750"/>
            <a:ext cx="18306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rgbClr val="F0B852"/>
                </a:solidFill>
                <a:latin typeface="Koulen"/>
                <a:ea typeface="Koulen"/>
                <a:cs typeface="Koulen"/>
                <a:sym typeface="Koulen"/>
              </a:rPr>
              <a:t>7 Numerical</a:t>
            </a:r>
            <a:endParaRPr sz="2300">
              <a:solidFill>
                <a:srgbClr val="F0B852"/>
              </a:solidFill>
              <a:latin typeface="Koulen"/>
              <a:ea typeface="Koulen"/>
              <a:cs typeface="Koulen"/>
              <a:sym typeface="Koulen"/>
            </a:endParaRPr>
          </a:p>
        </p:txBody>
      </p:sp>
      <p:sp>
        <p:nvSpPr>
          <p:cNvPr id="171" name="Google Shape;171;p26"/>
          <p:cNvSpPr txBox="1"/>
          <p:nvPr/>
        </p:nvSpPr>
        <p:spPr>
          <a:xfrm>
            <a:off x="6232125" y="1511750"/>
            <a:ext cx="18306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rgbClr val="F0B852"/>
                </a:solidFill>
                <a:latin typeface="Koulen"/>
                <a:ea typeface="Koulen"/>
                <a:cs typeface="Koulen"/>
                <a:sym typeface="Koulen"/>
              </a:rPr>
              <a:t>5</a:t>
            </a:r>
            <a:r>
              <a:rPr lang="en" sz="2300">
                <a:solidFill>
                  <a:srgbClr val="F0B852"/>
                </a:solidFill>
                <a:latin typeface="Koulen"/>
                <a:ea typeface="Koulen"/>
                <a:cs typeface="Koulen"/>
                <a:sym typeface="Koulen"/>
              </a:rPr>
              <a:t> categorical</a:t>
            </a:r>
            <a:endParaRPr sz="2300">
              <a:solidFill>
                <a:srgbClr val="F0B852"/>
              </a:solidFill>
              <a:latin typeface="Koulen"/>
              <a:ea typeface="Koulen"/>
              <a:cs typeface="Koulen"/>
              <a:sym typeface="Koulen"/>
            </a:endParaRPr>
          </a:p>
        </p:txBody>
      </p:sp>
      <p:sp>
        <p:nvSpPr>
          <p:cNvPr id="172" name="Google Shape;172;p26"/>
          <p:cNvSpPr txBox="1"/>
          <p:nvPr/>
        </p:nvSpPr>
        <p:spPr>
          <a:xfrm>
            <a:off x="4113900" y="2050538"/>
            <a:ext cx="1830600" cy="12939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PassengerId</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Survived</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Pclass</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Age</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SibSp</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Parch</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FARE</a:t>
            </a:r>
            <a:endParaRPr sz="1200">
              <a:solidFill>
                <a:schemeClr val="lt1"/>
              </a:solidFill>
              <a:latin typeface="Koulen"/>
              <a:ea typeface="Koulen"/>
              <a:cs typeface="Koulen"/>
              <a:sym typeface="Koulen"/>
            </a:endParaRPr>
          </a:p>
        </p:txBody>
      </p:sp>
      <p:sp>
        <p:nvSpPr>
          <p:cNvPr id="173" name="Google Shape;173;p26"/>
          <p:cNvSpPr txBox="1"/>
          <p:nvPr/>
        </p:nvSpPr>
        <p:spPr>
          <a:xfrm>
            <a:off x="6232125" y="1987500"/>
            <a:ext cx="1466100" cy="9927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Name</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Sex</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Ticket</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Cabin</a:t>
            </a:r>
            <a:endParaRPr sz="1200">
              <a:solidFill>
                <a:schemeClr val="lt1"/>
              </a:solidFill>
              <a:latin typeface="Koulen"/>
              <a:ea typeface="Koulen"/>
              <a:cs typeface="Koulen"/>
              <a:sym typeface="Koulen"/>
            </a:endParaRPr>
          </a:p>
          <a:p>
            <a:pPr indent="-304800" lvl="0" marL="457200" rtl="0" algn="l">
              <a:spcBef>
                <a:spcPts val="0"/>
              </a:spcBef>
              <a:spcAft>
                <a:spcPts val="0"/>
              </a:spcAft>
              <a:buClr>
                <a:schemeClr val="lt1"/>
              </a:buClr>
              <a:buSzPts val="1200"/>
              <a:buFont typeface="Koulen"/>
              <a:buChar char="●"/>
            </a:pPr>
            <a:r>
              <a:rPr lang="en" sz="1200">
                <a:solidFill>
                  <a:schemeClr val="lt1"/>
                </a:solidFill>
                <a:latin typeface="Koulen"/>
                <a:ea typeface="Koulen"/>
                <a:cs typeface="Koulen"/>
                <a:sym typeface="Koulen"/>
              </a:rPr>
              <a:t>Embarked</a:t>
            </a:r>
            <a:endParaRPr sz="1200">
              <a:solidFill>
                <a:schemeClr val="lt1"/>
              </a:solidFill>
              <a:latin typeface="Koulen"/>
              <a:ea typeface="Koulen"/>
              <a:cs typeface="Koulen"/>
              <a:sym typeface="Koule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p27"/>
          <p:cNvGrpSpPr/>
          <p:nvPr/>
        </p:nvGrpSpPr>
        <p:grpSpPr>
          <a:xfrm rot="-804701">
            <a:off x="8133506" y="1018416"/>
            <a:ext cx="3346163" cy="6228532"/>
            <a:chOff x="1332724" y="-3698392"/>
            <a:chExt cx="3100799" cy="5771812"/>
          </a:xfrm>
        </p:grpSpPr>
        <p:grpSp>
          <p:nvGrpSpPr>
            <p:cNvPr id="179" name="Google Shape;179;p27"/>
            <p:cNvGrpSpPr/>
            <p:nvPr/>
          </p:nvGrpSpPr>
          <p:grpSpPr>
            <a:xfrm>
              <a:off x="1358730" y="-3687338"/>
              <a:ext cx="3074793" cy="5760758"/>
              <a:chOff x="4742599" y="1409700"/>
              <a:chExt cx="2708114" cy="5073770"/>
            </a:xfrm>
          </p:grpSpPr>
          <p:sp>
            <p:nvSpPr>
              <p:cNvPr id="180" name="Google Shape;180;p27"/>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 name="Google Shape;181;p27"/>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27"/>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27"/>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27"/>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27"/>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27"/>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27"/>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27"/>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27"/>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27"/>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7"/>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2" name="Google Shape;192;p27"/>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3" name="Google Shape;193;p27"/>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4" name="Google Shape;194;p27"/>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5" name="Google Shape;195;p27"/>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27"/>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7" name="Google Shape;197;p27"/>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8" name="Google Shape;198;p27"/>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9" name="Google Shape;199;p27"/>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 name="Google Shape;200;p27"/>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27"/>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27"/>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27"/>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4" name="Google Shape;204;p27"/>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5" name="Google Shape;205;p27"/>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 name="Google Shape;206;p27"/>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7" name="Google Shape;207;p27"/>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 name="Google Shape;208;p27"/>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9" name="Google Shape;209;p27"/>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210" name="Google Shape;210;p27"/>
            <p:cNvPicPr preferRelativeResize="0"/>
            <p:nvPr/>
          </p:nvPicPr>
          <p:blipFill rotWithShape="1">
            <a:blip r:embed="rId3">
              <a:alphaModFix amt="47000"/>
            </a:blip>
            <a:srcRect b="0" l="0" r="0" t="0"/>
            <a:stretch/>
          </p:blipFill>
          <p:spPr>
            <a:xfrm>
              <a:off x="1332724" y="-3698392"/>
              <a:ext cx="3095693" cy="5708704"/>
            </a:xfrm>
            <a:prstGeom prst="rect">
              <a:avLst/>
            </a:prstGeom>
            <a:noFill/>
            <a:ln>
              <a:noFill/>
            </a:ln>
          </p:spPr>
        </p:pic>
      </p:grpSp>
      <p:sp>
        <p:nvSpPr>
          <p:cNvPr id="211" name="Google Shape;211;p27"/>
          <p:cNvSpPr txBox="1"/>
          <p:nvPr/>
        </p:nvSpPr>
        <p:spPr>
          <a:xfrm>
            <a:off x="2037602" y="325388"/>
            <a:ext cx="5068800" cy="762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500" u="sng">
                <a:solidFill>
                  <a:srgbClr val="EDEFF3"/>
                </a:solidFill>
                <a:latin typeface="Koulen"/>
                <a:ea typeface="Koulen"/>
                <a:cs typeface="Koulen"/>
                <a:sym typeface="Koulen"/>
              </a:rPr>
              <a:t>DATA PREPROCESSING</a:t>
            </a:r>
            <a:endParaRPr sz="4500" u="sng">
              <a:solidFill>
                <a:srgbClr val="EDEFF3"/>
              </a:solidFill>
              <a:latin typeface="Koulen"/>
              <a:ea typeface="Koulen"/>
              <a:cs typeface="Koulen"/>
              <a:sym typeface="Koulen"/>
            </a:endParaRPr>
          </a:p>
        </p:txBody>
      </p:sp>
      <p:grpSp>
        <p:nvGrpSpPr>
          <p:cNvPr id="212" name="Google Shape;212;p27"/>
          <p:cNvGrpSpPr/>
          <p:nvPr/>
        </p:nvGrpSpPr>
        <p:grpSpPr>
          <a:xfrm>
            <a:off x="1001393" y="3866697"/>
            <a:ext cx="1357998" cy="951407"/>
            <a:chOff x="7347947" y="4234918"/>
            <a:chExt cx="1810664" cy="1095460"/>
          </a:xfrm>
        </p:grpSpPr>
        <p:grpSp>
          <p:nvGrpSpPr>
            <p:cNvPr id="213" name="Google Shape;213;p27"/>
            <p:cNvGrpSpPr/>
            <p:nvPr/>
          </p:nvGrpSpPr>
          <p:grpSpPr>
            <a:xfrm>
              <a:off x="7347947" y="4328024"/>
              <a:ext cx="1730788" cy="809053"/>
              <a:chOff x="4285956" y="6008114"/>
              <a:chExt cx="1730788" cy="809053"/>
            </a:xfrm>
          </p:grpSpPr>
          <p:sp>
            <p:nvSpPr>
              <p:cNvPr id="214" name="Google Shape;214;p27"/>
              <p:cNvSpPr/>
              <p:nvPr/>
            </p:nvSpPr>
            <p:spPr>
              <a:xfrm>
                <a:off x="4285956" y="6008114"/>
                <a:ext cx="1730787" cy="809053"/>
              </a:xfrm>
              <a:custGeom>
                <a:rect b="b" l="l" r="r" t="t"/>
                <a:pathLst>
                  <a:path extrusionOk="0" h="809053" w="1730787">
                    <a:moveTo>
                      <a:pt x="0" y="809054"/>
                    </a:moveTo>
                    <a:lnTo>
                      <a:pt x="233743" y="417290"/>
                    </a:lnTo>
                    <a:lnTo>
                      <a:pt x="358807" y="0"/>
                    </a:lnTo>
                    <a:lnTo>
                      <a:pt x="884777" y="0"/>
                    </a:lnTo>
                    <a:lnTo>
                      <a:pt x="1102709" y="78581"/>
                    </a:lnTo>
                    <a:lnTo>
                      <a:pt x="1378553" y="123158"/>
                    </a:lnTo>
                    <a:lnTo>
                      <a:pt x="1593247" y="349758"/>
                    </a:lnTo>
                    <a:lnTo>
                      <a:pt x="1730788" y="809054"/>
                    </a:lnTo>
                    <a:lnTo>
                      <a:pt x="0" y="809054"/>
                    </a:lnTo>
                    <a:close/>
                  </a:path>
                </a:pathLst>
              </a:custGeom>
              <a:solidFill>
                <a:srgbClr val="97D0F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5" name="Google Shape;215;p27"/>
              <p:cNvSpPr/>
              <p:nvPr/>
            </p:nvSpPr>
            <p:spPr>
              <a:xfrm>
                <a:off x="4285956" y="6008114"/>
                <a:ext cx="1730787" cy="809053"/>
              </a:xfrm>
              <a:custGeom>
                <a:rect b="b" l="l" r="r" t="t"/>
                <a:pathLst>
                  <a:path extrusionOk="0" h="809053" w="1730787">
                    <a:moveTo>
                      <a:pt x="358807" y="0"/>
                    </a:moveTo>
                    <a:lnTo>
                      <a:pt x="785051" y="121349"/>
                    </a:lnTo>
                    <a:lnTo>
                      <a:pt x="865346" y="89345"/>
                    </a:lnTo>
                    <a:lnTo>
                      <a:pt x="1058704" y="142018"/>
                    </a:lnTo>
                    <a:lnTo>
                      <a:pt x="937260" y="182785"/>
                    </a:lnTo>
                    <a:lnTo>
                      <a:pt x="1207960" y="238316"/>
                    </a:lnTo>
                    <a:lnTo>
                      <a:pt x="1336072" y="250984"/>
                    </a:lnTo>
                    <a:lnTo>
                      <a:pt x="1515713" y="376142"/>
                    </a:lnTo>
                    <a:lnTo>
                      <a:pt x="1730788" y="809054"/>
                    </a:lnTo>
                    <a:lnTo>
                      <a:pt x="0" y="809054"/>
                    </a:lnTo>
                    <a:lnTo>
                      <a:pt x="233743" y="417290"/>
                    </a:lnTo>
                    <a:lnTo>
                      <a:pt x="358807" y="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27"/>
              <p:cNvSpPr/>
              <p:nvPr/>
            </p:nvSpPr>
            <p:spPr>
              <a:xfrm>
                <a:off x="4285956" y="6008114"/>
                <a:ext cx="785050" cy="809053"/>
              </a:xfrm>
              <a:custGeom>
                <a:rect b="b" l="l" r="r" t="t"/>
                <a:pathLst>
                  <a:path extrusionOk="0" h="809053" w="785050">
                    <a:moveTo>
                      <a:pt x="358807" y="0"/>
                    </a:moveTo>
                    <a:lnTo>
                      <a:pt x="233743" y="417290"/>
                    </a:lnTo>
                    <a:lnTo>
                      <a:pt x="0" y="809054"/>
                    </a:lnTo>
                    <a:lnTo>
                      <a:pt x="579215" y="794385"/>
                    </a:lnTo>
                    <a:lnTo>
                      <a:pt x="710184" y="297180"/>
                    </a:lnTo>
                    <a:lnTo>
                      <a:pt x="730186" y="545211"/>
                    </a:lnTo>
                    <a:lnTo>
                      <a:pt x="785051" y="121349"/>
                    </a:lnTo>
                    <a:lnTo>
                      <a:pt x="358807"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 name="Google Shape;217;p27"/>
              <p:cNvSpPr/>
              <p:nvPr/>
            </p:nvSpPr>
            <p:spPr>
              <a:xfrm>
                <a:off x="5016143" y="6097458"/>
                <a:ext cx="328517" cy="574833"/>
              </a:xfrm>
              <a:custGeom>
                <a:rect b="b" l="l" r="r" t="t"/>
                <a:pathLst>
                  <a:path extrusionOk="0" h="574833" w="328517">
                    <a:moveTo>
                      <a:pt x="207074" y="93440"/>
                    </a:moveTo>
                    <a:lnTo>
                      <a:pt x="163735" y="469297"/>
                    </a:lnTo>
                    <a:lnTo>
                      <a:pt x="135160" y="419290"/>
                    </a:lnTo>
                    <a:lnTo>
                      <a:pt x="47435" y="485965"/>
                    </a:lnTo>
                    <a:lnTo>
                      <a:pt x="21431" y="574834"/>
                    </a:lnTo>
                    <a:lnTo>
                      <a:pt x="0" y="455866"/>
                    </a:lnTo>
                    <a:lnTo>
                      <a:pt x="54864" y="32004"/>
                    </a:lnTo>
                    <a:lnTo>
                      <a:pt x="135160" y="0"/>
                    </a:lnTo>
                    <a:lnTo>
                      <a:pt x="328517" y="52673"/>
                    </a:lnTo>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 name="Google Shape;218;p27"/>
              <p:cNvSpPr/>
              <p:nvPr/>
            </p:nvSpPr>
            <p:spPr>
              <a:xfrm>
                <a:off x="5180449" y="6105364"/>
                <a:ext cx="17525" cy="60579"/>
              </a:xfrm>
              <a:custGeom>
                <a:rect b="b" l="l" r="r" t="t"/>
                <a:pathLst>
                  <a:path extrusionOk="0" h="60579" w="17525">
                    <a:moveTo>
                      <a:pt x="0" y="0"/>
                    </a:moveTo>
                    <a:lnTo>
                      <a:pt x="0" y="60579"/>
                    </a:lnTo>
                    <a:lnTo>
                      <a:pt x="17526" y="4763"/>
                    </a:lnTo>
                    <a:lnTo>
                      <a:pt x="0" y="0"/>
                    </a:lnTo>
                    <a:close/>
                  </a:path>
                </a:pathLst>
              </a:custGeom>
              <a:solidFill>
                <a:srgbClr val="97D0F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9" name="Google Shape;219;p27"/>
              <p:cNvSpPr/>
              <p:nvPr/>
            </p:nvSpPr>
            <p:spPr>
              <a:xfrm>
                <a:off x="5493631" y="6384256"/>
                <a:ext cx="523113" cy="432911"/>
              </a:xfrm>
              <a:custGeom>
                <a:rect b="b" l="l" r="r" t="t"/>
                <a:pathLst>
                  <a:path extrusionOk="0" h="432911" w="523113">
                    <a:moveTo>
                      <a:pt x="308038" y="0"/>
                    </a:moveTo>
                    <a:lnTo>
                      <a:pt x="335661" y="212122"/>
                    </a:lnTo>
                    <a:lnTo>
                      <a:pt x="250508" y="177927"/>
                    </a:lnTo>
                    <a:lnTo>
                      <a:pt x="228790" y="326136"/>
                    </a:lnTo>
                    <a:lnTo>
                      <a:pt x="0" y="432911"/>
                    </a:lnTo>
                    <a:lnTo>
                      <a:pt x="523113" y="432911"/>
                    </a:lnTo>
                    <a:lnTo>
                      <a:pt x="308038" y="0"/>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0" name="Google Shape;220;p27"/>
              <p:cNvSpPr/>
              <p:nvPr/>
            </p:nvSpPr>
            <p:spPr>
              <a:xfrm>
                <a:off x="5127109" y="6483411"/>
                <a:ext cx="206597" cy="333756"/>
              </a:xfrm>
              <a:custGeom>
                <a:rect b="b" l="l" r="r" t="t"/>
                <a:pathLst>
                  <a:path extrusionOk="0" h="333756" w="206597">
                    <a:moveTo>
                      <a:pt x="121920" y="0"/>
                    </a:moveTo>
                    <a:lnTo>
                      <a:pt x="57150" y="157258"/>
                    </a:lnTo>
                    <a:lnTo>
                      <a:pt x="57150" y="157258"/>
                    </a:lnTo>
                    <a:lnTo>
                      <a:pt x="52769" y="83344"/>
                    </a:lnTo>
                    <a:lnTo>
                      <a:pt x="24194" y="33338"/>
                    </a:lnTo>
                    <a:lnTo>
                      <a:pt x="0" y="136970"/>
                    </a:lnTo>
                    <a:lnTo>
                      <a:pt x="70295" y="331946"/>
                    </a:lnTo>
                    <a:lnTo>
                      <a:pt x="206597" y="333756"/>
                    </a:lnTo>
                    <a:lnTo>
                      <a:pt x="121920" y="0"/>
                    </a:lnTo>
                    <a:close/>
                  </a:path>
                </a:pathLst>
              </a:custGeom>
              <a:solidFill>
                <a:srgbClr val="97D0F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21" name="Google Shape;221;p27"/>
              <p:cNvGrpSpPr/>
              <p:nvPr/>
            </p:nvGrpSpPr>
            <p:grpSpPr>
              <a:xfrm>
                <a:off x="4550656" y="6577709"/>
                <a:ext cx="433959" cy="239458"/>
                <a:chOff x="4550656" y="6577709"/>
                <a:chExt cx="433959" cy="239458"/>
              </a:xfrm>
            </p:grpSpPr>
            <p:sp>
              <p:nvSpPr>
                <p:cNvPr id="222" name="Google Shape;222;p27"/>
                <p:cNvSpPr/>
                <p:nvPr/>
              </p:nvSpPr>
              <p:spPr>
                <a:xfrm>
                  <a:off x="4550656" y="6613332"/>
                  <a:ext cx="229647" cy="203834"/>
                </a:xfrm>
                <a:custGeom>
                  <a:rect b="b" l="l" r="r" t="t"/>
                  <a:pathLst>
                    <a:path extrusionOk="0" h="203834" w="229647">
                      <a:moveTo>
                        <a:pt x="170212" y="106299"/>
                      </a:moveTo>
                      <a:lnTo>
                        <a:pt x="153543" y="31623"/>
                      </a:lnTo>
                      <a:lnTo>
                        <a:pt x="0" y="203835"/>
                      </a:lnTo>
                      <a:lnTo>
                        <a:pt x="219837" y="203835"/>
                      </a:lnTo>
                      <a:lnTo>
                        <a:pt x="229648" y="0"/>
                      </a:lnTo>
                      <a:lnTo>
                        <a:pt x="170212" y="106299"/>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3" name="Google Shape;223;p27"/>
                <p:cNvSpPr/>
                <p:nvPr/>
              </p:nvSpPr>
              <p:spPr>
                <a:xfrm>
                  <a:off x="4761635" y="6577709"/>
                  <a:ext cx="222980" cy="239458"/>
                </a:xfrm>
                <a:custGeom>
                  <a:rect b="b" l="l" r="r" t="t"/>
                  <a:pathLst>
                    <a:path extrusionOk="0" h="239458" w="222980">
                      <a:moveTo>
                        <a:pt x="165830" y="0"/>
                      </a:moveTo>
                      <a:lnTo>
                        <a:pt x="0" y="239459"/>
                      </a:lnTo>
                      <a:lnTo>
                        <a:pt x="222980" y="239459"/>
                      </a:lnTo>
                      <a:lnTo>
                        <a:pt x="165830" y="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24" name="Google Shape;224;p27"/>
              <p:cNvSpPr/>
              <p:nvPr/>
            </p:nvSpPr>
            <p:spPr>
              <a:xfrm>
                <a:off x="5622028" y="6131272"/>
                <a:ext cx="283940" cy="320230"/>
              </a:xfrm>
              <a:custGeom>
                <a:rect b="b" l="l" r="r" t="t"/>
                <a:pathLst>
                  <a:path extrusionOk="0" h="320230" w="283940">
                    <a:moveTo>
                      <a:pt x="179641" y="252984"/>
                    </a:moveTo>
                    <a:lnTo>
                      <a:pt x="0" y="127826"/>
                    </a:lnTo>
                    <a:lnTo>
                      <a:pt x="89821" y="115824"/>
                    </a:lnTo>
                    <a:lnTo>
                      <a:pt x="42481" y="0"/>
                    </a:lnTo>
                    <a:lnTo>
                      <a:pt x="257175" y="226600"/>
                    </a:lnTo>
                    <a:lnTo>
                      <a:pt x="283940" y="320230"/>
                    </a:lnTo>
                    <a:lnTo>
                      <a:pt x="200882" y="210788"/>
                    </a:lnTo>
                    <a:lnTo>
                      <a:pt x="179641" y="252984"/>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5" name="Google Shape;225;p27"/>
              <p:cNvSpPr/>
              <p:nvPr/>
            </p:nvSpPr>
            <p:spPr>
              <a:xfrm>
                <a:off x="5127109" y="6620381"/>
                <a:ext cx="171831" cy="196786"/>
              </a:xfrm>
              <a:custGeom>
                <a:rect b="b" l="l" r="r" t="t"/>
                <a:pathLst>
                  <a:path extrusionOk="0" h="196786" w="171831">
                    <a:moveTo>
                      <a:pt x="0" y="0"/>
                    </a:moveTo>
                    <a:lnTo>
                      <a:pt x="81058" y="150781"/>
                    </a:lnTo>
                    <a:lnTo>
                      <a:pt x="92869" y="132874"/>
                    </a:lnTo>
                    <a:lnTo>
                      <a:pt x="171831" y="196787"/>
                    </a:lnTo>
                    <a:lnTo>
                      <a:pt x="70009" y="196787"/>
                    </a:lnTo>
                    <a:lnTo>
                      <a:pt x="0" y="0"/>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26" name="Google Shape;226;p27"/>
              <p:cNvGrpSpPr/>
              <p:nvPr/>
            </p:nvGrpSpPr>
            <p:grpSpPr>
              <a:xfrm>
                <a:off x="4724106" y="6030688"/>
                <a:ext cx="95631" cy="170497"/>
                <a:chOff x="4724106" y="6030688"/>
                <a:chExt cx="95631" cy="170497"/>
              </a:xfrm>
            </p:grpSpPr>
            <p:sp>
              <p:nvSpPr>
                <p:cNvPr id="227" name="Google Shape;227;p27"/>
                <p:cNvSpPr/>
                <p:nvPr/>
              </p:nvSpPr>
              <p:spPr>
                <a:xfrm>
                  <a:off x="4724106" y="6030688"/>
                  <a:ext cx="48387" cy="170497"/>
                </a:xfrm>
                <a:custGeom>
                  <a:rect b="b" l="l" r="r" t="t"/>
                  <a:pathLst>
                    <a:path extrusionOk="0" h="170497" w="48387">
                      <a:moveTo>
                        <a:pt x="0" y="0"/>
                      </a:moveTo>
                      <a:lnTo>
                        <a:pt x="30766" y="170498"/>
                      </a:lnTo>
                      <a:lnTo>
                        <a:pt x="48387" y="13811"/>
                      </a:lnTo>
                      <a:lnTo>
                        <a:pt x="0" y="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 name="Google Shape;228;p27"/>
                <p:cNvSpPr/>
                <p:nvPr/>
              </p:nvSpPr>
              <p:spPr>
                <a:xfrm>
                  <a:off x="4724106" y="6030688"/>
                  <a:ext cx="95631" cy="13811"/>
                </a:xfrm>
                <a:custGeom>
                  <a:rect b="b" l="l" r="r" t="t"/>
                  <a:pathLst>
                    <a:path extrusionOk="0" h="13811" w="95631">
                      <a:moveTo>
                        <a:pt x="0" y="0"/>
                      </a:moveTo>
                      <a:lnTo>
                        <a:pt x="95631" y="0"/>
                      </a:lnTo>
                      <a:lnTo>
                        <a:pt x="48387" y="13811"/>
                      </a:lnTo>
                      <a:lnTo>
                        <a:pt x="0" y="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29" name="Google Shape;229;p27"/>
              <p:cNvGrpSpPr/>
              <p:nvPr/>
            </p:nvGrpSpPr>
            <p:grpSpPr>
              <a:xfrm>
                <a:off x="4850408" y="6066407"/>
                <a:ext cx="67913" cy="120967"/>
                <a:chOff x="4850408" y="6066407"/>
                <a:chExt cx="67913" cy="120967"/>
              </a:xfrm>
            </p:grpSpPr>
            <p:sp>
              <p:nvSpPr>
                <p:cNvPr id="230" name="Google Shape;230;p27"/>
                <p:cNvSpPr/>
                <p:nvPr/>
              </p:nvSpPr>
              <p:spPr>
                <a:xfrm>
                  <a:off x="4850408" y="6066407"/>
                  <a:ext cx="34385" cy="120967"/>
                </a:xfrm>
                <a:custGeom>
                  <a:rect b="b" l="l" r="r" t="t"/>
                  <a:pathLst>
                    <a:path extrusionOk="0" h="120967" w="34385">
                      <a:moveTo>
                        <a:pt x="0" y="0"/>
                      </a:moveTo>
                      <a:lnTo>
                        <a:pt x="21907" y="120968"/>
                      </a:lnTo>
                      <a:lnTo>
                        <a:pt x="34385" y="9716"/>
                      </a:lnTo>
                      <a:lnTo>
                        <a:pt x="0" y="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 name="Google Shape;231;p27"/>
                <p:cNvSpPr/>
                <p:nvPr/>
              </p:nvSpPr>
              <p:spPr>
                <a:xfrm>
                  <a:off x="4850408" y="6066407"/>
                  <a:ext cx="67913" cy="9715"/>
                </a:xfrm>
                <a:custGeom>
                  <a:rect b="b" l="l" r="r" t="t"/>
                  <a:pathLst>
                    <a:path extrusionOk="0" h="9715" w="67913">
                      <a:moveTo>
                        <a:pt x="0" y="0"/>
                      </a:moveTo>
                      <a:lnTo>
                        <a:pt x="67913" y="0"/>
                      </a:lnTo>
                      <a:lnTo>
                        <a:pt x="34385" y="9716"/>
                      </a:lnTo>
                      <a:lnTo>
                        <a:pt x="0" y="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32" name="Google Shape;232;p27"/>
              <p:cNvGrpSpPr/>
              <p:nvPr/>
            </p:nvGrpSpPr>
            <p:grpSpPr>
              <a:xfrm>
                <a:off x="5548209" y="6246144"/>
                <a:ext cx="72580" cy="120966"/>
                <a:chOff x="5548209" y="6246144"/>
                <a:chExt cx="72580" cy="120966"/>
              </a:xfrm>
            </p:grpSpPr>
            <p:sp>
              <p:nvSpPr>
                <p:cNvPr id="233" name="Google Shape;233;p27"/>
                <p:cNvSpPr/>
                <p:nvPr/>
              </p:nvSpPr>
              <p:spPr>
                <a:xfrm>
                  <a:off x="5548209" y="6251763"/>
                  <a:ext cx="39147" cy="115347"/>
                </a:xfrm>
                <a:custGeom>
                  <a:rect b="b" l="l" r="r" t="t"/>
                  <a:pathLst>
                    <a:path extrusionOk="0" h="115347" w="39147">
                      <a:moveTo>
                        <a:pt x="0" y="0"/>
                      </a:moveTo>
                      <a:lnTo>
                        <a:pt x="26575" y="115348"/>
                      </a:lnTo>
                      <a:lnTo>
                        <a:pt x="39148" y="4191"/>
                      </a:lnTo>
                      <a:lnTo>
                        <a:pt x="0" y="0"/>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27"/>
                <p:cNvSpPr/>
                <p:nvPr/>
              </p:nvSpPr>
              <p:spPr>
                <a:xfrm>
                  <a:off x="5548209" y="6246144"/>
                  <a:ext cx="72580" cy="9810"/>
                </a:xfrm>
                <a:custGeom>
                  <a:rect b="b" l="l" r="r" t="t"/>
                  <a:pathLst>
                    <a:path extrusionOk="0" h="9810" w="72580">
                      <a:moveTo>
                        <a:pt x="0" y="5620"/>
                      </a:moveTo>
                      <a:lnTo>
                        <a:pt x="72580" y="0"/>
                      </a:lnTo>
                      <a:lnTo>
                        <a:pt x="39148" y="9811"/>
                      </a:lnTo>
                      <a:lnTo>
                        <a:pt x="0" y="5620"/>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pic>
          <p:nvPicPr>
            <p:cNvPr descr="A picture containing art&#10;&#10;Description automatically generated" id="235" name="Google Shape;235;p27"/>
            <p:cNvPicPr preferRelativeResize="0"/>
            <p:nvPr/>
          </p:nvPicPr>
          <p:blipFill rotWithShape="1">
            <a:blip r:embed="rId3">
              <a:alphaModFix amt="25000"/>
            </a:blip>
            <a:srcRect b="35323" l="38023" r="17321" t="18640"/>
            <a:stretch/>
          </p:blipFill>
          <p:spPr>
            <a:xfrm rot="-5003440">
              <a:off x="7801421" y="3923616"/>
              <a:ext cx="903718" cy="1718064"/>
            </a:xfrm>
            <a:custGeom>
              <a:rect b="b" l="l" r="r" t="t"/>
              <a:pathLst>
                <a:path extrusionOk="0" h="1719542" w="904496">
                  <a:moveTo>
                    <a:pt x="844633" y="264394"/>
                  </a:moveTo>
                  <a:lnTo>
                    <a:pt x="904496" y="786947"/>
                  </a:lnTo>
                  <a:lnTo>
                    <a:pt x="851229" y="1012406"/>
                  </a:lnTo>
                  <a:lnTo>
                    <a:pt x="838336" y="1291531"/>
                  </a:lnTo>
                  <a:lnTo>
                    <a:pt x="637644" y="1530620"/>
                  </a:lnTo>
                  <a:lnTo>
                    <a:pt x="196986" y="1719542"/>
                  </a:lnTo>
                  <a:lnTo>
                    <a:pt x="0" y="0"/>
                  </a:lnTo>
                  <a:lnTo>
                    <a:pt x="415821" y="187636"/>
                  </a:lnTo>
                  <a:close/>
                </a:path>
              </a:pathLst>
            </a:custGeom>
            <a:noFill/>
            <a:ln>
              <a:noFill/>
            </a:ln>
          </p:spPr>
        </p:pic>
      </p:grpSp>
      <p:grpSp>
        <p:nvGrpSpPr>
          <p:cNvPr id="236" name="Google Shape;236;p27"/>
          <p:cNvGrpSpPr/>
          <p:nvPr/>
        </p:nvGrpSpPr>
        <p:grpSpPr>
          <a:xfrm>
            <a:off x="1079646" y="2679610"/>
            <a:ext cx="1295865" cy="951444"/>
            <a:chOff x="4452254" y="4253723"/>
            <a:chExt cx="1474920" cy="1096133"/>
          </a:xfrm>
        </p:grpSpPr>
        <p:grpSp>
          <p:nvGrpSpPr>
            <p:cNvPr id="237" name="Google Shape;237;p27"/>
            <p:cNvGrpSpPr/>
            <p:nvPr/>
          </p:nvGrpSpPr>
          <p:grpSpPr>
            <a:xfrm>
              <a:off x="4452254" y="4275636"/>
              <a:ext cx="1384649" cy="913829"/>
              <a:chOff x="2145975" y="5901338"/>
              <a:chExt cx="1384649" cy="913829"/>
            </a:xfrm>
          </p:grpSpPr>
          <p:grpSp>
            <p:nvGrpSpPr>
              <p:cNvPr id="238" name="Google Shape;238;p27"/>
              <p:cNvGrpSpPr/>
              <p:nvPr/>
            </p:nvGrpSpPr>
            <p:grpSpPr>
              <a:xfrm>
                <a:off x="2145975" y="5901338"/>
                <a:ext cx="1384649" cy="913829"/>
                <a:chOff x="2145975" y="5901338"/>
                <a:chExt cx="1384649" cy="913829"/>
              </a:xfrm>
            </p:grpSpPr>
            <p:sp>
              <p:nvSpPr>
                <p:cNvPr id="239" name="Google Shape;239;p27"/>
                <p:cNvSpPr/>
                <p:nvPr/>
              </p:nvSpPr>
              <p:spPr>
                <a:xfrm>
                  <a:off x="2145975" y="5901338"/>
                  <a:ext cx="1384649" cy="913828"/>
                </a:xfrm>
                <a:custGeom>
                  <a:rect b="b" l="l" r="r" t="t"/>
                  <a:pathLst>
                    <a:path extrusionOk="0" h="913828" w="1384649">
                      <a:moveTo>
                        <a:pt x="0" y="913829"/>
                      </a:moveTo>
                      <a:lnTo>
                        <a:pt x="157067" y="652748"/>
                      </a:lnTo>
                      <a:lnTo>
                        <a:pt x="326231" y="0"/>
                      </a:lnTo>
                      <a:lnTo>
                        <a:pt x="791528" y="158020"/>
                      </a:lnTo>
                      <a:lnTo>
                        <a:pt x="846392" y="336709"/>
                      </a:lnTo>
                      <a:lnTo>
                        <a:pt x="1222629" y="535876"/>
                      </a:lnTo>
                      <a:lnTo>
                        <a:pt x="1384649" y="913829"/>
                      </a:lnTo>
                      <a:lnTo>
                        <a:pt x="0" y="913829"/>
                      </a:lnTo>
                      <a:close/>
                    </a:path>
                  </a:pathLst>
                </a:custGeom>
                <a:solidFill>
                  <a:srgbClr val="97D0F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0" name="Google Shape;240;p27"/>
                <p:cNvSpPr/>
                <p:nvPr/>
              </p:nvSpPr>
              <p:spPr>
                <a:xfrm>
                  <a:off x="2145975" y="5901338"/>
                  <a:ext cx="791527" cy="913828"/>
                </a:xfrm>
                <a:custGeom>
                  <a:rect b="b" l="l" r="r" t="t"/>
                  <a:pathLst>
                    <a:path extrusionOk="0" h="913828" w="791527">
                      <a:moveTo>
                        <a:pt x="791528" y="158020"/>
                      </a:moveTo>
                      <a:lnTo>
                        <a:pt x="577215" y="158020"/>
                      </a:lnTo>
                      <a:lnTo>
                        <a:pt x="536829" y="281083"/>
                      </a:lnTo>
                      <a:lnTo>
                        <a:pt x="535877" y="106585"/>
                      </a:lnTo>
                      <a:lnTo>
                        <a:pt x="369189" y="82868"/>
                      </a:lnTo>
                      <a:lnTo>
                        <a:pt x="326231" y="302895"/>
                      </a:lnTo>
                      <a:lnTo>
                        <a:pt x="393668" y="390239"/>
                      </a:lnTo>
                      <a:lnTo>
                        <a:pt x="300609" y="747998"/>
                      </a:lnTo>
                      <a:lnTo>
                        <a:pt x="414909" y="835247"/>
                      </a:lnTo>
                      <a:lnTo>
                        <a:pt x="192881" y="870204"/>
                      </a:lnTo>
                      <a:lnTo>
                        <a:pt x="0" y="913829"/>
                      </a:lnTo>
                      <a:lnTo>
                        <a:pt x="157067" y="652748"/>
                      </a:lnTo>
                      <a:lnTo>
                        <a:pt x="326231" y="0"/>
                      </a:lnTo>
                      <a:lnTo>
                        <a:pt x="791528" y="15802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 name="Google Shape;241;p27"/>
                <p:cNvSpPr/>
                <p:nvPr/>
              </p:nvSpPr>
              <p:spPr>
                <a:xfrm>
                  <a:off x="2695376" y="6238047"/>
                  <a:ext cx="835247" cy="577119"/>
                </a:xfrm>
                <a:custGeom>
                  <a:rect b="b" l="l" r="r" t="t"/>
                  <a:pathLst>
                    <a:path extrusionOk="0" h="577119" w="835247">
                      <a:moveTo>
                        <a:pt x="296990" y="0"/>
                      </a:moveTo>
                      <a:lnTo>
                        <a:pt x="256699" y="120206"/>
                      </a:lnTo>
                      <a:lnTo>
                        <a:pt x="113729" y="108871"/>
                      </a:lnTo>
                      <a:lnTo>
                        <a:pt x="256699" y="219551"/>
                      </a:lnTo>
                      <a:lnTo>
                        <a:pt x="315754" y="264509"/>
                      </a:lnTo>
                      <a:lnTo>
                        <a:pt x="494252" y="368236"/>
                      </a:lnTo>
                      <a:lnTo>
                        <a:pt x="416814" y="423672"/>
                      </a:lnTo>
                      <a:lnTo>
                        <a:pt x="280607" y="399383"/>
                      </a:lnTo>
                      <a:lnTo>
                        <a:pt x="196120" y="364808"/>
                      </a:lnTo>
                      <a:lnTo>
                        <a:pt x="113729" y="423672"/>
                      </a:lnTo>
                      <a:lnTo>
                        <a:pt x="91821" y="499777"/>
                      </a:lnTo>
                      <a:lnTo>
                        <a:pt x="0" y="577120"/>
                      </a:lnTo>
                      <a:lnTo>
                        <a:pt x="835247" y="577120"/>
                      </a:lnTo>
                      <a:lnTo>
                        <a:pt x="707231" y="475488"/>
                      </a:lnTo>
                      <a:lnTo>
                        <a:pt x="743045" y="362141"/>
                      </a:lnTo>
                      <a:lnTo>
                        <a:pt x="673227" y="199168"/>
                      </a:lnTo>
                      <a:lnTo>
                        <a:pt x="296990" y="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27"/>
                <p:cNvSpPr/>
                <p:nvPr/>
              </p:nvSpPr>
              <p:spPr>
                <a:xfrm>
                  <a:off x="2877495" y="6059358"/>
                  <a:ext cx="114871" cy="298894"/>
                </a:xfrm>
                <a:custGeom>
                  <a:rect b="b" l="l" r="r" t="t"/>
                  <a:pathLst>
                    <a:path extrusionOk="0" h="298894" w="114871">
                      <a:moveTo>
                        <a:pt x="74581" y="298895"/>
                      </a:moveTo>
                      <a:lnTo>
                        <a:pt x="0" y="64484"/>
                      </a:lnTo>
                      <a:lnTo>
                        <a:pt x="15050" y="54483"/>
                      </a:lnTo>
                      <a:lnTo>
                        <a:pt x="21241" y="0"/>
                      </a:lnTo>
                      <a:lnTo>
                        <a:pt x="60008" y="0"/>
                      </a:lnTo>
                      <a:lnTo>
                        <a:pt x="114871" y="178689"/>
                      </a:lnTo>
                      <a:lnTo>
                        <a:pt x="74581" y="298895"/>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 name="Google Shape;243;p27"/>
                <p:cNvSpPr/>
                <p:nvPr/>
              </p:nvSpPr>
              <p:spPr>
                <a:xfrm>
                  <a:off x="2145975" y="6736586"/>
                  <a:ext cx="549401" cy="78581"/>
                </a:xfrm>
                <a:custGeom>
                  <a:rect b="b" l="l" r="r" t="t"/>
                  <a:pathLst>
                    <a:path extrusionOk="0" h="78581" w="549401">
                      <a:moveTo>
                        <a:pt x="549402" y="78581"/>
                      </a:moveTo>
                      <a:lnTo>
                        <a:pt x="414909" y="0"/>
                      </a:lnTo>
                      <a:lnTo>
                        <a:pt x="145733" y="45625"/>
                      </a:lnTo>
                      <a:lnTo>
                        <a:pt x="0" y="78581"/>
                      </a:lnTo>
                      <a:lnTo>
                        <a:pt x="549402" y="78581"/>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 name="Google Shape;244;p27"/>
                <p:cNvSpPr/>
                <p:nvPr/>
              </p:nvSpPr>
              <p:spPr>
                <a:xfrm>
                  <a:off x="2681851" y="6007923"/>
                  <a:ext cx="41338" cy="174498"/>
                </a:xfrm>
                <a:custGeom>
                  <a:rect b="b" l="l" r="r" t="t"/>
                  <a:pathLst>
                    <a:path extrusionOk="0" h="174498" w="41338">
                      <a:moveTo>
                        <a:pt x="0" y="0"/>
                      </a:moveTo>
                      <a:lnTo>
                        <a:pt x="41339" y="51435"/>
                      </a:lnTo>
                      <a:lnTo>
                        <a:pt x="952" y="174498"/>
                      </a:lnTo>
                      <a:lnTo>
                        <a:pt x="0" y="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 name="Google Shape;245;p27"/>
                <p:cNvSpPr/>
                <p:nvPr/>
              </p:nvSpPr>
              <p:spPr>
                <a:xfrm>
                  <a:off x="2472206" y="5984206"/>
                  <a:ext cx="67436" cy="307371"/>
                </a:xfrm>
                <a:custGeom>
                  <a:rect b="b" l="l" r="r" t="t"/>
                  <a:pathLst>
                    <a:path extrusionOk="0" h="307371" w="67436">
                      <a:moveTo>
                        <a:pt x="42958" y="0"/>
                      </a:moveTo>
                      <a:lnTo>
                        <a:pt x="67437" y="307372"/>
                      </a:lnTo>
                      <a:lnTo>
                        <a:pt x="0" y="220027"/>
                      </a:lnTo>
                      <a:lnTo>
                        <a:pt x="42958" y="0"/>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 name="Google Shape;246;p27"/>
                <p:cNvSpPr/>
                <p:nvPr/>
              </p:nvSpPr>
              <p:spPr>
                <a:xfrm>
                  <a:off x="3304310" y="6600188"/>
                  <a:ext cx="134112" cy="113347"/>
                </a:xfrm>
                <a:custGeom>
                  <a:rect b="b" l="l" r="r" t="t"/>
                  <a:pathLst>
                    <a:path extrusionOk="0" h="113347" w="134112">
                      <a:moveTo>
                        <a:pt x="98298" y="113347"/>
                      </a:moveTo>
                      <a:lnTo>
                        <a:pt x="0" y="89345"/>
                      </a:lnTo>
                      <a:lnTo>
                        <a:pt x="46482" y="49149"/>
                      </a:lnTo>
                      <a:lnTo>
                        <a:pt x="134112" y="0"/>
                      </a:lnTo>
                      <a:lnTo>
                        <a:pt x="98298" y="113347"/>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 name="Google Shape;247;p27"/>
                <p:cNvSpPr/>
                <p:nvPr/>
              </p:nvSpPr>
              <p:spPr>
                <a:xfrm>
                  <a:off x="3350792" y="6437215"/>
                  <a:ext cx="87630" cy="212121"/>
                </a:xfrm>
                <a:custGeom>
                  <a:rect b="b" l="l" r="r" t="t"/>
                  <a:pathLst>
                    <a:path extrusionOk="0" h="212121" w="87630">
                      <a:moveTo>
                        <a:pt x="0" y="212122"/>
                      </a:moveTo>
                      <a:lnTo>
                        <a:pt x="17812" y="0"/>
                      </a:lnTo>
                      <a:lnTo>
                        <a:pt x="87630" y="162973"/>
                      </a:lnTo>
                      <a:lnTo>
                        <a:pt x="0" y="212122"/>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 name="Google Shape;248;p27"/>
                <p:cNvSpPr/>
                <p:nvPr/>
              </p:nvSpPr>
              <p:spPr>
                <a:xfrm>
                  <a:off x="3350792" y="6713535"/>
                  <a:ext cx="179832" cy="101631"/>
                </a:xfrm>
                <a:custGeom>
                  <a:rect b="b" l="l" r="r" t="t"/>
                  <a:pathLst>
                    <a:path extrusionOk="0" h="101631" w="179832">
                      <a:moveTo>
                        <a:pt x="107823" y="44482"/>
                      </a:moveTo>
                      <a:lnTo>
                        <a:pt x="0" y="44482"/>
                      </a:lnTo>
                      <a:lnTo>
                        <a:pt x="179832" y="101632"/>
                      </a:lnTo>
                      <a:lnTo>
                        <a:pt x="129159" y="0"/>
                      </a:lnTo>
                      <a:lnTo>
                        <a:pt x="107823" y="44482"/>
                      </a:lnTo>
                      <a:close/>
                    </a:path>
                  </a:pathLst>
                </a:custGeom>
                <a:solidFill>
                  <a:srgbClr val="97D0F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 name="Google Shape;249;p27"/>
                <p:cNvSpPr/>
                <p:nvPr/>
              </p:nvSpPr>
              <p:spPr>
                <a:xfrm>
                  <a:off x="2446583" y="5901338"/>
                  <a:ext cx="490918" cy="236505"/>
                </a:xfrm>
                <a:custGeom>
                  <a:rect b="b" l="l" r="r" t="t"/>
                  <a:pathLst>
                    <a:path extrusionOk="0" h="236505" w="490918">
                      <a:moveTo>
                        <a:pt x="68580" y="82868"/>
                      </a:moveTo>
                      <a:lnTo>
                        <a:pt x="48197" y="37910"/>
                      </a:lnTo>
                      <a:lnTo>
                        <a:pt x="0" y="236506"/>
                      </a:lnTo>
                      <a:lnTo>
                        <a:pt x="25622" y="0"/>
                      </a:lnTo>
                      <a:lnTo>
                        <a:pt x="490919" y="158020"/>
                      </a:lnTo>
                      <a:lnTo>
                        <a:pt x="276606" y="158020"/>
                      </a:lnTo>
                      <a:lnTo>
                        <a:pt x="235268" y="106585"/>
                      </a:lnTo>
                      <a:lnTo>
                        <a:pt x="68580" y="82868"/>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50" name="Google Shape;250;p27"/>
              <p:cNvSpPr/>
              <p:nvPr/>
            </p:nvSpPr>
            <p:spPr>
              <a:xfrm>
                <a:off x="2809105" y="6346918"/>
                <a:ext cx="380523" cy="259365"/>
              </a:xfrm>
              <a:custGeom>
                <a:rect b="b" l="l" r="r" t="t"/>
                <a:pathLst>
                  <a:path extrusionOk="0" h="259365" w="380523">
                    <a:moveTo>
                      <a:pt x="380524" y="259366"/>
                    </a:moveTo>
                    <a:lnTo>
                      <a:pt x="142970" y="11335"/>
                    </a:lnTo>
                    <a:lnTo>
                      <a:pt x="0" y="0"/>
                    </a:lnTo>
                    <a:lnTo>
                      <a:pt x="202025" y="155638"/>
                    </a:lnTo>
                    <a:lnTo>
                      <a:pt x="380524" y="259366"/>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 name="Google Shape;251;p27"/>
              <p:cNvSpPr/>
              <p:nvPr/>
            </p:nvSpPr>
            <p:spPr>
              <a:xfrm>
                <a:off x="2446583" y="6649337"/>
                <a:ext cx="340613" cy="165830"/>
              </a:xfrm>
              <a:custGeom>
                <a:rect b="b" l="l" r="r" t="t"/>
                <a:pathLst>
                  <a:path extrusionOk="0" h="165830" w="340613">
                    <a:moveTo>
                      <a:pt x="0" y="0"/>
                    </a:moveTo>
                    <a:lnTo>
                      <a:pt x="340614" y="88487"/>
                    </a:lnTo>
                    <a:lnTo>
                      <a:pt x="248793" y="165830"/>
                    </a:lnTo>
                    <a:lnTo>
                      <a:pt x="114300" y="87249"/>
                    </a:lnTo>
                    <a:lnTo>
                      <a:pt x="0" y="0"/>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 name="Google Shape;252;p27"/>
              <p:cNvSpPr/>
              <p:nvPr/>
            </p:nvSpPr>
            <p:spPr>
              <a:xfrm>
                <a:off x="3096379" y="6680960"/>
                <a:ext cx="232695" cy="51244"/>
              </a:xfrm>
              <a:custGeom>
                <a:rect b="b" l="l" r="r" t="t"/>
                <a:pathLst>
                  <a:path extrusionOk="0" h="51244" w="232695">
                    <a:moveTo>
                      <a:pt x="129159" y="0"/>
                    </a:moveTo>
                    <a:lnTo>
                      <a:pt x="232696" y="51244"/>
                    </a:lnTo>
                    <a:lnTo>
                      <a:pt x="16573" y="27717"/>
                    </a:lnTo>
                    <a:lnTo>
                      <a:pt x="0" y="13144"/>
                    </a:lnTo>
                    <a:lnTo>
                      <a:pt x="129159"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 name="Google Shape;253;p27"/>
              <p:cNvSpPr/>
              <p:nvPr/>
            </p:nvSpPr>
            <p:spPr>
              <a:xfrm>
                <a:off x="2809105" y="6602855"/>
                <a:ext cx="416433" cy="135826"/>
              </a:xfrm>
              <a:custGeom>
                <a:rect b="b" l="l" r="r" t="t"/>
                <a:pathLst>
                  <a:path extrusionOk="0" h="135826" w="416433">
                    <a:moveTo>
                      <a:pt x="287274" y="91249"/>
                    </a:moveTo>
                    <a:lnTo>
                      <a:pt x="416433" y="78105"/>
                    </a:lnTo>
                    <a:lnTo>
                      <a:pt x="303086" y="58864"/>
                    </a:lnTo>
                    <a:lnTo>
                      <a:pt x="82391" y="0"/>
                    </a:lnTo>
                    <a:lnTo>
                      <a:pt x="0" y="58864"/>
                    </a:lnTo>
                    <a:lnTo>
                      <a:pt x="292037" y="133731"/>
                    </a:lnTo>
                    <a:lnTo>
                      <a:pt x="278130" y="113633"/>
                    </a:lnTo>
                    <a:lnTo>
                      <a:pt x="391001" y="135827"/>
                    </a:lnTo>
                    <a:lnTo>
                      <a:pt x="287274" y="91249"/>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descr="A picture containing art&#10;&#10;Description automatically generated" id="254" name="Google Shape;254;p27"/>
            <p:cNvPicPr preferRelativeResize="0"/>
            <p:nvPr/>
          </p:nvPicPr>
          <p:blipFill rotWithShape="1">
            <a:blip r:embed="rId3">
              <a:alphaModFix amt="25000"/>
            </a:blip>
            <a:srcRect b="36943" l="27952" r="25390" t="26226"/>
            <a:stretch/>
          </p:blipFill>
          <p:spPr>
            <a:xfrm rot="-5003440">
              <a:off x="4718065" y="4114555"/>
              <a:ext cx="944209" cy="1374468"/>
            </a:xfrm>
            <a:custGeom>
              <a:rect b="b" l="l" r="r" t="t"/>
              <a:pathLst>
                <a:path extrusionOk="0" h="1375651" w="945021">
                  <a:moveTo>
                    <a:pt x="945021" y="220105"/>
                  </a:moveTo>
                  <a:lnTo>
                    <a:pt x="840984" y="700363"/>
                  </a:lnTo>
                  <a:lnTo>
                    <a:pt x="669701" y="775208"/>
                  </a:lnTo>
                  <a:lnTo>
                    <a:pt x="514649" y="1171668"/>
                  </a:lnTo>
                  <a:lnTo>
                    <a:pt x="157592" y="1375651"/>
                  </a:lnTo>
                  <a:lnTo>
                    <a:pt x="0" y="0"/>
                  </a:lnTo>
                  <a:lnTo>
                    <a:pt x="277261" y="126332"/>
                  </a:lnTo>
                  <a:close/>
                </a:path>
              </a:pathLst>
            </a:custGeom>
            <a:noFill/>
            <a:ln>
              <a:noFill/>
            </a:ln>
          </p:spPr>
        </p:pic>
      </p:grpSp>
      <p:grpSp>
        <p:nvGrpSpPr>
          <p:cNvPr id="255" name="Google Shape;255;p27"/>
          <p:cNvGrpSpPr/>
          <p:nvPr/>
        </p:nvGrpSpPr>
        <p:grpSpPr>
          <a:xfrm>
            <a:off x="1095547" y="1407784"/>
            <a:ext cx="1169697" cy="951424"/>
            <a:chOff x="1489124" y="4134827"/>
            <a:chExt cx="1559596" cy="1268565"/>
          </a:xfrm>
        </p:grpSpPr>
        <p:grpSp>
          <p:nvGrpSpPr>
            <p:cNvPr id="256" name="Google Shape;256;p27"/>
            <p:cNvGrpSpPr/>
            <p:nvPr/>
          </p:nvGrpSpPr>
          <p:grpSpPr>
            <a:xfrm>
              <a:off x="1489124" y="4225011"/>
              <a:ext cx="1452086" cy="1015079"/>
              <a:chOff x="2051868" y="3900708"/>
              <a:chExt cx="1452086" cy="1015079"/>
            </a:xfrm>
          </p:grpSpPr>
          <p:sp>
            <p:nvSpPr>
              <p:cNvPr id="257" name="Google Shape;257;p27"/>
              <p:cNvSpPr/>
              <p:nvPr/>
            </p:nvSpPr>
            <p:spPr>
              <a:xfrm>
                <a:off x="2051868" y="3900708"/>
                <a:ext cx="1452086" cy="1015079"/>
              </a:xfrm>
              <a:custGeom>
                <a:rect b="b" l="l" r="r" t="t"/>
                <a:pathLst>
                  <a:path extrusionOk="0" h="1015079" w="1452086">
                    <a:moveTo>
                      <a:pt x="0" y="1015079"/>
                    </a:moveTo>
                    <a:lnTo>
                      <a:pt x="109442" y="873157"/>
                    </a:lnTo>
                    <a:lnTo>
                      <a:pt x="248317" y="873157"/>
                    </a:lnTo>
                    <a:lnTo>
                      <a:pt x="471392" y="541973"/>
                    </a:lnTo>
                    <a:lnTo>
                      <a:pt x="597694" y="505968"/>
                    </a:lnTo>
                    <a:lnTo>
                      <a:pt x="707136" y="184976"/>
                    </a:lnTo>
                    <a:lnTo>
                      <a:pt x="799719" y="0"/>
                    </a:lnTo>
                    <a:lnTo>
                      <a:pt x="900684" y="0"/>
                    </a:lnTo>
                    <a:lnTo>
                      <a:pt x="959644" y="180689"/>
                    </a:lnTo>
                    <a:lnTo>
                      <a:pt x="1115378" y="232219"/>
                    </a:lnTo>
                    <a:lnTo>
                      <a:pt x="1191197" y="318325"/>
                    </a:lnTo>
                    <a:lnTo>
                      <a:pt x="1191197" y="537591"/>
                    </a:lnTo>
                    <a:lnTo>
                      <a:pt x="1452086" y="1015079"/>
                    </a:lnTo>
                    <a:lnTo>
                      <a:pt x="0" y="1015079"/>
                    </a:lnTo>
                    <a:close/>
                  </a:path>
                </a:pathLst>
              </a:custGeom>
              <a:solidFill>
                <a:srgbClr val="97D0F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8" name="Google Shape;258;p27"/>
              <p:cNvSpPr/>
              <p:nvPr/>
            </p:nvSpPr>
            <p:spPr>
              <a:xfrm>
                <a:off x="3011511" y="4081397"/>
                <a:ext cx="231552" cy="356901"/>
              </a:xfrm>
              <a:custGeom>
                <a:rect b="b" l="l" r="r" t="t"/>
                <a:pathLst>
                  <a:path extrusionOk="0" h="356901" w="231552">
                    <a:moveTo>
                      <a:pt x="37624" y="90202"/>
                    </a:moveTo>
                    <a:lnTo>
                      <a:pt x="0" y="0"/>
                    </a:lnTo>
                    <a:lnTo>
                      <a:pt x="155734" y="51530"/>
                    </a:lnTo>
                    <a:lnTo>
                      <a:pt x="231553" y="137636"/>
                    </a:lnTo>
                    <a:lnTo>
                      <a:pt x="231553" y="356902"/>
                    </a:lnTo>
                    <a:lnTo>
                      <a:pt x="92107" y="132683"/>
                    </a:lnTo>
                    <a:lnTo>
                      <a:pt x="37624" y="90202"/>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9" name="Google Shape;259;p27"/>
              <p:cNvSpPr/>
              <p:nvPr/>
            </p:nvSpPr>
            <p:spPr>
              <a:xfrm>
                <a:off x="2143498" y="4052917"/>
                <a:ext cx="1176908" cy="811434"/>
              </a:xfrm>
              <a:custGeom>
                <a:rect b="b" l="l" r="r" t="t"/>
                <a:pathLst>
                  <a:path extrusionOk="0" h="811434" w="1176908">
                    <a:moveTo>
                      <a:pt x="264700" y="745236"/>
                    </a:moveTo>
                    <a:lnTo>
                      <a:pt x="143542" y="771144"/>
                    </a:lnTo>
                    <a:lnTo>
                      <a:pt x="33719" y="771144"/>
                    </a:lnTo>
                    <a:lnTo>
                      <a:pt x="0" y="811435"/>
                    </a:lnTo>
                    <a:lnTo>
                      <a:pt x="323755" y="811435"/>
                    </a:lnTo>
                    <a:lnTo>
                      <a:pt x="599694" y="699135"/>
                    </a:lnTo>
                    <a:lnTo>
                      <a:pt x="810863" y="755333"/>
                    </a:lnTo>
                    <a:lnTo>
                      <a:pt x="1176909" y="755333"/>
                    </a:lnTo>
                    <a:lnTo>
                      <a:pt x="1176909" y="621506"/>
                    </a:lnTo>
                    <a:lnTo>
                      <a:pt x="1036130" y="388430"/>
                    </a:lnTo>
                    <a:lnTo>
                      <a:pt x="988886" y="112395"/>
                    </a:lnTo>
                    <a:lnTo>
                      <a:pt x="897445" y="98965"/>
                    </a:lnTo>
                    <a:lnTo>
                      <a:pt x="751999" y="0"/>
                    </a:lnTo>
                    <a:lnTo>
                      <a:pt x="672941" y="14383"/>
                    </a:lnTo>
                    <a:lnTo>
                      <a:pt x="588455" y="394145"/>
                    </a:lnTo>
                    <a:lnTo>
                      <a:pt x="264700" y="74523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0" name="Google Shape;260;p27"/>
              <p:cNvSpPr/>
              <p:nvPr/>
            </p:nvSpPr>
            <p:spPr>
              <a:xfrm>
                <a:off x="3167245" y="4674423"/>
                <a:ext cx="336708" cy="241363"/>
              </a:xfrm>
              <a:custGeom>
                <a:rect b="b" l="l" r="r" t="t"/>
                <a:pathLst>
                  <a:path extrusionOk="0" h="241363" w="336708">
                    <a:moveTo>
                      <a:pt x="153162" y="0"/>
                    </a:moveTo>
                    <a:lnTo>
                      <a:pt x="336709" y="241363"/>
                    </a:lnTo>
                    <a:lnTo>
                      <a:pt x="0" y="241363"/>
                    </a:lnTo>
                    <a:lnTo>
                      <a:pt x="153162" y="133826"/>
                    </a:lnTo>
                    <a:lnTo>
                      <a:pt x="153162" y="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 name="Google Shape;261;p27"/>
              <p:cNvSpPr/>
              <p:nvPr/>
            </p:nvSpPr>
            <p:spPr>
              <a:xfrm>
                <a:off x="2467253" y="4644801"/>
                <a:ext cx="853154" cy="219551"/>
              </a:xfrm>
              <a:custGeom>
                <a:rect b="b" l="l" r="r" t="t"/>
                <a:pathLst>
                  <a:path extrusionOk="0" h="219551" w="853154">
                    <a:moveTo>
                      <a:pt x="275939" y="107251"/>
                    </a:moveTo>
                    <a:lnTo>
                      <a:pt x="0" y="219551"/>
                    </a:lnTo>
                    <a:lnTo>
                      <a:pt x="310706" y="0"/>
                    </a:lnTo>
                    <a:lnTo>
                      <a:pt x="853154" y="163449"/>
                    </a:lnTo>
                    <a:lnTo>
                      <a:pt x="487109" y="163449"/>
                    </a:lnTo>
                    <a:lnTo>
                      <a:pt x="275939" y="107251"/>
                    </a:lnTo>
                    <a:lnTo>
                      <a:pt x="0" y="219551"/>
                    </a:lnTo>
                    <a:lnTo>
                      <a:pt x="275939" y="107251"/>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27"/>
              <p:cNvSpPr/>
              <p:nvPr/>
            </p:nvSpPr>
            <p:spPr>
              <a:xfrm>
                <a:off x="2312662" y="4447062"/>
                <a:ext cx="419290" cy="371475"/>
              </a:xfrm>
              <a:custGeom>
                <a:rect b="b" l="l" r="r" t="t"/>
                <a:pathLst>
                  <a:path extrusionOk="0" h="371475" w="419290">
                    <a:moveTo>
                      <a:pt x="419291" y="0"/>
                    </a:moveTo>
                    <a:lnTo>
                      <a:pt x="95536" y="351092"/>
                    </a:lnTo>
                    <a:lnTo>
                      <a:pt x="0" y="371475"/>
                    </a:lnTo>
                    <a:lnTo>
                      <a:pt x="214789" y="73914"/>
                    </a:lnTo>
                    <a:lnTo>
                      <a:pt x="214789" y="34004"/>
                    </a:lnTo>
                    <a:lnTo>
                      <a:pt x="419291" y="0"/>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 name="Google Shape;263;p27"/>
              <p:cNvSpPr/>
              <p:nvPr/>
            </p:nvSpPr>
            <p:spPr>
              <a:xfrm>
                <a:off x="2523260" y="4406675"/>
                <a:ext cx="208692" cy="74390"/>
              </a:xfrm>
              <a:custGeom>
                <a:rect b="b" l="l" r="r" t="t"/>
                <a:pathLst>
                  <a:path extrusionOk="0" h="74390" w="208692">
                    <a:moveTo>
                      <a:pt x="4191" y="74390"/>
                    </a:moveTo>
                    <a:lnTo>
                      <a:pt x="0" y="36005"/>
                    </a:lnTo>
                    <a:lnTo>
                      <a:pt x="126301" y="0"/>
                    </a:lnTo>
                    <a:lnTo>
                      <a:pt x="208693" y="40386"/>
                    </a:lnTo>
                    <a:lnTo>
                      <a:pt x="4191" y="7439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27"/>
              <p:cNvSpPr/>
              <p:nvPr/>
            </p:nvSpPr>
            <p:spPr>
              <a:xfrm>
                <a:off x="2777958" y="4151882"/>
                <a:ext cx="542448" cy="656367"/>
              </a:xfrm>
              <a:custGeom>
                <a:rect b="b" l="l" r="r" t="t"/>
                <a:pathLst>
                  <a:path extrusionOk="0" h="656367" w="542448">
                    <a:moveTo>
                      <a:pt x="0" y="492919"/>
                    </a:moveTo>
                    <a:lnTo>
                      <a:pt x="90678" y="110395"/>
                    </a:lnTo>
                    <a:lnTo>
                      <a:pt x="262985" y="0"/>
                    </a:lnTo>
                    <a:lnTo>
                      <a:pt x="313182" y="141446"/>
                    </a:lnTo>
                    <a:lnTo>
                      <a:pt x="542449" y="656368"/>
                    </a:lnTo>
                    <a:lnTo>
                      <a:pt x="0" y="492919"/>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27"/>
              <p:cNvSpPr/>
              <p:nvPr/>
            </p:nvSpPr>
            <p:spPr>
              <a:xfrm>
                <a:off x="3175151" y="4187410"/>
                <a:ext cx="67913" cy="250888"/>
              </a:xfrm>
              <a:custGeom>
                <a:rect b="b" l="l" r="r" t="t"/>
                <a:pathLst>
                  <a:path extrusionOk="0" h="250888" w="67913">
                    <a:moveTo>
                      <a:pt x="67913" y="250888"/>
                    </a:moveTo>
                    <a:lnTo>
                      <a:pt x="0" y="44958"/>
                    </a:lnTo>
                    <a:lnTo>
                      <a:pt x="40005" y="0"/>
                    </a:lnTo>
                    <a:lnTo>
                      <a:pt x="67913" y="31623"/>
                    </a:lnTo>
                    <a:lnTo>
                      <a:pt x="67913" y="250888"/>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 name="Google Shape;266;p27"/>
              <p:cNvSpPr/>
              <p:nvPr/>
            </p:nvSpPr>
            <p:spPr>
              <a:xfrm>
                <a:off x="3167245" y="4132927"/>
                <a:ext cx="47910" cy="170878"/>
              </a:xfrm>
              <a:custGeom>
                <a:rect b="b" l="l" r="r" t="t"/>
                <a:pathLst>
                  <a:path extrusionOk="0" h="170878" w="47910">
                    <a:moveTo>
                      <a:pt x="31433" y="170879"/>
                    </a:moveTo>
                    <a:lnTo>
                      <a:pt x="7906" y="99441"/>
                    </a:lnTo>
                    <a:lnTo>
                      <a:pt x="0" y="0"/>
                    </a:lnTo>
                    <a:lnTo>
                      <a:pt x="47911" y="54483"/>
                    </a:lnTo>
                    <a:lnTo>
                      <a:pt x="31433" y="170879"/>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 name="Google Shape;267;p27"/>
              <p:cNvSpPr/>
              <p:nvPr/>
            </p:nvSpPr>
            <p:spPr>
              <a:xfrm>
                <a:off x="2467253" y="4752052"/>
                <a:ext cx="699992" cy="163734"/>
              </a:xfrm>
              <a:custGeom>
                <a:rect b="b" l="l" r="r" t="t"/>
                <a:pathLst>
                  <a:path extrusionOk="0" h="163734" w="699992">
                    <a:moveTo>
                      <a:pt x="0" y="112300"/>
                    </a:moveTo>
                    <a:lnTo>
                      <a:pt x="275939" y="0"/>
                    </a:lnTo>
                    <a:lnTo>
                      <a:pt x="487109" y="56198"/>
                    </a:lnTo>
                    <a:lnTo>
                      <a:pt x="699992" y="90869"/>
                    </a:lnTo>
                    <a:lnTo>
                      <a:pt x="459296" y="112300"/>
                    </a:lnTo>
                    <a:lnTo>
                      <a:pt x="523970" y="163735"/>
                    </a:lnTo>
                    <a:lnTo>
                      <a:pt x="126587" y="163735"/>
                    </a:lnTo>
                    <a:lnTo>
                      <a:pt x="225647" y="112300"/>
                    </a:lnTo>
                    <a:lnTo>
                      <a:pt x="0" y="112300"/>
                    </a:lnTo>
                    <a:close/>
                  </a:path>
                </a:pathLst>
              </a:custGeom>
              <a:solidFill>
                <a:srgbClr val="E8F6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 name="Google Shape;268;p27"/>
              <p:cNvSpPr/>
              <p:nvPr/>
            </p:nvSpPr>
            <p:spPr>
              <a:xfrm>
                <a:off x="2593840" y="4808249"/>
                <a:ext cx="397383" cy="107537"/>
              </a:xfrm>
              <a:custGeom>
                <a:rect b="b" l="l" r="r" t="t"/>
                <a:pathLst>
                  <a:path extrusionOk="0" h="107537" w="397383">
                    <a:moveTo>
                      <a:pt x="0" y="107537"/>
                    </a:moveTo>
                    <a:lnTo>
                      <a:pt x="205550" y="0"/>
                    </a:lnTo>
                    <a:lnTo>
                      <a:pt x="205550" y="25718"/>
                    </a:lnTo>
                    <a:lnTo>
                      <a:pt x="249460" y="25718"/>
                    </a:lnTo>
                    <a:lnTo>
                      <a:pt x="397383" y="107537"/>
                    </a:lnTo>
                    <a:lnTo>
                      <a:pt x="0" y="107537"/>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9" name="Google Shape;269;p27"/>
              <p:cNvSpPr/>
              <p:nvPr/>
            </p:nvSpPr>
            <p:spPr>
              <a:xfrm>
                <a:off x="2851586" y="3900708"/>
                <a:ext cx="100964" cy="361568"/>
              </a:xfrm>
              <a:custGeom>
                <a:rect b="b" l="l" r="r" t="t"/>
                <a:pathLst>
                  <a:path extrusionOk="0" h="361568" w="100964">
                    <a:moveTo>
                      <a:pt x="85916" y="180785"/>
                    </a:moveTo>
                    <a:lnTo>
                      <a:pt x="100965" y="0"/>
                    </a:lnTo>
                    <a:lnTo>
                      <a:pt x="0" y="0"/>
                    </a:lnTo>
                    <a:lnTo>
                      <a:pt x="17050" y="361569"/>
                    </a:lnTo>
                    <a:lnTo>
                      <a:pt x="85916" y="180785"/>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0" name="Google Shape;270;p27"/>
              <p:cNvSpPr/>
              <p:nvPr/>
            </p:nvSpPr>
            <p:spPr>
              <a:xfrm>
                <a:off x="2051868" y="4798153"/>
                <a:ext cx="470439" cy="117633"/>
              </a:xfrm>
              <a:custGeom>
                <a:rect b="b" l="l" r="r" t="t"/>
                <a:pathLst>
                  <a:path extrusionOk="0" h="117633" w="470439">
                    <a:moveTo>
                      <a:pt x="125349" y="25908"/>
                    </a:moveTo>
                    <a:lnTo>
                      <a:pt x="0" y="117634"/>
                    </a:lnTo>
                    <a:lnTo>
                      <a:pt x="470440" y="117634"/>
                    </a:lnTo>
                    <a:lnTo>
                      <a:pt x="356330" y="0"/>
                    </a:lnTo>
                    <a:lnTo>
                      <a:pt x="252222" y="35814"/>
                    </a:lnTo>
                    <a:lnTo>
                      <a:pt x="125349" y="25908"/>
                    </a:lnTo>
                    <a:close/>
                  </a:path>
                </a:pathLst>
              </a:custGeom>
              <a:solidFill>
                <a:srgbClr val="CAEA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27"/>
              <p:cNvSpPr/>
              <p:nvPr/>
            </p:nvSpPr>
            <p:spPr>
              <a:xfrm>
                <a:off x="2969030" y="4443918"/>
                <a:ext cx="351377" cy="364331"/>
              </a:xfrm>
              <a:custGeom>
                <a:rect b="b" l="l" r="r" t="t"/>
                <a:pathLst>
                  <a:path extrusionOk="0" h="364331" w="351377">
                    <a:moveTo>
                      <a:pt x="0" y="258413"/>
                    </a:moveTo>
                    <a:lnTo>
                      <a:pt x="116777" y="142589"/>
                    </a:lnTo>
                    <a:lnTo>
                      <a:pt x="128778" y="0"/>
                    </a:lnTo>
                    <a:lnTo>
                      <a:pt x="179451" y="160877"/>
                    </a:lnTo>
                    <a:lnTo>
                      <a:pt x="206121" y="129159"/>
                    </a:lnTo>
                    <a:lnTo>
                      <a:pt x="351377" y="364331"/>
                    </a:lnTo>
                    <a:lnTo>
                      <a:pt x="0" y="258413"/>
                    </a:lnTo>
                    <a:close/>
                  </a:path>
                </a:pathLst>
              </a:custGeom>
              <a:solidFill>
                <a:srgbClr val="97D0F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27"/>
              <p:cNvSpPr/>
              <p:nvPr/>
            </p:nvSpPr>
            <p:spPr>
              <a:xfrm>
                <a:off x="2649561" y="4067300"/>
                <a:ext cx="166877" cy="379761"/>
              </a:xfrm>
              <a:custGeom>
                <a:rect b="b" l="l" r="r" t="t"/>
                <a:pathLst>
                  <a:path extrusionOk="0" h="379761" w="166877">
                    <a:moveTo>
                      <a:pt x="0" y="339376"/>
                    </a:moveTo>
                    <a:lnTo>
                      <a:pt x="82391" y="203740"/>
                    </a:lnTo>
                    <a:lnTo>
                      <a:pt x="82391" y="245555"/>
                    </a:lnTo>
                    <a:lnTo>
                      <a:pt x="166878" y="0"/>
                    </a:lnTo>
                    <a:lnTo>
                      <a:pt x="82391" y="379762"/>
                    </a:lnTo>
                    <a:lnTo>
                      <a:pt x="0" y="339376"/>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27"/>
              <p:cNvSpPr/>
              <p:nvPr/>
            </p:nvSpPr>
            <p:spPr>
              <a:xfrm>
                <a:off x="2926548" y="4808249"/>
                <a:ext cx="393858" cy="107537"/>
              </a:xfrm>
              <a:custGeom>
                <a:rect b="b" l="l" r="r" t="t"/>
                <a:pathLst>
                  <a:path extrusionOk="0" h="107537" w="393858">
                    <a:moveTo>
                      <a:pt x="64675" y="107537"/>
                    </a:moveTo>
                    <a:lnTo>
                      <a:pt x="0" y="56102"/>
                    </a:lnTo>
                    <a:lnTo>
                      <a:pt x="240697" y="34671"/>
                    </a:lnTo>
                    <a:lnTo>
                      <a:pt x="181261" y="71056"/>
                    </a:lnTo>
                    <a:lnTo>
                      <a:pt x="393859" y="0"/>
                    </a:lnTo>
                    <a:lnTo>
                      <a:pt x="240697" y="107537"/>
                    </a:lnTo>
                    <a:lnTo>
                      <a:pt x="64675" y="107537"/>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27"/>
              <p:cNvSpPr/>
              <p:nvPr/>
            </p:nvSpPr>
            <p:spPr>
              <a:xfrm>
                <a:off x="2376480" y="4798153"/>
                <a:ext cx="145827" cy="117633"/>
              </a:xfrm>
              <a:custGeom>
                <a:rect b="b" l="l" r="r" t="t"/>
                <a:pathLst>
                  <a:path extrusionOk="0" h="117633" w="145827">
                    <a:moveTo>
                      <a:pt x="38195" y="117634"/>
                    </a:moveTo>
                    <a:lnTo>
                      <a:pt x="0" y="46673"/>
                    </a:lnTo>
                    <a:lnTo>
                      <a:pt x="29051" y="35814"/>
                    </a:lnTo>
                    <a:lnTo>
                      <a:pt x="31718" y="0"/>
                    </a:lnTo>
                    <a:lnTo>
                      <a:pt x="145828" y="117634"/>
                    </a:lnTo>
                    <a:lnTo>
                      <a:pt x="38195" y="117634"/>
                    </a:lnTo>
                    <a:close/>
                  </a:path>
                </a:pathLst>
              </a:custGeom>
              <a:solidFill>
                <a:srgbClr val="79B1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descr="A picture containing art&#10;&#10;Description automatically generated" id="275" name="Google Shape;275;p27"/>
            <p:cNvPicPr preferRelativeResize="0"/>
            <p:nvPr/>
          </p:nvPicPr>
          <p:blipFill rotWithShape="1">
            <a:blip r:embed="rId3">
              <a:alphaModFix amt="25000"/>
            </a:blip>
            <a:srcRect b="38793" l="27332" r="17815" t="22583"/>
            <a:stretch/>
          </p:blipFill>
          <p:spPr>
            <a:xfrm rot="-5003440">
              <a:off x="1713904" y="4048405"/>
              <a:ext cx="1110038" cy="1441410"/>
            </a:xfrm>
            <a:custGeom>
              <a:rect b="b" l="l" r="r" t="t"/>
              <a:pathLst>
                <a:path extrusionOk="0" h="1442650" w="1110993">
                  <a:moveTo>
                    <a:pt x="1099502" y="678993"/>
                  </a:moveTo>
                  <a:lnTo>
                    <a:pt x="1110993" y="779302"/>
                  </a:lnTo>
                  <a:lnTo>
                    <a:pt x="938189" y="858443"/>
                  </a:lnTo>
                  <a:lnTo>
                    <a:pt x="904718" y="1019030"/>
                  </a:lnTo>
                  <a:lnTo>
                    <a:pt x="827801" y="1104157"/>
                  </a:lnTo>
                  <a:lnTo>
                    <a:pt x="609960" y="1129112"/>
                  </a:lnTo>
                  <a:lnTo>
                    <a:pt x="165267" y="1442650"/>
                  </a:lnTo>
                  <a:lnTo>
                    <a:pt x="0" y="0"/>
                  </a:lnTo>
                  <a:lnTo>
                    <a:pt x="153456" y="92578"/>
                  </a:lnTo>
                  <a:lnTo>
                    <a:pt x="169262" y="230551"/>
                  </a:lnTo>
                  <a:lnTo>
                    <a:pt x="523683" y="414483"/>
                  </a:lnTo>
                  <a:lnTo>
                    <a:pt x="573829" y="535866"/>
                  </a:lnTo>
                  <a:lnTo>
                    <a:pt x="905191" y="608064"/>
                  </a:lnTo>
                  <a:close/>
                </a:path>
              </a:pathLst>
            </a:custGeom>
            <a:noFill/>
            <a:ln>
              <a:noFill/>
            </a:ln>
          </p:spPr>
        </p:pic>
      </p:grpSp>
      <p:sp>
        <p:nvSpPr>
          <p:cNvPr id="276" name="Google Shape;276;p27"/>
          <p:cNvSpPr txBox="1"/>
          <p:nvPr/>
        </p:nvSpPr>
        <p:spPr>
          <a:xfrm>
            <a:off x="1157940" y="1602549"/>
            <a:ext cx="1044900" cy="561900"/>
          </a:xfrm>
          <a:prstGeom prst="rect">
            <a:avLst/>
          </a:prstGeom>
          <a:noFill/>
          <a:ln>
            <a:noFill/>
          </a:ln>
          <a:effectLst>
            <a:outerShdw blurRad="57150" rotWithShape="0" algn="bl" dist="19050">
              <a:srgbClr val="000000"/>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rPr lang="en" sz="1600">
                <a:solidFill>
                  <a:srgbClr val="F0B852"/>
                </a:solidFill>
                <a:latin typeface="Koulen"/>
                <a:ea typeface="Koulen"/>
                <a:cs typeface="Koulen"/>
                <a:sym typeface="Koulen"/>
              </a:rPr>
              <a:t>MISSING VALUES</a:t>
            </a:r>
            <a:endParaRPr sz="1600"/>
          </a:p>
        </p:txBody>
      </p:sp>
      <p:sp>
        <p:nvSpPr>
          <p:cNvPr id="277" name="Google Shape;277;p27"/>
          <p:cNvSpPr txBox="1"/>
          <p:nvPr/>
        </p:nvSpPr>
        <p:spPr>
          <a:xfrm>
            <a:off x="1079650" y="2967200"/>
            <a:ext cx="1201500" cy="438600"/>
          </a:xfrm>
          <a:prstGeom prst="rect">
            <a:avLst/>
          </a:prstGeom>
          <a:noFill/>
          <a:ln>
            <a:noFill/>
          </a:ln>
          <a:effectLst>
            <a:outerShdw blurRad="57150" rotWithShape="0" algn="bl" dist="19050">
              <a:srgbClr val="000000"/>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rgbClr val="F0B852"/>
                </a:solidFill>
                <a:latin typeface="Koulen"/>
                <a:ea typeface="Koulen"/>
                <a:cs typeface="Koulen"/>
                <a:sym typeface="Koulen"/>
              </a:rPr>
              <a:t>CATEGORICAL VARIABLE ENCODING</a:t>
            </a:r>
            <a:endParaRPr sz="500"/>
          </a:p>
        </p:txBody>
      </p:sp>
      <p:sp>
        <p:nvSpPr>
          <p:cNvPr id="278" name="Google Shape;278;p27"/>
          <p:cNvSpPr txBox="1"/>
          <p:nvPr/>
        </p:nvSpPr>
        <p:spPr>
          <a:xfrm>
            <a:off x="1126589" y="4146212"/>
            <a:ext cx="1107600" cy="392400"/>
          </a:xfrm>
          <a:prstGeom prst="rect">
            <a:avLst/>
          </a:prstGeom>
          <a:noFill/>
          <a:ln>
            <a:noFill/>
          </a:ln>
          <a:effectLst>
            <a:outerShdw blurRad="57150" rotWithShape="0" algn="bl" dist="19050">
              <a:srgbClr val="000000"/>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rgbClr val="F0B852"/>
                </a:solidFill>
                <a:latin typeface="Koulen"/>
                <a:ea typeface="Koulen"/>
                <a:cs typeface="Koulen"/>
                <a:sym typeface="Koulen"/>
              </a:rPr>
              <a:t>SCALER</a:t>
            </a:r>
            <a:endParaRPr sz="1100"/>
          </a:p>
        </p:txBody>
      </p:sp>
      <p:sp>
        <p:nvSpPr>
          <p:cNvPr id="279" name="Google Shape;279;p27"/>
          <p:cNvSpPr txBox="1"/>
          <p:nvPr/>
        </p:nvSpPr>
        <p:spPr>
          <a:xfrm>
            <a:off x="2503890" y="1445588"/>
            <a:ext cx="5443500" cy="10005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lang="en" sz="1100">
                <a:solidFill>
                  <a:srgbClr val="EDEFF3"/>
                </a:solidFill>
                <a:latin typeface="Oxygen"/>
                <a:ea typeface="Oxygen"/>
                <a:cs typeface="Oxygen"/>
                <a:sym typeface="Oxygen"/>
              </a:rPr>
              <a:t>We had 866 Null Values in columns Age, Cabin and Embarked.</a:t>
            </a:r>
            <a:endParaRPr sz="1100">
              <a:solidFill>
                <a:srgbClr val="EDEFF3"/>
              </a:solidFill>
              <a:latin typeface="Oxygen"/>
              <a:ea typeface="Oxygen"/>
              <a:cs typeface="Oxygen"/>
              <a:sym typeface="Oxygen"/>
            </a:endParaRPr>
          </a:p>
          <a:p>
            <a:pPr indent="0" lvl="0" marL="0" marR="0" rtl="0" algn="l">
              <a:lnSpc>
                <a:spcPct val="150000"/>
              </a:lnSpc>
              <a:spcBef>
                <a:spcPts val="0"/>
              </a:spcBef>
              <a:spcAft>
                <a:spcPts val="0"/>
              </a:spcAft>
              <a:buNone/>
            </a:pPr>
            <a:r>
              <a:rPr lang="en" sz="1100">
                <a:solidFill>
                  <a:srgbClr val="EDEFF3"/>
                </a:solidFill>
                <a:latin typeface="Oxygen"/>
                <a:ea typeface="Oxygen"/>
                <a:cs typeface="Oxygen"/>
                <a:sym typeface="Oxygen"/>
              </a:rPr>
              <a:t>For Age we replaced the NaNs with the mean.</a:t>
            </a:r>
            <a:endParaRPr sz="1100">
              <a:solidFill>
                <a:srgbClr val="EDEFF3"/>
              </a:solidFill>
              <a:latin typeface="Oxygen"/>
              <a:ea typeface="Oxygen"/>
              <a:cs typeface="Oxygen"/>
              <a:sym typeface="Oxygen"/>
            </a:endParaRPr>
          </a:p>
          <a:p>
            <a:pPr indent="0" lvl="0" marL="0" marR="0" rtl="0" algn="l">
              <a:lnSpc>
                <a:spcPct val="150000"/>
              </a:lnSpc>
              <a:spcBef>
                <a:spcPts val="0"/>
              </a:spcBef>
              <a:spcAft>
                <a:spcPts val="0"/>
              </a:spcAft>
              <a:buNone/>
            </a:pPr>
            <a:r>
              <a:rPr lang="en" sz="1100">
                <a:solidFill>
                  <a:srgbClr val="EDEFF3"/>
                </a:solidFill>
                <a:latin typeface="Oxygen"/>
                <a:ea typeface="Oxygen"/>
                <a:cs typeface="Oxygen"/>
                <a:sym typeface="Oxygen"/>
              </a:rPr>
              <a:t>For Cabin we removed the column as it had 687/891 rows with NaNs.</a:t>
            </a:r>
            <a:endParaRPr sz="1100">
              <a:solidFill>
                <a:srgbClr val="EDEFF3"/>
              </a:solidFill>
              <a:latin typeface="Oxygen"/>
              <a:ea typeface="Oxygen"/>
              <a:cs typeface="Oxygen"/>
              <a:sym typeface="Oxygen"/>
            </a:endParaRPr>
          </a:p>
          <a:p>
            <a:pPr indent="0" lvl="0" marL="0" marR="0" rtl="0" algn="l">
              <a:lnSpc>
                <a:spcPct val="150000"/>
              </a:lnSpc>
              <a:spcBef>
                <a:spcPts val="0"/>
              </a:spcBef>
              <a:spcAft>
                <a:spcPts val="0"/>
              </a:spcAft>
              <a:buNone/>
            </a:pPr>
            <a:r>
              <a:rPr lang="en" sz="1100">
                <a:solidFill>
                  <a:srgbClr val="EDEFF3"/>
                </a:solidFill>
                <a:latin typeface="Oxygen"/>
                <a:ea typeface="Oxygen"/>
                <a:cs typeface="Oxygen"/>
                <a:sym typeface="Oxygen"/>
              </a:rPr>
              <a:t>For Embarked we replaced the NaNs with mode.</a:t>
            </a:r>
            <a:endParaRPr sz="1100">
              <a:solidFill>
                <a:srgbClr val="EDEFF3"/>
              </a:solidFill>
              <a:latin typeface="Oxygen"/>
              <a:ea typeface="Oxygen"/>
              <a:cs typeface="Oxygen"/>
              <a:sym typeface="Oxygen"/>
            </a:endParaRPr>
          </a:p>
        </p:txBody>
      </p:sp>
      <p:sp>
        <p:nvSpPr>
          <p:cNvPr id="280" name="Google Shape;280;p27"/>
          <p:cNvSpPr txBox="1"/>
          <p:nvPr/>
        </p:nvSpPr>
        <p:spPr>
          <a:xfrm>
            <a:off x="2503900" y="2940213"/>
            <a:ext cx="5229600" cy="4926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lang="en" sz="1100">
                <a:solidFill>
                  <a:srgbClr val="EDEFF3"/>
                </a:solidFill>
                <a:latin typeface="Oxygen"/>
                <a:ea typeface="Oxygen"/>
                <a:cs typeface="Oxygen"/>
                <a:sym typeface="Oxygen"/>
              </a:rPr>
              <a:t>We had 4 categorical categories; Sex, Embarked, Name and Ticket.</a:t>
            </a:r>
            <a:endParaRPr sz="1100">
              <a:solidFill>
                <a:srgbClr val="EDEFF3"/>
              </a:solidFill>
              <a:latin typeface="Oxygen"/>
              <a:ea typeface="Oxygen"/>
              <a:cs typeface="Oxygen"/>
              <a:sym typeface="Oxygen"/>
            </a:endParaRPr>
          </a:p>
          <a:p>
            <a:pPr indent="0" lvl="0" marL="0" marR="0" rtl="0" algn="l">
              <a:lnSpc>
                <a:spcPct val="150000"/>
              </a:lnSpc>
              <a:spcBef>
                <a:spcPts val="0"/>
              </a:spcBef>
              <a:spcAft>
                <a:spcPts val="0"/>
              </a:spcAft>
              <a:buNone/>
            </a:pPr>
            <a:r>
              <a:rPr lang="en" sz="1100">
                <a:solidFill>
                  <a:srgbClr val="EDEFF3"/>
                </a:solidFill>
                <a:latin typeface="Oxygen"/>
                <a:ea typeface="Oxygen"/>
                <a:cs typeface="Oxygen"/>
                <a:sym typeface="Oxygen"/>
              </a:rPr>
              <a:t>We did one-Hot Encoding for Sex and label Encoder for Embarked columns.</a:t>
            </a:r>
            <a:endParaRPr sz="1100">
              <a:solidFill>
                <a:srgbClr val="EDEFF3"/>
              </a:solidFill>
              <a:latin typeface="Oxygen"/>
              <a:ea typeface="Oxygen"/>
              <a:cs typeface="Oxygen"/>
              <a:sym typeface="Oxygen"/>
            </a:endParaRPr>
          </a:p>
        </p:txBody>
      </p:sp>
      <p:sp>
        <p:nvSpPr>
          <p:cNvPr id="281" name="Google Shape;281;p27"/>
          <p:cNvSpPr txBox="1"/>
          <p:nvPr/>
        </p:nvSpPr>
        <p:spPr>
          <a:xfrm>
            <a:off x="2503899" y="4096113"/>
            <a:ext cx="4953000" cy="4926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lang="en" sz="1100">
                <a:solidFill>
                  <a:srgbClr val="EDEFF3"/>
                </a:solidFill>
                <a:latin typeface="Oxygen"/>
                <a:ea typeface="Oxygen"/>
                <a:cs typeface="Oxygen"/>
                <a:sym typeface="Oxygen"/>
              </a:rPr>
              <a:t>We used StandardScaler for Age and Fare columns as they were the only ones with values above 3.</a:t>
            </a:r>
            <a:endParaRPr sz="1100">
              <a:solidFill>
                <a:srgbClr val="EDEFF3"/>
              </a:solidFill>
              <a:latin typeface="Oxygen"/>
              <a:ea typeface="Oxygen"/>
              <a:cs typeface="Oxygen"/>
              <a:sym typeface="Oxyge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nvSpPr>
        <p:spPr>
          <a:xfrm>
            <a:off x="1823852" y="298475"/>
            <a:ext cx="5496300" cy="762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500" u="sng">
                <a:solidFill>
                  <a:srgbClr val="EDEFF3"/>
                </a:solidFill>
                <a:latin typeface="Koulen"/>
                <a:ea typeface="Koulen"/>
                <a:cs typeface="Koulen"/>
                <a:sym typeface="Koulen"/>
              </a:rPr>
              <a:t>FEATURE ENGINEERING</a:t>
            </a:r>
            <a:endParaRPr sz="4500" u="sng">
              <a:solidFill>
                <a:srgbClr val="EDEFF3"/>
              </a:solidFill>
              <a:latin typeface="Koulen"/>
              <a:ea typeface="Koulen"/>
              <a:cs typeface="Koulen"/>
              <a:sym typeface="Koulen"/>
            </a:endParaRPr>
          </a:p>
        </p:txBody>
      </p:sp>
      <p:sp>
        <p:nvSpPr>
          <p:cNvPr id="287" name="Google Shape;287;p28"/>
          <p:cNvSpPr txBox="1"/>
          <p:nvPr/>
        </p:nvSpPr>
        <p:spPr>
          <a:xfrm>
            <a:off x="1202550" y="1210200"/>
            <a:ext cx="6738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F0B852"/>
                </a:solidFill>
                <a:latin typeface="Koulen"/>
                <a:ea typeface="Koulen"/>
                <a:cs typeface="Koulen"/>
                <a:sym typeface="Koulen"/>
              </a:rPr>
              <a:t>Created a column for family size</a:t>
            </a:r>
            <a:endParaRPr sz="2500">
              <a:solidFill>
                <a:srgbClr val="F0B852"/>
              </a:solidFill>
              <a:latin typeface="Koulen"/>
              <a:ea typeface="Koulen"/>
              <a:cs typeface="Koulen"/>
              <a:sym typeface="Koulen"/>
            </a:endParaRPr>
          </a:p>
        </p:txBody>
      </p:sp>
      <p:sp>
        <p:nvSpPr>
          <p:cNvPr id="288" name="Google Shape;288;p28"/>
          <p:cNvSpPr txBox="1"/>
          <p:nvPr/>
        </p:nvSpPr>
        <p:spPr>
          <a:xfrm>
            <a:off x="2722500" y="1694900"/>
            <a:ext cx="3699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EDEFF3"/>
                </a:solidFill>
                <a:latin typeface="Koulen"/>
                <a:ea typeface="Koulen"/>
                <a:cs typeface="Koulen"/>
                <a:sym typeface="Koulen"/>
              </a:rPr>
              <a:t>Sum of sibsp and parch columns</a:t>
            </a:r>
            <a:endParaRPr sz="1800">
              <a:solidFill>
                <a:schemeClr val="dk1"/>
              </a:solidFill>
            </a:endParaRPr>
          </a:p>
        </p:txBody>
      </p:sp>
      <p:pic>
        <p:nvPicPr>
          <p:cNvPr id="289" name="Google Shape;289;p28"/>
          <p:cNvPicPr preferRelativeResize="0"/>
          <p:nvPr/>
        </p:nvPicPr>
        <p:blipFill>
          <a:blip r:embed="rId3">
            <a:alphaModFix/>
          </a:blip>
          <a:stretch>
            <a:fillRect/>
          </a:stretch>
        </p:blipFill>
        <p:spPr>
          <a:xfrm>
            <a:off x="1343738" y="2299075"/>
            <a:ext cx="3080450" cy="2544725"/>
          </a:xfrm>
          <a:prstGeom prst="rect">
            <a:avLst/>
          </a:prstGeom>
          <a:noFill/>
          <a:ln>
            <a:noFill/>
          </a:ln>
        </p:spPr>
      </p:pic>
      <p:pic>
        <p:nvPicPr>
          <p:cNvPr id="290" name="Google Shape;290;p28"/>
          <p:cNvPicPr preferRelativeResize="0"/>
          <p:nvPr/>
        </p:nvPicPr>
        <p:blipFill>
          <a:blip r:embed="rId4">
            <a:alphaModFix/>
          </a:blip>
          <a:stretch>
            <a:fillRect/>
          </a:stretch>
        </p:blipFill>
        <p:spPr>
          <a:xfrm>
            <a:off x="4800263" y="2299075"/>
            <a:ext cx="3000000" cy="2546244"/>
          </a:xfrm>
          <a:prstGeom prst="rect">
            <a:avLst/>
          </a:prstGeom>
          <a:noFill/>
          <a:ln>
            <a:noFill/>
          </a:ln>
        </p:spPr>
      </p:pic>
      <p:grpSp>
        <p:nvGrpSpPr>
          <p:cNvPr id="291" name="Google Shape;291;p28"/>
          <p:cNvGrpSpPr/>
          <p:nvPr/>
        </p:nvGrpSpPr>
        <p:grpSpPr>
          <a:xfrm rot="-469468">
            <a:off x="-2024764" y="-1509614"/>
            <a:ext cx="3333317" cy="6216745"/>
            <a:chOff x="1356797" y="-3687913"/>
            <a:chExt cx="3089133" cy="5761333"/>
          </a:xfrm>
        </p:grpSpPr>
        <p:grpSp>
          <p:nvGrpSpPr>
            <p:cNvPr id="292" name="Google Shape;292;p28"/>
            <p:cNvGrpSpPr/>
            <p:nvPr/>
          </p:nvGrpSpPr>
          <p:grpSpPr>
            <a:xfrm>
              <a:off x="1358730" y="-3687338"/>
              <a:ext cx="3074793" cy="5760758"/>
              <a:chOff x="4742599" y="1409700"/>
              <a:chExt cx="2708114" cy="5073770"/>
            </a:xfrm>
          </p:grpSpPr>
          <p:sp>
            <p:nvSpPr>
              <p:cNvPr id="293" name="Google Shape;293;p28"/>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 name="Google Shape;294;p28"/>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 name="Google Shape;295;p28"/>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 name="Google Shape;296;p28"/>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 name="Google Shape;297;p28"/>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 name="Google Shape;298;p28"/>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 name="Google Shape;299;p28"/>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 name="Google Shape;300;p28"/>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 name="Google Shape;301;p28"/>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 name="Google Shape;302;p28"/>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3" name="Google Shape;303;p28"/>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4" name="Google Shape;304;p28"/>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5" name="Google Shape;305;p28"/>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 name="Google Shape;306;p28"/>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 name="Google Shape;307;p28"/>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28"/>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9" name="Google Shape;309;p28"/>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 name="Google Shape;310;p28"/>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 name="Google Shape;311;p28"/>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 name="Google Shape;312;p28"/>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 name="Google Shape;313;p28"/>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 name="Google Shape;314;p28"/>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5" name="Google Shape;315;p28"/>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 name="Google Shape;316;p28"/>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 name="Google Shape;317;p28"/>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8" name="Google Shape;318;p28"/>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9" name="Google Shape;319;p28"/>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 name="Google Shape;320;p28"/>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 name="Google Shape;321;p28"/>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22" name="Google Shape;322;p28"/>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323" name="Google Shape;323;p28"/>
            <p:cNvPicPr preferRelativeResize="0"/>
            <p:nvPr/>
          </p:nvPicPr>
          <p:blipFill rotWithShape="1">
            <a:blip r:embed="rId5">
              <a:alphaModFix amt="47000"/>
            </a:blip>
            <a:srcRect b="0" l="0" r="0" t="0"/>
            <a:stretch/>
          </p:blipFill>
          <p:spPr>
            <a:xfrm>
              <a:off x="1379263" y="-3687913"/>
              <a:ext cx="3066667" cy="570476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p29"/>
          <p:cNvGrpSpPr/>
          <p:nvPr/>
        </p:nvGrpSpPr>
        <p:grpSpPr>
          <a:xfrm rot="-281692">
            <a:off x="6779867" y="-803793"/>
            <a:ext cx="3883136" cy="6361099"/>
            <a:chOff x="1332724" y="-3698392"/>
            <a:chExt cx="3100799" cy="5771812"/>
          </a:xfrm>
        </p:grpSpPr>
        <p:grpSp>
          <p:nvGrpSpPr>
            <p:cNvPr id="329" name="Google Shape;329;p29"/>
            <p:cNvGrpSpPr/>
            <p:nvPr/>
          </p:nvGrpSpPr>
          <p:grpSpPr>
            <a:xfrm>
              <a:off x="1358730" y="-3687338"/>
              <a:ext cx="3074793" cy="5760758"/>
              <a:chOff x="4742599" y="1409700"/>
              <a:chExt cx="2708114" cy="5073770"/>
            </a:xfrm>
          </p:grpSpPr>
          <p:sp>
            <p:nvSpPr>
              <p:cNvPr id="330" name="Google Shape;330;p29"/>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 name="Google Shape;331;p29"/>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 name="Google Shape;332;p29"/>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 name="Google Shape;333;p29"/>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 name="Google Shape;334;p29"/>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 name="Google Shape;335;p29"/>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 name="Google Shape;336;p29"/>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7" name="Google Shape;337;p29"/>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 name="Google Shape;338;p29"/>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9" name="Google Shape;339;p29"/>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 name="Google Shape;340;p29"/>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 name="Google Shape;341;p29"/>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 name="Google Shape;342;p29"/>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3" name="Google Shape;343;p29"/>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 name="Google Shape;344;p29"/>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 name="Google Shape;345;p29"/>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 name="Google Shape;346;p29"/>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7" name="Google Shape;347;p29"/>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 name="Google Shape;348;p29"/>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 name="Google Shape;349;p29"/>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 name="Google Shape;350;p29"/>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 name="Google Shape;351;p29"/>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2" name="Google Shape;352;p29"/>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 name="Google Shape;353;p29"/>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 name="Google Shape;354;p29"/>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5" name="Google Shape;355;p29"/>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 name="Google Shape;356;p29"/>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 name="Google Shape;357;p29"/>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 name="Google Shape;358;p29"/>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59" name="Google Shape;359;p29"/>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360" name="Google Shape;360;p29"/>
            <p:cNvPicPr preferRelativeResize="0"/>
            <p:nvPr/>
          </p:nvPicPr>
          <p:blipFill rotWithShape="1">
            <a:blip r:embed="rId3">
              <a:alphaModFix amt="47000"/>
            </a:blip>
            <a:srcRect b="0" l="0" r="0" t="0"/>
            <a:stretch/>
          </p:blipFill>
          <p:spPr>
            <a:xfrm>
              <a:off x="1332724" y="-3698392"/>
              <a:ext cx="3095693" cy="5708704"/>
            </a:xfrm>
            <a:prstGeom prst="rect">
              <a:avLst/>
            </a:prstGeom>
            <a:noFill/>
            <a:ln>
              <a:noFill/>
            </a:ln>
          </p:spPr>
        </p:pic>
      </p:grpSp>
      <p:pic>
        <p:nvPicPr>
          <p:cNvPr id="361" name="Google Shape;361;p29"/>
          <p:cNvPicPr preferRelativeResize="0"/>
          <p:nvPr/>
        </p:nvPicPr>
        <p:blipFill>
          <a:blip r:embed="rId4">
            <a:alphaModFix/>
          </a:blip>
          <a:stretch>
            <a:fillRect/>
          </a:stretch>
        </p:blipFill>
        <p:spPr>
          <a:xfrm>
            <a:off x="152400" y="1136525"/>
            <a:ext cx="8839200" cy="3797371"/>
          </a:xfrm>
          <a:prstGeom prst="rect">
            <a:avLst/>
          </a:prstGeom>
          <a:noFill/>
          <a:ln>
            <a:noFill/>
          </a:ln>
        </p:spPr>
      </p:pic>
      <p:sp>
        <p:nvSpPr>
          <p:cNvPr id="362" name="Google Shape;362;p29"/>
          <p:cNvSpPr/>
          <p:nvPr/>
        </p:nvSpPr>
        <p:spPr>
          <a:xfrm>
            <a:off x="1606150" y="1405100"/>
            <a:ext cx="695100" cy="3272100"/>
          </a:xfrm>
          <a:prstGeom prst="rect">
            <a:avLst/>
          </a:prstGeom>
          <a:noFill/>
          <a:ln cap="flat" cmpd="sng" w="28575">
            <a:solidFill>
              <a:srgbClr val="F0B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29"/>
          <p:cNvSpPr txBox="1"/>
          <p:nvPr/>
        </p:nvSpPr>
        <p:spPr>
          <a:xfrm>
            <a:off x="486000" y="117625"/>
            <a:ext cx="8172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u="sng">
                <a:solidFill>
                  <a:srgbClr val="EDEFF3"/>
                </a:solidFill>
                <a:latin typeface="Koulen"/>
                <a:ea typeface="Koulen"/>
                <a:cs typeface="Koulen"/>
                <a:sym typeface="Koulen"/>
              </a:rPr>
              <a:t>CONDITIONAL VISUALIZATIONS</a:t>
            </a:r>
            <a:endParaRPr sz="4500" u="sng">
              <a:solidFill>
                <a:srgbClr val="EDEFF3"/>
              </a:solidFill>
              <a:latin typeface="Koulen"/>
              <a:ea typeface="Koulen"/>
              <a:cs typeface="Koulen"/>
              <a:sym typeface="Koule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30"/>
          <p:cNvGrpSpPr/>
          <p:nvPr/>
        </p:nvGrpSpPr>
        <p:grpSpPr>
          <a:xfrm rot="5400000">
            <a:off x="1347677" y="-1734752"/>
            <a:ext cx="5360346" cy="10373100"/>
            <a:chOff x="1332727" y="-3698392"/>
            <a:chExt cx="3100796" cy="5771812"/>
          </a:xfrm>
        </p:grpSpPr>
        <p:grpSp>
          <p:nvGrpSpPr>
            <p:cNvPr id="369" name="Google Shape;369;p30"/>
            <p:cNvGrpSpPr/>
            <p:nvPr/>
          </p:nvGrpSpPr>
          <p:grpSpPr>
            <a:xfrm>
              <a:off x="1358730" y="-3687338"/>
              <a:ext cx="3074793" cy="5760758"/>
              <a:chOff x="4742599" y="1409700"/>
              <a:chExt cx="2708114" cy="5073770"/>
            </a:xfrm>
          </p:grpSpPr>
          <p:sp>
            <p:nvSpPr>
              <p:cNvPr id="370" name="Google Shape;370;p30"/>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1" name="Google Shape;371;p30"/>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2" name="Google Shape;372;p30"/>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3" name="Google Shape;373;p30"/>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4" name="Google Shape;374;p30"/>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5" name="Google Shape;375;p30"/>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 name="Google Shape;376;p30"/>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 name="Google Shape;377;p30"/>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8" name="Google Shape;378;p30"/>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 name="Google Shape;379;p30"/>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 name="Google Shape;380;p30"/>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1" name="Google Shape;381;p30"/>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 name="Google Shape;382;p30"/>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 name="Google Shape;383;p30"/>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4" name="Google Shape;384;p30"/>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5" name="Google Shape;385;p30"/>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6" name="Google Shape;386;p30"/>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7" name="Google Shape;387;p30"/>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8" name="Google Shape;388;p30"/>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9" name="Google Shape;389;p30"/>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0" name="Google Shape;390;p30"/>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1" name="Google Shape;391;p30"/>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2" name="Google Shape;392;p30"/>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3" name="Google Shape;393;p30"/>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4" name="Google Shape;394;p30"/>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5" name="Google Shape;395;p30"/>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6" name="Google Shape;396;p30"/>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7" name="Google Shape;397;p30"/>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8" name="Google Shape;398;p30"/>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99" name="Google Shape;399;p30"/>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400" name="Google Shape;400;p30"/>
            <p:cNvPicPr preferRelativeResize="0"/>
            <p:nvPr/>
          </p:nvPicPr>
          <p:blipFill rotWithShape="1">
            <a:blip r:embed="rId3">
              <a:alphaModFix amt="47000"/>
            </a:blip>
            <a:srcRect b="0" l="0" r="0" t="0"/>
            <a:stretch/>
          </p:blipFill>
          <p:spPr>
            <a:xfrm>
              <a:off x="1332727" y="-3698392"/>
              <a:ext cx="3095694" cy="5768500"/>
            </a:xfrm>
            <a:prstGeom prst="rect">
              <a:avLst/>
            </a:prstGeom>
            <a:noFill/>
            <a:ln>
              <a:noFill/>
            </a:ln>
          </p:spPr>
        </p:pic>
      </p:grpSp>
      <p:sp>
        <p:nvSpPr>
          <p:cNvPr id="401" name="Google Shape;401;p30"/>
          <p:cNvSpPr txBox="1"/>
          <p:nvPr/>
        </p:nvSpPr>
        <p:spPr>
          <a:xfrm>
            <a:off x="486000" y="117625"/>
            <a:ext cx="8172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u="sng">
                <a:solidFill>
                  <a:srgbClr val="EDEFF3"/>
                </a:solidFill>
                <a:latin typeface="Koulen"/>
                <a:ea typeface="Koulen"/>
                <a:cs typeface="Koulen"/>
                <a:sym typeface="Koulen"/>
              </a:rPr>
              <a:t>CONDITIONAL VISUALIZATIONS</a:t>
            </a:r>
            <a:endParaRPr sz="4500" u="sng">
              <a:solidFill>
                <a:srgbClr val="EDEFF3"/>
              </a:solidFill>
              <a:latin typeface="Koulen"/>
              <a:ea typeface="Koulen"/>
              <a:cs typeface="Koulen"/>
              <a:sym typeface="Koulen"/>
            </a:endParaRPr>
          </a:p>
        </p:txBody>
      </p:sp>
      <p:pic>
        <p:nvPicPr>
          <p:cNvPr id="402" name="Google Shape;402;p30"/>
          <p:cNvPicPr preferRelativeResize="0"/>
          <p:nvPr/>
        </p:nvPicPr>
        <p:blipFill>
          <a:blip r:embed="rId4">
            <a:alphaModFix/>
          </a:blip>
          <a:stretch>
            <a:fillRect/>
          </a:stretch>
        </p:blipFill>
        <p:spPr>
          <a:xfrm>
            <a:off x="537975" y="1453902"/>
            <a:ext cx="3772600" cy="3061825"/>
          </a:xfrm>
          <a:prstGeom prst="rect">
            <a:avLst/>
          </a:prstGeom>
          <a:noFill/>
          <a:ln>
            <a:noFill/>
          </a:ln>
        </p:spPr>
      </p:pic>
      <p:pic>
        <p:nvPicPr>
          <p:cNvPr id="403" name="Google Shape;403;p30"/>
          <p:cNvPicPr preferRelativeResize="0"/>
          <p:nvPr/>
        </p:nvPicPr>
        <p:blipFill>
          <a:blip r:embed="rId5">
            <a:alphaModFix/>
          </a:blip>
          <a:stretch>
            <a:fillRect/>
          </a:stretch>
        </p:blipFill>
        <p:spPr>
          <a:xfrm>
            <a:off x="4572000" y="1453900"/>
            <a:ext cx="3772600" cy="30458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pSp>
        <p:nvGrpSpPr>
          <p:cNvPr id="408" name="Google Shape;408;p31"/>
          <p:cNvGrpSpPr/>
          <p:nvPr/>
        </p:nvGrpSpPr>
        <p:grpSpPr>
          <a:xfrm rot="-9211692">
            <a:off x="5847920" y="-694860"/>
            <a:ext cx="4515992" cy="7084977"/>
            <a:chOff x="1332727" y="-3698392"/>
            <a:chExt cx="3100796" cy="5771812"/>
          </a:xfrm>
        </p:grpSpPr>
        <p:grpSp>
          <p:nvGrpSpPr>
            <p:cNvPr id="409" name="Google Shape;409;p31"/>
            <p:cNvGrpSpPr/>
            <p:nvPr/>
          </p:nvGrpSpPr>
          <p:grpSpPr>
            <a:xfrm>
              <a:off x="1358730" y="-3687338"/>
              <a:ext cx="3074793" cy="5760758"/>
              <a:chOff x="4742599" y="1409700"/>
              <a:chExt cx="2708114" cy="5073770"/>
            </a:xfrm>
          </p:grpSpPr>
          <p:sp>
            <p:nvSpPr>
              <p:cNvPr id="410" name="Google Shape;410;p31"/>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1" name="Google Shape;411;p31"/>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2" name="Google Shape;412;p31"/>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3" name="Google Shape;413;p31"/>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4" name="Google Shape;414;p31"/>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5" name="Google Shape;415;p31"/>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6" name="Google Shape;416;p31"/>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7" name="Google Shape;417;p31"/>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8" name="Google Shape;418;p31"/>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9" name="Google Shape;419;p31"/>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0" name="Google Shape;420;p31"/>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1" name="Google Shape;421;p31"/>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2" name="Google Shape;422;p31"/>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3" name="Google Shape;423;p31"/>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4" name="Google Shape;424;p31"/>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5" name="Google Shape;425;p31"/>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6" name="Google Shape;426;p31"/>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7" name="Google Shape;427;p31"/>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8" name="Google Shape;428;p31"/>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9" name="Google Shape;429;p31"/>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0" name="Google Shape;430;p31"/>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1" name="Google Shape;431;p31"/>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2" name="Google Shape;432;p31"/>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3" name="Google Shape;433;p31"/>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4" name="Google Shape;434;p31"/>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5" name="Google Shape;435;p31"/>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6" name="Google Shape;436;p31"/>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7" name="Google Shape;437;p31"/>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8" name="Google Shape;438;p31"/>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39" name="Google Shape;439;p31"/>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440" name="Google Shape;440;p31"/>
            <p:cNvPicPr preferRelativeResize="0"/>
            <p:nvPr/>
          </p:nvPicPr>
          <p:blipFill rotWithShape="1">
            <a:blip r:embed="rId3">
              <a:alphaModFix amt="47000"/>
            </a:blip>
            <a:srcRect b="0" l="0" r="0" t="0"/>
            <a:stretch/>
          </p:blipFill>
          <p:spPr>
            <a:xfrm>
              <a:off x="1332727" y="-3698392"/>
              <a:ext cx="3095694" cy="5768500"/>
            </a:xfrm>
            <a:prstGeom prst="rect">
              <a:avLst/>
            </a:prstGeom>
            <a:noFill/>
            <a:ln>
              <a:noFill/>
            </a:ln>
          </p:spPr>
        </p:pic>
      </p:grpSp>
      <p:sp>
        <p:nvSpPr>
          <p:cNvPr id="441" name="Google Shape;441;p31"/>
          <p:cNvSpPr txBox="1"/>
          <p:nvPr/>
        </p:nvSpPr>
        <p:spPr>
          <a:xfrm>
            <a:off x="486000" y="117625"/>
            <a:ext cx="8172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u="sng">
                <a:solidFill>
                  <a:srgbClr val="EDEFF3"/>
                </a:solidFill>
                <a:latin typeface="Koulen"/>
                <a:ea typeface="Koulen"/>
                <a:cs typeface="Koulen"/>
                <a:sym typeface="Koulen"/>
              </a:rPr>
              <a:t>CONDITIONAL VISUALIZATIONS</a:t>
            </a:r>
            <a:endParaRPr sz="4500" u="sng">
              <a:solidFill>
                <a:srgbClr val="EDEFF3"/>
              </a:solidFill>
              <a:latin typeface="Koulen"/>
              <a:ea typeface="Koulen"/>
              <a:cs typeface="Koulen"/>
              <a:sym typeface="Koulen"/>
            </a:endParaRPr>
          </a:p>
        </p:txBody>
      </p:sp>
      <p:pic>
        <p:nvPicPr>
          <p:cNvPr id="442" name="Google Shape;442;p31"/>
          <p:cNvPicPr preferRelativeResize="0"/>
          <p:nvPr/>
        </p:nvPicPr>
        <p:blipFill>
          <a:blip r:embed="rId4">
            <a:alphaModFix/>
          </a:blip>
          <a:stretch>
            <a:fillRect/>
          </a:stretch>
        </p:blipFill>
        <p:spPr>
          <a:xfrm>
            <a:off x="618425" y="1439063"/>
            <a:ext cx="3772600" cy="3075489"/>
          </a:xfrm>
          <a:prstGeom prst="rect">
            <a:avLst/>
          </a:prstGeom>
          <a:noFill/>
          <a:ln>
            <a:noFill/>
          </a:ln>
        </p:spPr>
      </p:pic>
      <p:pic>
        <p:nvPicPr>
          <p:cNvPr id="443" name="Google Shape;443;p31"/>
          <p:cNvPicPr preferRelativeResize="0"/>
          <p:nvPr/>
        </p:nvPicPr>
        <p:blipFill>
          <a:blip r:embed="rId5">
            <a:alphaModFix/>
          </a:blip>
          <a:stretch>
            <a:fillRect/>
          </a:stretch>
        </p:blipFill>
        <p:spPr>
          <a:xfrm>
            <a:off x="4559075" y="1439075"/>
            <a:ext cx="3966511" cy="3075475"/>
          </a:xfrm>
          <a:prstGeom prst="rect">
            <a:avLst/>
          </a:prstGeom>
          <a:noFill/>
          <a:ln>
            <a:noFill/>
          </a:ln>
        </p:spPr>
      </p:pic>
      <p:sp>
        <p:nvSpPr>
          <p:cNvPr id="444" name="Google Shape;444;p31"/>
          <p:cNvSpPr txBox="1"/>
          <p:nvPr/>
        </p:nvSpPr>
        <p:spPr>
          <a:xfrm>
            <a:off x="6380675" y="3207900"/>
            <a:ext cx="577800" cy="24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B3D61"/>
                </a:solidFill>
                <a:latin typeface="Consolas"/>
                <a:ea typeface="Consolas"/>
                <a:cs typeface="Consolas"/>
                <a:sym typeface="Consolas"/>
              </a:rPr>
              <a:t>216</a:t>
            </a:r>
            <a:endParaRPr>
              <a:solidFill>
                <a:srgbClr val="3B3D61"/>
              </a:solidFill>
            </a:endParaRPr>
          </a:p>
        </p:txBody>
      </p:sp>
      <p:sp>
        <p:nvSpPr>
          <p:cNvPr id="445" name="Google Shape;445;p31"/>
          <p:cNvSpPr txBox="1"/>
          <p:nvPr/>
        </p:nvSpPr>
        <p:spPr>
          <a:xfrm>
            <a:off x="7565850" y="3368425"/>
            <a:ext cx="577800" cy="24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B3D61"/>
                </a:solidFill>
                <a:latin typeface="Consolas"/>
                <a:ea typeface="Consolas"/>
                <a:cs typeface="Consolas"/>
                <a:sym typeface="Consolas"/>
              </a:rPr>
              <a:t>184</a:t>
            </a:r>
            <a:endParaRPr>
              <a:solidFill>
                <a:srgbClr val="3B3D61"/>
              </a:solidFill>
            </a:endParaRPr>
          </a:p>
        </p:txBody>
      </p:sp>
      <p:sp>
        <p:nvSpPr>
          <p:cNvPr id="446" name="Google Shape;446;p31"/>
          <p:cNvSpPr txBox="1"/>
          <p:nvPr/>
        </p:nvSpPr>
        <p:spPr>
          <a:xfrm>
            <a:off x="5197850" y="1781700"/>
            <a:ext cx="577800" cy="24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B3D61"/>
                </a:solidFill>
                <a:latin typeface="Consolas"/>
                <a:ea typeface="Consolas"/>
                <a:cs typeface="Consolas"/>
                <a:sym typeface="Consolas"/>
              </a:rPr>
              <a:t>491</a:t>
            </a:r>
            <a:endParaRPr>
              <a:solidFill>
                <a:srgbClr val="3B3D61"/>
              </a:solidFill>
            </a:endParaRPr>
          </a:p>
        </p:txBody>
      </p:sp>
      <p:sp>
        <p:nvSpPr>
          <p:cNvPr id="447" name="Google Shape;447;p31"/>
          <p:cNvSpPr txBox="1"/>
          <p:nvPr/>
        </p:nvSpPr>
        <p:spPr>
          <a:xfrm>
            <a:off x="3634475" y="1644925"/>
            <a:ext cx="684900" cy="1429200"/>
          </a:xfrm>
          <a:prstGeom prst="rect">
            <a:avLst/>
          </a:prstGeom>
          <a:noFill/>
          <a:ln cap="flat" cmpd="sng" w="9525">
            <a:solidFill>
              <a:srgbClr val="2B5573"/>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600">
                <a:solidFill>
                  <a:srgbClr val="222A35"/>
                </a:solidFill>
                <a:latin typeface="Consolas"/>
                <a:ea typeface="Consolas"/>
                <a:cs typeface="Consolas"/>
                <a:sym typeface="Consolas"/>
              </a:rPr>
              <a:t>29.0    137</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21.0     19</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28.0     18</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25.0     17</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22.0     16</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24.0     15</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30.0     15</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20.0     12</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26.0     12</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23.0     10</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27.0      7</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28.5      2</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20.5      1</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23.5      1</a:t>
            </a:r>
            <a:endParaRPr sz="600">
              <a:solidFill>
                <a:srgbClr val="222A35"/>
              </a:solidFill>
              <a:latin typeface="Consolas"/>
              <a:ea typeface="Consolas"/>
              <a:cs typeface="Consolas"/>
              <a:sym typeface="Consolas"/>
            </a:endParaRPr>
          </a:p>
          <a:p>
            <a:pPr indent="0" lvl="0" marL="0" rtl="0" algn="r">
              <a:spcBef>
                <a:spcPts val="0"/>
              </a:spcBef>
              <a:spcAft>
                <a:spcPts val="0"/>
              </a:spcAft>
              <a:buNone/>
            </a:pPr>
            <a:r>
              <a:rPr lang="en" sz="600">
                <a:solidFill>
                  <a:srgbClr val="222A35"/>
                </a:solidFill>
                <a:latin typeface="Consolas"/>
                <a:ea typeface="Consolas"/>
                <a:cs typeface="Consolas"/>
                <a:sym typeface="Consolas"/>
              </a:rPr>
              <a:t>24.5      1</a:t>
            </a:r>
            <a:endParaRPr sz="600">
              <a:solidFill>
                <a:srgbClr val="222A3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grpSp>
        <p:nvGrpSpPr>
          <p:cNvPr id="452" name="Google Shape;452;p32"/>
          <p:cNvGrpSpPr/>
          <p:nvPr/>
        </p:nvGrpSpPr>
        <p:grpSpPr>
          <a:xfrm rot="495802">
            <a:off x="-1736728" y="-959556"/>
            <a:ext cx="4601776" cy="7429144"/>
            <a:chOff x="1356797" y="-3687913"/>
            <a:chExt cx="3089133" cy="5761333"/>
          </a:xfrm>
        </p:grpSpPr>
        <p:grpSp>
          <p:nvGrpSpPr>
            <p:cNvPr id="453" name="Google Shape;453;p32"/>
            <p:cNvGrpSpPr/>
            <p:nvPr/>
          </p:nvGrpSpPr>
          <p:grpSpPr>
            <a:xfrm>
              <a:off x="1358730" y="-3687338"/>
              <a:ext cx="3074793" cy="5760758"/>
              <a:chOff x="4742599" y="1409700"/>
              <a:chExt cx="2708114" cy="5073770"/>
            </a:xfrm>
          </p:grpSpPr>
          <p:sp>
            <p:nvSpPr>
              <p:cNvPr id="454" name="Google Shape;454;p32"/>
              <p:cNvSpPr/>
              <p:nvPr/>
            </p:nvSpPr>
            <p:spPr>
              <a:xfrm>
                <a:off x="4742599" y="1409700"/>
                <a:ext cx="2703110" cy="1446688"/>
              </a:xfrm>
              <a:custGeom>
                <a:rect b="b" l="l" r="r" t="t"/>
                <a:pathLst>
                  <a:path extrusionOk="0" h="1183385" w="2211133">
                    <a:moveTo>
                      <a:pt x="0" y="1183386"/>
                    </a:moveTo>
                    <a:lnTo>
                      <a:pt x="161449" y="1048607"/>
                    </a:lnTo>
                    <a:lnTo>
                      <a:pt x="470916" y="950024"/>
                    </a:lnTo>
                    <a:lnTo>
                      <a:pt x="528257" y="786194"/>
                    </a:lnTo>
                    <a:lnTo>
                      <a:pt x="734282" y="425863"/>
                    </a:lnTo>
                    <a:lnTo>
                      <a:pt x="835343" y="417671"/>
                    </a:lnTo>
                    <a:lnTo>
                      <a:pt x="952024" y="155162"/>
                    </a:lnTo>
                    <a:lnTo>
                      <a:pt x="1105567" y="0"/>
                    </a:lnTo>
                    <a:lnTo>
                      <a:pt x="1293971" y="393097"/>
                    </a:lnTo>
                    <a:lnTo>
                      <a:pt x="1531430" y="567119"/>
                    </a:lnTo>
                    <a:lnTo>
                      <a:pt x="1646111" y="761619"/>
                    </a:lnTo>
                    <a:lnTo>
                      <a:pt x="2100739" y="967264"/>
                    </a:lnTo>
                    <a:lnTo>
                      <a:pt x="2211134" y="1183386"/>
                    </a:lnTo>
                    <a:lnTo>
                      <a:pt x="0" y="1183386"/>
                    </a:lnTo>
                    <a:close/>
                  </a:path>
                </a:pathLst>
              </a:custGeom>
              <a:gradFill>
                <a:gsLst>
                  <a:gs pos="0">
                    <a:schemeClr val="lt1"/>
                  </a:gs>
                  <a:gs pos="100000">
                    <a:srgbClr val="C0F6FC"/>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5" name="Google Shape;455;p32"/>
              <p:cNvSpPr/>
              <p:nvPr/>
            </p:nvSpPr>
            <p:spPr>
              <a:xfrm>
                <a:off x="4747603" y="2855685"/>
                <a:ext cx="2703110" cy="3627785"/>
              </a:xfrm>
              <a:custGeom>
                <a:rect b="b" l="l" r="r" t="t"/>
                <a:pathLst>
                  <a:path extrusionOk="0" h="2967513" w="2211133">
                    <a:moveTo>
                      <a:pt x="0" y="0"/>
                    </a:moveTo>
                    <a:lnTo>
                      <a:pt x="68199" y="512731"/>
                    </a:lnTo>
                    <a:lnTo>
                      <a:pt x="193834" y="924878"/>
                    </a:lnTo>
                    <a:lnTo>
                      <a:pt x="357569" y="1046893"/>
                    </a:lnTo>
                    <a:lnTo>
                      <a:pt x="537782" y="1565434"/>
                    </a:lnTo>
                    <a:lnTo>
                      <a:pt x="537782" y="2026825"/>
                    </a:lnTo>
                    <a:lnTo>
                      <a:pt x="821722" y="2355247"/>
                    </a:lnTo>
                    <a:lnTo>
                      <a:pt x="947261" y="2829401"/>
                    </a:lnTo>
                    <a:lnTo>
                      <a:pt x="1027652" y="2967514"/>
                    </a:lnTo>
                    <a:lnTo>
                      <a:pt x="1209294" y="2520887"/>
                    </a:lnTo>
                    <a:lnTo>
                      <a:pt x="1340358" y="2349246"/>
                    </a:lnTo>
                    <a:lnTo>
                      <a:pt x="1460468" y="1875187"/>
                    </a:lnTo>
                    <a:lnTo>
                      <a:pt x="1602391" y="1689068"/>
                    </a:lnTo>
                    <a:lnTo>
                      <a:pt x="1629728" y="1250918"/>
                    </a:lnTo>
                    <a:lnTo>
                      <a:pt x="1738884" y="1148906"/>
                    </a:lnTo>
                    <a:lnTo>
                      <a:pt x="1804416" y="924878"/>
                    </a:lnTo>
                    <a:lnTo>
                      <a:pt x="1962722" y="787908"/>
                    </a:lnTo>
                    <a:lnTo>
                      <a:pt x="2033778" y="357092"/>
                    </a:lnTo>
                    <a:lnTo>
                      <a:pt x="2211134" y="0"/>
                    </a:lnTo>
                    <a:lnTo>
                      <a:pt x="0" y="0"/>
                    </a:lnTo>
                    <a:close/>
                  </a:path>
                </a:pathLst>
              </a:custGeom>
              <a:gradFill>
                <a:gsLst>
                  <a:gs pos="0">
                    <a:srgbClr val="00BE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6" name="Google Shape;456;p32"/>
              <p:cNvSpPr/>
              <p:nvPr/>
            </p:nvSpPr>
            <p:spPr>
              <a:xfrm>
                <a:off x="6098502" y="1409700"/>
                <a:ext cx="520616" cy="808581"/>
              </a:xfrm>
              <a:custGeom>
                <a:rect b="b" l="l" r="r" t="t"/>
                <a:pathLst>
                  <a:path extrusionOk="0" h="661416" w="425862">
                    <a:moveTo>
                      <a:pt x="0" y="0"/>
                    </a:moveTo>
                    <a:lnTo>
                      <a:pt x="0" y="366046"/>
                    </a:lnTo>
                    <a:lnTo>
                      <a:pt x="298895" y="661416"/>
                    </a:lnTo>
                    <a:lnTo>
                      <a:pt x="425863" y="567119"/>
                    </a:lnTo>
                    <a:lnTo>
                      <a:pt x="184023" y="384048"/>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7" name="Google Shape;457;p32"/>
              <p:cNvSpPr/>
              <p:nvPr/>
            </p:nvSpPr>
            <p:spPr>
              <a:xfrm>
                <a:off x="6758996" y="2340326"/>
                <a:ext cx="690741" cy="515609"/>
              </a:xfrm>
              <a:custGeom>
                <a:rect b="b" l="l" r="r" t="t"/>
                <a:pathLst>
                  <a:path extrusionOk="0" h="421766" w="565023">
                    <a:moveTo>
                      <a:pt x="0" y="0"/>
                    </a:moveTo>
                    <a:lnTo>
                      <a:pt x="176022" y="195167"/>
                    </a:lnTo>
                    <a:lnTo>
                      <a:pt x="409480" y="269843"/>
                    </a:lnTo>
                    <a:lnTo>
                      <a:pt x="425863" y="421767"/>
                    </a:lnTo>
                    <a:lnTo>
                      <a:pt x="565023" y="421767"/>
                    </a:lnTo>
                    <a:lnTo>
                      <a:pt x="454628" y="205645"/>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8" name="Google Shape;458;p32"/>
              <p:cNvSpPr/>
              <p:nvPr/>
            </p:nvSpPr>
            <p:spPr>
              <a:xfrm>
                <a:off x="5323018" y="1920055"/>
                <a:ext cx="445511" cy="936085"/>
              </a:xfrm>
              <a:custGeom>
                <a:rect b="b" l="l" r="r" t="t"/>
                <a:pathLst>
                  <a:path extrusionOk="0" h="765714" w="364426">
                    <a:moveTo>
                      <a:pt x="360331" y="0"/>
                    </a:moveTo>
                    <a:lnTo>
                      <a:pt x="294799" y="243745"/>
                    </a:lnTo>
                    <a:lnTo>
                      <a:pt x="364426" y="381667"/>
                    </a:lnTo>
                    <a:lnTo>
                      <a:pt x="329565" y="617887"/>
                    </a:lnTo>
                    <a:lnTo>
                      <a:pt x="188309" y="765715"/>
                    </a:lnTo>
                    <a:lnTo>
                      <a:pt x="0" y="765715"/>
                    </a:lnTo>
                    <a:lnTo>
                      <a:pt x="225171" y="593312"/>
                    </a:lnTo>
                    <a:lnTo>
                      <a:pt x="307086" y="364046"/>
                    </a:lnTo>
                    <a:lnTo>
                      <a:pt x="253841" y="243745"/>
                    </a:lnTo>
                    <a:lnTo>
                      <a:pt x="259270" y="8192"/>
                    </a:lnTo>
                    <a:lnTo>
                      <a:pt x="360331"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9" name="Google Shape;459;p32"/>
              <p:cNvSpPr/>
              <p:nvPr/>
            </p:nvSpPr>
            <p:spPr>
              <a:xfrm>
                <a:off x="5404722" y="4768498"/>
                <a:ext cx="500588" cy="1545200"/>
              </a:xfrm>
              <a:custGeom>
                <a:rect b="b" l="l" r="r" t="t"/>
                <a:pathLst>
                  <a:path extrusionOk="0" h="1263967" w="409479">
                    <a:moveTo>
                      <a:pt x="0" y="0"/>
                    </a:moveTo>
                    <a:lnTo>
                      <a:pt x="92773" y="428244"/>
                    </a:lnTo>
                    <a:lnTo>
                      <a:pt x="297561" y="612838"/>
                    </a:lnTo>
                    <a:lnTo>
                      <a:pt x="379476" y="955453"/>
                    </a:lnTo>
                    <a:lnTo>
                      <a:pt x="409480" y="1263968"/>
                    </a:lnTo>
                    <a:lnTo>
                      <a:pt x="283940" y="789813"/>
                    </a:lnTo>
                    <a:lnTo>
                      <a:pt x="0" y="461391"/>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0" name="Google Shape;460;p32"/>
              <p:cNvSpPr/>
              <p:nvPr/>
            </p:nvSpPr>
            <p:spPr>
              <a:xfrm>
                <a:off x="5545666" y="4499762"/>
                <a:ext cx="583147" cy="1095031"/>
              </a:xfrm>
              <a:custGeom>
                <a:rect b="b" l="l" r="r" t="t"/>
                <a:pathLst>
                  <a:path extrusionOk="0" h="895731" w="477012">
                    <a:moveTo>
                      <a:pt x="0" y="0"/>
                    </a:moveTo>
                    <a:lnTo>
                      <a:pt x="182213" y="452914"/>
                    </a:lnTo>
                    <a:lnTo>
                      <a:pt x="350044" y="585121"/>
                    </a:lnTo>
                    <a:lnTo>
                      <a:pt x="350044" y="765238"/>
                    </a:lnTo>
                    <a:lnTo>
                      <a:pt x="477012" y="895731"/>
                    </a:lnTo>
                    <a:lnTo>
                      <a:pt x="374523" y="715709"/>
                    </a:lnTo>
                    <a:lnTo>
                      <a:pt x="477012" y="729234"/>
                    </a:lnTo>
                    <a:lnTo>
                      <a:pt x="350044" y="522161"/>
                    </a:lnTo>
                    <a:lnTo>
                      <a:pt x="214979" y="414147"/>
                    </a:lnTo>
                    <a:lnTo>
                      <a:pt x="0"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1" name="Google Shape;461;p32"/>
              <p:cNvSpPr/>
              <p:nvPr/>
            </p:nvSpPr>
            <p:spPr>
              <a:xfrm>
                <a:off x="5518082" y="4499762"/>
                <a:ext cx="545652" cy="1982910"/>
              </a:xfrm>
              <a:custGeom>
                <a:rect b="b" l="l" r="r" t="t"/>
                <a:pathLst>
                  <a:path extrusionOk="0" h="1622012" w="446341">
                    <a:moveTo>
                      <a:pt x="0" y="648176"/>
                    </a:moveTo>
                    <a:lnTo>
                      <a:pt x="22574" y="0"/>
                    </a:lnTo>
                    <a:lnTo>
                      <a:pt x="155639" y="648176"/>
                    </a:lnTo>
                    <a:lnTo>
                      <a:pt x="316706" y="868775"/>
                    </a:lnTo>
                    <a:lnTo>
                      <a:pt x="397097" y="1048798"/>
                    </a:lnTo>
                    <a:lnTo>
                      <a:pt x="446342" y="1309878"/>
                    </a:lnTo>
                    <a:lnTo>
                      <a:pt x="397097" y="1622012"/>
                    </a:lnTo>
                    <a:lnTo>
                      <a:pt x="344043" y="1453896"/>
                    </a:lnTo>
                    <a:lnTo>
                      <a:pt x="397097" y="1300924"/>
                    </a:lnTo>
                    <a:lnTo>
                      <a:pt x="344043" y="1062323"/>
                    </a:lnTo>
                    <a:lnTo>
                      <a:pt x="286703" y="1175385"/>
                    </a:lnTo>
                    <a:lnTo>
                      <a:pt x="204788" y="832771"/>
                    </a:lnTo>
                    <a:lnTo>
                      <a:pt x="0" y="64817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2" name="Google Shape;462;p32"/>
              <p:cNvSpPr/>
              <p:nvPr/>
            </p:nvSpPr>
            <p:spPr>
              <a:xfrm>
                <a:off x="6225247" y="4813308"/>
                <a:ext cx="307060" cy="1123210"/>
              </a:xfrm>
              <a:custGeom>
                <a:rect b="b" l="l" r="r" t="t"/>
                <a:pathLst>
                  <a:path extrusionOk="0" h="918781" w="251174">
                    <a:moveTo>
                      <a:pt x="0" y="918781"/>
                    </a:moveTo>
                    <a:lnTo>
                      <a:pt x="72390" y="724662"/>
                    </a:lnTo>
                    <a:lnTo>
                      <a:pt x="0" y="355568"/>
                    </a:lnTo>
                    <a:lnTo>
                      <a:pt x="101060" y="256508"/>
                    </a:lnTo>
                    <a:lnTo>
                      <a:pt x="133826" y="0"/>
                    </a:lnTo>
                    <a:lnTo>
                      <a:pt x="215646" y="144018"/>
                    </a:lnTo>
                    <a:lnTo>
                      <a:pt x="251174" y="273082"/>
                    </a:lnTo>
                    <a:lnTo>
                      <a:pt x="131064" y="747141"/>
                    </a:lnTo>
                    <a:lnTo>
                      <a:pt x="0" y="91878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3" name="Google Shape;463;p32"/>
              <p:cNvSpPr/>
              <p:nvPr/>
            </p:nvSpPr>
            <p:spPr>
              <a:xfrm>
                <a:off x="5718267" y="2855685"/>
                <a:ext cx="570687" cy="2123573"/>
              </a:xfrm>
              <a:custGeom>
                <a:rect b="b" l="l" r="r" t="t"/>
                <a:pathLst>
                  <a:path extrusionOk="0" h="1737074" w="466820">
                    <a:moveTo>
                      <a:pt x="414909" y="1737074"/>
                    </a:moveTo>
                    <a:lnTo>
                      <a:pt x="335756" y="1408462"/>
                    </a:lnTo>
                    <a:lnTo>
                      <a:pt x="233267" y="1345502"/>
                    </a:lnTo>
                    <a:lnTo>
                      <a:pt x="233267" y="1178909"/>
                    </a:lnTo>
                    <a:lnTo>
                      <a:pt x="0" y="904303"/>
                    </a:lnTo>
                    <a:lnTo>
                      <a:pt x="20479" y="485680"/>
                    </a:lnTo>
                    <a:lnTo>
                      <a:pt x="172021" y="625221"/>
                    </a:lnTo>
                    <a:lnTo>
                      <a:pt x="97250" y="184118"/>
                    </a:lnTo>
                    <a:lnTo>
                      <a:pt x="172021" y="0"/>
                    </a:lnTo>
                    <a:lnTo>
                      <a:pt x="266128" y="0"/>
                    </a:lnTo>
                    <a:lnTo>
                      <a:pt x="207454" y="233648"/>
                    </a:lnTo>
                    <a:lnTo>
                      <a:pt x="233267" y="357188"/>
                    </a:lnTo>
                    <a:lnTo>
                      <a:pt x="311182" y="152590"/>
                    </a:lnTo>
                    <a:lnTo>
                      <a:pt x="466820" y="538544"/>
                    </a:lnTo>
                    <a:lnTo>
                      <a:pt x="282511" y="981170"/>
                    </a:lnTo>
                    <a:lnTo>
                      <a:pt x="466820" y="1075373"/>
                    </a:lnTo>
                    <a:lnTo>
                      <a:pt x="372618" y="1273493"/>
                    </a:lnTo>
                    <a:lnTo>
                      <a:pt x="414909" y="1737074"/>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4" name="Google Shape;464;p32"/>
              <p:cNvSpPr/>
              <p:nvPr/>
            </p:nvSpPr>
            <p:spPr>
              <a:xfrm>
                <a:off x="6225247" y="2855685"/>
                <a:ext cx="1224748" cy="2123573"/>
              </a:xfrm>
              <a:custGeom>
                <a:rect b="b" l="l" r="r" t="t"/>
                <a:pathLst>
                  <a:path extrusionOk="0" h="1737074" w="1001839">
                    <a:moveTo>
                      <a:pt x="51911" y="1381506"/>
                    </a:moveTo>
                    <a:lnTo>
                      <a:pt x="0" y="1737074"/>
                    </a:lnTo>
                    <a:lnTo>
                      <a:pt x="109252" y="1483709"/>
                    </a:lnTo>
                    <a:lnTo>
                      <a:pt x="236125" y="1345502"/>
                    </a:lnTo>
                    <a:lnTo>
                      <a:pt x="363093" y="1079945"/>
                    </a:lnTo>
                    <a:lnTo>
                      <a:pt x="363093" y="940403"/>
                    </a:lnTo>
                    <a:lnTo>
                      <a:pt x="436817" y="598265"/>
                    </a:lnTo>
                    <a:lnTo>
                      <a:pt x="567880" y="292132"/>
                    </a:lnTo>
                    <a:lnTo>
                      <a:pt x="1001840" y="0"/>
                    </a:lnTo>
                    <a:lnTo>
                      <a:pt x="465487" y="238125"/>
                    </a:lnTo>
                    <a:lnTo>
                      <a:pt x="251174" y="575786"/>
                    </a:lnTo>
                    <a:lnTo>
                      <a:pt x="285274" y="924878"/>
                    </a:lnTo>
                    <a:lnTo>
                      <a:pt x="281178" y="1008602"/>
                    </a:lnTo>
                    <a:lnTo>
                      <a:pt x="154305" y="1156430"/>
                    </a:lnTo>
                    <a:lnTo>
                      <a:pt x="162496" y="1268921"/>
                    </a:lnTo>
                    <a:lnTo>
                      <a:pt x="51911" y="1381506"/>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5" name="Google Shape;465;p32"/>
              <p:cNvSpPr/>
              <p:nvPr/>
            </p:nvSpPr>
            <p:spPr>
              <a:xfrm>
                <a:off x="4747603" y="2855685"/>
                <a:ext cx="798450" cy="1913742"/>
              </a:xfrm>
              <a:custGeom>
                <a:rect b="b" l="l" r="r" t="t"/>
                <a:pathLst>
                  <a:path extrusionOk="0" h="1565433" w="653129">
                    <a:moveTo>
                      <a:pt x="653129" y="1318451"/>
                    </a:moveTo>
                    <a:lnTo>
                      <a:pt x="537782" y="1565434"/>
                    </a:lnTo>
                    <a:lnTo>
                      <a:pt x="357569" y="1046893"/>
                    </a:lnTo>
                    <a:lnTo>
                      <a:pt x="193834" y="924878"/>
                    </a:lnTo>
                    <a:lnTo>
                      <a:pt x="68199" y="512731"/>
                    </a:lnTo>
                    <a:lnTo>
                      <a:pt x="98298" y="211169"/>
                    </a:lnTo>
                    <a:lnTo>
                      <a:pt x="0" y="0"/>
                    </a:lnTo>
                    <a:lnTo>
                      <a:pt x="216979" y="188595"/>
                    </a:lnTo>
                    <a:lnTo>
                      <a:pt x="163830" y="314706"/>
                    </a:lnTo>
                    <a:lnTo>
                      <a:pt x="302990" y="611791"/>
                    </a:lnTo>
                    <a:lnTo>
                      <a:pt x="274320" y="832295"/>
                    </a:lnTo>
                    <a:lnTo>
                      <a:pt x="470916" y="1008602"/>
                    </a:lnTo>
                    <a:lnTo>
                      <a:pt x="653129" y="131845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6" name="Google Shape;466;p32"/>
              <p:cNvSpPr/>
              <p:nvPr/>
            </p:nvSpPr>
            <p:spPr>
              <a:xfrm>
                <a:off x="5545666" y="2855685"/>
                <a:ext cx="382981" cy="1611805"/>
              </a:xfrm>
              <a:custGeom>
                <a:rect b="b" l="l" r="r" t="t"/>
                <a:pathLst>
                  <a:path extrusionOk="0" h="1318450" w="313277">
                    <a:moveTo>
                      <a:pt x="182213" y="0"/>
                    </a:moveTo>
                    <a:lnTo>
                      <a:pt x="22479" y="538544"/>
                    </a:lnTo>
                    <a:lnTo>
                      <a:pt x="89344" y="890873"/>
                    </a:lnTo>
                    <a:lnTo>
                      <a:pt x="0" y="1318451"/>
                    </a:lnTo>
                    <a:lnTo>
                      <a:pt x="141256" y="904303"/>
                    </a:lnTo>
                    <a:lnTo>
                      <a:pt x="161735" y="485680"/>
                    </a:lnTo>
                    <a:lnTo>
                      <a:pt x="313277" y="625221"/>
                    </a:lnTo>
                    <a:lnTo>
                      <a:pt x="238506" y="184118"/>
                    </a:lnTo>
                    <a:lnTo>
                      <a:pt x="313277" y="0"/>
                    </a:lnTo>
                    <a:lnTo>
                      <a:pt x="182213" y="0"/>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7" name="Google Shape;467;p32"/>
              <p:cNvSpPr/>
              <p:nvPr/>
            </p:nvSpPr>
            <p:spPr>
              <a:xfrm>
                <a:off x="4992713" y="2855685"/>
                <a:ext cx="775976" cy="1017479"/>
              </a:xfrm>
              <a:custGeom>
                <a:rect b="b" l="l" r="r" t="t"/>
                <a:pathLst>
                  <a:path extrusionOk="0" h="832294" w="634745">
                    <a:moveTo>
                      <a:pt x="393097" y="202121"/>
                    </a:moveTo>
                    <a:lnTo>
                      <a:pt x="307181" y="538544"/>
                    </a:lnTo>
                    <a:lnTo>
                      <a:pt x="73724" y="832295"/>
                    </a:lnTo>
                    <a:lnTo>
                      <a:pt x="196596" y="557784"/>
                    </a:lnTo>
                    <a:lnTo>
                      <a:pt x="125920" y="436245"/>
                    </a:lnTo>
                    <a:lnTo>
                      <a:pt x="180213" y="274130"/>
                    </a:lnTo>
                    <a:lnTo>
                      <a:pt x="125920" y="116586"/>
                    </a:lnTo>
                    <a:lnTo>
                      <a:pt x="0" y="0"/>
                    </a:lnTo>
                    <a:lnTo>
                      <a:pt x="634746" y="0"/>
                    </a:lnTo>
                    <a:lnTo>
                      <a:pt x="393097" y="202121"/>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8" name="Google Shape;468;p32"/>
              <p:cNvSpPr/>
              <p:nvPr/>
            </p:nvSpPr>
            <p:spPr>
              <a:xfrm>
                <a:off x="6288677" y="2855685"/>
                <a:ext cx="735803" cy="1105510"/>
              </a:xfrm>
              <a:custGeom>
                <a:rect b="b" l="l" r="r" t="t"/>
                <a:pathLst>
                  <a:path extrusionOk="0" h="904303" w="601884">
                    <a:moveTo>
                      <a:pt x="118777" y="904303"/>
                    </a:moveTo>
                    <a:lnTo>
                      <a:pt x="0" y="538544"/>
                    </a:lnTo>
                    <a:lnTo>
                      <a:pt x="0" y="292132"/>
                    </a:lnTo>
                    <a:lnTo>
                      <a:pt x="159639" y="0"/>
                    </a:lnTo>
                    <a:lnTo>
                      <a:pt x="334613" y="93631"/>
                    </a:lnTo>
                    <a:lnTo>
                      <a:pt x="401288" y="0"/>
                    </a:lnTo>
                    <a:lnTo>
                      <a:pt x="601885" y="0"/>
                    </a:lnTo>
                    <a:lnTo>
                      <a:pt x="413575" y="238125"/>
                    </a:lnTo>
                    <a:lnTo>
                      <a:pt x="199263" y="575786"/>
                    </a:lnTo>
                    <a:lnTo>
                      <a:pt x="213265" y="719233"/>
                    </a:lnTo>
                    <a:lnTo>
                      <a:pt x="118777" y="904303"/>
                    </a:lnTo>
                    <a:close/>
                  </a:path>
                </a:pathLst>
              </a:custGeom>
              <a:gradFill>
                <a:gsLst>
                  <a:gs pos="0">
                    <a:srgbClr val="00ACBE"/>
                  </a:gs>
                  <a:gs pos="100000">
                    <a:srgbClr val="6BDEFF"/>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9" name="Google Shape;469;p32"/>
              <p:cNvSpPr/>
              <p:nvPr/>
            </p:nvSpPr>
            <p:spPr>
              <a:xfrm>
                <a:off x="6288677" y="2855685"/>
                <a:ext cx="490575" cy="1105510"/>
              </a:xfrm>
              <a:custGeom>
                <a:rect b="b" l="l" r="r" t="t"/>
                <a:pathLst>
                  <a:path extrusionOk="0" h="904303" w="401288">
                    <a:moveTo>
                      <a:pt x="114681" y="357092"/>
                    </a:moveTo>
                    <a:lnTo>
                      <a:pt x="73724" y="538544"/>
                    </a:lnTo>
                    <a:lnTo>
                      <a:pt x="135065" y="659225"/>
                    </a:lnTo>
                    <a:lnTo>
                      <a:pt x="118777" y="904303"/>
                    </a:lnTo>
                    <a:lnTo>
                      <a:pt x="0" y="538544"/>
                    </a:lnTo>
                    <a:lnTo>
                      <a:pt x="0" y="292132"/>
                    </a:lnTo>
                    <a:lnTo>
                      <a:pt x="159639" y="0"/>
                    </a:lnTo>
                    <a:lnTo>
                      <a:pt x="401288" y="0"/>
                    </a:lnTo>
                    <a:lnTo>
                      <a:pt x="270224" y="184118"/>
                    </a:lnTo>
                    <a:lnTo>
                      <a:pt x="114681" y="35709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0" name="Google Shape;470;p32"/>
              <p:cNvSpPr/>
              <p:nvPr/>
            </p:nvSpPr>
            <p:spPr>
              <a:xfrm>
                <a:off x="6919144" y="2855685"/>
                <a:ext cx="530515" cy="759907"/>
              </a:xfrm>
              <a:custGeom>
                <a:rect b="b" l="l" r="r" t="t"/>
                <a:pathLst>
                  <a:path extrusionOk="0" h="621601" w="433959">
                    <a:moveTo>
                      <a:pt x="212979" y="621602"/>
                    </a:moveTo>
                    <a:lnTo>
                      <a:pt x="114586" y="314706"/>
                    </a:lnTo>
                    <a:lnTo>
                      <a:pt x="0" y="292132"/>
                    </a:lnTo>
                    <a:lnTo>
                      <a:pt x="433959" y="0"/>
                    </a:lnTo>
                    <a:lnTo>
                      <a:pt x="216979" y="220123"/>
                    </a:lnTo>
                    <a:lnTo>
                      <a:pt x="288322" y="293180"/>
                    </a:lnTo>
                    <a:lnTo>
                      <a:pt x="216979" y="310801"/>
                    </a:lnTo>
                    <a:lnTo>
                      <a:pt x="212979" y="621602"/>
                    </a:lnTo>
                    <a:close/>
                  </a:path>
                </a:pathLst>
              </a:custGeom>
              <a:gradFill>
                <a:gsLst>
                  <a:gs pos="0">
                    <a:srgbClr val="6BDEFF">
                      <a:alpha val="60000"/>
                    </a:srgbClr>
                  </a:gs>
                  <a:gs pos="100000">
                    <a:srgbClr val="00BEBE"/>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1" name="Google Shape;471;p32"/>
              <p:cNvSpPr/>
              <p:nvPr/>
            </p:nvSpPr>
            <p:spPr>
              <a:xfrm>
                <a:off x="5713842" y="2248961"/>
                <a:ext cx="380536" cy="603175"/>
              </a:xfrm>
              <a:custGeom>
                <a:rect b="b" l="l" r="r" t="t"/>
                <a:pathLst>
                  <a:path extrusionOk="0" h="493395" w="311277">
                    <a:moveTo>
                      <a:pt x="0" y="493395"/>
                    </a:moveTo>
                    <a:lnTo>
                      <a:pt x="182118" y="323469"/>
                    </a:lnTo>
                    <a:lnTo>
                      <a:pt x="192500" y="202692"/>
                    </a:lnTo>
                    <a:lnTo>
                      <a:pt x="311277" y="0"/>
                    </a:lnTo>
                    <a:lnTo>
                      <a:pt x="247745" y="208788"/>
                    </a:lnTo>
                    <a:lnTo>
                      <a:pt x="282607" y="378714"/>
                    </a:lnTo>
                    <a:lnTo>
                      <a:pt x="217075" y="493395"/>
                    </a:lnTo>
                    <a:lnTo>
                      <a:pt x="0" y="49339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2" name="Google Shape;472;p32"/>
              <p:cNvSpPr/>
              <p:nvPr/>
            </p:nvSpPr>
            <p:spPr>
              <a:xfrm>
                <a:off x="6161117" y="2244772"/>
                <a:ext cx="655690" cy="595723"/>
              </a:xfrm>
              <a:custGeom>
                <a:rect b="b" l="l" r="r" t="t"/>
                <a:pathLst>
                  <a:path extrusionOk="0" h="487299" w="536352">
                    <a:moveTo>
                      <a:pt x="52483" y="487299"/>
                    </a:moveTo>
                    <a:lnTo>
                      <a:pt x="104394" y="360331"/>
                    </a:lnTo>
                    <a:lnTo>
                      <a:pt x="40862" y="260033"/>
                    </a:lnTo>
                    <a:lnTo>
                      <a:pt x="40862" y="174022"/>
                    </a:lnTo>
                    <a:lnTo>
                      <a:pt x="0" y="0"/>
                    </a:lnTo>
                    <a:lnTo>
                      <a:pt x="181451" y="165830"/>
                    </a:lnTo>
                    <a:lnTo>
                      <a:pt x="202692" y="289084"/>
                    </a:lnTo>
                    <a:lnTo>
                      <a:pt x="302990" y="165830"/>
                    </a:lnTo>
                    <a:lnTo>
                      <a:pt x="470821" y="356235"/>
                    </a:lnTo>
                    <a:lnTo>
                      <a:pt x="536353" y="487299"/>
                    </a:lnTo>
                    <a:lnTo>
                      <a:pt x="275368" y="487299"/>
                    </a:lnTo>
                    <a:lnTo>
                      <a:pt x="52483" y="48729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3" name="Google Shape;473;p32"/>
              <p:cNvSpPr/>
              <p:nvPr/>
            </p:nvSpPr>
            <p:spPr>
              <a:xfrm>
                <a:off x="6480365" y="2459040"/>
                <a:ext cx="347932" cy="392995"/>
              </a:xfrm>
              <a:custGeom>
                <a:rect b="b" l="l" r="r" t="t"/>
                <a:pathLst>
                  <a:path extrusionOk="0" h="321468" w="284607">
                    <a:moveTo>
                      <a:pt x="77819" y="178117"/>
                    </a:moveTo>
                    <a:lnTo>
                      <a:pt x="51245" y="0"/>
                    </a:lnTo>
                    <a:lnTo>
                      <a:pt x="219075" y="190405"/>
                    </a:lnTo>
                    <a:lnTo>
                      <a:pt x="284607" y="321469"/>
                    </a:lnTo>
                    <a:lnTo>
                      <a:pt x="0" y="321469"/>
                    </a:lnTo>
                    <a:lnTo>
                      <a:pt x="77819" y="178117"/>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4" name="Google Shape;474;p32"/>
              <p:cNvSpPr/>
              <p:nvPr/>
            </p:nvSpPr>
            <p:spPr>
              <a:xfrm>
                <a:off x="6161117" y="2244772"/>
                <a:ext cx="307758" cy="611210"/>
              </a:xfrm>
              <a:custGeom>
                <a:rect b="b" l="l" r="r" t="t"/>
                <a:pathLst>
                  <a:path extrusionOk="0" h="499967" w="251745">
                    <a:moveTo>
                      <a:pt x="0" y="0"/>
                    </a:moveTo>
                    <a:lnTo>
                      <a:pt x="79819" y="210884"/>
                    </a:lnTo>
                    <a:lnTo>
                      <a:pt x="184214" y="350139"/>
                    </a:lnTo>
                    <a:lnTo>
                      <a:pt x="251746" y="499967"/>
                    </a:lnTo>
                    <a:lnTo>
                      <a:pt x="52483" y="487299"/>
                    </a:lnTo>
                    <a:lnTo>
                      <a:pt x="104394" y="360331"/>
                    </a:lnTo>
                    <a:lnTo>
                      <a:pt x="40862" y="260033"/>
                    </a:lnTo>
                    <a:lnTo>
                      <a:pt x="40862" y="174022"/>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5" name="Google Shape;475;p32"/>
              <p:cNvSpPr/>
              <p:nvPr/>
            </p:nvSpPr>
            <p:spPr>
              <a:xfrm>
                <a:off x="5683235" y="2149685"/>
                <a:ext cx="360507" cy="690857"/>
              </a:xfrm>
              <a:custGeom>
                <a:rect b="b" l="l" r="r" t="t"/>
                <a:pathLst>
                  <a:path extrusionOk="0" h="565118" w="294893">
                    <a:moveTo>
                      <a:pt x="90106" y="0"/>
                    </a:moveTo>
                    <a:lnTo>
                      <a:pt x="184309" y="169926"/>
                    </a:lnTo>
                    <a:lnTo>
                      <a:pt x="294894" y="235839"/>
                    </a:lnTo>
                    <a:lnTo>
                      <a:pt x="235458" y="284607"/>
                    </a:lnTo>
                    <a:lnTo>
                      <a:pt x="235458" y="389001"/>
                    </a:lnTo>
                    <a:lnTo>
                      <a:pt x="79819" y="565118"/>
                    </a:lnTo>
                    <a:lnTo>
                      <a:pt x="34766" y="429959"/>
                    </a:lnTo>
                    <a:lnTo>
                      <a:pt x="69628" y="193738"/>
                    </a:lnTo>
                    <a:lnTo>
                      <a:pt x="0" y="55817"/>
                    </a:lnTo>
                    <a:lnTo>
                      <a:pt x="90106"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6" name="Google Shape;476;p32"/>
              <p:cNvSpPr/>
              <p:nvPr/>
            </p:nvSpPr>
            <p:spPr>
              <a:xfrm>
                <a:off x="5683235" y="1920055"/>
                <a:ext cx="225317" cy="437477"/>
              </a:xfrm>
              <a:custGeom>
                <a:rect b="b" l="l" r="r" t="t"/>
                <a:pathLst>
                  <a:path extrusionOk="0" h="357854" w="184308">
                    <a:moveTo>
                      <a:pt x="69628" y="0"/>
                    </a:moveTo>
                    <a:lnTo>
                      <a:pt x="69628" y="144971"/>
                    </a:lnTo>
                    <a:lnTo>
                      <a:pt x="114681" y="120396"/>
                    </a:lnTo>
                    <a:lnTo>
                      <a:pt x="184309" y="357854"/>
                    </a:lnTo>
                    <a:lnTo>
                      <a:pt x="90106" y="187928"/>
                    </a:lnTo>
                    <a:lnTo>
                      <a:pt x="0" y="232981"/>
                    </a:lnTo>
                    <a:lnTo>
                      <a:pt x="69628"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7" name="Google Shape;477;p32"/>
              <p:cNvSpPr/>
              <p:nvPr/>
            </p:nvSpPr>
            <p:spPr>
              <a:xfrm>
                <a:off x="6618866" y="2102665"/>
                <a:ext cx="660814" cy="753386"/>
              </a:xfrm>
              <a:custGeom>
                <a:rect b="b" l="l" r="r" t="t"/>
                <a:pathLst>
                  <a:path extrusionOk="0" h="616267" w="540543">
                    <a:moveTo>
                      <a:pt x="0" y="0"/>
                    </a:moveTo>
                    <a:lnTo>
                      <a:pt x="145351" y="302609"/>
                    </a:lnTo>
                    <a:lnTo>
                      <a:pt x="145351" y="442913"/>
                    </a:lnTo>
                    <a:lnTo>
                      <a:pt x="190405" y="519684"/>
                    </a:lnTo>
                    <a:lnTo>
                      <a:pt x="331660" y="603599"/>
                    </a:lnTo>
                    <a:lnTo>
                      <a:pt x="540544" y="616268"/>
                    </a:lnTo>
                    <a:lnTo>
                      <a:pt x="524161" y="464344"/>
                    </a:lnTo>
                    <a:lnTo>
                      <a:pt x="290703" y="389668"/>
                    </a:lnTo>
                    <a:lnTo>
                      <a:pt x="114681" y="194500"/>
                    </a:lnTo>
                    <a:lnTo>
                      <a:pt x="0"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8" name="Google Shape;478;p32"/>
              <p:cNvSpPr/>
              <p:nvPr/>
            </p:nvSpPr>
            <p:spPr>
              <a:xfrm>
                <a:off x="6571381" y="2102665"/>
                <a:ext cx="225200" cy="577674"/>
              </a:xfrm>
              <a:custGeom>
                <a:rect b="b" l="l" r="r" t="t"/>
                <a:pathLst>
                  <a:path extrusionOk="0" h="472535" w="184213">
                    <a:moveTo>
                      <a:pt x="135064" y="472535"/>
                    </a:moveTo>
                    <a:lnTo>
                      <a:pt x="104394" y="290322"/>
                    </a:lnTo>
                    <a:lnTo>
                      <a:pt x="0" y="110204"/>
                    </a:lnTo>
                    <a:lnTo>
                      <a:pt x="38862" y="0"/>
                    </a:lnTo>
                    <a:lnTo>
                      <a:pt x="38862" y="110204"/>
                    </a:lnTo>
                    <a:lnTo>
                      <a:pt x="184213" y="302609"/>
                    </a:lnTo>
                    <a:lnTo>
                      <a:pt x="184213" y="442913"/>
                    </a:lnTo>
                    <a:lnTo>
                      <a:pt x="135064" y="472535"/>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9" name="Google Shape;479;p32"/>
              <p:cNvSpPr/>
              <p:nvPr/>
            </p:nvSpPr>
            <p:spPr>
              <a:xfrm>
                <a:off x="5766218" y="1409700"/>
                <a:ext cx="327438" cy="1028658"/>
              </a:xfrm>
              <a:custGeom>
                <a:rect b="b" l="l" r="r" t="t"/>
                <a:pathLst>
                  <a:path extrusionOk="0" h="841438" w="267843">
                    <a:moveTo>
                      <a:pt x="267843" y="0"/>
                    </a:moveTo>
                    <a:lnTo>
                      <a:pt x="167545" y="370142"/>
                    </a:lnTo>
                    <a:lnTo>
                      <a:pt x="245364" y="513493"/>
                    </a:lnTo>
                    <a:lnTo>
                      <a:pt x="132779" y="552355"/>
                    </a:lnTo>
                    <a:lnTo>
                      <a:pt x="226981" y="841438"/>
                    </a:lnTo>
                    <a:lnTo>
                      <a:pt x="116396" y="775526"/>
                    </a:lnTo>
                    <a:lnTo>
                      <a:pt x="46768" y="538067"/>
                    </a:lnTo>
                    <a:lnTo>
                      <a:pt x="1715" y="562642"/>
                    </a:lnTo>
                    <a:lnTo>
                      <a:pt x="0" y="412433"/>
                    </a:lnTo>
                    <a:lnTo>
                      <a:pt x="107633" y="153067"/>
                    </a:lnTo>
                    <a:lnTo>
                      <a:pt x="267843" y="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0" name="Google Shape;480;p32"/>
              <p:cNvSpPr/>
              <p:nvPr/>
            </p:nvSpPr>
            <p:spPr>
              <a:xfrm>
                <a:off x="4750512" y="2690999"/>
                <a:ext cx="575694" cy="164766"/>
              </a:xfrm>
              <a:custGeom>
                <a:rect b="b" l="l" r="r" t="t"/>
                <a:pathLst>
                  <a:path extrusionOk="0" h="134778" w="470915">
                    <a:moveTo>
                      <a:pt x="0" y="134779"/>
                    </a:moveTo>
                    <a:lnTo>
                      <a:pt x="157353" y="0"/>
                    </a:lnTo>
                    <a:lnTo>
                      <a:pt x="315278" y="40196"/>
                    </a:lnTo>
                    <a:lnTo>
                      <a:pt x="470916" y="134779"/>
                    </a:lnTo>
                    <a:lnTo>
                      <a:pt x="0" y="134779"/>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1" name="Google Shape;481;p32"/>
              <p:cNvSpPr/>
              <p:nvPr/>
            </p:nvSpPr>
            <p:spPr>
              <a:xfrm>
                <a:off x="4939873" y="1930063"/>
                <a:ext cx="700288" cy="810443"/>
              </a:xfrm>
              <a:custGeom>
                <a:rect b="b" l="l" r="r" t="t"/>
                <a:pathLst>
                  <a:path extrusionOk="0" h="662939" w="572833">
                    <a:moveTo>
                      <a:pt x="157924" y="662940"/>
                    </a:moveTo>
                    <a:lnTo>
                      <a:pt x="350330" y="562642"/>
                    </a:lnTo>
                    <a:lnTo>
                      <a:pt x="403574" y="377571"/>
                    </a:lnTo>
                    <a:lnTo>
                      <a:pt x="572833" y="0"/>
                    </a:lnTo>
                    <a:lnTo>
                      <a:pt x="366808" y="360331"/>
                    </a:lnTo>
                    <a:lnTo>
                      <a:pt x="309467" y="524161"/>
                    </a:lnTo>
                    <a:lnTo>
                      <a:pt x="0" y="622745"/>
                    </a:lnTo>
                    <a:lnTo>
                      <a:pt x="157924" y="662940"/>
                    </a:lnTo>
                    <a:close/>
                  </a:path>
                </a:pathLst>
              </a:custGeom>
              <a:gradFill>
                <a:gsLst>
                  <a:gs pos="0">
                    <a:srgbClr val="B0FEF5"/>
                  </a:gs>
                  <a:gs pos="100000">
                    <a:schemeClr val="lt1"/>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82" name="Google Shape;482;p32"/>
              <p:cNvSpPr/>
              <p:nvPr/>
            </p:nvSpPr>
            <p:spPr>
              <a:xfrm>
                <a:off x="7254933" y="2587405"/>
                <a:ext cx="190151" cy="264209"/>
              </a:xfrm>
              <a:custGeom>
                <a:rect b="b" l="l" r="r" t="t"/>
                <a:pathLst>
                  <a:path extrusionOk="0" h="216122" w="155543">
                    <a:moveTo>
                      <a:pt x="45148" y="0"/>
                    </a:moveTo>
                    <a:lnTo>
                      <a:pt x="0" y="64198"/>
                    </a:lnTo>
                    <a:lnTo>
                      <a:pt x="16383" y="216122"/>
                    </a:lnTo>
                    <a:lnTo>
                      <a:pt x="155543" y="216122"/>
                    </a:lnTo>
                    <a:lnTo>
                      <a:pt x="45148" y="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83" name="Google Shape;483;p32"/>
            <p:cNvSpPr/>
            <p:nvPr/>
          </p:nvSpPr>
          <p:spPr>
            <a:xfrm>
              <a:off x="1356797" y="-3687287"/>
              <a:ext cx="3073401" cy="5758941"/>
            </a:xfrm>
            <a:custGeom>
              <a:rect b="b" l="l" r="r" t="t"/>
              <a:pathLst>
                <a:path extrusionOk="0" h="5758941" w="3073401">
                  <a:moveTo>
                    <a:pt x="2130382" y="786819"/>
                  </a:moveTo>
                  <a:lnTo>
                    <a:pt x="2130382" y="796455"/>
                  </a:lnTo>
                  <a:lnTo>
                    <a:pt x="2155353" y="838806"/>
                  </a:lnTo>
                  <a:close/>
                  <a:moveTo>
                    <a:pt x="2130381" y="786819"/>
                  </a:moveTo>
                  <a:lnTo>
                    <a:pt x="2126430" y="789753"/>
                  </a:lnTo>
                  <a:lnTo>
                    <a:pt x="2128255" y="792848"/>
                  </a:lnTo>
                  <a:close/>
                  <a:moveTo>
                    <a:pt x="1533858" y="0"/>
                  </a:moveTo>
                  <a:lnTo>
                    <a:pt x="1533858" y="2"/>
                  </a:lnTo>
                  <a:lnTo>
                    <a:pt x="1533859" y="0"/>
                  </a:lnTo>
                  <a:lnTo>
                    <a:pt x="1539541" y="11855"/>
                  </a:lnTo>
                  <a:lnTo>
                    <a:pt x="1539541" y="0"/>
                  </a:lnTo>
                  <a:lnTo>
                    <a:pt x="1794854" y="532827"/>
                  </a:lnTo>
                  <a:lnTo>
                    <a:pt x="2130381" y="786819"/>
                  </a:lnTo>
                  <a:lnTo>
                    <a:pt x="2130382" y="786818"/>
                  </a:lnTo>
                  <a:lnTo>
                    <a:pt x="2130381" y="786817"/>
                  </a:lnTo>
                  <a:lnTo>
                    <a:pt x="2130382" y="786818"/>
                  </a:lnTo>
                  <a:lnTo>
                    <a:pt x="2130382" y="786817"/>
                  </a:lnTo>
                  <a:lnTo>
                    <a:pt x="2130382" y="786819"/>
                  </a:lnTo>
                  <a:lnTo>
                    <a:pt x="2289489" y="1056666"/>
                  </a:lnTo>
                  <a:lnTo>
                    <a:pt x="2289490" y="1056666"/>
                  </a:lnTo>
                  <a:lnTo>
                    <a:pt x="2913897" y="1339108"/>
                  </a:lnTo>
                  <a:lnTo>
                    <a:pt x="2915232" y="1337209"/>
                  </a:lnTo>
                  <a:lnTo>
                    <a:pt x="2916895" y="1340465"/>
                  </a:lnTo>
                  <a:lnTo>
                    <a:pt x="2920238" y="1341977"/>
                  </a:lnTo>
                  <a:lnTo>
                    <a:pt x="3073400" y="1641824"/>
                  </a:lnTo>
                  <a:lnTo>
                    <a:pt x="3073400" y="1641824"/>
                  </a:lnTo>
                  <a:lnTo>
                    <a:pt x="3073400" y="1641824"/>
                  </a:lnTo>
                  <a:lnTo>
                    <a:pt x="3073400" y="1641824"/>
                  </a:lnTo>
                  <a:lnTo>
                    <a:pt x="3073400" y="1641824"/>
                  </a:lnTo>
                  <a:lnTo>
                    <a:pt x="3073400" y="1641824"/>
                  </a:lnTo>
                  <a:lnTo>
                    <a:pt x="3073401" y="1641824"/>
                  </a:lnTo>
                  <a:lnTo>
                    <a:pt x="2827338" y="2137252"/>
                  </a:lnTo>
                  <a:lnTo>
                    <a:pt x="2766814" y="2504212"/>
                  </a:lnTo>
                  <a:lnTo>
                    <a:pt x="2766813" y="2504232"/>
                  </a:lnTo>
                  <a:lnTo>
                    <a:pt x="2766811" y="2504226"/>
                  </a:lnTo>
                  <a:lnTo>
                    <a:pt x="2728755" y="2734966"/>
                  </a:lnTo>
                  <a:lnTo>
                    <a:pt x="2509122" y="2924995"/>
                  </a:lnTo>
                  <a:lnTo>
                    <a:pt x="2418203" y="3235811"/>
                  </a:lnTo>
                  <a:lnTo>
                    <a:pt x="2266760" y="3377342"/>
                  </a:lnTo>
                  <a:lnTo>
                    <a:pt x="2228833" y="3985229"/>
                  </a:lnTo>
                  <a:lnTo>
                    <a:pt x="2031930" y="4243450"/>
                  </a:lnTo>
                  <a:lnTo>
                    <a:pt x="2031930" y="4243452"/>
                  </a:lnTo>
                  <a:lnTo>
                    <a:pt x="1865290" y="4901159"/>
                  </a:lnTo>
                  <a:lnTo>
                    <a:pt x="1683452" y="5139292"/>
                  </a:lnTo>
                  <a:lnTo>
                    <a:pt x="1683453" y="5139291"/>
                  </a:lnTo>
                  <a:lnTo>
                    <a:pt x="1683452" y="5139292"/>
                  </a:lnTo>
                  <a:lnTo>
                    <a:pt x="1431442" y="5758941"/>
                  </a:lnTo>
                  <a:lnTo>
                    <a:pt x="1319908" y="5567323"/>
                  </a:lnTo>
                  <a:lnTo>
                    <a:pt x="1185834" y="5060931"/>
                  </a:lnTo>
                  <a:lnTo>
                    <a:pt x="1145736" y="4909484"/>
                  </a:lnTo>
                  <a:lnTo>
                    <a:pt x="751798" y="4453832"/>
                  </a:lnTo>
                  <a:lnTo>
                    <a:pt x="751798" y="3813700"/>
                  </a:lnTo>
                  <a:lnTo>
                    <a:pt x="751799" y="3813703"/>
                  </a:lnTo>
                  <a:lnTo>
                    <a:pt x="751799" y="3813700"/>
                  </a:lnTo>
                  <a:lnTo>
                    <a:pt x="751798" y="3813699"/>
                  </a:lnTo>
                  <a:lnTo>
                    <a:pt x="751798" y="3813699"/>
                  </a:lnTo>
                  <a:lnTo>
                    <a:pt x="501772" y="3094278"/>
                  </a:lnTo>
                  <a:lnTo>
                    <a:pt x="274607" y="2924995"/>
                  </a:lnTo>
                  <a:lnTo>
                    <a:pt x="274607" y="2924995"/>
                  </a:lnTo>
                  <a:lnTo>
                    <a:pt x="274606" y="2924995"/>
                  </a:lnTo>
                  <a:lnTo>
                    <a:pt x="179951" y="2614476"/>
                  </a:lnTo>
                  <a:lnTo>
                    <a:pt x="100301" y="2353184"/>
                  </a:lnTo>
                  <a:lnTo>
                    <a:pt x="5682" y="1641825"/>
                  </a:lnTo>
                  <a:lnTo>
                    <a:pt x="0" y="1641825"/>
                  </a:lnTo>
                  <a:lnTo>
                    <a:pt x="223993" y="1454833"/>
                  </a:lnTo>
                  <a:lnTo>
                    <a:pt x="223992" y="1454833"/>
                  </a:lnTo>
                  <a:lnTo>
                    <a:pt x="653345" y="1318058"/>
                  </a:lnTo>
                  <a:lnTo>
                    <a:pt x="732900" y="1090761"/>
                  </a:lnTo>
                  <a:lnTo>
                    <a:pt x="1018738" y="590839"/>
                  </a:lnTo>
                  <a:lnTo>
                    <a:pt x="1018727" y="590863"/>
                  </a:lnTo>
                  <a:lnTo>
                    <a:pt x="1018739" y="590842"/>
                  </a:lnTo>
                  <a:lnTo>
                    <a:pt x="1018739" y="590841"/>
                  </a:lnTo>
                  <a:lnTo>
                    <a:pt x="1158951" y="579475"/>
                  </a:lnTo>
                  <a:lnTo>
                    <a:pt x="1158951" y="579475"/>
                  </a:lnTo>
                  <a:lnTo>
                    <a:pt x="1158952" y="579475"/>
                  </a:lnTo>
                  <a:lnTo>
                    <a:pt x="1163272" y="569756"/>
                  </a:lnTo>
                  <a:lnTo>
                    <a:pt x="1311584" y="212365"/>
                  </a:lnTo>
                  <a:close/>
                </a:path>
              </a:pathLst>
            </a:custGeom>
            <a:gradFill>
              <a:gsLst>
                <a:gs pos="0">
                  <a:srgbClr val="FFFFFF">
                    <a:alpha val="0"/>
                  </a:srgbClr>
                </a:gs>
                <a:gs pos="17000">
                  <a:srgbClr val="FFFFFF">
                    <a:alpha val="0"/>
                  </a:srgbClr>
                </a:gs>
                <a:gs pos="30000">
                  <a:srgbClr val="C0F6FC"/>
                </a:gs>
                <a:gs pos="64000">
                  <a:srgbClr val="1E3038">
                    <a:alpha val="43921"/>
                  </a:srgbClr>
                </a:gs>
                <a:gs pos="100000">
                  <a:srgbClr val="1E3038">
                    <a:alpha val="43921"/>
                  </a:srgbClr>
                </a:gs>
              </a:gsLst>
              <a:lin ang="5400012"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art&#10;&#10;Description automatically generated" id="484" name="Google Shape;484;p32"/>
            <p:cNvPicPr preferRelativeResize="0"/>
            <p:nvPr/>
          </p:nvPicPr>
          <p:blipFill rotWithShape="1">
            <a:blip r:embed="rId3">
              <a:alphaModFix amt="47000"/>
            </a:blip>
            <a:srcRect b="0" l="0" r="0" t="0"/>
            <a:stretch/>
          </p:blipFill>
          <p:spPr>
            <a:xfrm>
              <a:off x="1379263" y="-3687913"/>
              <a:ext cx="3066667" cy="5704762"/>
            </a:xfrm>
            <a:prstGeom prst="rect">
              <a:avLst/>
            </a:prstGeom>
            <a:noFill/>
            <a:ln>
              <a:noFill/>
            </a:ln>
          </p:spPr>
        </p:pic>
      </p:grpSp>
      <p:sp>
        <p:nvSpPr>
          <p:cNvPr id="485" name="Google Shape;485;p32"/>
          <p:cNvSpPr txBox="1"/>
          <p:nvPr/>
        </p:nvSpPr>
        <p:spPr>
          <a:xfrm>
            <a:off x="486000" y="117625"/>
            <a:ext cx="8172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u="sng">
                <a:solidFill>
                  <a:srgbClr val="EDEFF3"/>
                </a:solidFill>
                <a:latin typeface="Koulen"/>
                <a:ea typeface="Koulen"/>
                <a:cs typeface="Koulen"/>
                <a:sym typeface="Koulen"/>
              </a:rPr>
              <a:t>Models for analysis</a:t>
            </a:r>
            <a:endParaRPr sz="4500" u="sng">
              <a:solidFill>
                <a:srgbClr val="EDEFF3"/>
              </a:solidFill>
              <a:latin typeface="Koulen"/>
              <a:ea typeface="Koulen"/>
              <a:cs typeface="Koulen"/>
              <a:sym typeface="Koulen"/>
            </a:endParaRPr>
          </a:p>
        </p:txBody>
      </p:sp>
      <p:sp>
        <p:nvSpPr>
          <p:cNvPr id="486" name="Google Shape;486;p32"/>
          <p:cNvSpPr txBox="1"/>
          <p:nvPr/>
        </p:nvSpPr>
        <p:spPr>
          <a:xfrm>
            <a:off x="5197850" y="1781700"/>
            <a:ext cx="577800" cy="24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B3D61"/>
                </a:solidFill>
                <a:latin typeface="Consolas"/>
                <a:ea typeface="Consolas"/>
                <a:cs typeface="Consolas"/>
                <a:sym typeface="Consolas"/>
              </a:rPr>
              <a:t>491</a:t>
            </a:r>
            <a:endParaRPr>
              <a:solidFill>
                <a:srgbClr val="3B3D61"/>
              </a:solidFill>
            </a:endParaRPr>
          </a:p>
        </p:txBody>
      </p:sp>
      <p:pic>
        <p:nvPicPr>
          <p:cNvPr id="487" name="Google Shape;487;p32"/>
          <p:cNvPicPr preferRelativeResize="0"/>
          <p:nvPr/>
        </p:nvPicPr>
        <p:blipFill>
          <a:blip r:embed="rId4">
            <a:alphaModFix/>
          </a:blip>
          <a:stretch>
            <a:fillRect/>
          </a:stretch>
        </p:blipFill>
        <p:spPr>
          <a:xfrm>
            <a:off x="166675" y="1524000"/>
            <a:ext cx="8810625" cy="1047750"/>
          </a:xfrm>
          <a:prstGeom prst="rect">
            <a:avLst/>
          </a:prstGeom>
          <a:noFill/>
          <a:ln>
            <a:noFill/>
          </a:ln>
        </p:spPr>
      </p:pic>
      <p:sp>
        <p:nvSpPr>
          <p:cNvPr id="488" name="Google Shape;488;p32"/>
          <p:cNvSpPr txBox="1"/>
          <p:nvPr/>
        </p:nvSpPr>
        <p:spPr>
          <a:xfrm>
            <a:off x="166675" y="994825"/>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TRAIN AND TEST SPLIT</a:t>
            </a:r>
            <a:endParaRPr sz="2500">
              <a:solidFill>
                <a:srgbClr val="F0B852"/>
              </a:solidFill>
              <a:latin typeface="Koulen"/>
              <a:ea typeface="Koulen"/>
              <a:cs typeface="Koulen"/>
              <a:sym typeface="Koulen"/>
            </a:endParaRPr>
          </a:p>
        </p:txBody>
      </p:sp>
      <p:sp>
        <p:nvSpPr>
          <p:cNvPr id="489" name="Google Shape;489;p32"/>
          <p:cNvSpPr txBox="1"/>
          <p:nvPr/>
        </p:nvSpPr>
        <p:spPr>
          <a:xfrm>
            <a:off x="166675" y="2990250"/>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X</a:t>
            </a:r>
            <a:endParaRPr sz="2500">
              <a:solidFill>
                <a:srgbClr val="F0B852"/>
              </a:solidFill>
              <a:latin typeface="Koulen"/>
              <a:ea typeface="Koulen"/>
              <a:cs typeface="Koulen"/>
              <a:sym typeface="Koulen"/>
            </a:endParaRPr>
          </a:p>
        </p:txBody>
      </p:sp>
      <p:pic>
        <p:nvPicPr>
          <p:cNvPr id="490" name="Google Shape;490;p32"/>
          <p:cNvPicPr preferRelativeResize="0"/>
          <p:nvPr/>
        </p:nvPicPr>
        <p:blipFill>
          <a:blip r:embed="rId5">
            <a:alphaModFix/>
          </a:blip>
          <a:stretch>
            <a:fillRect/>
          </a:stretch>
        </p:blipFill>
        <p:spPr>
          <a:xfrm>
            <a:off x="166671" y="3533125"/>
            <a:ext cx="4474217" cy="1283850"/>
          </a:xfrm>
          <a:prstGeom prst="rect">
            <a:avLst/>
          </a:prstGeom>
          <a:noFill/>
          <a:ln>
            <a:noFill/>
          </a:ln>
        </p:spPr>
      </p:pic>
      <p:sp>
        <p:nvSpPr>
          <p:cNvPr id="491" name="Google Shape;491;p32"/>
          <p:cNvSpPr txBox="1"/>
          <p:nvPr/>
        </p:nvSpPr>
        <p:spPr>
          <a:xfrm>
            <a:off x="5197850" y="2963725"/>
            <a:ext cx="3000000" cy="569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0B852"/>
                </a:solidFill>
                <a:latin typeface="Koulen"/>
                <a:ea typeface="Koulen"/>
                <a:cs typeface="Koulen"/>
                <a:sym typeface="Koulen"/>
              </a:rPr>
              <a:t>Y</a:t>
            </a:r>
            <a:endParaRPr sz="2500">
              <a:solidFill>
                <a:srgbClr val="F0B852"/>
              </a:solidFill>
              <a:latin typeface="Koulen"/>
              <a:ea typeface="Koulen"/>
              <a:cs typeface="Koulen"/>
              <a:sym typeface="Koulen"/>
            </a:endParaRPr>
          </a:p>
        </p:txBody>
      </p:sp>
      <p:sp>
        <p:nvSpPr>
          <p:cNvPr id="492" name="Google Shape;492;p32"/>
          <p:cNvSpPr txBox="1"/>
          <p:nvPr/>
        </p:nvSpPr>
        <p:spPr>
          <a:xfrm>
            <a:off x="5197850" y="3559650"/>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DEFF3"/>
                </a:solidFill>
                <a:latin typeface="Koulen"/>
                <a:ea typeface="Koulen"/>
                <a:cs typeface="Koulen"/>
                <a:sym typeface="Koulen"/>
              </a:rPr>
              <a:t>We used the Survive column:</a:t>
            </a:r>
            <a:endParaRPr sz="1800">
              <a:solidFill>
                <a:srgbClr val="EDEFF3"/>
              </a:solidFill>
              <a:latin typeface="Koulen"/>
              <a:ea typeface="Koulen"/>
              <a:cs typeface="Koulen"/>
              <a:sym typeface="Koulen"/>
            </a:endParaRPr>
          </a:p>
          <a:p>
            <a:pPr indent="-342900" lvl="0" marL="457200" rtl="0" algn="l">
              <a:spcBef>
                <a:spcPts val="0"/>
              </a:spcBef>
              <a:spcAft>
                <a:spcPts val="0"/>
              </a:spcAft>
              <a:buClr>
                <a:srgbClr val="EDEFF3"/>
              </a:buClr>
              <a:buSzPts val="1800"/>
              <a:buFont typeface="Koulen"/>
              <a:buChar char="●"/>
            </a:pPr>
            <a:r>
              <a:rPr lang="en" sz="1800">
                <a:solidFill>
                  <a:srgbClr val="EDEFF3"/>
                </a:solidFill>
                <a:latin typeface="Koulen"/>
                <a:ea typeface="Koulen"/>
                <a:cs typeface="Koulen"/>
                <a:sym typeface="Koulen"/>
              </a:rPr>
              <a:t>0 = DID NOT SURVIVED</a:t>
            </a:r>
            <a:endParaRPr sz="1800">
              <a:solidFill>
                <a:srgbClr val="EDEFF3"/>
              </a:solidFill>
              <a:latin typeface="Koulen"/>
              <a:ea typeface="Koulen"/>
              <a:cs typeface="Koulen"/>
              <a:sym typeface="Koulen"/>
            </a:endParaRPr>
          </a:p>
          <a:p>
            <a:pPr indent="-342900" lvl="0" marL="457200" rtl="0" algn="l">
              <a:spcBef>
                <a:spcPts val="0"/>
              </a:spcBef>
              <a:spcAft>
                <a:spcPts val="0"/>
              </a:spcAft>
              <a:buClr>
                <a:srgbClr val="EDEFF3"/>
              </a:buClr>
              <a:buSzPts val="1800"/>
              <a:buFont typeface="Koulen"/>
              <a:buChar char="●"/>
            </a:pPr>
            <a:r>
              <a:rPr lang="en" sz="1800">
                <a:solidFill>
                  <a:srgbClr val="EDEFF3"/>
                </a:solidFill>
                <a:latin typeface="Koulen"/>
                <a:ea typeface="Koulen"/>
                <a:cs typeface="Koulen"/>
                <a:sym typeface="Koulen"/>
              </a:rPr>
              <a:t>1 = SURVIVED</a:t>
            </a:r>
            <a:endParaRPr sz="1800">
              <a:solidFill>
                <a:srgbClr val="EDEFF3"/>
              </a:solidFill>
              <a:latin typeface="Koulen"/>
              <a:ea typeface="Koulen"/>
              <a:cs typeface="Koulen"/>
              <a:sym typeface="Koule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