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9B8"/>
    <a:srgbClr val="27CFE1"/>
    <a:srgbClr val="1989EF"/>
    <a:srgbClr val="17A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66" d="100"/>
          <a:sy n="66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9E0C6-0C66-441D-AC8A-8174D5E892C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36A790-080C-4648-806E-03EEADCC6FE2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UML</a:t>
          </a:r>
        </a:p>
      </dgm:t>
    </dgm:pt>
    <dgm:pt modelId="{37909A0D-51AE-43CD-916F-2483E35C7D9D}" type="parTrans" cxnId="{A714659D-4BFF-4A63-BCE0-DDEC5A6D03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CD4109-6E9F-414E-9AE9-E91BE1F47A42}" type="sibTrans" cxnId="{A714659D-4BFF-4A63-BCE0-DDEC5A6D03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91569F-FD62-451F-9C23-6005DB501ACC}" type="asst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case</a:t>
          </a:r>
        </a:p>
      </dgm:t>
    </dgm:pt>
    <dgm:pt modelId="{ED654EFF-FD40-4C83-9F0D-EA52834396D5}" type="parTrans" cxnId="{39E3DE70-44E3-4556-8BA1-6854F5C926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B3EB80-FA4F-412F-B5CD-E64DE6F87BF1}" type="sibTrans" cxnId="{39E3DE70-44E3-4556-8BA1-6854F5C926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C73392-363D-479D-A62A-A3E3AEB7D95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Sequence</a:t>
          </a:r>
        </a:p>
      </dgm:t>
    </dgm:pt>
    <dgm:pt modelId="{D8093A18-6777-4A61-80D2-F526F27D7006}" type="parTrans" cxnId="{083AE125-2328-4FD3-A2E1-46942FE205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75034A-1A92-4610-A585-517D16445FBD}" type="sibTrans" cxnId="{083AE125-2328-4FD3-A2E1-46942FE205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CF61B2-9255-4DE1-B487-4F5CE253D07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0" u="non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Scenario</a:t>
          </a:r>
          <a:endParaRPr lang="en-US" b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31D172-07C6-4625-A145-F906DDAF5CC6}" type="parTrans" cxnId="{32119613-AE52-4030-889E-C937AA251D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5A0D7B-AB12-4A53-97DC-D8B28A9195FE}" type="sibTrans" cxnId="{32119613-AE52-4030-889E-C937AA251DD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8996F-98B6-4473-A633-AEB3E1F2956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Activity </a:t>
          </a:r>
        </a:p>
      </dgm:t>
    </dgm:pt>
    <dgm:pt modelId="{368116A8-1C31-4665-A5A8-559E39B6709B}" type="parTrans" cxnId="{EBDD5046-7115-4780-B2C5-3A1DE953F0E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83746-C772-45E2-A039-837CFE192A1B}" type="sibTrans" cxnId="{EBDD5046-7115-4780-B2C5-3A1DE953F0E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D6D881-C567-4306-BB10-79760867F9F3}" type="asst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Class </a:t>
          </a:r>
        </a:p>
      </dgm:t>
    </dgm:pt>
    <dgm:pt modelId="{8AEA1FFE-0908-46FB-A86C-6219C5CFB93E}" type="parTrans" cxnId="{E84C8796-8E3B-4627-864C-DA92626AF0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F40AD-59A3-4C42-999F-9063AAC42D20}" type="sibTrans" cxnId="{E84C8796-8E3B-4627-864C-DA92626AF0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9207B9-BEBA-4159-AB12-2539F58ED018}" type="pres">
      <dgm:prSet presAssocID="{AAE9E0C6-0C66-441D-AC8A-8174D5E892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38FF91-2D47-4633-AF85-D5D72B7C8E44}" type="pres">
      <dgm:prSet presAssocID="{1536A790-080C-4648-806E-03EEADCC6FE2}" presName="hierRoot1" presStyleCnt="0">
        <dgm:presLayoutVars>
          <dgm:hierBranch val="init"/>
        </dgm:presLayoutVars>
      </dgm:prSet>
      <dgm:spPr/>
    </dgm:pt>
    <dgm:pt modelId="{378F582B-4047-4C38-9AFD-70734B6EA3F5}" type="pres">
      <dgm:prSet presAssocID="{1536A790-080C-4648-806E-03EEADCC6FE2}" presName="rootComposite1" presStyleCnt="0"/>
      <dgm:spPr/>
    </dgm:pt>
    <dgm:pt modelId="{AFEF1A53-3C2A-4900-950D-68CFE7B31741}" type="pres">
      <dgm:prSet presAssocID="{1536A790-080C-4648-806E-03EEADCC6FE2}" presName="rootText1" presStyleLbl="node0" presStyleIdx="0" presStyleCnt="1">
        <dgm:presLayoutVars>
          <dgm:chPref val="3"/>
        </dgm:presLayoutVars>
      </dgm:prSet>
      <dgm:spPr/>
    </dgm:pt>
    <dgm:pt modelId="{40062F2C-C9BC-4D63-8B75-298B075B541D}" type="pres">
      <dgm:prSet presAssocID="{1536A790-080C-4648-806E-03EEADCC6FE2}" presName="rootConnector1" presStyleLbl="node1" presStyleIdx="0" presStyleCnt="0"/>
      <dgm:spPr/>
    </dgm:pt>
    <dgm:pt modelId="{F49DA070-8EB3-46E3-94F7-28D662F74C7C}" type="pres">
      <dgm:prSet presAssocID="{1536A790-080C-4648-806E-03EEADCC6FE2}" presName="hierChild2" presStyleCnt="0"/>
      <dgm:spPr/>
    </dgm:pt>
    <dgm:pt modelId="{06238395-902F-4675-BBB3-80342C128A04}" type="pres">
      <dgm:prSet presAssocID="{D8093A18-6777-4A61-80D2-F526F27D7006}" presName="Name37" presStyleLbl="parChTrans1D2" presStyleIdx="0" presStyleCnt="5"/>
      <dgm:spPr/>
    </dgm:pt>
    <dgm:pt modelId="{2D6AF1D4-420F-4160-9328-67C859BD483F}" type="pres">
      <dgm:prSet presAssocID="{7FC73392-363D-479D-A62A-A3E3AEB7D956}" presName="hierRoot2" presStyleCnt="0">
        <dgm:presLayoutVars>
          <dgm:hierBranch val="init"/>
        </dgm:presLayoutVars>
      </dgm:prSet>
      <dgm:spPr/>
    </dgm:pt>
    <dgm:pt modelId="{8937DB8E-F205-4355-BBE6-8D8517FB1FB5}" type="pres">
      <dgm:prSet presAssocID="{7FC73392-363D-479D-A62A-A3E3AEB7D956}" presName="rootComposite" presStyleCnt="0"/>
      <dgm:spPr/>
    </dgm:pt>
    <dgm:pt modelId="{7FE72D83-8EB3-4B4D-859D-67CEF73A81D7}" type="pres">
      <dgm:prSet presAssocID="{7FC73392-363D-479D-A62A-A3E3AEB7D956}" presName="rootText" presStyleLbl="node2" presStyleIdx="0" presStyleCnt="3">
        <dgm:presLayoutVars>
          <dgm:chPref val="3"/>
        </dgm:presLayoutVars>
      </dgm:prSet>
      <dgm:spPr/>
    </dgm:pt>
    <dgm:pt modelId="{D9B573D8-7117-4878-923D-B9A87F936A9A}" type="pres">
      <dgm:prSet presAssocID="{7FC73392-363D-479D-A62A-A3E3AEB7D956}" presName="rootConnector" presStyleLbl="node2" presStyleIdx="0" presStyleCnt="3"/>
      <dgm:spPr/>
    </dgm:pt>
    <dgm:pt modelId="{EEC73400-4B9F-4DC2-8D03-B0B750FAF2F9}" type="pres">
      <dgm:prSet presAssocID="{7FC73392-363D-479D-A62A-A3E3AEB7D956}" presName="hierChild4" presStyleCnt="0"/>
      <dgm:spPr/>
    </dgm:pt>
    <dgm:pt modelId="{C6120AE3-28D3-492E-9A9F-EBBB59E42483}" type="pres">
      <dgm:prSet presAssocID="{7FC73392-363D-479D-A62A-A3E3AEB7D956}" presName="hierChild5" presStyleCnt="0"/>
      <dgm:spPr/>
    </dgm:pt>
    <dgm:pt modelId="{39FEBA0B-2687-4CB5-AB88-1FEC5154C32A}" type="pres">
      <dgm:prSet presAssocID="{3A31D172-07C6-4625-A145-F906DDAF5CC6}" presName="Name37" presStyleLbl="parChTrans1D2" presStyleIdx="1" presStyleCnt="5"/>
      <dgm:spPr/>
    </dgm:pt>
    <dgm:pt modelId="{F8A75D06-2365-4E75-83DC-AB276B3CEB51}" type="pres">
      <dgm:prSet presAssocID="{F2CF61B2-9255-4DE1-B487-4F5CE253D078}" presName="hierRoot2" presStyleCnt="0">
        <dgm:presLayoutVars>
          <dgm:hierBranch val="init"/>
        </dgm:presLayoutVars>
      </dgm:prSet>
      <dgm:spPr/>
    </dgm:pt>
    <dgm:pt modelId="{6749C18C-56D7-4B6F-9711-19DAA56CDA01}" type="pres">
      <dgm:prSet presAssocID="{F2CF61B2-9255-4DE1-B487-4F5CE253D078}" presName="rootComposite" presStyleCnt="0"/>
      <dgm:spPr/>
    </dgm:pt>
    <dgm:pt modelId="{48D01DD4-726A-4C0B-8899-507EBE41345B}" type="pres">
      <dgm:prSet presAssocID="{F2CF61B2-9255-4DE1-B487-4F5CE253D078}" presName="rootText" presStyleLbl="node2" presStyleIdx="1" presStyleCnt="3" custScaleX="82645">
        <dgm:presLayoutVars>
          <dgm:chPref val="3"/>
        </dgm:presLayoutVars>
      </dgm:prSet>
      <dgm:spPr/>
    </dgm:pt>
    <dgm:pt modelId="{99732FB7-8A1E-4DA4-96CF-DFFACCC9A24D}" type="pres">
      <dgm:prSet presAssocID="{F2CF61B2-9255-4DE1-B487-4F5CE253D078}" presName="rootConnector" presStyleLbl="node2" presStyleIdx="1" presStyleCnt="3"/>
      <dgm:spPr/>
    </dgm:pt>
    <dgm:pt modelId="{362EE355-A07A-4B1B-BEF7-B6FA668A670E}" type="pres">
      <dgm:prSet presAssocID="{F2CF61B2-9255-4DE1-B487-4F5CE253D078}" presName="hierChild4" presStyleCnt="0"/>
      <dgm:spPr/>
    </dgm:pt>
    <dgm:pt modelId="{272F0E58-192C-4B4F-ABC3-60EA7277C491}" type="pres">
      <dgm:prSet presAssocID="{F2CF61B2-9255-4DE1-B487-4F5CE253D078}" presName="hierChild5" presStyleCnt="0"/>
      <dgm:spPr/>
    </dgm:pt>
    <dgm:pt modelId="{9BAFC040-A46D-40AD-915D-0C7DF8B8EF4B}" type="pres">
      <dgm:prSet presAssocID="{368116A8-1C31-4665-A5A8-559E39B6709B}" presName="Name37" presStyleLbl="parChTrans1D2" presStyleIdx="2" presStyleCnt="5"/>
      <dgm:spPr/>
    </dgm:pt>
    <dgm:pt modelId="{6DF5D91D-E7BA-4E6A-AC32-A9B089A88776}" type="pres">
      <dgm:prSet presAssocID="{8A28996F-98B6-4473-A633-AEB3E1F2956A}" presName="hierRoot2" presStyleCnt="0">
        <dgm:presLayoutVars>
          <dgm:hierBranch val="init"/>
        </dgm:presLayoutVars>
      </dgm:prSet>
      <dgm:spPr/>
    </dgm:pt>
    <dgm:pt modelId="{48B6A362-1D2B-4207-96D6-4109638FFB45}" type="pres">
      <dgm:prSet presAssocID="{8A28996F-98B6-4473-A633-AEB3E1F2956A}" presName="rootComposite" presStyleCnt="0"/>
      <dgm:spPr/>
    </dgm:pt>
    <dgm:pt modelId="{416C5982-F666-483B-8B7E-A51B6C370403}" type="pres">
      <dgm:prSet presAssocID="{8A28996F-98B6-4473-A633-AEB3E1F2956A}" presName="rootText" presStyleLbl="node2" presStyleIdx="2" presStyleCnt="3">
        <dgm:presLayoutVars>
          <dgm:chPref val="3"/>
        </dgm:presLayoutVars>
      </dgm:prSet>
      <dgm:spPr/>
    </dgm:pt>
    <dgm:pt modelId="{DB4B7F25-3125-43F9-A489-3B2E6BF9009F}" type="pres">
      <dgm:prSet presAssocID="{8A28996F-98B6-4473-A633-AEB3E1F2956A}" presName="rootConnector" presStyleLbl="node2" presStyleIdx="2" presStyleCnt="3"/>
      <dgm:spPr/>
    </dgm:pt>
    <dgm:pt modelId="{277FA4CA-7265-4986-AEFC-AD2F4097F391}" type="pres">
      <dgm:prSet presAssocID="{8A28996F-98B6-4473-A633-AEB3E1F2956A}" presName="hierChild4" presStyleCnt="0"/>
      <dgm:spPr/>
    </dgm:pt>
    <dgm:pt modelId="{16697851-12E1-4D0B-A677-AAB7DD2069D5}" type="pres">
      <dgm:prSet presAssocID="{8A28996F-98B6-4473-A633-AEB3E1F2956A}" presName="hierChild5" presStyleCnt="0"/>
      <dgm:spPr/>
    </dgm:pt>
    <dgm:pt modelId="{3A7F704E-337E-4670-B306-DC0DE16EEC9F}" type="pres">
      <dgm:prSet presAssocID="{1536A790-080C-4648-806E-03EEADCC6FE2}" presName="hierChild3" presStyleCnt="0"/>
      <dgm:spPr/>
    </dgm:pt>
    <dgm:pt modelId="{A1BD9204-C17C-47E1-B6DA-A08CA3593035}" type="pres">
      <dgm:prSet presAssocID="{ED654EFF-FD40-4C83-9F0D-EA52834396D5}" presName="Name111" presStyleLbl="parChTrans1D2" presStyleIdx="3" presStyleCnt="5"/>
      <dgm:spPr/>
    </dgm:pt>
    <dgm:pt modelId="{9A67E343-D5FC-46E8-9112-7988F806EE3D}" type="pres">
      <dgm:prSet presAssocID="{7291569F-FD62-451F-9C23-6005DB501ACC}" presName="hierRoot3" presStyleCnt="0">
        <dgm:presLayoutVars>
          <dgm:hierBranch val="init"/>
        </dgm:presLayoutVars>
      </dgm:prSet>
      <dgm:spPr/>
    </dgm:pt>
    <dgm:pt modelId="{7325048E-8F2A-477C-A503-FD7E82EDB55D}" type="pres">
      <dgm:prSet presAssocID="{7291569F-FD62-451F-9C23-6005DB501ACC}" presName="rootComposite3" presStyleCnt="0"/>
      <dgm:spPr/>
    </dgm:pt>
    <dgm:pt modelId="{26C21A31-62B7-4727-83CA-D27391A3C8EC}" type="pres">
      <dgm:prSet presAssocID="{7291569F-FD62-451F-9C23-6005DB501ACC}" presName="rootText3" presStyleLbl="asst1" presStyleIdx="0" presStyleCnt="2">
        <dgm:presLayoutVars>
          <dgm:chPref val="3"/>
        </dgm:presLayoutVars>
      </dgm:prSet>
      <dgm:spPr/>
    </dgm:pt>
    <dgm:pt modelId="{BB5900ED-EF40-4980-A65F-58EA350141DF}" type="pres">
      <dgm:prSet presAssocID="{7291569F-FD62-451F-9C23-6005DB501ACC}" presName="rootConnector3" presStyleLbl="asst1" presStyleIdx="0" presStyleCnt="2"/>
      <dgm:spPr/>
    </dgm:pt>
    <dgm:pt modelId="{21320015-CD4F-46F3-9638-1D7BF1785AD1}" type="pres">
      <dgm:prSet presAssocID="{7291569F-FD62-451F-9C23-6005DB501ACC}" presName="hierChild6" presStyleCnt="0"/>
      <dgm:spPr/>
    </dgm:pt>
    <dgm:pt modelId="{8490F44D-4B21-4B59-95B3-2681BF18D799}" type="pres">
      <dgm:prSet presAssocID="{7291569F-FD62-451F-9C23-6005DB501ACC}" presName="hierChild7" presStyleCnt="0"/>
      <dgm:spPr/>
    </dgm:pt>
    <dgm:pt modelId="{443A402B-3BBE-414D-89DB-A86383740A30}" type="pres">
      <dgm:prSet presAssocID="{8AEA1FFE-0908-46FB-A86C-6219C5CFB93E}" presName="Name111" presStyleLbl="parChTrans1D2" presStyleIdx="4" presStyleCnt="5"/>
      <dgm:spPr/>
    </dgm:pt>
    <dgm:pt modelId="{1327795E-E98E-438B-A23D-5389375E8137}" type="pres">
      <dgm:prSet presAssocID="{51D6D881-C567-4306-BB10-79760867F9F3}" presName="hierRoot3" presStyleCnt="0">
        <dgm:presLayoutVars>
          <dgm:hierBranch val="init"/>
        </dgm:presLayoutVars>
      </dgm:prSet>
      <dgm:spPr/>
    </dgm:pt>
    <dgm:pt modelId="{C7F344B7-2CB1-4ED5-90EC-F69672D961F5}" type="pres">
      <dgm:prSet presAssocID="{51D6D881-C567-4306-BB10-79760867F9F3}" presName="rootComposite3" presStyleCnt="0"/>
      <dgm:spPr/>
    </dgm:pt>
    <dgm:pt modelId="{0F8E3E25-EF29-44E6-B0C8-D4F319844E84}" type="pres">
      <dgm:prSet presAssocID="{51D6D881-C567-4306-BB10-79760867F9F3}" presName="rootText3" presStyleLbl="asst1" presStyleIdx="1" presStyleCnt="2">
        <dgm:presLayoutVars>
          <dgm:chPref val="3"/>
        </dgm:presLayoutVars>
      </dgm:prSet>
      <dgm:spPr/>
    </dgm:pt>
    <dgm:pt modelId="{960EBC88-8B81-4504-AC03-6FF8C5DCFA27}" type="pres">
      <dgm:prSet presAssocID="{51D6D881-C567-4306-BB10-79760867F9F3}" presName="rootConnector3" presStyleLbl="asst1" presStyleIdx="1" presStyleCnt="2"/>
      <dgm:spPr/>
    </dgm:pt>
    <dgm:pt modelId="{B347D761-0E46-4881-A967-A49A6DEB1CBF}" type="pres">
      <dgm:prSet presAssocID="{51D6D881-C567-4306-BB10-79760867F9F3}" presName="hierChild6" presStyleCnt="0"/>
      <dgm:spPr/>
    </dgm:pt>
    <dgm:pt modelId="{15A2B9AD-4613-4875-9729-699C11007B9D}" type="pres">
      <dgm:prSet presAssocID="{51D6D881-C567-4306-BB10-79760867F9F3}" presName="hierChild7" presStyleCnt="0"/>
      <dgm:spPr/>
    </dgm:pt>
  </dgm:ptLst>
  <dgm:cxnLst>
    <dgm:cxn modelId="{32119613-AE52-4030-889E-C937AA251DDA}" srcId="{1536A790-080C-4648-806E-03EEADCC6FE2}" destId="{F2CF61B2-9255-4DE1-B487-4F5CE253D078}" srcOrd="3" destOrd="0" parTransId="{3A31D172-07C6-4625-A145-F906DDAF5CC6}" sibTransId="{F75A0D7B-AB12-4A53-97DC-D8B28A9195FE}"/>
    <dgm:cxn modelId="{61452E14-5A20-4C37-94D0-7130EFEBE6AD}" type="presOf" srcId="{ED654EFF-FD40-4C83-9F0D-EA52834396D5}" destId="{A1BD9204-C17C-47E1-B6DA-A08CA3593035}" srcOrd="0" destOrd="0" presId="urn:microsoft.com/office/officeart/2005/8/layout/orgChart1"/>
    <dgm:cxn modelId="{173FBC16-FE39-41B7-AE2B-87F710814283}" type="presOf" srcId="{D8093A18-6777-4A61-80D2-F526F27D7006}" destId="{06238395-902F-4675-BBB3-80342C128A04}" srcOrd="0" destOrd="0" presId="urn:microsoft.com/office/officeart/2005/8/layout/orgChart1"/>
    <dgm:cxn modelId="{FCCBC416-D176-4810-8EA3-009FAD644356}" type="presOf" srcId="{8A28996F-98B6-4473-A633-AEB3E1F2956A}" destId="{DB4B7F25-3125-43F9-A489-3B2E6BF9009F}" srcOrd="1" destOrd="0" presId="urn:microsoft.com/office/officeart/2005/8/layout/orgChart1"/>
    <dgm:cxn modelId="{CCE74F1B-6464-4F5E-8E13-CA01298028CA}" type="presOf" srcId="{F2CF61B2-9255-4DE1-B487-4F5CE253D078}" destId="{99732FB7-8A1E-4DA4-96CF-DFFACCC9A24D}" srcOrd="1" destOrd="0" presId="urn:microsoft.com/office/officeart/2005/8/layout/orgChart1"/>
    <dgm:cxn modelId="{97FC7221-EC0E-4A0C-85A6-63BE72496FF8}" type="presOf" srcId="{51D6D881-C567-4306-BB10-79760867F9F3}" destId="{0F8E3E25-EF29-44E6-B0C8-D4F319844E84}" srcOrd="0" destOrd="0" presId="urn:microsoft.com/office/officeart/2005/8/layout/orgChart1"/>
    <dgm:cxn modelId="{083AE125-2328-4FD3-A2E1-46942FE205D5}" srcId="{1536A790-080C-4648-806E-03EEADCC6FE2}" destId="{7FC73392-363D-479D-A62A-A3E3AEB7D956}" srcOrd="2" destOrd="0" parTransId="{D8093A18-6777-4A61-80D2-F526F27D7006}" sibTransId="{7775034A-1A92-4610-A585-517D16445FBD}"/>
    <dgm:cxn modelId="{0FF7F327-9584-4068-A797-ED38A0A34C8B}" type="presOf" srcId="{1536A790-080C-4648-806E-03EEADCC6FE2}" destId="{AFEF1A53-3C2A-4900-950D-68CFE7B31741}" srcOrd="0" destOrd="0" presId="urn:microsoft.com/office/officeart/2005/8/layout/orgChart1"/>
    <dgm:cxn modelId="{EBDD5046-7115-4780-B2C5-3A1DE953F0E5}" srcId="{1536A790-080C-4648-806E-03EEADCC6FE2}" destId="{8A28996F-98B6-4473-A633-AEB3E1F2956A}" srcOrd="4" destOrd="0" parTransId="{368116A8-1C31-4665-A5A8-559E39B6709B}" sibTransId="{BF583746-C772-45E2-A039-837CFE192A1B}"/>
    <dgm:cxn modelId="{45AA5F68-5E40-4579-A1EB-836A02DDAFB4}" type="presOf" srcId="{7FC73392-363D-479D-A62A-A3E3AEB7D956}" destId="{D9B573D8-7117-4878-923D-B9A87F936A9A}" srcOrd="1" destOrd="0" presId="urn:microsoft.com/office/officeart/2005/8/layout/orgChart1"/>
    <dgm:cxn modelId="{39E3DE70-44E3-4556-8BA1-6854F5C92630}" srcId="{1536A790-080C-4648-806E-03EEADCC6FE2}" destId="{7291569F-FD62-451F-9C23-6005DB501ACC}" srcOrd="0" destOrd="0" parTransId="{ED654EFF-FD40-4C83-9F0D-EA52834396D5}" sibTransId="{90B3EB80-FA4F-412F-B5CD-E64DE6F87BF1}"/>
    <dgm:cxn modelId="{059B9672-5B3B-453C-93C7-65A12928F9CE}" type="presOf" srcId="{51D6D881-C567-4306-BB10-79760867F9F3}" destId="{960EBC88-8B81-4504-AC03-6FF8C5DCFA27}" srcOrd="1" destOrd="0" presId="urn:microsoft.com/office/officeart/2005/8/layout/orgChart1"/>
    <dgm:cxn modelId="{B8259075-7547-4955-AEEE-C48ECABD4F43}" type="presOf" srcId="{F2CF61B2-9255-4DE1-B487-4F5CE253D078}" destId="{48D01DD4-726A-4C0B-8899-507EBE41345B}" srcOrd="0" destOrd="0" presId="urn:microsoft.com/office/officeart/2005/8/layout/orgChart1"/>
    <dgm:cxn modelId="{CE24AE91-984F-4AE4-AEB0-5CD4E4928D30}" type="presOf" srcId="{8A28996F-98B6-4473-A633-AEB3E1F2956A}" destId="{416C5982-F666-483B-8B7E-A51B6C370403}" srcOrd="0" destOrd="0" presId="urn:microsoft.com/office/officeart/2005/8/layout/orgChart1"/>
    <dgm:cxn modelId="{C316CB93-6346-4EAD-85BD-4B2BAA366D6C}" type="presOf" srcId="{1536A790-080C-4648-806E-03EEADCC6FE2}" destId="{40062F2C-C9BC-4D63-8B75-298B075B541D}" srcOrd="1" destOrd="0" presId="urn:microsoft.com/office/officeart/2005/8/layout/orgChart1"/>
    <dgm:cxn modelId="{E84C8796-8E3B-4627-864C-DA92626AF0D9}" srcId="{1536A790-080C-4648-806E-03EEADCC6FE2}" destId="{51D6D881-C567-4306-BB10-79760867F9F3}" srcOrd="1" destOrd="0" parTransId="{8AEA1FFE-0908-46FB-A86C-6219C5CFB93E}" sibTransId="{3EDF40AD-59A3-4C42-999F-9063AAC42D20}"/>
    <dgm:cxn modelId="{A714659D-4BFF-4A63-BCE0-DDEC5A6D0335}" srcId="{AAE9E0C6-0C66-441D-AC8A-8174D5E892C3}" destId="{1536A790-080C-4648-806E-03EEADCC6FE2}" srcOrd="0" destOrd="0" parTransId="{37909A0D-51AE-43CD-916F-2483E35C7D9D}" sibTransId="{3FCD4109-6E9F-414E-9AE9-E91BE1F47A42}"/>
    <dgm:cxn modelId="{D1A221BB-9268-4903-8FE4-F7723487435A}" type="presOf" srcId="{368116A8-1C31-4665-A5A8-559E39B6709B}" destId="{9BAFC040-A46D-40AD-915D-0C7DF8B8EF4B}" srcOrd="0" destOrd="0" presId="urn:microsoft.com/office/officeart/2005/8/layout/orgChart1"/>
    <dgm:cxn modelId="{B71F03BD-8472-4DF2-BD81-0357E4892DC9}" type="presOf" srcId="{7291569F-FD62-451F-9C23-6005DB501ACC}" destId="{26C21A31-62B7-4727-83CA-D27391A3C8EC}" srcOrd="0" destOrd="0" presId="urn:microsoft.com/office/officeart/2005/8/layout/orgChart1"/>
    <dgm:cxn modelId="{AC2548C5-9392-4C05-9F0D-D76868C6B598}" type="presOf" srcId="{7FC73392-363D-479D-A62A-A3E3AEB7D956}" destId="{7FE72D83-8EB3-4B4D-859D-67CEF73A81D7}" srcOrd="0" destOrd="0" presId="urn:microsoft.com/office/officeart/2005/8/layout/orgChart1"/>
    <dgm:cxn modelId="{F6D35AC6-27D0-4B31-8D6F-5B2B50853FCC}" type="presOf" srcId="{7291569F-FD62-451F-9C23-6005DB501ACC}" destId="{BB5900ED-EF40-4980-A65F-58EA350141DF}" srcOrd="1" destOrd="0" presId="urn:microsoft.com/office/officeart/2005/8/layout/orgChart1"/>
    <dgm:cxn modelId="{E266F1D4-32F7-4658-9E4E-DBFA9AFD585B}" type="presOf" srcId="{3A31D172-07C6-4625-A145-F906DDAF5CC6}" destId="{39FEBA0B-2687-4CB5-AB88-1FEC5154C32A}" srcOrd="0" destOrd="0" presId="urn:microsoft.com/office/officeart/2005/8/layout/orgChart1"/>
    <dgm:cxn modelId="{3BAF7FE9-637F-4521-87A3-79E9655A8665}" type="presOf" srcId="{8AEA1FFE-0908-46FB-A86C-6219C5CFB93E}" destId="{443A402B-3BBE-414D-89DB-A86383740A30}" srcOrd="0" destOrd="0" presId="urn:microsoft.com/office/officeart/2005/8/layout/orgChart1"/>
    <dgm:cxn modelId="{DAB7EDEA-FFF5-4B06-A8AD-4F4B97119FF0}" type="presOf" srcId="{AAE9E0C6-0C66-441D-AC8A-8174D5E892C3}" destId="{679207B9-BEBA-4159-AB12-2539F58ED018}" srcOrd="0" destOrd="0" presId="urn:microsoft.com/office/officeart/2005/8/layout/orgChart1"/>
    <dgm:cxn modelId="{5EC481C6-8418-4A87-B5D4-1888CB46C2E3}" type="presParOf" srcId="{679207B9-BEBA-4159-AB12-2539F58ED018}" destId="{AB38FF91-2D47-4633-AF85-D5D72B7C8E44}" srcOrd="0" destOrd="0" presId="urn:microsoft.com/office/officeart/2005/8/layout/orgChart1"/>
    <dgm:cxn modelId="{FC0F1D77-927D-48B0-8BE7-49CAADA2FF64}" type="presParOf" srcId="{AB38FF91-2D47-4633-AF85-D5D72B7C8E44}" destId="{378F582B-4047-4C38-9AFD-70734B6EA3F5}" srcOrd="0" destOrd="0" presId="urn:microsoft.com/office/officeart/2005/8/layout/orgChart1"/>
    <dgm:cxn modelId="{E60D1C7E-B40E-4034-94E1-6AC540C90F3D}" type="presParOf" srcId="{378F582B-4047-4C38-9AFD-70734B6EA3F5}" destId="{AFEF1A53-3C2A-4900-950D-68CFE7B31741}" srcOrd="0" destOrd="0" presId="urn:microsoft.com/office/officeart/2005/8/layout/orgChart1"/>
    <dgm:cxn modelId="{F60B6FB4-1B1C-4021-9609-37599DE6EAA0}" type="presParOf" srcId="{378F582B-4047-4C38-9AFD-70734B6EA3F5}" destId="{40062F2C-C9BC-4D63-8B75-298B075B541D}" srcOrd="1" destOrd="0" presId="urn:microsoft.com/office/officeart/2005/8/layout/orgChart1"/>
    <dgm:cxn modelId="{1E0C4D49-C222-49D8-9174-87EFFCCC888E}" type="presParOf" srcId="{AB38FF91-2D47-4633-AF85-D5D72B7C8E44}" destId="{F49DA070-8EB3-46E3-94F7-28D662F74C7C}" srcOrd="1" destOrd="0" presId="urn:microsoft.com/office/officeart/2005/8/layout/orgChart1"/>
    <dgm:cxn modelId="{8BD8E25C-6C6A-46BD-932C-00C09E22937A}" type="presParOf" srcId="{F49DA070-8EB3-46E3-94F7-28D662F74C7C}" destId="{06238395-902F-4675-BBB3-80342C128A04}" srcOrd="0" destOrd="0" presId="urn:microsoft.com/office/officeart/2005/8/layout/orgChart1"/>
    <dgm:cxn modelId="{8894B8B3-39D6-4E82-8BF4-16B9E75C4C43}" type="presParOf" srcId="{F49DA070-8EB3-46E3-94F7-28D662F74C7C}" destId="{2D6AF1D4-420F-4160-9328-67C859BD483F}" srcOrd="1" destOrd="0" presId="urn:microsoft.com/office/officeart/2005/8/layout/orgChart1"/>
    <dgm:cxn modelId="{0A97FC7E-0A5C-4441-8571-63EE3C160F27}" type="presParOf" srcId="{2D6AF1D4-420F-4160-9328-67C859BD483F}" destId="{8937DB8E-F205-4355-BBE6-8D8517FB1FB5}" srcOrd="0" destOrd="0" presId="urn:microsoft.com/office/officeart/2005/8/layout/orgChart1"/>
    <dgm:cxn modelId="{4384CDBC-992A-43B2-AD87-1B0ABBE2FB08}" type="presParOf" srcId="{8937DB8E-F205-4355-BBE6-8D8517FB1FB5}" destId="{7FE72D83-8EB3-4B4D-859D-67CEF73A81D7}" srcOrd="0" destOrd="0" presId="urn:microsoft.com/office/officeart/2005/8/layout/orgChart1"/>
    <dgm:cxn modelId="{2FD37513-8900-4B40-BB3D-4A8C63F0CFA8}" type="presParOf" srcId="{8937DB8E-F205-4355-BBE6-8D8517FB1FB5}" destId="{D9B573D8-7117-4878-923D-B9A87F936A9A}" srcOrd="1" destOrd="0" presId="urn:microsoft.com/office/officeart/2005/8/layout/orgChart1"/>
    <dgm:cxn modelId="{E8F5CD20-3A04-4011-B786-CA97DE57B10C}" type="presParOf" srcId="{2D6AF1D4-420F-4160-9328-67C859BD483F}" destId="{EEC73400-4B9F-4DC2-8D03-B0B750FAF2F9}" srcOrd="1" destOrd="0" presId="urn:microsoft.com/office/officeart/2005/8/layout/orgChart1"/>
    <dgm:cxn modelId="{4EF43CDC-9911-4657-8E68-ACA8428F48ED}" type="presParOf" srcId="{2D6AF1D4-420F-4160-9328-67C859BD483F}" destId="{C6120AE3-28D3-492E-9A9F-EBBB59E42483}" srcOrd="2" destOrd="0" presId="urn:microsoft.com/office/officeart/2005/8/layout/orgChart1"/>
    <dgm:cxn modelId="{FA131F47-1DCB-455C-B71C-155F0486F898}" type="presParOf" srcId="{F49DA070-8EB3-46E3-94F7-28D662F74C7C}" destId="{39FEBA0B-2687-4CB5-AB88-1FEC5154C32A}" srcOrd="2" destOrd="0" presId="urn:microsoft.com/office/officeart/2005/8/layout/orgChart1"/>
    <dgm:cxn modelId="{6C2AC869-311F-465F-88B1-0044DF88E698}" type="presParOf" srcId="{F49DA070-8EB3-46E3-94F7-28D662F74C7C}" destId="{F8A75D06-2365-4E75-83DC-AB276B3CEB51}" srcOrd="3" destOrd="0" presId="urn:microsoft.com/office/officeart/2005/8/layout/orgChart1"/>
    <dgm:cxn modelId="{27AA5C62-927A-40D7-BF37-983FCDCD214D}" type="presParOf" srcId="{F8A75D06-2365-4E75-83DC-AB276B3CEB51}" destId="{6749C18C-56D7-4B6F-9711-19DAA56CDA01}" srcOrd="0" destOrd="0" presId="urn:microsoft.com/office/officeart/2005/8/layout/orgChart1"/>
    <dgm:cxn modelId="{6A30DBA6-148A-42DB-81D4-9629A0413C7F}" type="presParOf" srcId="{6749C18C-56D7-4B6F-9711-19DAA56CDA01}" destId="{48D01DD4-726A-4C0B-8899-507EBE41345B}" srcOrd="0" destOrd="0" presId="urn:microsoft.com/office/officeart/2005/8/layout/orgChart1"/>
    <dgm:cxn modelId="{79491478-2B7D-49E4-A3EB-9F24627A1970}" type="presParOf" srcId="{6749C18C-56D7-4B6F-9711-19DAA56CDA01}" destId="{99732FB7-8A1E-4DA4-96CF-DFFACCC9A24D}" srcOrd="1" destOrd="0" presId="urn:microsoft.com/office/officeart/2005/8/layout/orgChart1"/>
    <dgm:cxn modelId="{D5B86BD8-9EB2-432E-B641-4FF426B1A585}" type="presParOf" srcId="{F8A75D06-2365-4E75-83DC-AB276B3CEB51}" destId="{362EE355-A07A-4B1B-BEF7-B6FA668A670E}" srcOrd="1" destOrd="0" presId="urn:microsoft.com/office/officeart/2005/8/layout/orgChart1"/>
    <dgm:cxn modelId="{6F0CA922-05E4-4B5E-92B1-D8FCE1A3D2ED}" type="presParOf" srcId="{F8A75D06-2365-4E75-83DC-AB276B3CEB51}" destId="{272F0E58-192C-4B4F-ABC3-60EA7277C491}" srcOrd="2" destOrd="0" presId="urn:microsoft.com/office/officeart/2005/8/layout/orgChart1"/>
    <dgm:cxn modelId="{F99FD3C1-200E-4948-B692-472EBFFCDD94}" type="presParOf" srcId="{F49DA070-8EB3-46E3-94F7-28D662F74C7C}" destId="{9BAFC040-A46D-40AD-915D-0C7DF8B8EF4B}" srcOrd="4" destOrd="0" presId="urn:microsoft.com/office/officeart/2005/8/layout/orgChart1"/>
    <dgm:cxn modelId="{F8D33A18-7DE0-433C-8EA7-C050E15FA520}" type="presParOf" srcId="{F49DA070-8EB3-46E3-94F7-28D662F74C7C}" destId="{6DF5D91D-E7BA-4E6A-AC32-A9B089A88776}" srcOrd="5" destOrd="0" presId="urn:microsoft.com/office/officeart/2005/8/layout/orgChart1"/>
    <dgm:cxn modelId="{A7C67775-8567-4356-86D4-0F1779D38BBC}" type="presParOf" srcId="{6DF5D91D-E7BA-4E6A-AC32-A9B089A88776}" destId="{48B6A362-1D2B-4207-96D6-4109638FFB45}" srcOrd="0" destOrd="0" presId="urn:microsoft.com/office/officeart/2005/8/layout/orgChart1"/>
    <dgm:cxn modelId="{1FF0A313-1E4D-48C6-A9C7-891E14B5B014}" type="presParOf" srcId="{48B6A362-1D2B-4207-96D6-4109638FFB45}" destId="{416C5982-F666-483B-8B7E-A51B6C370403}" srcOrd="0" destOrd="0" presId="urn:microsoft.com/office/officeart/2005/8/layout/orgChart1"/>
    <dgm:cxn modelId="{9E6C1D42-5575-41E6-BC03-8148E0774B9A}" type="presParOf" srcId="{48B6A362-1D2B-4207-96D6-4109638FFB45}" destId="{DB4B7F25-3125-43F9-A489-3B2E6BF9009F}" srcOrd="1" destOrd="0" presId="urn:microsoft.com/office/officeart/2005/8/layout/orgChart1"/>
    <dgm:cxn modelId="{743C278C-BF0B-49AB-9188-B80FE508B4AE}" type="presParOf" srcId="{6DF5D91D-E7BA-4E6A-AC32-A9B089A88776}" destId="{277FA4CA-7265-4986-AEFC-AD2F4097F391}" srcOrd="1" destOrd="0" presId="urn:microsoft.com/office/officeart/2005/8/layout/orgChart1"/>
    <dgm:cxn modelId="{DF1D6E13-101E-4E9C-842D-9416A8984ED6}" type="presParOf" srcId="{6DF5D91D-E7BA-4E6A-AC32-A9B089A88776}" destId="{16697851-12E1-4D0B-A677-AAB7DD2069D5}" srcOrd="2" destOrd="0" presId="urn:microsoft.com/office/officeart/2005/8/layout/orgChart1"/>
    <dgm:cxn modelId="{5730C904-5B34-46C0-BA18-76C89EFAE92F}" type="presParOf" srcId="{AB38FF91-2D47-4633-AF85-D5D72B7C8E44}" destId="{3A7F704E-337E-4670-B306-DC0DE16EEC9F}" srcOrd="2" destOrd="0" presId="urn:microsoft.com/office/officeart/2005/8/layout/orgChart1"/>
    <dgm:cxn modelId="{9C88F02D-5002-4D71-BE5B-FEF82110EF74}" type="presParOf" srcId="{3A7F704E-337E-4670-B306-DC0DE16EEC9F}" destId="{A1BD9204-C17C-47E1-B6DA-A08CA3593035}" srcOrd="0" destOrd="0" presId="urn:microsoft.com/office/officeart/2005/8/layout/orgChart1"/>
    <dgm:cxn modelId="{FF2F6537-7640-4D04-B957-E6E35F015493}" type="presParOf" srcId="{3A7F704E-337E-4670-B306-DC0DE16EEC9F}" destId="{9A67E343-D5FC-46E8-9112-7988F806EE3D}" srcOrd="1" destOrd="0" presId="urn:microsoft.com/office/officeart/2005/8/layout/orgChart1"/>
    <dgm:cxn modelId="{BD7A7B9B-5ADB-46B3-99C8-FE84C09B10FB}" type="presParOf" srcId="{9A67E343-D5FC-46E8-9112-7988F806EE3D}" destId="{7325048E-8F2A-477C-A503-FD7E82EDB55D}" srcOrd="0" destOrd="0" presId="urn:microsoft.com/office/officeart/2005/8/layout/orgChart1"/>
    <dgm:cxn modelId="{32C82BCA-5C53-4480-AD4B-034C44D859A1}" type="presParOf" srcId="{7325048E-8F2A-477C-A503-FD7E82EDB55D}" destId="{26C21A31-62B7-4727-83CA-D27391A3C8EC}" srcOrd="0" destOrd="0" presId="urn:microsoft.com/office/officeart/2005/8/layout/orgChart1"/>
    <dgm:cxn modelId="{59D8942D-92A4-4F68-82CA-1AE63EACF446}" type="presParOf" srcId="{7325048E-8F2A-477C-A503-FD7E82EDB55D}" destId="{BB5900ED-EF40-4980-A65F-58EA350141DF}" srcOrd="1" destOrd="0" presId="urn:microsoft.com/office/officeart/2005/8/layout/orgChart1"/>
    <dgm:cxn modelId="{C6C94F6E-B950-474F-A021-1FE8DDD59CD4}" type="presParOf" srcId="{9A67E343-D5FC-46E8-9112-7988F806EE3D}" destId="{21320015-CD4F-46F3-9638-1D7BF1785AD1}" srcOrd="1" destOrd="0" presId="urn:microsoft.com/office/officeart/2005/8/layout/orgChart1"/>
    <dgm:cxn modelId="{40C7604D-3F67-4CBA-974C-4622CCF2DC69}" type="presParOf" srcId="{9A67E343-D5FC-46E8-9112-7988F806EE3D}" destId="{8490F44D-4B21-4B59-95B3-2681BF18D799}" srcOrd="2" destOrd="0" presId="urn:microsoft.com/office/officeart/2005/8/layout/orgChart1"/>
    <dgm:cxn modelId="{38B7F5EC-824E-4F12-9598-E73969FC79CA}" type="presParOf" srcId="{3A7F704E-337E-4670-B306-DC0DE16EEC9F}" destId="{443A402B-3BBE-414D-89DB-A86383740A30}" srcOrd="2" destOrd="0" presId="urn:microsoft.com/office/officeart/2005/8/layout/orgChart1"/>
    <dgm:cxn modelId="{210BF236-9F39-46FA-AD5E-E35D04F08D8E}" type="presParOf" srcId="{3A7F704E-337E-4670-B306-DC0DE16EEC9F}" destId="{1327795E-E98E-438B-A23D-5389375E8137}" srcOrd="3" destOrd="0" presId="urn:microsoft.com/office/officeart/2005/8/layout/orgChart1"/>
    <dgm:cxn modelId="{77D2C119-F263-47F9-BAD4-C333E31789A3}" type="presParOf" srcId="{1327795E-E98E-438B-A23D-5389375E8137}" destId="{C7F344B7-2CB1-4ED5-90EC-F69672D961F5}" srcOrd="0" destOrd="0" presId="urn:microsoft.com/office/officeart/2005/8/layout/orgChart1"/>
    <dgm:cxn modelId="{BD21220D-C6F4-487D-832A-63E02238D3E8}" type="presParOf" srcId="{C7F344B7-2CB1-4ED5-90EC-F69672D961F5}" destId="{0F8E3E25-EF29-44E6-B0C8-D4F319844E84}" srcOrd="0" destOrd="0" presId="urn:microsoft.com/office/officeart/2005/8/layout/orgChart1"/>
    <dgm:cxn modelId="{AD60D702-0912-40F3-8442-BBF298C97D54}" type="presParOf" srcId="{C7F344B7-2CB1-4ED5-90EC-F69672D961F5}" destId="{960EBC88-8B81-4504-AC03-6FF8C5DCFA27}" srcOrd="1" destOrd="0" presId="urn:microsoft.com/office/officeart/2005/8/layout/orgChart1"/>
    <dgm:cxn modelId="{A5A4308A-FF1A-410D-8B03-42F7F6135BC4}" type="presParOf" srcId="{1327795E-E98E-438B-A23D-5389375E8137}" destId="{B347D761-0E46-4881-A967-A49A6DEB1CBF}" srcOrd="1" destOrd="0" presId="urn:microsoft.com/office/officeart/2005/8/layout/orgChart1"/>
    <dgm:cxn modelId="{890DE6AC-0FA8-4B36-9920-BD0EE95703F1}" type="presParOf" srcId="{1327795E-E98E-438B-A23D-5389375E8137}" destId="{15A2B9AD-4613-4875-9729-699C11007B9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A402B-3BBE-414D-89DB-A86383740A30}">
      <dsp:nvSpPr>
        <dsp:cNvPr id="0" name=""/>
        <dsp:cNvSpPr/>
      </dsp:nvSpPr>
      <dsp:spPr>
        <a:xfrm>
          <a:off x="2757140" y="1485667"/>
          <a:ext cx="178286" cy="781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66"/>
              </a:lnTo>
              <a:lnTo>
                <a:pt x="178286" y="781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D9204-C17C-47E1-B6DA-A08CA3593035}">
      <dsp:nvSpPr>
        <dsp:cNvPr id="0" name=""/>
        <dsp:cNvSpPr/>
      </dsp:nvSpPr>
      <dsp:spPr>
        <a:xfrm>
          <a:off x="2578853" y="1485667"/>
          <a:ext cx="178286" cy="781066"/>
        </a:xfrm>
        <a:custGeom>
          <a:avLst/>
          <a:gdLst/>
          <a:ahLst/>
          <a:cxnLst/>
          <a:rect l="0" t="0" r="0" b="0"/>
          <a:pathLst>
            <a:path>
              <a:moveTo>
                <a:pt x="178286" y="0"/>
              </a:moveTo>
              <a:lnTo>
                <a:pt x="178286" y="781066"/>
              </a:lnTo>
              <a:lnTo>
                <a:pt x="0" y="7810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FC040-A46D-40AD-915D-0C7DF8B8EF4B}">
      <dsp:nvSpPr>
        <dsp:cNvPr id="0" name=""/>
        <dsp:cNvSpPr/>
      </dsp:nvSpPr>
      <dsp:spPr>
        <a:xfrm>
          <a:off x="2757140" y="1485667"/>
          <a:ext cx="1907202" cy="156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845"/>
              </a:lnTo>
              <a:lnTo>
                <a:pt x="1907202" y="1383845"/>
              </a:lnTo>
              <a:lnTo>
                <a:pt x="1907202" y="1562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BA0B-2687-4CB5-AB88-1FEC5154C32A}">
      <dsp:nvSpPr>
        <dsp:cNvPr id="0" name=""/>
        <dsp:cNvSpPr/>
      </dsp:nvSpPr>
      <dsp:spPr>
        <a:xfrm>
          <a:off x="2711420" y="1485667"/>
          <a:ext cx="91440" cy="15621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62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38395-902F-4675-BBB3-80342C128A04}">
      <dsp:nvSpPr>
        <dsp:cNvPr id="0" name=""/>
        <dsp:cNvSpPr/>
      </dsp:nvSpPr>
      <dsp:spPr>
        <a:xfrm>
          <a:off x="849937" y="1485667"/>
          <a:ext cx="1907202" cy="1562132"/>
        </a:xfrm>
        <a:custGeom>
          <a:avLst/>
          <a:gdLst/>
          <a:ahLst/>
          <a:cxnLst/>
          <a:rect l="0" t="0" r="0" b="0"/>
          <a:pathLst>
            <a:path>
              <a:moveTo>
                <a:pt x="1907202" y="0"/>
              </a:moveTo>
              <a:lnTo>
                <a:pt x="1907202" y="1383845"/>
              </a:lnTo>
              <a:lnTo>
                <a:pt x="0" y="1383845"/>
              </a:lnTo>
              <a:lnTo>
                <a:pt x="0" y="1562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F1A53-3C2A-4900-950D-68CFE7B31741}">
      <dsp:nvSpPr>
        <dsp:cNvPr id="0" name=""/>
        <dsp:cNvSpPr/>
      </dsp:nvSpPr>
      <dsp:spPr>
        <a:xfrm>
          <a:off x="1908154" y="636682"/>
          <a:ext cx="1697970" cy="84898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UML</a:t>
          </a:r>
        </a:p>
      </dsp:txBody>
      <dsp:txXfrm>
        <a:off x="1908154" y="636682"/>
        <a:ext cx="1697970" cy="848985"/>
      </dsp:txXfrm>
    </dsp:sp>
    <dsp:sp modelId="{7FE72D83-8EB3-4B4D-859D-67CEF73A81D7}">
      <dsp:nvSpPr>
        <dsp:cNvPr id="0" name=""/>
        <dsp:cNvSpPr/>
      </dsp:nvSpPr>
      <dsp:spPr>
        <a:xfrm>
          <a:off x="952" y="3047800"/>
          <a:ext cx="1697970" cy="84898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</a:t>
          </a:r>
        </a:p>
      </dsp:txBody>
      <dsp:txXfrm>
        <a:off x="952" y="3047800"/>
        <a:ext cx="1697970" cy="848985"/>
      </dsp:txXfrm>
    </dsp:sp>
    <dsp:sp modelId="{48D01DD4-726A-4C0B-8899-507EBE41345B}">
      <dsp:nvSpPr>
        <dsp:cNvPr id="0" name=""/>
        <dsp:cNvSpPr/>
      </dsp:nvSpPr>
      <dsp:spPr>
        <a:xfrm>
          <a:off x="2055496" y="3047800"/>
          <a:ext cx="1403287" cy="84898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u="none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Scenario</a:t>
          </a:r>
          <a:endParaRPr lang="en-US" sz="3000" b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5496" y="3047800"/>
        <a:ext cx="1403287" cy="848985"/>
      </dsp:txXfrm>
    </dsp:sp>
    <dsp:sp modelId="{416C5982-F666-483B-8B7E-A51B6C370403}">
      <dsp:nvSpPr>
        <dsp:cNvPr id="0" name=""/>
        <dsp:cNvSpPr/>
      </dsp:nvSpPr>
      <dsp:spPr>
        <a:xfrm>
          <a:off x="3815357" y="3047800"/>
          <a:ext cx="1697970" cy="84898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Activity </a:t>
          </a:r>
        </a:p>
      </dsp:txBody>
      <dsp:txXfrm>
        <a:off x="3815357" y="3047800"/>
        <a:ext cx="1697970" cy="848985"/>
      </dsp:txXfrm>
    </dsp:sp>
    <dsp:sp modelId="{26C21A31-62B7-4727-83CA-D27391A3C8EC}">
      <dsp:nvSpPr>
        <dsp:cNvPr id="0" name=""/>
        <dsp:cNvSpPr/>
      </dsp:nvSpPr>
      <dsp:spPr>
        <a:xfrm>
          <a:off x="880883" y="1842241"/>
          <a:ext cx="1697970" cy="84898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</a:t>
          </a:r>
        </a:p>
      </dsp:txBody>
      <dsp:txXfrm>
        <a:off x="880883" y="1842241"/>
        <a:ext cx="1697970" cy="848985"/>
      </dsp:txXfrm>
    </dsp:sp>
    <dsp:sp modelId="{0F8E3E25-EF29-44E6-B0C8-D4F319844E84}">
      <dsp:nvSpPr>
        <dsp:cNvPr id="0" name=""/>
        <dsp:cNvSpPr/>
      </dsp:nvSpPr>
      <dsp:spPr>
        <a:xfrm>
          <a:off x="2935426" y="1842241"/>
          <a:ext cx="1697970" cy="84898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</a:t>
          </a:r>
        </a:p>
      </dsp:txBody>
      <dsp:txXfrm>
        <a:off x="2935426" y="1842241"/>
        <a:ext cx="1697970" cy="84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F207-A056-D644-98B2-E1ED3C45F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2D05-C829-81B7-689E-3B134EE26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DA83-48C4-B13B-4607-1C19E683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B419-FD27-9D9D-0FEB-C56C9BE0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81E5-9671-A91B-F260-F86A151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2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937-E12C-1A5E-5008-8850A79C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D4ADD-79A8-2F29-E963-62B027030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8F54-C512-C943-3153-8588C4BF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62A0-59C3-6DA2-BA10-355C568D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30D6-549F-5CE4-88FF-98AE6B03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2195C-9AEE-3B9F-E112-1C0DD79C1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BB7F-E2B4-7FC7-B71C-47A01A6F0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0638-362A-FFE1-E16B-8D17CEA5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FFF8-303F-E59E-12AA-5D10C32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584EF-E656-9F47-AA02-6689C2ED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7104-1384-A349-763C-1F1A24A3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6961-7DBE-55D9-1E83-468009C7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57CC-F1F4-E029-3ECD-44447661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19D2-3FA1-BFA1-CEEE-60DB2D0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D2CC-AD46-F7C9-FC4A-B12683CD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0D86-4070-0AD7-C875-824016D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7C96-264A-0AA5-358F-7A12484FC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94E7-EBAC-D505-B08D-5FE7932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4D99-5771-0F1B-5118-1FEACAD7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BE60-BBFD-CD52-9EC9-C017CD51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2E63-A983-62F0-5768-32ADEC7B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429B-5C7C-17CA-CDFE-06BF2C96C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4615-37D9-FC8E-6C70-D5325749C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6CB3-B3AF-EB3A-CEF0-1C4D83AC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41C5-2B01-8720-576B-2DF79772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A648-3189-1545-2449-2C91F73E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6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92E7-8BF8-AAF8-B655-6AEDFAB4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912FF-2DAC-70C3-6DB8-9399CEAC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73D9-313A-CE8D-C7D4-FB9C21A6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B882C-9707-C5DF-27D1-520667BB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59CB8-D3ED-54F5-628B-0AF5706F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488E0-226C-371B-FD32-FA21BB2F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30B59-9D19-9963-6F33-F73453DA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26AFA-1062-3359-9818-1CEF2359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57FA-322F-24B5-98C7-763031F7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4976F-AFF7-9C2F-51C6-0225FC5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E593C-18BD-FFAC-41D4-01F5980C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88FE2-0538-0518-3ACA-A26F0610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FB43D-C32C-C073-6E36-69C1E991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55DF0-42E7-D3F1-20EA-14F98272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44C6-6564-2996-A033-0F0B611E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994C-F44E-1463-2944-402199BF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297A-B84A-CF63-8819-4AFE1DEE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73DA-7CDD-C584-C18D-34A7A3AB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88D7-D9F7-3BF5-F7DE-B853A118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D348A-F973-697B-EB9C-65541524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11D6-7172-4171-75CD-E9A6CF7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1157-EF2F-AC08-9DB8-5FD55B1C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70FE9-B149-EB12-DECC-16AE2122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DBD5E-6636-28ED-3C64-D9913836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8C5C-4EBA-9E68-A5ED-D82B7B8D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76A1-6D56-7686-DC92-CF14749A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4A91E-9EBD-E726-D263-1A20C76F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AE7FF-BFF4-8E13-5B3F-00189606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DE43-F11C-5518-B5AD-F6C3C690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0D17-2FA1-69CB-A5A1-2A36240C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8D70-C486-4FA6-8E3F-0ECFB700BF4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1433-9AD3-62E4-F60D-34978665C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8F0F-E91E-D0BF-7CA0-598B7460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98DE-42F6-45CC-9998-45C1D809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6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2.png"/><Relationship Id="rId3" Type="http://schemas.openxmlformats.org/officeDocument/2006/relationships/slide" Target="slide6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9.png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.clickup.com/36980728/v/s/6103556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88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A554136-0B82-4531-2C77-AAE8BFD9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56" y="2481990"/>
            <a:ext cx="1709289" cy="170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318EA40-5D7B-915E-C28F-C9B8EF0E4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26" y="2131115"/>
            <a:ext cx="1709075" cy="17090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6F2F83C-6482-7CF0-C1D6-8F4507B8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46" y="2257982"/>
            <a:ext cx="1880218" cy="18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Figma ">
            <a:extLst>
              <a:ext uri="{FF2B5EF4-FFF2-40B4-BE49-F238E27FC236}">
                <a16:creationId xmlns:a16="http://schemas.microsoft.com/office/drawing/2014/main" id="{CBACD5CE-47CB-C635-59EB-EF6D9EF4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72" y="416316"/>
            <a:ext cx="568766" cy="5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E438212-22AE-88C7-A975-ADD570F95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760055"/>
            <a:ext cx="450054" cy="450054"/>
          </a:xfrm>
          <a:prstGeom prst="rect">
            <a:avLst/>
          </a:prstGeom>
        </p:spPr>
      </p:pic>
      <p:pic>
        <p:nvPicPr>
          <p:cNvPr id="2050" name="Picture 2" descr="Clickup Symbol Logo PNG Vector (SVG) Free Download">
            <a:extLst>
              <a:ext uri="{FF2B5EF4-FFF2-40B4-BE49-F238E27FC236}">
                <a16:creationId xmlns:a16="http://schemas.microsoft.com/office/drawing/2014/main" id="{2B235FE2-3224-437F-52CD-FAAA22A8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69" y="3532271"/>
            <a:ext cx="1013923" cy="1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ckUp black logo thumbnail transparent PNG - StickPNG">
            <a:extLst>
              <a:ext uri="{FF2B5EF4-FFF2-40B4-BE49-F238E27FC236}">
                <a16:creationId xmlns:a16="http://schemas.microsoft.com/office/drawing/2014/main" id="{AF994E54-2B07-97E8-3D79-CB1431FA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42" y="4544406"/>
            <a:ext cx="1330712" cy="13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4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52DA7F64-C15C-D513-95F1-37FCF38F92B9}"/>
              </a:ext>
            </a:extLst>
          </p:cNvPr>
          <p:cNvGrpSpPr/>
          <p:nvPr/>
        </p:nvGrpSpPr>
        <p:grpSpPr>
          <a:xfrm>
            <a:off x="90136" y="661970"/>
            <a:ext cx="2096387" cy="1545151"/>
            <a:chOff x="5843981" y="1146236"/>
            <a:chExt cx="3253638" cy="1484421"/>
          </a:xfrm>
        </p:grpSpPr>
        <p:sp>
          <p:nvSpPr>
            <p:cNvPr id="86" name="Speech Bubble: Oval 85">
              <a:extLst>
                <a:ext uri="{FF2B5EF4-FFF2-40B4-BE49-F238E27FC236}">
                  <a16:creationId xmlns:a16="http://schemas.microsoft.com/office/drawing/2014/main" id="{37B4FF51-3139-6ABC-8793-E11764CFDB9D}"/>
                </a:ext>
              </a:extLst>
            </p:cNvPr>
            <p:cNvSpPr/>
            <p:nvPr/>
          </p:nvSpPr>
          <p:spPr>
            <a:xfrm rot="10800000">
              <a:off x="5843981" y="1146236"/>
              <a:ext cx="3253638" cy="1484421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89EF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4645FB-D651-C4F5-FD70-7E1A3FA9739B}"/>
                </a:ext>
              </a:extLst>
            </p:cNvPr>
            <p:cNvSpPr txBox="1"/>
            <p:nvPr/>
          </p:nvSpPr>
          <p:spPr>
            <a:xfrm>
              <a:off x="6211092" y="1277520"/>
              <a:ext cx="2840808" cy="1153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989EF"/>
                  </a:solidFill>
                </a:rPr>
                <a:t>About me I will share with you all  about works I delivered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8483-6A86-408F-4071-56592FA3BD89}"/>
              </a:ext>
            </a:extLst>
          </p:cNvPr>
          <p:cNvSpPr/>
          <p:nvPr/>
        </p:nvSpPr>
        <p:spPr>
          <a:xfrm>
            <a:off x="2345620" y="-5489"/>
            <a:ext cx="6277392" cy="1011107"/>
          </a:xfrm>
          <a:prstGeom prst="rect">
            <a:avLst/>
          </a:prstGeom>
          <a:solidFill>
            <a:srgbClr val="1989EF"/>
          </a:solidFill>
          <a:ln>
            <a:solidFill>
              <a:srgbClr val="17A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30BAC4-3146-0EFA-8723-F88C323C26AB}"/>
              </a:ext>
            </a:extLst>
          </p:cNvPr>
          <p:cNvSpPr/>
          <p:nvPr/>
        </p:nvSpPr>
        <p:spPr>
          <a:xfrm>
            <a:off x="1859607" y="0"/>
            <a:ext cx="7238014" cy="5186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2602FF-CB10-996B-5EC7-2AF45763CDA2}"/>
              </a:ext>
            </a:extLst>
          </p:cNvPr>
          <p:cNvGrpSpPr/>
          <p:nvPr/>
        </p:nvGrpSpPr>
        <p:grpSpPr>
          <a:xfrm>
            <a:off x="8626764" y="5188"/>
            <a:ext cx="474151" cy="523960"/>
            <a:chOff x="3969873" y="1119089"/>
            <a:chExt cx="474151" cy="5239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0FF2D-8B16-2E57-1E8A-DE6FE796A8DB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614250-335B-FCE3-D70E-2C9EB9FD1D0B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1D6D0D-F853-7512-6B4B-0DCB44B24687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0C4133-E4C5-1997-04D3-B7403CEEB168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70A3B3-2385-1BAE-3C70-20511208C6DD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1AAC80-847D-9BC6-8813-0A312768B539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3FB8A2-6A91-DA38-A698-C1CE3796CB17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EFF3A4-2362-EB24-EB23-84E0908DCC00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EE2702-E4B5-7ABD-3801-956A1E15657A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63985-3E45-B05B-7A6A-9E0B8EDC6F38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7C6E48-ACD5-5E3E-2F03-E6132426E697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74D175-F16E-A001-B4A0-90662AFB19E4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1315D-49BE-CB53-4CEB-5962A3C7332A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F69B55-2692-CA35-C8F5-BEFE84920339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D6E4EB-DDC9-DC77-31FB-DE48FAD75F18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8B4F6A-D005-4F6B-DADB-D072BC12627A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6E5F4F-597F-6712-D83C-3AAD2DD3EB9E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93B8CA-5656-4584-2914-9372287661FB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170A5D-DEE5-FABE-ED88-6149F2E88474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BA4BD57-43E9-50AA-5C5C-0086713B84A0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9E4C26-A692-F06D-B1E0-4183CCA1D6CE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79E34F-AEDA-CE3A-736F-AE8823A0DB9A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6BF913-0752-C6D6-05E0-F81D5A027501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9D7C03-491B-4A7A-0BB5-3B6AFE6668AE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EAE959-F713-4515-C82D-5D8DA9D6E610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82543A-E29E-485C-4CBF-A4F88D9ABEFD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195FEF-9EE4-778F-B3C8-173C39F9EAC8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9615DD-BADC-A3C5-9BB1-E145C0CEF475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C2BE03-A024-6014-12C1-27D52E339073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A2633D-B7B1-DE54-29C6-676C83F2E4F6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EC4FFF-559B-038A-1A0C-3D520FDDC5B8}"/>
              </a:ext>
            </a:extLst>
          </p:cNvPr>
          <p:cNvGrpSpPr/>
          <p:nvPr/>
        </p:nvGrpSpPr>
        <p:grpSpPr>
          <a:xfrm>
            <a:off x="1865548" y="-2673"/>
            <a:ext cx="474151" cy="523960"/>
            <a:chOff x="3969873" y="1119089"/>
            <a:chExt cx="474151" cy="5239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B08983-DF2F-72C6-FCEF-31E862ADF564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96D4E3-04CF-C25F-7104-3817BD888D73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4B458E-6593-F044-9A6C-A0DB4BD5EBB7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97697E-0201-0E78-F631-6EF594E9461E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3D5788-0BD7-2584-841A-3E9EA6F065EC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9E5386-79DD-5AAD-8525-2D9D069098DE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9488DC-BC99-D601-8F91-9A22EE8E97D9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83F461-AD47-416D-7DF7-1784C80DADD6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2797DC-50FA-744D-1AD4-7FE71BF6A7E4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BEDB70-0189-E87C-F248-87E8F93A129D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4EA82A-0E2E-701B-EE44-07EBF038B738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0858BF9-325F-5218-6531-D1E3DA4B8803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C231A6-80CF-3C3A-67D7-769CD349EC4D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5D4447-3047-D49A-682E-FAE7B43A9270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61F75C-711D-0625-ADA0-816046AC56F3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7B9E382-6EFF-53C3-592C-487E8C9957F0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54774-52D4-0093-10C6-141525F88DE0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E9C729-8F9E-B555-EA15-84E97541DD2C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5BC47C-FD4F-BD2B-08A1-E7AC3956CB27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7A0C7E-BA44-DB1D-0F93-3DF7C2FBAD5B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792E70-7F1D-B8F7-D1B6-692EAF209211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E3B904-BAA3-528F-B052-5F5213CBBF30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03DB5A8-BDF1-4B30-69F5-301C508F7CD0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13F3592-5B8E-3A44-F6D0-4CF68C4EABD7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2EF59-E419-FF81-9355-17DAC17C8A02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40C54AC-344B-114C-1F0A-D5BBBFCE68B5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EA9FA39-AE39-256C-BCD9-8E64A892B9BD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CDC2BC-8FDC-8813-2216-540F9B458976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CBFF53-1264-CB42-57AD-4020D8612BBD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9A1EFF2-C571-13AC-7185-F75D3E82FA0D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E4A95B5-BA27-63BF-CCEF-D3C42341B1E5}"/>
              </a:ext>
            </a:extLst>
          </p:cNvPr>
          <p:cNvSpPr/>
          <p:nvPr/>
        </p:nvSpPr>
        <p:spPr>
          <a:xfrm>
            <a:off x="2336404" y="11353"/>
            <a:ext cx="6290360" cy="5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E9E62B-A255-8003-4340-E21775631382}"/>
              </a:ext>
            </a:extLst>
          </p:cNvPr>
          <p:cNvSpPr/>
          <p:nvPr/>
        </p:nvSpPr>
        <p:spPr>
          <a:xfrm>
            <a:off x="7075062" y="20178"/>
            <a:ext cx="1554480" cy="498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B79A09FB-72E0-CA5E-8F6D-2D21641F3414}"/>
              </a:ext>
            </a:extLst>
          </p:cNvPr>
          <p:cNvSpPr/>
          <p:nvPr/>
        </p:nvSpPr>
        <p:spPr>
          <a:xfrm>
            <a:off x="5540593" y="20639"/>
            <a:ext cx="1554480" cy="498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hlinkClick r:id="rId3" action="ppaction://hlinksldjump"/>
            <a:extLst>
              <a:ext uri="{FF2B5EF4-FFF2-40B4-BE49-F238E27FC236}">
                <a16:creationId xmlns:a16="http://schemas.microsoft.com/office/drawing/2014/main" id="{DF31FBC3-7BCC-65E0-16A0-7E1750C75F35}"/>
              </a:ext>
            </a:extLst>
          </p:cNvPr>
          <p:cNvSpPr/>
          <p:nvPr/>
        </p:nvSpPr>
        <p:spPr>
          <a:xfrm>
            <a:off x="3995809" y="11968"/>
            <a:ext cx="1554480" cy="498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2E4AC7-FDCF-83AF-AE96-1FBCF4B84DC8}"/>
              </a:ext>
            </a:extLst>
          </p:cNvPr>
          <p:cNvSpPr/>
          <p:nvPr/>
        </p:nvSpPr>
        <p:spPr>
          <a:xfrm>
            <a:off x="2336404" y="-5102"/>
            <a:ext cx="1659405" cy="101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DE5B73-BC98-64FC-F262-FB23EE88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6" y="9888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id="{FD51ADF3-C747-9E1A-3AB0-8093985D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91" y="428215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9D09245-FD62-53D1-B582-93E3AA69986C}"/>
              </a:ext>
            </a:extLst>
          </p:cNvPr>
          <p:cNvSpPr txBox="1"/>
          <p:nvPr/>
        </p:nvSpPr>
        <p:spPr>
          <a:xfrm>
            <a:off x="2840716" y="78417"/>
            <a:ext cx="119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UML</a:t>
            </a:r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DB9C1C-FD19-8C10-F6F2-A759D840313C}"/>
              </a:ext>
            </a:extLst>
          </p:cNvPr>
          <p:cNvGrpSpPr/>
          <p:nvPr/>
        </p:nvGrpSpPr>
        <p:grpSpPr>
          <a:xfrm>
            <a:off x="-1" y="511677"/>
            <a:ext cx="1935107" cy="2544452"/>
            <a:chOff x="-243680" y="1990140"/>
            <a:chExt cx="1935107" cy="2752856"/>
          </a:xfrm>
        </p:grpSpPr>
        <p:sp>
          <p:nvSpPr>
            <p:cNvPr id="7" name="Snip and Round Single Corner Rectangle 9">
              <a:extLst>
                <a:ext uri="{FF2B5EF4-FFF2-40B4-BE49-F238E27FC236}">
                  <a16:creationId xmlns:a16="http://schemas.microsoft.com/office/drawing/2014/main" id="{FE4B238A-F026-CB70-6C48-6CE875650759}"/>
                </a:ext>
              </a:extLst>
            </p:cNvPr>
            <p:cNvSpPr/>
            <p:nvPr/>
          </p:nvSpPr>
          <p:spPr>
            <a:xfrm rot="10800000">
              <a:off x="-243679" y="1990140"/>
              <a:ext cx="1866330" cy="2752856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256C11-DFAF-DF0F-4FBB-C9E3C16244E4}"/>
                </a:ext>
              </a:extLst>
            </p:cNvPr>
            <p:cNvSpPr/>
            <p:nvPr/>
          </p:nvSpPr>
          <p:spPr>
            <a:xfrm>
              <a:off x="-243679" y="2032344"/>
              <a:ext cx="1935106" cy="419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17AEF1"/>
                  </a:solidFill>
                </a:rPr>
                <a:t>Definition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AEBF32-A453-8F5F-F958-FD6AE04C9929}"/>
                </a:ext>
              </a:extLst>
            </p:cNvPr>
            <p:cNvSpPr/>
            <p:nvPr/>
          </p:nvSpPr>
          <p:spPr>
            <a:xfrm>
              <a:off x="-243019" y="2898206"/>
              <a:ext cx="1866331" cy="4266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Diagram 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98E9082-EA3B-458B-AEC1-D52BDD152099}"/>
                </a:ext>
              </a:extLst>
            </p:cNvPr>
            <p:cNvSpPr/>
            <p:nvPr/>
          </p:nvSpPr>
          <p:spPr>
            <a:xfrm>
              <a:off x="-243680" y="2484362"/>
              <a:ext cx="1866331" cy="4266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UseCase</a:t>
              </a:r>
              <a:r>
                <a:rPr lang="en-US" dirty="0"/>
                <a:t> Diagram 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CC3348-4DDB-FBF5-D27D-286E43C94A65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0" y="515058"/>
            <a:ext cx="1911268" cy="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44F7C8-7534-6C1C-EE29-AD09C51965D1}"/>
              </a:ext>
            </a:extLst>
          </p:cNvPr>
          <p:cNvGrpSpPr/>
          <p:nvPr/>
        </p:nvGrpSpPr>
        <p:grpSpPr>
          <a:xfrm>
            <a:off x="5843981" y="1146236"/>
            <a:ext cx="3253638" cy="1484421"/>
            <a:chOff x="5843981" y="1146236"/>
            <a:chExt cx="3253638" cy="1484421"/>
          </a:xfrm>
        </p:grpSpPr>
        <p:sp>
          <p:nvSpPr>
            <p:cNvPr id="76" name="Speech Bubble: Oval 75">
              <a:extLst>
                <a:ext uri="{FF2B5EF4-FFF2-40B4-BE49-F238E27FC236}">
                  <a16:creationId xmlns:a16="http://schemas.microsoft.com/office/drawing/2014/main" id="{5255EB3C-32BB-C265-F9A4-C16C5E68E65E}"/>
                </a:ext>
              </a:extLst>
            </p:cNvPr>
            <p:cNvSpPr/>
            <p:nvPr/>
          </p:nvSpPr>
          <p:spPr>
            <a:xfrm rot="10800000">
              <a:off x="5843981" y="1146236"/>
              <a:ext cx="3253638" cy="1484421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89EF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905E26-EC29-D60A-F9CB-EE6765B63351}"/>
                </a:ext>
              </a:extLst>
            </p:cNvPr>
            <p:cNvSpPr txBox="1"/>
            <p:nvPr/>
          </p:nvSpPr>
          <p:spPr>
            <a:xfrm>
              <a:off x="6211092" y="1277520"/>
              <a:ext cx="28408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989EF"/>
                  </a:solidFill>
                </a:rPr>
                <a:t>We are the main titles project icons that represents  what our project used programs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8B516C-B653-BA27-042F-B71A46074ECC}"/>
              </a:ext>
            </a:extLst>
          </p:cNvPr>
          <p:cNvGrpSpPr/>
          <p:nvPr/>
        </p:nvGrpSpPr>
        <p:grpSpPr>
          <a:xfrm>
            <a:off x="-1" y="3132462"/>
            <a:ext cx="1808649" cy="775927"/>
            <a:chOff x="5843981" y="1146236"/>
            <a:chExt cx="3253638" cy="1484421"/>
          </a:xfrm>
        </p:grpSpPr>
        <p:sp>
          <p:nvSpPr>
            <p:cNvPr id="92" name="Speech Bubble: Oval 91">
              <a:extLst>
                <a:ext uri="{FF2B5EF4-FFF2-40B4-BE49-F238E27FC236}">
                  <a16:creationId xmlns:a16="http://schemas.microsoft.com/office/drawing/2014/main" id="{431A0B54-B31A-E3F6-29A0-3651E78DB1FA}"/>
                </a:ext>
              </a:extLst>
            </p:cNvPr>
            <p:cNvSpPr/>
            <p:nvPr/>
          </p:nvSpPr>
          <p:spPr>
            <a:xfrm rot="10800000">
              <a:off x="5843981" y="1146236"/>
              <a:ext cx="3253638" cy="1484421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89EF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B8791D-20D6-A9AF-2B0C-AB901ACAF4A2}"/>
                </a:ext>
              </a:extLst>
            </p:cNvPr>
            <p:cNvSpPr txBox="1"/>
            <p:nvPr/>
          </p:nvSpPr>
          <p:spPr>
            <a:xfrm>
              <a:off x="6211092" y="1277520"/>
              <a:ext cx="2840808" cy="62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989EF"/>
                  </a:solidFill>
                </a:rPr>
                <a:t>We are the </a:t>
              </a:r>
            </a:p>
            <a:p>
              <a:r>
                <a:rPr lang="en-US" dirty="0">
                  <a:solidFill>
                    <a:srgbClr val="1989EF"/>
                  </a:solidFill>
                </a:rPr>
                <a:t>Subtitles </a:t>
              </a:r>
            </a:p>
          </p:txBody>
        </p: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46B327-64EB-EC3D-1A84-28DE68CCC470}"/>
              </a:ext>
            </a:extLst>
          </p:cNvPr>
          <p:cNvSpPr/>
          <p:nvPr/>
        </p:nvSpPr>
        <p:spPr>
          <a:xfrm>
            <a:off x="2211776" y="1377009"/>
            <a:ext cx="4081963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tabLst>
                <a:tab pos="5389880" algn="l"/>
              </a:tabLst>
            </a:pPr>
            <a:r>
              <a:rPr lang="en-US" sz="2400" b="1" dirty="0">
                <a:solidFill>
                  <a:srgbClr val="1989E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389880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38988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Unified Modeling Language (UML) is a general-purpose 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 language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field of 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US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is designed to provide a standard way to visualize the design of a system.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7" name="Diagram 1026">
            <a:extLst>
              <a:ext uri="{FF2B5EF4-FFF2-40B4-BE49-F238E27FC236}">
                <a16:creationId xmlns:a16="http://schemas.microsoft.com/office/drawing/2014/main" id="{56DA6DFB-F491-517F-57E0-877A95CB3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862937"/>
              </p:ext>
            </p:extLst>
          </p:nvPr>
        </p:nvGraphicFramePr>
        <p:xfrm>
          <a:off x="5872402" y="1172360"/>
          <a:ext cx="5514280" cy="4533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E2C6A68-AC01-F1E7-431F-A1925875C94D}"/>
              </a:ext>
            </a:extLst>
          </p:cNvPr>
          <p:cNvGrpSpPr/>
          <p:nvPr/>
        </p:nvGrpSpPr>
        <p:grpSpPr>
          <a:xfrm>
            <a:off x="1882613" y="4722071"/>
            <a:ext cx="3388148" cy="1892950"/>
            <a:chOff x="1882613" y="4722071"/>
            <a:chExt cx="2650386" cy="1892950"/>
          </a:xfrm>
        </p:grpSpPr>
        <p:sp>
          <p:nvSpPr>
            <p:cNvPr id="1029" name="Thought Bubble: Cloud 1028">
              <a:extLst>
                <a:ext uri="{FF2B5EF4-FFF2-40B4-BE49-F238E27FC236}">
                  <a16:creationId xmlns:a16="http://schemas.microsoft.com/office/drawing/2014/main" id="{73FD8020-6B01-19B1-603B-2BBEBAB4835E}"/>
                </a:ext>
              </a:extLst>
            </p:cNvPr>
            <p:cNvSpPr/>
            <p:nvPr/>
          </p:nvSpPr>
          <p:spPr>
            <a:xfrm>
              <a:off x="1882613" y="4722071"/>
              <a:ext cx="2650386" cy="1877730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AD42E6CF-BBA7-D03D-DBE8-C20B65D98871}"/>
                </a:ext>
              </a:extLst>
            </p:cNvPr>
            <p:cNvSpPr txBox="1"/>
            <p:nvPr/>
          </p:nvSpPr>
          <p:spPr>
            <a:xfrm>
              <a:off x="2345620" y="4860695"/>
              <a:ext cx="18606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989EF"/>
                  </a:solidFill>
                </a:rPr>
                <a:t>My apologies for interrupting you sir, however I still have an option that I would like to present to you</a:t>
              </a:r>
              <a:r>
                <a:rPr lang="en-US" dirty="0"/>
                <a:t> </a:t>
              </a:r>
            </a:p>
          </p:txBody>
        </p:sp>
      </p:grpSp>
      <p:pic>
        <p:nvPicPr>
          <p:cNvPr id="1031" name="Picture 2">
            <a:extLst>
              <a:ext uri="{FF2B5EF4-FFF2-40B4-BE49-F238E27FC236}">
                <a16:creationId xmlns:a16="http://schemas.microsoft.com/office/drawing/2014/main" id="{90C8B76A-E061-CF48-9453-76C00625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44" y="6032021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">
            <a:extLst>
              <a:ext uri="{FF2B5EF4-FFF2-40B4-BE49-F238E27FC236}">
                <a16:creationId xmlns:a16="http://schemas.microsoft.com/office/drawing/2014/main" id="{ABE27891-611E-DC8A-230E-30A11A4B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82" y="1255538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BDA42223-2DFE-6EDC-9974-3A6562DA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28" y="490444"/>
            <a:ext cx="338174" cy="3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24EE501D-6B2F-D443-84C8-21FF69D5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7" y="6059375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hought Bubble: Cloud 1036">
            <a:extLst>
              <a:ext uri="{FF2B5EF4-FFF2-40B4-BE49-F238E27FC236}">
                <a16:creationId xmlns:a16="http://schemas.microsoft.com/office/drawing/2014/main" id="{04071522-A0AA-08FF-FD52-DBE291D579FE}"/>
              </a:ext>
            </a:extLst>
          </p:cNvPr>
          <p:cNvSpPr/>
          <p:nvPr/>
        </p:nvSpPr>
        <p:spPr>
          <a:xfrm>
            <a:off x="1884575" y="4706851"/>
            <a:ext cx="3386186" cy="186439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989EF"/>
                </a:solidFill>
              </a:rPr>
              <a:t>Like this way you can reach any slide you want</a:t>
            </a:r>
          </a:p>
        </p:txBody>
      </p:sp>
      <p:pic>
        <p:nvPicPr>
          <p:cNvPr id="1039" name="Picture 4" descr="ClickUp black logo thumbnail transparent PNG - StickPNG">
            <a:hlinkClick r:id="rId3" action="ppaction://hlinksldjump"/>
            <a:extLst>
              <a:ext uri="{FF2B5EF4-FFF2-40B4-BE49-F238E27FC236}">
                <a16:creationId xmlns:a16="http://schemas.microsoft.com/office/drawing/2014/main" id="{7C27035F-9828-2A7B-FE7E-A7C32CFF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09" y="28645"/>
            <a:ext cx="466406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042" descr="Shape&#10;&#10;Description automatically generated with low confidence">
            <a:hlinkClick r:id="rId2" action="ppaction://hlinksldjump"/>
            <a:extLst>
              <a:ext uri="{FF2B5EF4-FFF2-40B4-BE49-F238E27FC236}">
                <a16:creationId xmlns:a16="http://schemas.microsoft.com/office/drawing/2014/main" id="{CB0CD37A-3660-CB37-93C8-320BDD5FB9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99" y="46152"/>
            <a:ext cx="450054" cy="4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01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"/>
                            </p:stCondLst>
                            <p:childTnLst>
                              <p:par>
                                <p:cTn id="58" presetID="49" presetClass="path" presetSubtype="0" accel="50000" decel="5000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7 3.7037E-6 L -0.03854 -0.69931 " pathEditMode="relative" rAng="0" ptsTypes="AA">
                                      <p:cBhvr>
                                        <p:cTn id="59" dur="425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3497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247 0.0169 L 0.27904 -0.81805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4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1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2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3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26" grpId="0"/>
      <p:bldGraphic spid="1027" grpId="0">
        <p:bldAsOne/>
      </p:bldGraphic>
      <p:bldP spid="10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BB5BC-984F-540A-49F7-556B11AFD57F}"/>
              </a:ext>
            </a:extLst>
          </p:cNvPr>
          <p:cNvSpPr/>
          <p:nvPr/>
        </p:nvSpPr>
        <p:spPr>
          <a:xfrm>
            <a:off x="1859607" y="0"/>
            <a:ext cx="7238014" cy="5186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Snip and Round Single Corner Rectangle 9">
            <a:extLst>
              <a:ext uri="{FF2B5EF4-FFF2-40B4-BE49-F238E27FC236}">
                <a16:creationId xmlns:a16="http://schemas.microsoft.com/office/drawing/2014/main" id="{8E7AAA16-5F2D-3400-92B9-0BB223E11C45}"/>
              </a:ext>
            </a:extLst>
          </p:cNvPr>
          <p:cNvSpPr/>
          <p:nvPr/>
        </p:nvSpPr>
        <p:spPr>
          <a:xfrm rot="10800000">
            <a:off x="1" y="540435"/>
            <a:ext cx="1866330" cy="25411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7C857-F8A1-076A-9DDF-18481F43AC32}"/>
              </a:ext>
            </a:extLst>
          </p:cNvPr>
          <p:cNvGrpSpPr/>
          <p:nvPr/>
        </p:nvGrpSpPr>
        <p:grpSpPr>
          <a:xfrm>
            <a:off x="8626764" y="5188"/>
            <a:ext cx="474151" cy="523960"/>
            <a:chOff x="3969873" y="1119089"/>
            <a:chExt cx="474151" cy="5239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C1F6C7-2F9E-31DD-F046-4E8648CA711D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75C303-FFAD-C8FD-5600-ED536D47BE35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9886-5F19-DC89-85CE-3D1FFBDC7AAB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5C91E4-25EC-3046-0991-26DDE2C75119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C67F09-4B20-168C-A3E2-E8EF62656681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C1B019-6492-08BE-1E93-8BB453B22525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631AA-8ABB-50A2-2EC2-CC007F6081CB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7DB8A-6CB3-6471-E6F6-7716AB1DC6FB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00E4F9-F914-16E0-4723-1EE8B2C5DF17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A3C2B3-AF5F-075A-7D6F-A3C99A6215C1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1F21C3-0A92-2FFE-949C-C5C50CA71F7A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7387B2-B179-ACA6-6B0C-C88DC3627F78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213688-0DD3-3DF2-4A01-FB5561FBAADE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21444A-BBE8-3267-E81D-5BA30BC8F1B4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FE7C56-73AE-F22A-2CCA-5417700A998E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1A983F-09A9-A01A-44D3-90F84E769E52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5094F4-9984-9321-82F1-B79E2567B239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DB68B5-85A0-9A0E-5BAD-152BFA8E4ED2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A47799-27D5-2B0C-3A23-714E91220C5A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D3AFB5-4623-68A9-CFC8-E643520968AD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31655D-87F3-D46F-2CDE-CB7118B44FB0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67ED7A-213F-C3B3-6C92-BF82735EB854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04C38D-F9ED-DA92-1037-1F77B1E6C36F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B81F24-3582-358B-46D0-247B9C49A413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599F47-FDB9-41B7-02DD-D7BD160EA9AB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C996EB-C787-65AA-307D-D252DDD4EFDC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2D8C88-411C-21EF-4BC4-7B0CDF076C6F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A5FD8-C80E-116A-FCEB-152969B099E2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A4F608-1D29-750F-113F-DDF27495F185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AC980B-8294-F6BA-2C61-20AE4E8CDA80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7200AA-4C31-7CC3-E860-47D3325577C4}"/>
              </a:ext>
            </a:extLst>
          </p:cNvPr>
          <p:cNvGrpSpPr/>
          <p:nvPr/>
        </p:nvGrpSpPr>
        <p:grpSpPr>
          <a:xfrm>
            <a:off x="1865548" y="-2673"/>
            <a:ext cx="474151" cy="523960"/>
            <a:chOff x="3969873" y="1119089"/>
            <a:chExt cx="474151" cy="5239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5D9489-AEC3-0DE2-5C1D-EDE969EF6DD4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1F3C0-3A90-F0DA-FDB5-344911B5450A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767517-DCFA-6E2F-2F45-1C12077C89ED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B85FAE-2A3B-F31F-CFCD-F4434CD5BCBC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A14483-D84E-8ADE-C2D0-7CBA8F66B025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ECE6E5-58EC-FE3A-849C-CBF5AD3D3DB9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C4B192-AEC7-8928-2FAC-190C6EE37BD8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03C983-CCD6-190C-E32B-1929E0A7E52D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1FB8DA-35C6-417C-D648-031FD4AB83EB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26173E-C80B-E5BA-92AE-03D151325D05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A4F645-8E0D-5E88-3BA4-0335C07877A1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D3E039-98FC-C823-F793-6A04975DB3B6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EE5978-6F25-A934-C60F-AD7F5BEDDEE9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3A3E5D-D332-310E-863A-9D984CB349AE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45E2A-99D7-F805-D943-564D46B6730F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08EE75-EC92-34BA-11C5-28360A130FD2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8378BD-4AD5-8A19-667F-53F51BA7DB7C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464E72-249E-E2B9-CE68-4BEADA9D03B2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C82A65-0EF4-BE83-0BF1-095DB3155AE6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9E5F79-B56B-D32F-7832-518BD719F424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2C7725-77DE-DB3C-D13F-E2945286E7ED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97A089-2A00-4549-D5AF-EB7A39E71F34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4BCBD7-0ED2-2DA1-5D3F-CE0335EA852E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4299C64-1E9C-2BB2-76C2-03A4FC4C56DC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A5F7194-06DE-B444-60D7-C26B829175FC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7F0A52-9E43-32F5-5BFD-4B1CFB5A8D2E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70B14C-072C-1399-39C2-0752111F3386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23D7D89-9C00-D873-1981-3D5E9C64D93A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4B26185-1518-1A0A-FF05-BDE665CEE6AE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A971AA-F192-F8DB-0854-F7D0A0085C2E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37129000-7D37-04FB-86DE-8297BB932372}"/>
              </a:ext>
            </a:extLst>
          </p:cNvPr>
          <p:cNvSpPr/>
          <p:nvPr/>
        </p:nvSpPr>
        <p:spPr>
          <a:xfrm>
            <a:off x="2336404" y="11353"/>
            <a:ext cx="6290360" cy="5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7E2EE1-D645-95CF-A210-47CF19959522}"/>
              </a:ext>
            </a:extLst>
          </p:cNvPr>
          <p:cNvSpPr/>
          <p:nvPr/>
        </p:nvSpPr>
        <p:spPr>
          <a:xfrm>
            <a:off x="7075062" y="20178"/>
            <a:ext cx="1554480" cy="498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6BD730-8682-73DC-E961-71FFEFC85C0E}"/>
              </a:ext>
            </a:extLst>
          </p:cNvPr>
          <p:cNvSpPr/>
          <p:nvPr/>
        </p:nvSpPr>
        <p:spPr>
          <a:xfrm>
            <a:off x="2336404" y="-5102"/>
            <a:ext cx="1659405" cy="101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4B93066F-019D-3371-27EC-D2A2DC38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6" y="9888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2E597BFA-9954-E2D3-1418-DEEF994E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91" y="428215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10450FD-F43B-0C86-6CDD-5E1BCE4D6832}"/>
              </a:ext>
            </a:extLst>
          </p:cNvPr>
          <p:cNvSpPr txBox="1"/>
          <p:nvPr/>
        </p:nvSpPr>
        <p:spPr>
          <a:xfrm>
            <a:off x="2840716" y="78417"/>
            <a:ext cx="119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UML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AE52CE-B4B5-CF9A-A685-A4C4D1C41B62}"/>
              </a:ext>
            </a:extLst>
          </p:cNvPr>
          <p:cNvSpPr/>
          <p:nvPr/>
        </p:nvSpPr>
        <p:spPr>
          <a:xfrm>
            <a:off x="0" y="1022128"/>
            <a:ext cx="1935106" cy="626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17AEF1"/>
                </a:solidFill>
              </a:rPr>
              <a:t>UseCase</a:t>
            </a:r>
            <a:r>
              <a:rPr lang="en-US" dirty="0">
                <a:solidFill>
                  <a:srgbClr val="17AEF1"/>
                </a:solidFill>
              </a:rPr>
              <a:t> diagram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47A487-A241-0DD1-4197-7F06C845C9E8}"/>
              </a:ext>
            </a:extLst>
          </p:cNvPr>
          <p:cNvSpPr/>
          <p:nvPr/>
        </p:nvSpPr>
        <p:spPr>
          <a:xfrm>
            <a:off x="0" y="578987"/>
            <a:ext cx="1866331" cy="42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2FA2D4-6259-94C7-9DE6-1C9BCEA1C06E}"/>
              </a:ext>
            </a:extLst>
          </p:cNvPr>
          <p:cNvSpPr/>
          <p:nvPr/>
        </p:nvSpPr>
        <p:spPr>
          <a:xfrm>
            <a:off x="0" y="1665087"/>
            <a:ext cx="1866331" cy="3943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Diagram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A73367-0D98-335B-0F86-ED1385F45D76}"/>
              </a:ext>
            </a:extLst>
          </p:cNvPr>
          <p:cNvGrpSpPr/>
          <p:nvPr/>
        </p:nvGrpSpPr>
        <p:grpSpPr>
          <a:xfrm>
            <a:off x="3366153" y="2059421"/>
            <a:ext cx="5903360" cy="1075616"/>
            <a:chOff x="2526934" y="1508311"/>
            <a:chExt cx="5903360" cy="107561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482B48B-85E6-AF87-FA83-40B80FF0FD66}"/>
                </a:ext>
              </a:extLst>
            </p:cNvPr>
            <p:cNvSpPr txBox="1"/>
            <p:nvPr/>
          </p:nvSpPr>
          <p:spPr>
            <a:xfrm>
              <a:off x="2526934" y="1508311"/>
              <a:ext cx="5903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1989EF"/>
                  </a:solidFill>
                </a:rPr>
                <a:t>UseCase</a:t>
              </a:r>
              <a:r>
                <a:rPr lang="en-US" sz="2000" b="1" dirty="0">
                  <a:solidFill>
                    <a:srgbClr val="1989EF"/>
                  </a:solidFill>
                </a:rPr>
                <a:t> Diagram:</a:t>
              </a:r>
            </a:p>
            <a:p>
              <a:r>
                <a:rPr lang="en-US" sz="2000" b="1" dirty="0">
                  <a:solidFill>
                    <a:srgbClr val="1989EF"/>
                  </a:solidFill>
                </a:rPr>
                <a:t> </a:t>
              </a:r>
              <a:endParaRPr lang="en-US" dirty="0">
                <a:solidFill>
                  <a:srgbClr val="1989EF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90A3E3-9A63-DAC2-6C51-D01FD9F3E9DB}"/>
                </a:ext>
              </a:extLst>
            </p:cNvPr>
            <p:cNvSpPr txBox="1"/>
            <p:nvPr/>
          </p:nvSpPr>
          <p:spPr>
            <a:xfrm>
              <a:off x="3995809" y="1937596"/>
              <a:ext cx="4135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989EF"/>
                  </a:solidFill>
                </a:rPr>
                <a:t>is in </a:t>
              </a:r>
              <a:r>
                <a:rPr lang="en-US" dirty="0" err="1">
                  <a:solidFill>
                    <a:srgbClr val="1989EF"/>
                  </a:solidFill>
                </a:rPr>
                <a:t>uml</a:t>
              </a:r>
              <a:r>
                <a:rPr lang="en-US" dirty="0">
                  <a:solidFill>
                    <a:srgbClr val="1989EF"/>
                  </a:solidFill>
                </a:rPr>
                <a:t> </a:t>
              </a:r>
              <a:r>
                <a:rPr lang="en-US" dirty="0" err="1">
                  <a:solidFill>
                    <a:srgbClr val="1989EF"/>
                  </a:solidFill>
                </a:rPr>
                <a:t>alogorithim</a:t>
              </a:r>
              <a:r>
                <a:rPr lang="en-US" dirty="0">
                  <a:solidFill>
                    <a:srgbClr val="1989EF"/>
                  </a:solidFill>
                </a:rPr>
                <a:t> that represent what the actor can do</a:t>
              </a:r>
              <a:endParaRPr lang="en-US" dirty="0"/>
            </a:p>
          </p:txBody>
        </p:sp>
      </p:grpSp>
      <p:pic>
        <p:nvPicPr>
          <p:cNvPr id="88" name="pic">
            <a:extLst>
              <a:ext uri="{FF2B5EF4-FFF2-40B4-BE49-F238E27FC236}">
                <a16:creationId xmlns:a16="http://schemas.microsoft.com/office/drawing/2014/main" id="{FBCE3D2A-EB30-82CA-4520-578D7711F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5030" y="1096509"/>
            <a:ext cx="7601941" cy="4664983"/>
          </a:xfrm>
          <a:prstGeom prst="rect">
            <a:avLst/>
          </a:prstGeom>
        </p:spPr>
      </p:pic>
      <p:sp>
        <p:nvSpPr>
          <p:cNvPr id="89" name="Rectangle 88">
            <a:hlinkClick r:id="rId4" action="ppaction://hlinksldjump"/>
            <a:extLst>
              <a:ext uri="{FF2B5EF4-FFF2-40B4-BE49-F238E27FC236}">
                <a16:creationId xmlns:a16="http://schemas.microsoft.com/office/drawing/2014/main" id="{F8F5D1A4-2A65-4B07-FA8A-FFE9E149F497}"/>
              </a:ext>
            </a:extLst>
          </p:cNvPr>
          <p:cNvSpPr/>
          <p:nvPr/>
        </p:nvSpPr>
        <p:spPr>
          <a:xfrm>
            <a:off x="5540593" y="20639"/>
            <a:ext cx="1554480" cy="498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hlinkClick r:id="rId5" action="ppaction://hlinksldjump"/>
            <a:extLst>
              <a:ext uri="{FF2B5EF4-FFF2-40B4-BE49-F238E27FC236}">
                <a16:creationId xmlns:a16="http://schemas.microsoft.com/office/drawing/2014/main" id="{BF661469-FED0-740C-F607-E31C0CC56FEA}"/>
              </a:ext>
            </a:extLst>
          </p:cNvPr>
          <p:cNvSpPr/>
          <p:nvPr/>
        </p:nvSpPr>
        <p:spPr>
          <a:xfrm>
            <a:off x="3995809" y="11968"/>
            <a:ext cx="1554480" cy="498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4" descr="ClickUp black logo thumbnail transparent PNG - StickPNG">
            <a:hlinkClick r:id="rId5" action="ppaction://hlinksldjump"/>
            <a:extLst>
              <a:ext uri="{FF2B5EF4-FFF2-40B4-BE49-F238E27FC236}">
                <a16:creationId xmlns:a16="http://schemas.microsoft.com/office/drawing/2014/main" id="{3B5756AA-BEDE-5B42-BCED-6D94087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09" y="28645"/>
            <a:ext cx="466406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 descr="Shape&#10;&#10;Description automatically generated with low confidence">
            <a:hlinkClick r:id="rId4" action="ppaction://hlinksldjump"/>
            <a:extLst>
              <a:ext uri="{FF2B5EF4-FFF2-40B4-BE49-F238E27FC236}">
                <a16:creationId xmlns:a16="http://schemas.microsoft.com/office/drawing/2014/main" id="{FED9F6E2-8202-8AF2-857B-CE599E3B2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99" y="46152"/>
            <a:ext cx="450054" cy="4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3FEF89FF-8650-A247-0F71-DF0FD705E198}"/>
              </a:ext>
            </a:extLst>
          </p:cNvPr>
          <p:cNvSpPr/>
          <p:nvPr/>
        </p:nvSpPr>
        <p:spPr>
          <a:xfrm>
            <a:off x="9480508" y="4251672"/>
            <a:ext cx="1260063" cy="909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and Round Single Corner Rectangle 9">
            <a:extLst>
              <a:ext uri="{FF2B5EF4-FFF2-40B4-BE49-F238E27FC236}">
                <a16:creationId xmlns:a16="http://schemas.microsoft.com/office/drawing/2014/main" id="{8E7AAA16-5F2D-3400-92B9-0BB223E11C45}"/>
              </a:ext>
            </a:extLst>
          </p:cNvPr>
          <p:cNvSpPr/>
          <p:nvPr/>
        </p:nvSpPr>
        <p:spPr>
          <a:xfrm rot="10800000">
            <a:off x="1" y="540435"/>
            <a:ext cx="1866330" cy="25411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2FA2D4-6259-94C7-9DE6-1C9BCEA1C06E}"/>
              </a:ext>
            </a:extLst>
          </p:cNvPr>
          <p:cNvSpPr/>
          <p:nvPr/>
        </p:nvSpPr>
        <p:spPr>
          <a:xfrm>
            <a:off x="-6724" y="1215143"/>
            <a:ext cx="1866331" cy="3943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Diagram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80244A-34B7-538C-7CB1-0E13D756276D}"/>
              </a:ext>
            </a:extLst>
          </p:cNvPr>
          <p:cNvSpPr/>
          <p:nvPr/>
        </p:nvSpPr>
        <p:spPr>
          <a:xfrm>
            <a:off x="1859607" y="0"/>
            <a:ext cx="7238014" cy="5186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84D8A6B-C485-D86B-24DD-8400E1753407}"/>
              </a:ext>
            </a:extLst>
          </p:cNvPr>
          <p:cNvGrpSpPr/>
          <p:nvPr/>
        </p:nvGrpSpPr>
        <p:grpSpPr>
          <a:xfrm>
            <a:off x="8626764" y="5188"/>
            <a:ext cx="474151" cy="523960"/>
            <a:chOff x="3969873" y="1119089"/>
            <a:chExt cx="474151" cy="5239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D95EEE-5BCA-3DD5-C4E1-251D5363DCF0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3C191D7-A4BC-FEE2-2E6A-20C334B4A2AC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AA55770-C1AF-6D37-F025-E15828A67152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B04B6F-449E-90B4-9558-552690809B5A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10FD1DA-7846-FEF6-28DF-604E65567292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C493E2-5FF2-1B98-791D-B840EED5EF69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D259C56-2969-1B4F-2C5F-FBA065803A78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A6BF011-31F0-CECA-441A-643EB654377D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548C006-8E7D-9FED-74DC-17ACB57570C7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DED79C-B2A0-7AA2-0B33-F2920E12D227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3546AC-9092-3982-C9FD-D382881F014E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E6EB0B-BEE1-ACF6-764B-2D328C95AF36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F7F6CB4-B79E-2C47-E1AB-68673B0F316B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46AD87-F347-6471-7FF0-2A7ED15AAA14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DDBDAE6-DC18-61C8-5183-32715EA5B9EE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8AB1D7-392B-A11D-F26F-C8AA24E0E41A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4D34EE-160B-E9DA-DD46-8E5C1F3C8367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F14F6C6-350C-32DA-25CE-36757364BC01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F4944BE-7020-1CEE-224F-C757FA79205E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F8ED71-5B2E-9454-8D8C-E52AC8AC41A2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F525B19-CBDE-2CA3-9AE5-98027C671DDD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DC860D0-03F3-CECE-A3FE-53B52F5F47BF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10ED906-FEFE-ADFE-7751-A279A781BEB6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5EACF2F-0245-FA79-0D69-8E9955771B05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AC22DD-6D29-64DD-0AD7-B1205D49AB8C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E029786-E65B-FB1F-A6B2-F001A65C7014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CE125D0-81FE-CDDF-2A31-87037E788CB4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45707FD-D72F-38C8-0AE3-93EDACA1AEFC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6606E73-3EC9-1F79-0D68-E322F514BF90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534CC5-6CAF-C6BA-FD41-1A5F3F0C537C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BB890F-0673-2840-1AB7-A3ACE9084FF1}"/>
              </a:ext>
            </a:extLst>
          </p:cNvPr>
          <p:cNvGrpSpPr/>
          <p:nvPr/>
        </p:nvGrpSpPr>
        <p:grpSpPr>
          <a:xfrm>
            <a:off x="1865548" y="-2673"/>
            <a:ext cx="474151" cy="523960"/>
            <a:chOff x="3969873" y="1119089"/>
            <a:chExt cx="474151" cy="52396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594611F-83EB-5B7D-7A05-DCC4D74E9C70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F2ECD9-7C5E-462D-6467-9699026BE07E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13B5916-BB62-0C90-3DB3-836A130B8A6F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A0A01DA-EC17-10B4-4322-C4A354EC13D9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1BB3E4D-E556-5001-17C3-E8F1F5AE9F02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9F495EE-1DA0-190F-1E98-D64E73B6BC32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98FA011-BA07-6D15-0F34-01AF41158799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CDF4498-35E8-ABA8-0D61-985F30F6000F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00D67BE-C0FC-569D-C775-B80DBBF260E9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C8BB45-1368-8CC7-257A-919D1472013E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45964C6-1D12-D109-775E-880D3AF74325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DFF0E5A-B774-FE3B-0BA9-01866B3BDF3D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2333C8-A6A4-C5F5-BFF6-36DAC8B7E2B2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9C7098D-7BB1-340B-7C36-3FAA890EF640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B2E1A8-17C8-E20E-689D-33914F04603E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245E12-ECF8-617A-8A10-A87CF3210B81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1A39C52-8583-D08C-FBE0-F6F396763B3C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FAE2AC3-FF0D-AAF0-7216-7949E1427B1C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79487CB-146A-2F3E-E191-6F0008124993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4BDC11C-CD42-9D7C-85BF-2CB76246C9D1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F5D48E-BAFA-2E98-F940-2ED4DFD8252A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7783A4-5578-9DC3-F7B0-5995AC5DD316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5A627F2-0F76-1B14-9B28-4C0F258084FF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BFC71B-13A9-A8CE-D097-8655EF110D68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BE4322B-4C25-5D26-9D2F-1840CE33DB91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9A252E4-9BC1-FD43-26C8-6B9B151BEE33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6C8242-D3DE-DA64-B14B-0625CD4BFF21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7F5A882-4CEC-0BC4-19F7-9ED5B1180A42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B0F0AD1-09E0-5629-1A57-A858B94B2136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134095C-0095-93F8-2C30-6B14E9AFB483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2C2530F-4229-3700-44CF-350BE3351354}"/>
              </a:ext>
            </a:extLst>
          </p:cNvPr>
          <p:cNvSpPr/>
          <p:nvPr/>
        </p:nvSpPr>
        <p:spPr>
          <a:xfrm>
            <a:off x="2336404" y="11353"/>
            <a:ext cx="6290360" cy="5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A40E70-F416-7652-8758-9760755C9403}"/>
              </a:ext>
            </a:extLst>
          </p:cNvPr>
          <p:cNvSpPr/>
          <p:nvPr/>
        </p:nvSpPr>
        <p:spPr>
          <a:xfrm>
            <a:off x="7075062" y="20178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9A58D4-A58A-31D5-F260-9528BAC99F8B}"/>
              </a:ext>
            </a:extLst>
          </p:cNvPr>
          <p:cNvSpPr/>
          <p:nvPr/>
        </p:nvSpPr>
        <p:spPr>
          <a:xfrm>
            <a:off x="2340978" y="27143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DDD1DE-679B-0436-8CA9-9079C5312301}"/>
              </a:ext>
            </a:extLst>
          </p:cNvPr>
          <p:cNvSpPr/>
          <p:nvPr/>
        </p:nvSpPr>
        <p:spPr>
          <a:xfrm>
            <a:off x="3869200" y="20178"/>
            <a:ext cx="1659405" cy="101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B48420-CB89-3A5A-3BC0-519A3222E33F}"/>
              </a:ext>
            </a:extLst>
          </p:cNvPr>
          <p:cNvSpPr txBox="1"/>
          <p:nvPr/>
        </p:nvSpPr>
        <p:spPr>
          <a:xfrm>
            <a:off x="4235672" y="9830"/>
            <a:ext cx="119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ClickUp</a:t>
            </a:r>
            <a:endParaRPr lang="en-US" dirty="0"/>
          </a:p>
        </p:txBody>
      </p:sp>
      <p:pic>
        <p:nvPicPr>
          <p:cNvPr id="154" name="Picture 2" descr="Clickup Symbol Logo PNG Vector (SVG) Free Download">
            <a:extLst>
              <a:ext uri="{FF2B5EF4-FFF2-40B4-BE49-F238E27FC236}">
                <a16:creationId xmlns:a16="http://schemas.microsoft.com/office/drawing/2014/main" id="{D9F1183F-E78D-F505-FF79-DB9B7E5C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50" y="340927"/>
            <a:ext cx="52030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hlinkClick r:id="rId3" action="ppaction://hlinksldjump"/>
            <a:extLst>
              <a:ext uri="{FF2B5EF4-FFF2-40B4-BE49-F238E27FC236}">
                <a16:creationId xmlns:a16="http://schemas.microsoft.com/office/drawing/2014/main" id="{C8D04DD2-83DF-0005-465C-367BA2D6C3C2}"/>
              </a:ext>
            </a:extLst>
          </p:cNvPr>
          <p:cNvSpPr/>
          <p:nvPr/>
        </p:nvSpPr>
        <p:spPr>
          <a:xfrm>
            <a:off x="5540593" y="20639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 descr="Shape&#10;&#10;Description automatically generated with low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A323E3B6-7823-4B55-CB70-99839E334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99" y="46152"/>
            <a:ext cx="450054" cy="450054"/>
          </a:xfrm>
          <a:prstGeom prst="rect">
            <a:avLst/>
          </a:prstGeom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A57A8944-52DA-DF19-123A-107E2CB0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80" y="64204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lickup Symbol Logo PNG Vector (SVG) Free Download">
            <a:extLst>
              <a:ext uri="{FF2B5EF4-FFF2-40B4-BE49-F238E27FC236}">
                <a16:creationId xmlns:a16="http://schemas.microsoft.com/office/drawing/2014/main" id="{91A4FA95-523F-46E0-744D-D43A0CD2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8" y="-6300"/>
            <a:ext cx="430003" cy="5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6ED48EB0-8F18-081B-A6F9-15DB0AB685F8}"/>
              </a:ext>
            </a:extLst>
          </p:cNvPr>
          <p:cNvSpPr/>
          <p:nvPr/>
        </p:nvSpPr>
        <p:spPr>
          <a:xfrm>
            <a:off x="9340" y="566873"/>
            <a:ext cx="1935106" cy="626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AEF1"/>
                </a:solidFill>
              </a:rPr>
              <a:t>Activity diagram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72DB50B-B613-99C6-0C57-DBE38EE14B12}"/>
              </a:ext>
            </a:extLst>
          </p:cNvPr>
          <p:cNvSpPr/>
          <p:nvPr/>
        </p:nvSpPr>
        <p:spPr>
          <a:xfrm>
            <a:off x="-6724" y="1612496"/>
            <a:ext cx="1866331" cy="3943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Diagram 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9DFCAAF-2701-1DCC-54C3-3C20F8964404}"/>
              </a:ext>
            </a:extLst>
          </p:cNvPr>
          <p:cNvGrpSpPr/>
          <p:nvPr/>
        </p:nvGrpSpPr>
        <p:grpSpPr>
          <a:xfrm>
            <a:off x="3366153" y="1896349"/>
            <a:ext cx="5903360" cy="1338864"/>
            <a:chOff x="2526934" y="1345239"/>
            <a:chExt cx="5903360" cy="133886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F1634B2-2E91-48F5-A9F6-950C6EC2B0DB}"/>
                </a:ext>
              </a:extLst>
            </p:cNvPr>
            <p:cNvSpPr txBox="1"/>
            <p:nvPr/>
          </p:nvSpPr>
          <p:spPr>
            <a:xfrm>
              <a:off x="2526934" y="1345239"/>
              <a:ext cx="5903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1989EF"/>
                  </a:solidFill>
                </a:rPr>
                <a:t>ClickUp</a:t>
              </a:r>
              <a:r>
                <a:rPr lang="en-US" sz="2000" b="1" dirty="0">
                  <a:solidFill>
                    <a:srgbClr val="1989EF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1989EF"/>
                  </a:solidFill>
                </a:rPr>
                <a:t> </a:t>
              </a:r>
              <a:endParaRPr lang="en-US" dirty="0">
                <a:solidFill>
                  <a:srgbClr val="1989EF"/>
                </a:solidFill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07986B6-3C9F-FB38-B2E7-CA99CC693276}"/>
                </a:ext>
              </a:extLst>
            </p:cNvPr>
            <p:cNvSpPr txBox="1"/>
            <p:nvPr/>
          </p:nvSpPr>
          <p:spPr>
            <a:xfrm>
              <a:off x="3243667" y="1760773"/>
              <a:ext cx="41350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989EF"/>
                  </a:solidFill>
                </a:rPr>
                <a:t>ClickUp</a:t>
              </a:r>
              <a:r>
                <a:rPr lang="en-US" dirty="0">
                  <a:solidFill>
                    <a:srgbClr val="1989EF"/>
                  </a:solidFill>
                </a:rPr>
                <a:t> is our project management system me and my team classified everyone should do with </a:t>
              </a:r>
              <a:r>
                <a:rPr lang="en-US" dirty="0" err="1">
                  <a:solidFill>
                    <a:srgbClr val="1989EF"/>
                  </a:solidFill>
                </a:rPr>
                <a:t>ClickUp</a:t>
              </a:r>
              <a:endParaRPr lang="en-US" dirty="0">
                <a:solidFill>
                  <a:srgbClr val="1989EF"/>
                </a:solidFill>
              </a:endParaRPr>
            </a:p>
          </p:txBody>
        </p:sp>
      </p:grpSp>
      <p:pic>
        <p:nvPicPr>
          <p:cNvPr id="164" name="Picture 2" descr="Clickup Symbol Logo PNG Vector (SVG) Free Download">
            <a:hlinkClick r:id="rId6"/>
            <a:extLst>
              <a:ext uri="{FF2B5EF4-FFF2-40B4-BE49-F238E27FC236}">
                <a16:creationId xmlns:a16="http://schemas.microsoft.com/office/drawing/2014/main" id="{0426F2CC-F1A1-6F7A-343E-0557FE2E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51" y="4334382"/>
            <a:ext cx="629566" cy="75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B974756A-9997-1CA9-2BB0-DA7F1FFB917E}"/>
              </a:ext>
            </a:extLst>
          </p:cNvPr>
          <p:cNvSpPr txBox="1"/>
          <p:nvPr/>
        </p:nvSpPr>
        <p:spPr>
          <a:xfrm>
            <a:off x="5374510" y="4277519"/>
            <a:ext cx="413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89EF"/>
                </a:solidFill>
              </a:rPr>
              <a:t>Please tab on </a:t>
            </a:r>
            <a:r>
              <a:rPr lang="en-US" dirty="0" err="1">
                <a:solidFill>
                  <a:srgbClr val="1989EF"/>
                </a:solidFill>
              </a:rPr>
              <a:t>ClickUp</a:t>
            </a:r>
            <a:r>
              <a:rPr lang="en-US" dirty="0">
                <a:solidFill>
                  <a:srgbClr val="1989EF"/>
                </a:solidFill>
              </a:rPr>
              <a:t> button get idea what we mean</a:t>
            </a: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494ACC0B-32E6-C1B7-59AB-A0F7060EA14C}"/>
              </a:ext>
            </a:extLst>
          </p:cNvPr>
          <p:cNvSpPr/>
          <p:nvPr/>
        </p:nvSpPr>
        <p:spPr>
          <a:xfrm>
            <a:off x="6096000" y="4841288"/>
            <a:ext cx="2950292" cy="3927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9">
            <a:extLst>
              <a:ext uri="{FF2B5EF4-FFF2-40B4-BE49-F238E27FC236}">
                <a16:creationId xmlns:a16="http://schemas.microsoft.com/office/drawing/2014/main" id="{30B6D06A-3682-B872-7EC8-BA3EA9201052}"/>
              </a:ext>
            </a:extLst>
          </p:cNvPr>
          <p:cNvSpPr/>
          <p:nvPr/>
        </p:nvSpPr>
        <p:spPr>
          <a:xfrm rot="10800000">
            <a:off x="1" y="540435"/>
            <a:ext cx="1866330" cy="25411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8BCD0-F5C3-8178-98B3-93DF30D6007A}"/>
              </a:ext>
            </a:extLst>
          </p:cNvPr>
          <p:cNvSpPr/>
          <p:nvPr/>
        </p:nvSpPr>
        <p:spPr>
          <a:xfrm>
            <a:off x="-6724" y="1215143"/>
            <a:ext cx="1866331" cy="3943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2EBEB-BC23-5523-4FF4-F386BFF677F0}"/>
              </a:ext>
            </a:extLst>
          </p:cNvPr>
          <p:cNvSpPr/>
          <p:nvPr/>
        </p:nvSpPr>
        <p:spPr>
          <a:xfrm>
            <a:off x="1859607" y="0"/>
            <a:ext cx="7238014" cy="5186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AEC46-26BF-67EB-30E9-3D840AC14CEE}"/>
              </a:ext>
            </a:extLst>
          </p:cNvPr>
          <p:cNvGrpSpPr/>
          <p:nvPr/>
        </p:nvGrpSpPr>
        <p:grpSpPr>
          <a:xfrm>
            <a:off x="8626764" y="5188"/>
            <a:ext cx="474151" cy="523960"/>
            <a:chOff x="3969873" y="1119089"/>
            <a:chExt cx="474151" cy="5239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A555AB-ED93-3313-C06F-3DB6832D6157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C2879D-CC44-0C1A-52C5-69B5849A3194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Rectangle 2047">
              <a:extLst>
                <a:ext uri="{FF2B5EF4-FFF2-40B4-BE49-F238E27FC236}">
                  <a16:creationId xmlns:a16="http://schemas.microsoft.com/office/drawing/2014/main" id="{2815ED90-5780-46D4-913E-9260401B726F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54D281A9-1E5B-C2E5-591A-53141F00875F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Rectangle 2049">
              <a:extLst>
                <a:ext uri="{FF2B5EF4-FFF2-40B4-BE49-F238E27FC236}">
                  <a16:creationId xmlns:a16="http://schemas.microsoft.com/office/drawing/2014/main" id="{A62E8582-F038-3F4E-7E13-51BC58121294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4B95DB3A-1B35-1312-96BD-B9499B58AB5E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DB277D6-100A-774A-F385-35CD7B53ED55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E444C4B1-E695-69C3-A844-E23AEBE49E39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911E78F4-2A86-E132-1C25-D6450159CFB4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646669C8-1655-E6F8-BB1D-EBD704E7F22E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A50DA1B0-1996-821F-33F1-6DD6E0582562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49A9CE20-B5BE-E8D2-23CB-DB8F9156E55A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60884B5D-1149-16BD-4459-F090904907F9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53576824-9C1A-C9CC-C9F6-033F7596C30D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E60D5393-4A08-4A8F-678C-C277FFD8B32E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A9A8045C-F046-7A27-D789-EB88DFA00100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A7B737AA-A8D6-CFCD-036E-CCEF97B5F4C4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401EC99D-54E9-CD92-4A43-3FA33B679138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A30C964B-F8E1-23A9-9ACB-ECB4531380DE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D5F2DFFF-FBC9-E636-92A4-7AB57C9A3246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328E2AC7-6F5B-B079-5A3F-9A9E7D3AB905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444AE472-140F-D875-17A7-FBBE29F9CA9A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9D1AE75B-226B-7C72-601B-5554F93E4C22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E1369768-F8A1-D003-24E8-ECBAE69ADBDF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9A1D3852-D3A1-C51E-FF37-DAAE425407FF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CDCA950D-8A39-48DF-0034-1D1BFE3ABDE6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D623B1BB-ED20-7D34-7F39-0B2FBB11DDB2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30CF97BE-1EFD-6E67-8F31-FACAC12E8327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C607DD2B-B5BA-04BC-BA0F-F35038B8255F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A42EBE2F-DF82-78C5-81D0-4571F9846263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FC7A26BD-3CD0-BE14-0F3C-4645F76F5616}"/>
              </a:ext>
            </a:extLst>
          </p:cNvPr>
          <p:cNvGrpSpPr/>
          <p:nvPr/>
        </p:nvGrpSpPr>
        <p:grpSpPr>
          <a:xfrm>
            <a:off x="1865548" y="-2673"/>
            <a:ext cx="474151" cy="523960"/>
            <a:chOff x="3969873" y="1119089"/>
            <a:chExt cx="474151" cy="523960"/>
          </a:xfrm>
        </p:grpSpPr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9E8A449B-277F-B91E-8B7D-4CC664333F54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E6BA302B-DD12-AC85-DC0A-DFECAF8D3DA2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A373F3-1566-1424-EB3F-2C2869D67ECE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A14D75-F5A8-0AD8-DBE3-7F42ED56DF05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B54CDA-A3DC-D5B5-28D2-38AC86865B43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EA1808-BFC9-A613-25FC-B870782ECCBB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DC14D67-B17B-972E-3872-0231268F4134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A12CA3F-F717-F55E-05E5-05CBCB9B192A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A3E29F9-92E2-CBB8-557B-1AF22F0638B1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FE1C000-1937-236E-5C3A-99F8AACF9301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81D7B2D-95D2-8EAF-F531-515C2AF0BDCE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38605D3-F895-976A-A0D0-AFE7B7204F5E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1D7B9E4-05D9-5BCC-A341-BBA6898CE68B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07432C-28E2-DFCB-F6BF-BA141E9DBA05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93AEB5-9F4C-CE95-94FA-BB890AC20C24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6CAAB89-F62C-C3B0-462C-335512E9BE8A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0A841E1-A2EB-0981-49B5-2D9D8207EFEA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86522FE7-805F-A4A2-4E54-96625DA6E2E3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258288E5-5DC4-3BD4-3BC5-7A943D26FD5C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41789F7C-745A-AE46-AA1E-DB35EE8AE862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E6D84E2D-26DC-1B15-FD95-EF46B94E8D71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7F9E84A4-0B9B-769F-7CDF-A94A517C5EDF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892D922-68C9-3A5B-DECB-F73BFE699FCA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DD244831-D173-11A0-CA34-3AE08F2A567A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Rectangle 2086">
              <a:extLst>
                <a:ext uri="{FF2B5EF4-FFF2-40B4-BE49-F238E27FC236}">
                  <a16:creationId xmlns:a16="http://schemas.microsoft.com/office/drawing/2014/main" id="{5AE7AC73-1525-14B8-FDD0-F878742FB594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3B21A906-6425-7B4D-42E5-42E3EBF89F0B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Rectangle 2088">
              <a:extLst>
                <a:ext uri="{FF2B5EF4-FFF2-40B4-BE49-F238E27FC236}">
                  <a16:creationId xmlns:a16="http://schemas.microsoft.com/office/drawing/2014/main" id="{AB818F4C-FE0D-0DB8-AD7B-96B49B5627BD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BC630C5E-D632-3367-1114-AB0F11938066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90">
              <a:extLst>
                <a:ext uri="{FF2B5EF4-FFF2-40B4-BE49-F238E27FC236}">
                  <a16:creationId xmlns:a16="http://schemas.microsoft.com/office/drawing/2014/main" id="{51ED5677-9B3D-1F58-0681-906F80200427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2091">
              <a:extLst>
                <a:ext uri="{FF2B5EF4-FFF2-40B4-BE49-F238E27FC236}">
                  <a16:creationId xmlns:a16="http://schemas.microsoft.com/office/drawing/2014/main" id="{B598AD94-423A-0C3E-205C-9E594B19C336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3" name="Rectangle 2092">
            <a:extLst>
              <a:ext uri="{FF2B5EF4-FFF2-40B4-BE49-F238E27FC236}">
                <a16:creationId xmlns:a16="http://schemas.microsoft.com/office/drawing/2014/main" id="{AD4717B7-1521-0465-33ED-96D6171DE83A}"/>
              </a:ext>
            </a:extLst>
          </p:cNvPr>
          <p:cNvSpPr/>
          <p:nvPr/>
        </p:nvSpPr>
        <p:spPr>
          <a:xfrm>
            <a:off x="2336404" y="11353"/>
            <a:ext cx="6290360" cy="5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438E5F75-EE0C-A703-A4DA-101322A54EBC}"/>
              </a:ext>
            </a:extLst>
          </p:cNvPr>
          <p:cNvSpPr/>
          <p:nvPr/>
        </p:nvSpPr>
        <p:spPr>
          <a:xfrm>
            <a:off x="7075062" y="20178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Rectangle 2094">
            <a:extLst>
              <a:ext uri="{FF2B5EF4-FFF2-40B4-BE49-F238E27FC236}">
                <a16:creationId xmlns:a16="http://schemas.microsoft.com/office/drawing/2014/main" id="{8692CC0C-D0F7-45F1-D19B-69867380150B}"/>
              </a:ext>
            </a:extLst>
          </p:cNvPr>
          <p:cNvSpPr/>
          <p:nvPr/>
        </p:nvSpPr>
        <p:spPr>
          <a:xfrm>
            <a:off x="2340978" y="12629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71EF6B80-1D7D-549A-9A35-61E10BEE4324}"/>
              </a:ext>
            </a:extLst>
          </p:cNvPr>
          <p:cNvSpPr/>
          <p:nvPr/>
        </p:nvSpPr>
        <p:spPr>
          <a:xfrm>
            <a:off x="3869200" y="20178"/>
            <a:ext cx="1659405" cy="101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15F9FB49-DB91-0D7F-3A03-A6591E76EAEB}"/>
              </a:ext>
            </a:extLst>
          </p:cNvPr>
          <p:cNvSpPr txBox="1"/>
          <p:nvPr/>
        </p:nvSpPr>
        <p:spPr>
          <a:xfrm>
            <a:off x="4235672" y="9830"/>
            <a:ext cx="119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ClickUp</a:t>
            </a:r>
            <a:endParaRPr lang="en-US" dirty="0"/>
          </a:p>
        </p:txBody>
      </p:sp>
      <p:pic>
        <p:nvPicPr>
          <p:cNvPr id="2098" name="Picture 2" descr="Clickup Symbol Logo PNG Vector (SVG) Free Download">
            <a:extLst>
              <a:ext uri="{FF2B5EF4-FFF2-40B4-BE49-F238E27FC236}">
                <a16:creationId xmlns:a16="http://schemas.microsoft.com/office/drawing/2014/main" id="{BD0FE929-E7BE-8504-F4E9-6B002AA3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50" y="340927"/>
            <a:ext cx="52030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" name="Rectangle 2098">
            <a:hlinkClick r:id="rId3" action="ppaction://hlinksldjump"/>
            <a:extLst>
              <a:ext uri="{FF2B5EF4-FFF2-40B4-BE49-F238E27FC236}">
                <a16:creationId xmlns:a16="http://schemas.microsoft.com/office/drawing/2014/main" id="{80753D87-1174-8178-731D-952442ACC59F}"/>
              </a:ext>
            </a:extLst>
          </p:cNvPr>
          <p:cNvSpPr/>
          <p:nvPr/>
        </p:nvSpPr>
        <p:spPr>
          <a:xfrm>
            <a:off x="5540593" y="20639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0" name="Picture 2099" descr="Shape&#10;&#10;Description automatically generated with low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F72AD74C-4943-CF56-9216-F274C2897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99" y="46152"/>
            <a:ext cx="450054" cy="450054"/>
          </a:xfrm>
          <a:prstGeom prst="rect">
            <a:avLst/>
          </a:prstGeom>
        </p:spPr>
      </p:pic>
      <p:pic>
        <p:nvPicPr>
          <p:cNvPr id="2101" name="Picture 2">
            <a:extLst>
              <a:ext uri="{FF2B5EF4-FFF2-40B4-BE49-F238E27FC236}">
                <a16:creationId xmlns:a16="http://schemas.microsoft.com/office/drawing/2014/main" id="{DBE1D52E-8AD9-9B1F-F302-B4D5A5B0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80" y="49690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2" descr="Clickup Symbol Logo PNG Vector (SVG) Free Download">
            <a:extLst>
              <a:ext uri="{FF2B5EF4-FFF2-40B4-BE49-F238E27FC236}">
                <a16:creationId xmlns:a16="http://schemas.microsoft.com/office/drawing/2014/main" id="{141938B1-3EA2-4DA5-2355-38F2A862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8" y="-6300"/>
            <a:ext cx="430003" cy="5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3" name="Rectangle 2102">
            <a:extLst>
              <a:ext uri="{FF2B5EF4-FFF2-40B4-BE49-F238E27FC236}">
                <a16:creationId xmlns:a16="http://schemas.microsoft.com/office/drawing/2014/main" id="{D1617FD7-831B-482B-F959-D0452428FDAE}"/>
              </a:ext>
            </a:extLst>
          </p:cNvPr>
          <p:cNvSpPr/>
          <p:nvPr/>
        </p:nvSpPr>
        <p:spPr>
          <a:xfrm>
            <a:off x="9340" y="566873"/>
            <a:ext cx="1935106" cy="626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AEF1"/>
                </a:solidFill>
              </a:rPr>
              <a:t>Activity diagram</a:t>
            </a:r>
          </a:p>
        </p:txBody>
      </p:sp>
      <p:sp>
        <p:nvSpPr>
          <p:cNvPr id="2104" name="Rectangle 2103">
            <a:extLst>
              <a:ext uri="{FF2B5EF4-FFF2-40B4-BE49-F238E27FC236}">
                <a16:creationId xmlns:a16="http://schemas.microsoft.com/office/drawing/2014/main" id="{E1B84A39-3201-2661-4330-D3D56318F580}"/>
              </a:ext>
            </a:extLst>
          </p:cNvPr>
          <p:cNvSpPr/>
          <p:nvPr/>
        </p:nvSpPr>
        <p:spPr>
          <a:xfrm>
            <a:off x="-6724" y="1612496"/>
            <a:ext cx="1866331" cy="3943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213945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85F58C4-E50D-D078-BA69-37582E779195}"/>
              </a:ext>
            </a:extLst>
          </p:cNvPr>
          <p:cNvSpPr/>
          <p:nvPr/>
        </p:nvSpPr>
        <p:spPr>
          <a:xfrm>
            <a:off x="1859606" y="0"/>
            <a:ext cx="8065826" cy="5186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B59868-C9AD-1978-E39F-FDC64C34826F}"/>
              </a:ext>
            </a:extLst>
          </p:cNvPr>
          <p:cNvGrpSpPr/>
          <p:nvPr/>
        </p:nvGrpSpPr>
        <p:grpSpPr>
          <a:xfrm>
            <a:off x="9451287" y="-5345"/>
            <a:ext cx="474151" cy="523960"/>
            <a:chOff x="3969873" y="1119089"/>
            <a:chExt cx="474151" cy="52396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4311AF-B6E8-2D81-5928-D2D17278FD0A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1011A5E-DD39-C15B-214E-257F2A2FD78F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FB47CA-9C87-FFE5-2CFC-5B885FBC5CBA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3F6354-B17D-50EB-16D4-7A1FE911CFB6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5F149C7-FACF-8711-30C7-A13E3E755C10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2DE6F13-0C35-FCC1-3B5B-47E35271DE51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01E914B-8444-E022-69D2-6ED29D8E7FA7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1AA1E8C-5C2B-642D-8E2B-92C12BED8081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6A6DA07-4B93-F867-0A9F-9AF29A2C002C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9CC7E5F-71F4-18AF-19C0-BC822277844C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627F30E-AA7E-5D43-FBC4-D1B5794127DE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501BFCF-6463-22C0-FCE1-2A41BFB40732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8F3D0A0-A3C4-2183-6E6F-9E7F23E12EE6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4928BB9-E6E3-4735-1F49-DFB2EA117CDC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BCEA9EA-FCD0-C595-BE73-2D896EDA2D19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9132083-7BBF-F6ED-9D53-4CF73E960D07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1FD25E0-169F-6288-251A-A5F5F98A93AA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35EA1E-8E43-13C2-A3E9-93D8D20D2592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31332D1-B3E4-181D-DEF7-039AD0FF9A3F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6" name="Rectangle 4095">
              <a:extLst>
                <a:ext uri="{FF2B5EF4-FFF2-40B4-BE49-F238E27FC236}">
                  <a16:creationId xmlns:a16="http://schemas.microsoft.com/office/drawing/2014/main" id="{BAF33B14-4095-1AAC-C7B7-686D60A02401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7" name="Rectangle 4096">
              <a:extLst>
                <a:ext uri="{FF2B5EF4-FFF2-40B4-BE49-F238E27FC236}">
                  <a16:creationId xmlns:a16="http://schemas.microsoft.com/office/drawing/2014/main" id="{36764333-BE0A-51F2-AEA6-5BB39FDC38FD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9" name="Rectangle 4098">
              <a:extLst>
                <a:ext uri="{FF2B5EF4-FFF2-40B4-BE49-F238E27FC236}">
                  <a16:creationId xmlns:a16="http://schemas.microsoft.com/office/drawing/2014/main" id="{C2F3855F-A5E5-1559-E8F1-7D1BAD3CF7E5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0" name="Rectangle 4099">
              <a:extLst>
                <a:ext uri="{FF2B5EF4-FFF2-40B4-BE49-F238E27FC236}">
                  <a16:creationId xmlns:a16="http://schemas.microsoft.com/office/drawing/2014/main" id="{B9DC3B27-5631-1D83-FD75-869D84733146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1" name="Rectangle 4100">
              <a:extLst>
                <a:ext uri="{FF2B5EF4-FFF2-40B4-BE49-F238E27FC236}">
                  <a16:creationId xmlns:a16="http://schemas.microsoft.com/office/drawing/2014/main" id="{10578ADE-F034-A34E-B126-58A60C9A86D2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2" name="Rectangle 4101">
              <a:extLst>
                <a:ext uri="{FF2B5EF4-FFF2-40B4-BE49-F238E27FC236}">
                  <a16:creationId xmlns:a16="http://schemas.microsoft.com/office/drawing/2014/main" id="{16277096-DA8B-B526-B1AC-7580997B3E50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3" name="Rectangle 4102">
              <a:extLst>
                <a:ext uri="{FF2B5EF4-FFF2-40B4-BE49-F238E27FC236}">
                  <a16:creationId xmlns:a16="http://schemas.microsoft.com/office/drawing/2014/main" id="{D04B7039-2FB5-CA8B-DEE5-AEA547683B00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C3E7A2B7-D2E4-4DD1-06CE-B483CFB0339A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5" name="Rectangle 4104">
              <a:extLst>
                <a:ext uri="{FF2B5EF4-FFF2-40B4-BE49-F238E27FC236}">
                  <a16:creationId xmlns:a16="http://schemas.microsoft.com/office/drawing/2014/main" id="{69485C4D-BEFD-1A2F-EAF8-22F58A2A0643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B62E9284-6170-04EB-D0C1-208392070222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B6BBF77D-1632-A037-72AE-663E1D707CD2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CF63B675-0724-CC15-080A-D3899A376057}"/>
              </a:ext>
            </a:extLst>
          </p:cNvPr>
          <p:cNvGrpSpPr/>
          <p:nvPr/>
        </p:nvGrpSpPr>
        <p:grpSpPr>
          <a:xfrm>
            <a:off x="1865548" y="-2673"/>
            <a:ext cx="474151" cy="523960"/>
            <a:chOff x="3969873" y="1119089"/>
            <a:chExt cx="474151" cy="523960"/>
          </a:xfrm>
        </p:grpSpPr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7846BD38-34ED-05FA-C758-7040F5D3CAAA}"/>
                </a:ext>
              </a:extLst>
            </p:cNvPr>
            <p:cNvSpPr/>
            <p:nvPr/>
          </p:nvSpPr>
          <p:spPr>
            <a:xfrm>
              <a:off x="3969972" y="112600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36CF8D9C-831F-1386-B752-138A9908141D}"/>
                </a:ext>
              </a:extLst>
            </p:cNvPr>
            <p:cNvSpPr/>
            <p:nvPr/>
          </p:nvSpPr>
          <p:spPr>
            <a:xfrm>
              <a:off x="3969972" y="12057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5BE96800-8CAD-30F1-0BBE-F71704D300CB}"/>
                </a:ext>
              </a:extLst>
            </p:cNvPr>
            <p:cNvSpPr/>
            <p:nvPr/>
          </p:nvSpPr>
          <p:spPr>
            <a:xfrm>
              <a:off x="3969972" y="1295147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Rectangle 4111">
              <a:extLst>
                <a:ext uri="{FF2B5EF4-FFF2-40B4-BE49-F238E27FC236}">
                  <a16:creationId xmlns:a16="http://schemas.microsoft.com/office/drawing/2014/main" id="{FEB5455A-1B78-2178-95F6-6A8E8FEC14C2}"/>
                </a:ext>
              </a:extLst>
            </p:cNvPr>
            <p:cNvSpPr/>
            <p:nvPr/>
          </p:nvSpPr>
          <p:spPr>
            <a:xfrm>
              <a:off x="3970248" y="1379961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3" name="Rectangle 4112">
              <a:extLst>
                <a:ext uri="{FF2B5EF4-FFF2-40B4-BE49-F238E27FC236}">
                  <a16:creationId xmlns:a16="http://schemas.microsoft.com/office/drawing/2014/main" id="{7EFC3C46-115E-3665-4613-05CBD7ACE180}"/>
                </a:ext>
              </a:extLst>
            </p:cNvPr>
            <p:cNvSpPr/>
            <p:nvPr/>
          </p:nvSpPr>
          <p:spPr>
            <a:xfrm>
              <a:off x="3969873" y="146566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Rectangle 4113">
              <a:extLst>
                <a:ext uri="{FF2B5EF4-FFF2-40B4-BE49-F238E27FC236}">
                  <a16:creationId xmlns:a16="http://schemas.microsoft.com/office/drawing/2014/main" id="{DEA0E45F-B747-E47E-5A78-DF9CADE58D9C}"/>
                </a:ext>
              </a:extLst>
            </p:cNvPr>
            <p:cNvSpPr/>
            <p:nvPr/>
          </p:nvSpPr>
          <p:spPr>
            <a:xfrm>
              <a:off x="3969873" y="154538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3DAD5C9C-994E-99F3-F11A-51C1A637DF0B}"/>
                </a:ext>
              </a:extLst>
            </p:cNvPr>
            <p:cNvSpPr/>
            <p:nvPr/>
          </p:nvSpPr>
          <p:spPr>
            <a:xfrm>
              <a:off x="4162507" y="112302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1A8DD568-C3FE-246A-8C62-1C57B22BED0D}"/>
                </a:ext>
              </a:extLst>
            </p:cNvPr>
            <p:cNvSpPr/>
            <p:nvPr/>
          </p:nvSpPr>
          <p:spPr>
            <a:xfrm>
              <a:off x="4162507" y="1202740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EBF6F5CB-40D9-A777-50EA-D5CA3E175435}"/>
                </a:ext>
              </a:extLst>
            </p:cNvPr>
            <p:cNvSpPr/>
            <p:nvPr/>
          </p:nvSpPr>
          <p:spPr>
            <a:xfrm>
              <a:off x="4162507" y="1292170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8885B4BD-CD82-4A28-9B83-10CDD478606E}"/>
                </a:ext>
              </a:extLst>
            </p:cNvPr>
            <p:cNvSpPr/>
            <p:nvPr/>
          </p:nvSpPr>
          <p:spPr>
            <a:xfrm>
              <a:off x="4162783" y="137698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57700FE0-8247-D9A7-A408-F77DEFDE3ECD}"/>
                </a:ext>
              </a:extLst>
            </p:cNvPr>
            <p:cNvSpPr/>
            <p:nvPr/>
          </p:nvSpPr>
          <p:spPr>
            <a:xfrm>
              <a:off x="4162408" y="14626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F8DD2A33-A9D6-BAA6-5D5F-7BAC91C59040}"/>
                </a:ext>
              </a:extLst>
            </p:cNvPr>
            <p:cNvSpPr/>
            <p:nvPr/>
          </p:nvSpPr>
          <p:spPr>
            <a:xfrm>
              <a:off x="4162408" y="15424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1" name="Rectangle 4120">
              <a:extLst>
                <a:ext uri="{FF2B5EF4-FFF2-40B4-BE49-F238E27FC236}">
                  <a16:creationId xmlns:a16="http://schemas.microsoft.com/office/drawing/2014/main" id="{9724CCFF-F623-8658-22B4-6ECFF9C7E41F}"/>
                </a:ext>
              </a:extLst>
            </p:cNvPr>
            <p:cNvSpPr/>
            <p:nvPr/>
          </p:nvSpPr>
          <p:spPr>
            <a:xfrm>
              <a:off x="4253835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Rectangle 4121">
              <a:extLst>
                <a:ext uri="{FF2B5EF4-FFF2-40B4-BE49-F238E27FC236}">
                  <a16:creationId xmlns:a16="http://schemas.microsoft.com/office/drawing/2014/main" id="{58255086-0658-7AF3-1EA9-A4564CB05E6B}"/>
                </a:ext>
              </a:extLst>
            </p:cNvPr>
            <p:cNvSpPr/>
            <p:nvPr/>
          </p:nvSpPr>
          <p:spPr>
            <a:xfrm>
              <a:off x="4254175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3" name="Rectangle 4122">
              <a:extLst>
                <a:ext uri="{FF2B5EF4-FFF2-40B4-BE49-F238E27FC236}">
                  <a16:creationId xmlns:a16="http://schemas.microsoft.com/office/drawing/2014/main" id="{D7D7D339-05F6-2858-40A5-F62D8B802F63}"/>
                </a:ext>
              </a:extLst>
            </p:cNvPr>
            <p:cNvSpPr/>
            <p:nvPr/>
          </p:nvSpPr>
          <p:spPr>
            <a:xfrm>
              <a:off x="4253848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4" name="Rectangle 4123">
              <a:extLst>
                <a:ext uri="{FF2B5EF4-FFF2-40B4-BE49-F238E27FC236}">
                  <a16:creationId xmlns:a16="http://schemas.microsoft.com/office/drawing/2014/main" id="{84CCFA47-4619-318D-DE1D-5B5B6EF0A31E}"/>
                </a:ext>
              </a:extLst>
            </p:cNvPr>
            <p:cNvSpPr/>
            <p:nvPr/>
          </p:nvSpPr>
          <p:spPr>
            <a:xfrm>
              <a:off x="4251022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5" name="Rectangle 4124">
              <a:extLst>
                <a:ext uri="{FF2B5EF4-FFF2-40B4-BE49-F238E27FC236}">
                  <a16:creationId xmlns:a16="http://schemas.microsoft.com/office/drawing/2014/main" id="{05C1308F-6EF5-B124-E2AB-231B95CAE0DF}"/>
                </a:ext>
              </a:extLst>
            </p:cNvPr>
            <p:cNvSpPr/>
            <p:nvPr/>
          </p:nvSpPr>
          <p:spPr>
            <a:xfrm>
              <a:off x="4254373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6" name="Rectangle 4125">
              <a:extLst>
                <a:ext uri="{FF2B5EF4-FFF2-40B4-BE49-F238E27FC236}">
                  <a16:creationId xmlns:a16="http://schemas.microsoft.com/office/drawing/2014/main" id="{E7CB80DB-7EFE-9077-56E2-91022817FDC8}"/>
                </a:ext>
              </a:extLst>
            </p:cNvPr>
            <p:cNvSpPr/>
            <p:nvPr/>
          </p:nvSpPr>
          <p:spPr>
            <a:xfrm>
              <a:off x="4253800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7" name="Rectangle 4126">
              <a:extLst>
                <a:ext uri="{FF2B5EF4-FFF2-40B4-BE49-F238E27FC236}">
                  <a16:creationId xmlns:a16="http://schemas.microsoft.com/office/drawing/2014/main" id="{EDF63333-DE21-33B2-7872-FED05798B728}"/>
                </a:ext>
              </a:extLst>
            </p:cNvPr>
            <p:cNvSpPr/>
            <p:nvPr/>
          </p:nvSpPr>
          <p:spPr>
            <a:xfrm>
              <a:off x="4349388" y="1119089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8" name="Rectangle 4127">
              <a:extLst>
                <a:ext uri="{FF2B5EF4-FFF2-40B4-BE49-F238E27FC236}">
                  <a16:creationId xmlns:a16="http://schemas.microsoft.com/office/drawing/2014/main" id="{1E839CA5-827E-90B2-66BF-B1AEB228F7FD}"/>
                </a:ext>
              </a:extLst>
            </p:cNvPr>
            <p:cNvSpPr/>
            <p:nvPr/>
          </p:nvSpPr>
          <p:spPr>
            <a:xfrm>
              <a:off x="4349388" y="1198803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9" name="Rectangle 4128">
              <a:extLst>
                <a:ext uri="{FF2B5EF4-FFF2-40B4-BE49-F238E27FC236}">
                  <a16:creationId xmlns:a16="http://schemas.microsoft.com/office/drawing/2014/main" id="{36CE2395-2640-B883-1036-73B61F5EF52B}"/>
                </a:ext>
              </a:extLst>
            </p:cNvPr>
            <p:cNvSpPr/>
            <p:nvPr/>
          </p:nvSpPr>
          <p:spPr>
            <a:xfrm>
              <a:off x="4349388" y="1288233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0" name="Rectangle 4129">
              <a:extLst>
                <a:ext uri="{FF2B5EF4-FFF2-40B4-BE49-F238E27FC236}">
                  <a16:creationId xmlns:a16="http://schemas.microsoft.com/office/drawing/2014/main" id="{772D78F1-536A-0FA1-7D47-0D15A87C2B82}"/>
                </a:ext>
              </a:extLst>
            </p:cNvPr>
            <p:cNvSpPr/>
            <p:nvPr/>
          </p:nvSpPr>
          <p:spPr>
            <a:xfrm>
              <a:off x="4349664" y="137304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1" name="Rectangle 4130">
              <a:extLst>
                <a:ext uri="{FF2B5EF4-FFF2-40B4-BE49-F238E27FC236}">
                  <a16:creationId xmlns:a16="http://schemas.microsoft.com/office/drawing/2014/main" id="{6BAAC43D-DCA5-D6A0-ECED-6C71C720C0B8}"/>
                </a:ext>
              </a:extLst>
            </p:cNvPr>
            <p:cNvSpPr/>
            <p:nvPr/>
          </p:nvSpPr>
          <p:spPr>
            <a:xfrm>
              <a:off x="4349289" y="1458752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2" name="Rectangle 4131">
              <a:extLst>
                <a:ext uri="{FF2B5EF4-FFF2-40B4-BE49-F238E27FC236}">
                  <a16:creationId xmlns:a16="http://schemas.microsoft.com/office/drawing/2014/main" id="{6570EE55-858C-4555-676C-381A548D62E1}"/>
                </a:ext>
              </a:extLst>
            </p:cNvPr>
            <p:cNvSpPr/>
            <p:nvPr/>
          </p:nvSpPr>
          <p:spPr>
            <a:xfrm>
              <a:off x="4352584" y="155160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3" name="Rectangle 4132">
              <a:extLst>
                <a:ext uri="{FF2B5EF4-FFF2-40B4-BE49-F238E27FC236}">
                  <a16:creationId xmlns:a16="http://schemas.microsoft.com/office/drawing/2014/main" id="{59367279-3F26-80CB-B282-461A2A675060}"/>
                </a:ext>
              </a:extLst>
            </p:cNvPr>
            <p:cNvSpPr/>
            <p:nvPr/>
          </p:nvSpPr>
          <p:spPr>
            <a:xfrm>
              <a:off x="4067333" y="121218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4" name="Rectangle 4133">
              <a:extLst>
                <a:ext uri="{FF2B5EF4-FFF2-40B4-BE49-F238E27FC236}">
                  <a16:creationId xmlns:a16="http://schemas.microsoft.com/office/drawing/2014/main" id="{C38593E2-D4D2-4766-38CB-BD5A8BF83AA6}"/>
                </a:ext>
              </a:extLst>
            </p:cNvPr>
            <p:cNvSpPr/>
            <p:nvPr/>
          </p:nvSpPr>
          <p:spPr>
            <a:xfrm>
              <a:off x="4067673" y="1370206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5" name="Rectangle 4134">
              <a:extLst>
                <a:ext uri="{FF2B5EF4-FFF2-40B4-BE49-F238E27FC236}">
                  <a16:creationId xmlns:a16="http://schemas.microsoft.com/office/drawing/2014/main" id="{11F55D8A-E4EC-BDCA-2EC2-8C540FA8068E}"/>
                </a:ext>
              </a:extLst>
            </p:cNvPr>
            <p:cNvSpPr/>
            <p:nvPr/>
          </p:nvSpPr>
          <p:spPr>
            <a:xfrm>
              <a:off x="4067346" y="1121779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6" name="Rectangle 4135">
              <a:extLst>
                <a:ext uri="{FF2B5EF4-FFF2-40B4-BE49-F238E27FC236}">
                  <a16:creationId xmlns:a16="http://schemas.microsoft.com/office/drawing/2014/main" id="{0BF73925-310C-7393-1B66-E71776FDCBF0}"/>
                </a:ext>
              </a:extLst>
            </p:cNvPr>
            <p:cNvSpPr/>
            <p:nvPr/>
          </p:nvSpPr>
          <p:spPr>
            <a:xfrm>
              <a:off x="4064520" y="1551228"/>
              <a:ext cx="91440" cy="914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7" name="Rectangle 4136">
              <a:extLst>
                <a:ext uri="{FF2B5EF4-FFF2-40B4-BE49-F238E27FC236}">
                  <a16:creationId xmlns:a16="http://schemas.microsoft.com/office/drawing/2014/main" id="{32CDDA29-895E-F034-3FBC-7895C39DD74D}"/>
                </a:ext>
              </a:extLst>
            </p:cNvPr>
            <p:cNvSpPr/>
            <p:nvPr/>
          </p:nvSpPr>
          <p:spPr>
            <a:xfrm>
              <a:off x="4067871" y="1298517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8" name="Rectangle 4137">
              <a:extLst>
                <a:ext uri="{FF2B5EF4-FFF2-40B4-BE49-F238E27FC236}">
                  <a16:creationId xmlns:a16="http://schemas.microsoft.com/office/drawing/2014/main" id="{C0E68C12-77B2-4B0F-FE5D-63C13458765F}"/>
                </a:ext>
              </a:extLst>
            </p:cNvPr>
            <p:cNvSpPr/>
            <p:nvPr/>
          </p:nvSpPr>
          <p:spPr>
            <a:xfrm>
              <a:off x="4067298" y="1455624"/>
              <a:ext cx="91440" cy="91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39" name="Rectangle 4138">
            <a:extLst>
              <a:ext uri="{FF2B5EF4-FFF2-40B4-BE49-F238E27FC236}">
                <a16:creationId xmlns:a16="http://schemas.microsoft.com/office/drawing/2014/main" id="{097E311A-4D29-E433-6918-DF92476EAF66}"/>
              </a:ext>
            </a:extLst>
          </p:cNvPr>
          <p:cNvSpPr/>
          <p:nvPr/>
        </p:nvSpPr>
        <p:spPr>
          <a:xfrm>
            <a:off x="2336404" y="11353"/>
            <a:ext cx="6290360" cy="50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0" name="Rectangle 4139">
            <a:extLst>
              <a:ext uri="{FF2B5EF4-FFF2-40B4-BE49-F238E27FC236}">
                <a16:creationId xmlns:a16="http://schemas.microsoft.com/office/drawing/2014/main" id="{13C1CBD4-3944-931D-9B07-87FFD41771B2}"/>
              </a:ext>
            </a:extLst>
          </p:cNvPr>
          <p:cNvSpPr/>
          <p:nvPr/>
        </p:nvSpPr>
        <p:spPr>
          <a:xfrm>
            <a:off x="7075062" y="20178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1" name="Rectangle 4140">
            <a:extLst>
              <a:ext uri="{FF2B5EF4-FFF2-40B4-BE49-F238E27FC236}">
                <a16:creationId xmlns:a16="http://schemas.microsoft.com/office/drawing/2014/main" id="{25F2160A-28C1-60A7-E661-394338E9559E}"/>
              </a:ext>
            </a:extLst>
          </p:cNvPr>
          <p:cNvSpPr/>
          <p:nvPr/>
        </p:nvSpPr>
        <p:spPr>
          <a:xfrm>
            <a:off x="5503279" y="16621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42" name="Rectangle 4141">
            <a:extLst>
              <a:ext uri="{FF2B5EF4-FFF2-40B4-BE49-F238E27FC236}">
                <a16:creationId xmlns:a16="http://schemas.microsoft.com/office/drawing/2014/main" id="{BDF8A958-32D8-998B-759C-9D462EC5DEE7}"/>
              </a:ext>
            </a:extLst>
          </p:cNvPr>
          <p:cNvSpPr/>
          <p:nvPr/>
        </p:nvSpPr>
        <p:spPr>
          <a:xfrm>
            <a:off x="2349814" y="10972"/>
            <a:ext cx="1554480" cy="4984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2E347A01-537C-1CE8-EF0D-1C578F928C16}"/>
              </a:ext>
            </a:extLst>
          </p:cNvPr>
          <p:cNvSpPr/>
          <p:nvPr/>
        </p:nvSpPr>
        <p:spPr>
          <a:xfrm>
            <a:off x="3922753" y="20178"/>
            <a:ext cx="1554480" cy="9809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144" name="Picture 2">
            <a:extLst>
              <a:ext uri="{FF2B5EF4-FFF2-40B4-BE49-F238E27FC236}">
                <a16:creationId xmlns:a16="http://schemas.microsoft.com/office/drawing/2014/main" id="{FE9EF953-97A2-D4C1-C505-F065038E8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80" y="49690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5" name="TextBox 4144">
            <a:extLst>
              <a:ext uri="{FF2B5EF4-FFF2-40B4-BE49-F238E27FC236}">
                <a16:creationId xmlns:a16="http://schemas.microsoft.com/office/drawing/2014/main" id="{2B42CF18-1130-5466-4FDE-8662339C1CDF}"/>
              </a:ext>
            </a:extLst>
          </p:cNvPr>
          <p:cNvSpPr txBox="1"/>
          <p:nvPr/>
        </p:nvSpPr>
        <p:spPr>
          <a:xfrm>
            <a:off x="4266793" y="46984"/>
            <a:ext cx="9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FIGMA</a:t>
            </a:r>
            <a:endParaRPr lang="en-US" dirty="0"/>
          </a:p>
        </p:txBody>
      </p:sp>
      <p:pic>
        <p:nvPicPr>
          <p:cNvPr id="4146" name="Picture 4" descr="Figma ">
            <a:extLst>
              <a:ext uri="{FF2B5EF4-FFF2-40B4-BE49-F238E27FC236}">
                <a16:creationId xmlns:a16="http://schemas.microsoft.com/office/drawing/2014/main" id="{AA2C253A-0EE0-333D-978B-D89E1991F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72" y="416316"/>
            <a:ext cx="568766" cy="5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4" descr="Figma ">
            <a:extLst>
              <a:ext uri="{FF2B5EF4-FFF2-40B4-BE49-F238E27FC236}">
                <a16:creationId xmlns:a16="http://schemas.microsoft.com/office/drawing/2014/main" id="{B4EFE92C-1402-B418-1B5A-21FAB563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6" y="41544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48" name="Snip and Round Single Corner Rectangle 9">
            <a:extLst>
              <a:ext uri="{FF2B5EF4-FFF2-40B4-BE49-F238E27FC236}">
                <a16:creationId xmlns:a16="http://schemas.microsoft.com/office/drawing/2014/main" id="{3B079B55-433A-4202-B7B9-F7F2E07512A9}"/>
              </a:ext>
            </a:extLst>
          </p:cNvPr>
          <p:cNvSpPr/>
          <p:nvPr/>
        </p:nvSpPr>
        <p:spPr>
          <a:xfrm rot="10800000">
            <a:off x="1" y="540435"/>
            <a:ext cx="1866330" cy="25411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4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176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96176837264</dc:creator>
  <cp:lastModifiedBy>96176837264</cp:lastModifiedBy>
  <cp:revision>8</cp:revision>
  <dcterms:created xsi:type="dcterms:W3CDTF">2022-10-19T14:33:47Z</dcterms:created>
  <dcterms:modified xsi:type="dcterms:W3CDTF">2022-10-22T14:18:57Z</dcterms:modified>
</cp:coreProperties>
</file>