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85D8-D106-44B9-8F43-7064270F3C6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1FEC-0BBE-42C1-AE73-CFA735453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d362c481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d362c481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90F9-848F-4AE7-BFD7-CD5636360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E22F3-B64C-4980-9CD7-B34832FCC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5E69-1AFF-46A4-A134-80F8478B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7415-91A8-4A8C-B039-C3EFEDA9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9E60-B651-4655-B40A-0E6B6052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9A9C-ED8C-47B4-9970-8231D2B5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3F8A-7C6C-4538-84DA-C55B6115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D7BA-AEB3-481E-9220-23D02512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21A6-DC68-4A3C-9906-FF957168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18EB-4A96-4EE1-8F4C-51D6AC6C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896A9-B2BC-43B9-A25E-7AF6EA302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251C-0D48-436F-8E03-E3E08C8D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4381-595B-4D38-97A9-BF4EF8AD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02E1-6605-44C2-91E3-6C03E59D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D6ED-55AC-4778-A8FD-1D4BE281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347D-EA7B-4706-B5B4-548F42CF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7974-ABD9-43A2-AD60-6B9828B2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A7E1-12AD-4DE9-90CD-B5B7091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74D-D523-4477-8C16-AA4774D5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8581-FCE4-4D67-8441-4621DFD0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AB6E-FF5C-4232-BD7B-2D218EA8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7516-E1CE-43BD-9A74-644A8351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B43A-FC62-4B36-86B8-6ABADA8D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64FF-A421-4F3B-9127-357A775D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16EE-00A2-43E2-89C3-890651CF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4BC8-68A8-4292-99CF-EF561A02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739B-C2A3-4491-88AA-505F5C28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898E-27D4-42CD-9BD7-8114C985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0395-A18C-4424-8DF2-1A22F01B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98349-A13D-4490-AD2F-E65D4F07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421E-4702-4650-9970-9EFBF067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EDAD-35FA-4644-B4A4-A211D825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B0AC-86CF-4858-BAAF-62D0FB90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8D761-49FD-4C9A-81C8-7D210BF1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1BF9F-7A2B-49D5-86D3-A4B39C19A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A6A8-1266-4172-B2C6-A5382BADF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5D22B-C1EF-4370-A7D4-E9E2A10C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6A27-D70B-4D1B-939A-AAB12D30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30CEA-1D14-4BA9-98ED-2AA5E601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2957-17F1-4952-A778-4B254069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4904F-323A-4415-AB9E-4706D49D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F30E7-1EDA-449D-B909-435E2AFC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FFCB3-5F65-4828-BAA4-48A1DFBD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296B8-8ACB-44F3-81B7-17B12775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CC245-1494-425C-8D05-B9E2676B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EC73-A451-4DA1-84C3-129807A6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DAD0-6309-464E-AE0B-CF17F164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83C4-7DF9-4321-9D4F-D19961FC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B3D7C-BEEB-4B2A-BD59-C90F21C6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8B6C-B24E-4FB2-90B6-E3F323BC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5B91-AA08-4045-A98A-9153C355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82458-06C1-4BAE-914E-84EB3217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66AD-0810-4D48-B98C-6123A48F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EF725-6D45-4518-B6D0-ABCBEF5F1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51BEE-4BE8-46A2-B4DF-77B7C163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FC02-5D90-454A-936D-B996EF97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A2B2E-2FDC-4DF6-AE11-38914E0F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0E07-AB63-4B51-94BA-9D26108A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1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29ED9-12AB-43BC-AC83-78516118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3586-FF9E-4A38-ABDB-EFD2785D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E783-44B9-426E-BC9A-E02A50CC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00F0-2AA3-4615-82E8-F7CE5C0AC60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2E7B-24EA-4D7C-83E2-E75391C6E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2998-A607-45B7-9335-31B8ABC3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F241-F264-415F-BEB5-774B70BE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flipH="1">
            <a:off x="0" y="0"/>
            <a:ext cx="12191998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25"/>
          <p:cNvSpPr txBox="1"/>
          <p:nvPr/>
        </p:nvSpPr>
        <p:spPr>
          <a:xfrm>
            <a:off x="3956779" y="2261956"/>
            <a:ext cx="467032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4000" b="1" dirty="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Frontend Developer Task </a:t>
            </a:r>
            <a:endParaRPr sz="4000" b="1" dirty="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42662-3B6C-436C-8C23-14B496E76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83" y="5551714"/>
            <a:ext cx="2712679" cy="1126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88071D-6201-4BD3-B285-842954AEC94D}"/>
              </a:ext>
            </a:extLst>
          </p:cNvPr>
          <p:cNvSpPr/>
          <p:nvPr/>
        </p:nvSpPr>
        <p:spPr>
          <a:xfrm>
            <a:off x="503582" y="3588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Hello Dear,</a:t>
            </a:r>
          </a:p>
          <a:p>
            <a:endParaRPr lang="en-US" dirty="0"/>
          </a:p>
          <a:p>
            <a:r>
              <a:rPr lang="en-US" dirty="0"/>
              <a:t>Hope you’re doing great</a:t>
            </a:r>
          </a:p>
          <a:p>
            <a:r>
              <a:rPr lang="en-US" dirty="0"/>
              <a:t>First I’d like to thank you for coming yesterday it was nice meeting you </a:t>
            </a:r>
          </a:p>
          <a:p>
            <a:r>
              <a:rPr lang="en-US" dirty="0"/>
              <a:t>Second We’d like to continue our prosses and send you the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3F734-C8E8-4028-9813-3B2A5A411705}"/>
              </a:ext>
            </a:extLst>
          </p:cNvPr>
          <p:cNvSpPr/>
          <p:nvPr/>
        </p:nvSpPr>
        <p:spPr>
          <a:xfrm>
            <a:off x="503582" y="205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Task :1-single page website (one Responsive HTML page with multi sections)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83FCC-39F3-4D7B-A3FA-4305456FCB39}"/>
              </a:ext>
            </a:extLst>
          </p:cNvPr>
          <p:cNvSpPr/>
          <p:nvPr/>
        </p:nvSpPr>
        <p:spPr>
          <a:xfrm>
            <a:off x="503582" y="29143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the layout attached logo, the menu contains(Home - About us -Services - Project - Contact Us)the task is proof of concept so you don't have to achieve all the sections (at least 3 sections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01EB0-9C97-4B35-8277-05AFA189FD9F}"/>
              </a:ext>
            </a:extLst>
          </p:cNvPr>
          <p:cNvSpPr/>
          <p:nvPr/>
        </p:nvSpPr>
        <p:spPr>
          <a:xfrm>
            <a:off x="503582" y="4497281"/>
            <a:ext cx="74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59DC7-01F3-4AD1-B37A-5053750E419A}"/>
              </a:ext>
            </a:extLst>
          </p:cNvPr>
          <p:cNvSpPr/>
          <p:nvPr/>
        </p:nvSpPr>
        <p:spPr>
          <a:xfrm>
            <a:off x="503582" y="54292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4600D-B47E-4BB6-9476-84E9F709CADD}"/>
              </a:ext>
            </a:extLst>
          </p:cNvPr>
          <p:cNvSpPr/>
          <p:nvPr/>
        </p:nvSpPr>
        <p:spPr>
          <a:xfrm>
            <a:off x="489929" y="50834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Deadline Next Wednesday 24 May 2023 at 4 PM</a:t>
            </a:r>
          </a:p>
          <a:p>
            <a:endParaRPr lang="en-US" dirty="0"/>
          </a:p>
          <a:p>
            <a:r>
              <a:rPr lang="en-US" dirty="0"/>
              <a:t>Good luck,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208103-8886-47D7-BE84-1F3E55C3BB97}"/>
              </a:ext>
            </a:extLst>
          </p:cNvPr>
          <p:cNvSpPr/>
          <p:nvPr/>
        </p:nvSpPr>
        <p:spPr>
          <a:xfrm>
            <a:off x="1343942" y="4126253"/>
            <a:ext cx="6175515" cy="34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4963A9-E57E-424D-97B4-EE55F343E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09" y="3429000"/>
            <a:ext cx="3061253" cy="11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Tajawal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egypetoo™ Maradona</dc:creator>
  <cp:lastModifiedBy>Esraa</cp:lastModifiedBy>
  <cp:revision>7</cp:revision>
  <dcterms:created xsi:type="dcterms:W3CDTF">2023-05-21T13:02:43Z</dcterms:created>
  <dcterms:modified xsi:type="dcterms:W3CDTF">2023-05-22T09:46:48Z</dcterms:modified>
</cp:coreProperties>
</file>