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3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1" r:id="rId4"/>
    <p:sldMasterId id="2147483813" r:id="rId5"/>
    <p:sldMasterId id="2147483838" r:id="rId6"/>
    <p:sldMasterId id="2147483890" r:id="rId7"/>
  </p:sldMasterIdLst>
  <p:notesMasterIdLst>
    <p:notesMasterId r:id="rId16"/>
  </p:notesMasterIdLst>
  <p:sldIdLst>
    <p:sldId id="307" r:id="rId8"/>
    <p:sldId id="954" r:id="rId9"/>
    <p:sldId id="951" r:id="rId10"/>
    <p:sldId id="961" r:id="rId11"/>
    <p:sldId id="962" r:id="rId12"/>
    <p:sldId id="949" r:id="rId13"/>
    <p:sldId id="960" r:id="rId14"/>
    <p:sldId id="9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ylin Altınbaş" initials="AA" lastIdx="6" clrIdx="0">
    <p:extLst>
      <p:ext uri="{19B8F6BF-5375-455C-9EA6-DF929625EA0E}">
        <p15:presenceInfo xmlns:p15="http://schemas.microsoft.com/office/powerpoint/2012/main" userId="S-1-5-21-1118202767-1312034945-2979189121-11699" providerId="AD"/>
      </p:ext>
    </p:extLst>
  </p:cmAuthor>
  <p:cmAuthor id="2" name="Funda Tüz" initials="FT" lastIdx="1" clrIdx="1">
    <p:extLst>
      <p:ext uri="{19B8F6BF-5375-455C-9EA6-DF929625EA0E}">
        <p15:presenceInfo xmlns:p15="http://schemas.microsoft.com/office/powerpoint/2012/main" userId="S-1-5-21-1118202767-1312034945-2979189121-1188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484848"/>
    <a:srgbClr val="C39669"/>
    <a:srgbClr val="C36980"/>
    <a:srgbClr val="E1CBB4"/>
    <a:srgbClr val="FA8228"/>
    <a:srgbClr val="FA2832"/>
    <a:srgbClr val="FFC305"/>
    <a:srgbClr val="A19D9D"/>
    <a:srgbClr val="7474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2" autoAdjust="0"/>
    <p:restoredTop sz="89168" autoAdjust="0"/>
  </p:normalViewPr>
  <p:slideViewPr>
    <p:cSldViewPr snapToGrid="0" snapToObjects="1">
      <p:cViewPr>
        <p:scale>
          <a:sx n="75" d="100"/>
          <a:sy n="75" d="100"/>
        </p:scale>
        <p:origin x="1061" y="86"/>
      </p:cViewPr>
      <p:guideLst/>
    </p:cSldViewPr>
  </p:slideViewPr>
  <p:outlineViewPr>
    <p:cViewPr>
      <p:scale>
        <a:sx n="33" d="100"/>
        <a:sy n="33" d="100"/>
      </p:scale>
      <p:origin x="0" y="-48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FFCE7-DD06-6747-BF91-000F4C112564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C6D97-F77F-7F48-83BB-C727004F1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32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C6D97-F77F-7F48-83BB-C727004F10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69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C6D97-F77F-7F48-83BB-C727004F10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69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C6D97-F77F-7F48-83BB-C727004F10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90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tif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tif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emf"/><Relationship Id="rId4" Type="http://schemas.openxmlformats.org/officeDocument/2006/relationships/image" Target="../media/image9.tif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3.emf"/><Relationship Id="rId4" Type="http://schemas.openxmlformats.org/officeDocument/2006/relationships/image" Target="../media/image9.tif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tif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tif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tif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tif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tiff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9.tiff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1.emf"/><Relationship Id="rId4" Type="http://schemas.openxmlformats.org/officeDocument/2006/relationships/image" Target="../media/image9.tif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3.emf"/><Relationship Id="rId4" Type="http://schemas.openxmlformats.org/officeDocument/2006/relationships/image" Target="../media/image9.tiff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9.tif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9.tiff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9.tiff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9.tiff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9C9CA-1294-452C-B614-E226C78C8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3AE05-635A-47DC-B985-F2FE10DC9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6901C-F6C1-4BD4-BE54-D250FD5BC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D02D-5AA7-46E3-A5CB-9CFE8307335A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34FFD-F9FC-4F68-B1BF-E4F647A91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08158-58AD-41AD-A9DD-BEC4C6583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65A75-2ECC-49DE-B9B7-597B5D20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10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23FA-A76D-48F3-9F9B-792951749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BA2EC-A81D-403A-B420-7FDDE54B5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C98CB-92D9-4AB4-B758-B4F1E3665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D02D-5AA7-46E3-A5CB-9CFE8307335A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0A0D1-8AE2-4ACE-B9B6-DC0C4BBF2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8255F-BDE1-4BB7-9991-2E8E880AB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65A75-2ECC-49DE-B9B7-597B5D20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9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EA01A4-8BFB-4389-997B-D5381482C0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1DBF9-F37E-4397-9D8F-FFFEF9F6A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5C2B1-1FE0-4622-8203-3CA74D63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D02D-5AA7-46E3-A5CB-9CFE8307335A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63808-F073-40C5-84A1-DBF9864C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BE636-56ED-4DE7-A927-3182122BF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65A75-2ECC-49DE-B9B7-597B5D20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02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800" b="1">
                <a:solidFill>
                  <a:srgbClr val="F96301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rgbClr val="858585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AE1A-472A-D54B-A80D-0032C7131E38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B3FF-5DB6-6C43-92D3-6B3ED9E24F0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22" y="0"/>
            <a:ext cx="635000" cy="6858000"/>
          </a:xfrm>
          <a:prstGeom prst="rect">
            <a:avLst/>
          </a:prstGeom>
        </p:spPr>
      </p:pic>
      <p:sp>
        <p:nvSpPr>
          <p:cNvPr id="10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9218" y="6391587"/>
            <a:ext cx="465324" cy="394944"/>
          </a:xfrm>
        </p:spPr>
        <p:txBody>
          <a:bodyPr>
            <a:noAutofit/>
          </a:bodyPr>
          <a:lstStyle>
            <a:lvl1pPr marL="0" indent="0" algn="ctr">
              <a:buNone/>
              <a:defRPr sz="1500"/>
            </a:lvl1pPr>
          </a:lstStyle>
          <a:p>
            <a:pPr lvl="0"/>
            <a:r>
              <a:rPr lang="tr-TR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608982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3pPr>
              <a:defRPr sz="2000"/>
            </a:lvl3pPr>
            <a:lvl4pPr>
              <a:defRPr sz="1600">
                <a:latin typeface="Roboto Condensed" panose="02000000000000000000" pitchFamily="2" charset="0"/>
                <a:ea typeface="Roboto Condensed" panose="02000000000000000000" pitchFamily="2" charset="0"/>
                <a:cs typeface="Roboto Light" panose="02000000000000000000" pitchFamily="2" charset="0"/>
              </a:defRPr>
            </a:lvl4pPr>
            <a:lvl5pPr>
              <a:defRPr sz="1400"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AE1A-472A-D54B-A80D-0032C7131E38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B3FF-5DB6-6C43-92D3-6B3ED9E24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88" y="0"/>
            <a:ext cx="635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232" y="112633"/>
            <a:ext cx="311679" cy="3176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 rot="16200000">
            <a:off x="-108859" y="3030153"/>
            <a:ext cx="86433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solidFill>
                  <a:srgbClr val="484848"/>
                </a:solidFill>
                <a:latin typeface="Roboto Condensed" charset="0"/>
                <a:ea typeface="Roboto Condensed" charset="0"/>
                <a:cs typeface="Roboto Condensed" charset="0"/>
              </a:rPr>
              <a:t>SESTEK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9218" y="6391587"/>
            <a:ext cx="465324" cy="394944"/>
          </a:xfrm>
        </p:spPr>
        <p:txBody>
          <a:bodyPr>
            <a:noAutofit/>
          </a:bodyPr>
          <a:lstStyle>
            <a:lvl1pPr marL="0" indent="0" algn="ctr">
              <a:buNone/>
              <a:defRPr sz="1500"/>
            </a:lvl1pPr>
          </a:lstStyle>
          <a:p>
            <a:pPr lvl="0"/>
            <a:r>
              <a:rPr lang="tr-TR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296391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932" y="457200"/>
            <a:ext cx="3932237" cy="1600200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en-US" sz="3200" kern="12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94512" y="738189"/>
            <a:ext cx="4535488" cy="2036766"/>
          </a:xfrm>
        </p:spPr>
        <p:txBody>
          <a:bodyPr/>
          <a:lstStyle>
            <a:lvl1pPr marL="0" indent="0" algn="l" defTabSz="914400" rtl="0" eaLnBrk="1" latinLnBrk="0" hangingPunct="1">
              <a:buNone/>
              <a:defRPr lang="en-US" sz="7000" b="1" kern="1200" dirty="0" smtClean="0">
                <a:solidFill>
                  <a:srgbClr val="484848"/>
                </a:solidFill>
                <a:latin typeface="Roboto Condensed" charset="0"/>
                <a:ea typeface="Roboto Condensed" charset="0"/>
                <a:cs typeface="Roboto Condensed" charset="0"/>
              </a:defRPr>
            </a:lvl1pPr>
            <a:lvl2pPr>
              <a:defRPr lang="en-US" sz="2400" kern="1200" dirty="0" smtClean="0">
                <a:solidFill>
                  <a:srgbClr val="484848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dirty="0"/>
              <a:t>CLICK TO EDIT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926" y="2057400"/>
            <a:ext cx="3932237" cy="38115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US" sz="3200" kern="12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AE1A-472A-D54B-A80D-0032C7131E38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B3FF-5DB6-6C43-92D3-6B3ED9E24F07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88" y="0"/>
            <a:ext cx="6350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67232" y="112633"/>
            <a:ext cx="311679" cy="317673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 rot="16200000">
            <a:off x="-108859" y="3030153"/>
            <a:ext cx="86433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solidFill>
                  <a:srgbClr val="484848"/>
                </a:solidFill>
                <a:latin typeface="Roboto Condensed" charset="0"/>
                <a:ea typeface="Roboto Condensed" charset="0"/>
                <a:cs typeface="Roboto Condensed" charset="0"/>
              </a:rPr>
              <a:t>SESTEK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6907212" y="3589848"/>
            <a:ext cx="1498601" cy="649596"/>
          </a:xfrm>
        </p:spPr>
        <p:txBody>
          <a:bodyPr/>
          <a:lstStyle>
            <a:lvl1pPr marL="0" indent="0">
              <a:buNone/>
              <a:defRPr sz="4000">
                <a:solidFill>
                  <a:srgbClr val="F26480"/>
                </a:solidFill>
              </a:defRPr>
            </a:lvl1pPr>
          </a:lstStyle>
          <a:p>
            <a:pPr lvl="0"/>
            <a:r>
              <a:rPr lang="tr-TR" dirty="0"/>
              <a:t>CLICK</a:t>
            </a:r>
            <a:endParaRPr lang="en-US" dirty="0"/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8588896" y="3589848"/>
            <a:ext cx="1498601" cy="649596"/>
          </a:xfrm>
        </p:spPr>
        <p:txBody>
          <a:bodyPr/>
          <a:lstStyle>
            <a:lvl1pPr marL="0" indent="0">
              <a:buNone/>
              <a:defRPr sz="4000">
                <a:solidFill>
                  <a:srgbClr val="FF6501"/>
                </a:solidFill>
              </a:defRPr>
            </a:lvl1pPr>
          </a:lstStyle>
          <a:p>
            <a:pPr lvl="0"/>
            <a:r>
              <a:rPr lang="tr-TR" dirty="0"/>
              <a:t>CLICK</a:t>
            </a:r>
            <a:endParaRPr lang="en-US" dirty="0"/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10392058" y="3589848"/>
            <a:ext cx="1498601" cy="649596"/>
          </a:xfrm>
        </p:spPr>
        <p:txBody>
          <a:bodyPr/>
          <a:lstStyle>
            <a:lvl1pPr marL="0" indent="0">
              <a:buNone/>
              <a:defRPr sz="4000">
                <a:solidFill>
                  <a:srgbClr val="FF980B"/>
                </a:solidFill>
              </a:defRPr>
            </a:lvl1pPr>
          </a:lstStyle>
          <a:p>
            <a:pPr lvl="0"/>
            <a:r>
              <a:rPr lang="tr-TR" dirty="0"/>
              <a:t>CLICK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6843713" y="4419600"/>
            <a:ext cx="1613300" cy="103187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51515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defRPr>
            </a:lvl1pPr>
          </a:lstStyle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br>
              <a:rPr lang="tr-TR" dirty="0"/>
            </a:br>
            <a:r>
              <a:rPr lang="en-US" dirty="0"/>
              <a:t>Master </a:t>
            </a:r>
            <a:br>
              <a:rPr lang="tr-TR" dirty="0"/>
            </a:br>
            <a:r>
              <a:rPr lang="en-US" dirty="0"/>
              <a:t>text</a:t>
            </a:r>
            <a:endParaRPr lang="tr-TR" dirty="0"/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18" hasCustomPrompt="1"/>
          </p:nvPr>
        </p:nvSpPr>
        <p:spPr>
          <a:xfrm>
            <a:off x="8597900" y="4419599"/>
            <a:ext cx="1613300" cy="103187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51515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defRPr>
            </a:lvl1pPr>
          </a:lstStyle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br>
              <a:rPr lang="tr-TR" dirty="0"/>
            </a:br>
            <a:r>
              <a:rPr lang="en-US" dirty="0"/>
              <a:t>Master </a:t>
            </a:r>
            <a:br>
              <a:rPr lang="tr-TR" dirty="0"/>
            </a:br>
            <a:r>
              <a:rPr lang="en-US" dirty="0"/>
              <a:t>text</a:t>
            </a:r>
            <a:endParaRPr lang="tr-TR" dirty="0"/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19" hasCustomPrompt="1"/>
          </p:nvPr>
        </p:nvSpPr>
        <p:spPr>
          <a:xfrm>
            <a:off x="10392058" y="4419600"/>
            <a:ext cx="1613300" cy="103187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51515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defRPr>
            </a:lvl1pPr>
          </a:lstStyle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br>
              <a:rPr lang="tr-TR" dirty="0"/>
            </a:br>
            <a:r>
              <a:rPr lang="en-US" dirty="0"/>
              <a:t>Master </a:t>
            </a:r>
            <a:br>
              <a:rPr lang="tr-TR" dirty="0"/>
            </a:br>
            <a:r>
              <a:rPr lang="en-US" dirty="0"/>
              <a:t>text</a:t>
            </a:r>
            <a:endParaRPr lang="tr-TR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9218" y="6391587"/>
            <a:ext cx="465324" cy="394944"/>
          </a:xfrm>
        </p:spPr>
        <p:txBody>
          <a:bodyPr>
            <a:noAutofit/>
          </a:bodyPr>
          <a:lstStyle>
            <a:lvl1pPr marL="0" indent="0" algn="ctr">
              <a:buNone/>
              <a:defRPr sz="1500"/>
            </a:lvl1pPr>
          </a:lstStyle>
          <a:p>
            <a:pPr lvl="0"/>
            <a:r>
              <a:rPr lang="tr-TR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698758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AE1A-472A-D54B-A80D-0032C7131E38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19" y="0"/>
            <a:ext cx="6096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B3FF-5DB6-6C43-92D3-6B3ED9E24F0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9419" y="0"/>
            <a:ext cx="635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0082" y="194547"/>
            <a:ext cx="330200" cy="33655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 rot="16200000">
            <a:off x="-108859" y="3030153"/>
            <a:ext cx="86433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solidFill>
                  <a:schemeClr val="bg1"/>
                </a:solidFill>
                <a:latin typeface="Roboto Condensed" charset="0"/>
                <a:ea typeface="Roboto Condensed" charset="0"/>
                <a:cs typeface="Roboto Condensed" charset="0"/>
              </a:rPr>
              <a:t>SESTEK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94512" y="738189"/>
            <a:ext cx="4535488" cy="203676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None/>
              <a:defRPr lang="en-US" sz="6600" b="1" kern="1200" dirty="0" smtClean="0">
                <a:solidFill>
                  <a:srgbClr val="484848"/>
                </a:solidFill>
                <a:latin typeface="Roboto Condensed" charset="0"/>
                <a:ea typeface="Roboto Condensed" charset="0"/>
                <a:cs typeface="Roboto Condensed" charset="0"/>
              </a:defRPr>
            </a:lvl1pPr>
            <a:lvl2pPr>
              <a:defRPr lang="en-US" sz="2400" kern="1200" dirty="0" smtClean="0">
                <a:solidFill>
                  <a:srgbClr val="484848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dirty="0"/>
              <a:t>CLICK TO EDIT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6894512" y="3689352"/>
            <a:ext cx="4535487" cy="1752600"/>
          </a:xfrm>
        </p:spPr>
        <p:txBody>
          <a:bodyPr/>
          <a:lstStyle>
            <a:lvl1pPr>
              <a:defRPr sz="3600" b="1">
                <a:solidFill>
                  <a:srgbClr val="4848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r-TR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59218" y="6391587"/>
            <a:ext cx="465324" cy="394944"/>
          </a:xfrm>
        </p:spPr>
        <p:txBody>
          <a:bodyPr>
            <a:noAutofit/>
          </a:bodyPr>
          <a:lstStyle>
            <a:lvl1pPr marL="0" indent="0" algn="ctr">
              <a:buNone/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tr-TR" dirty="0"/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2061251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AE1A-472A-D54B-A80D-0032C7131E38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B3FF-5DB6-6C43-92D3-6B3ED9E24F0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9419" y="0"/>
            <a:ext cx="635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0082" y="194547"/>
            <a:ext cx="330200" cy="33655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 rot="16200000">
            <a:off x="-108859" y="3030153"/>
            <a:ext cx="86433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solidFill>
                  <a:schemeClr val="bg1"/>
                </a:solidFill>
                <a:latin typeface="Roboto Condensed" charset="0"/>
                <a:ea typeface="Roboto Condensed" charset="0"/>
                <a:cs typeface="Roboto Condensed" charset="0"/>
              </a:rPr>
              <a:t>SESTEK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94512" y="738189"/>
            <a:ext cx="4535488" cy="203676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None/>
              <a:defRPr lang="en-US" sz="6600" b="1" kern="1200" dirty="0" smtClean="0">
                <a:solidFill>
                  <a:srgbClr val="484848"/>
                </a:solidFill>
                <a:latin typeface="Roboto Condensed" charset="0"/>
                <a:ea typeface="Roboto Condensed" charset="0"/>
                <a:cs typeface="Roboto Condensed" charset="0"/>
              </a:defRPr>
            </a:lvl1pPr>
            <a:lvl2pPr>
              <a:defRPr lang="en-US" sz="2400" kern="1200" dirty="0" smtClean="0">
                <a:solidFill>
                  <a:srgbClr val="484848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dirty="0"/>
              <a:t>CLICK TO EDIT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6894512" y="3689352"/>
            <a:ext cx="4535487" cy="1752600"/>
          </a:xfrm>
        </p:spPr>
        <p:txBody>
          <a:bodyPr/>
          <a:lstStyle>
            <a:lvl1pPr>
              <a:defRPr sz="3600" b="1">
                <a:solidFill>
                  <a:srgbClr val="4848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r-TR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9419" y="0"/>
            <a:ext cx="635000" cy="6858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69827" y="230282"/>
            <a:ext cx="330200" cy="336550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16200000">
            <a:off x="-118386" y="3020625"/>
            <a:ext cx="88339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chemeClr val="bg1"/>
                </a:solidFill>
                <a:latin typeface="Roboto Condensed" charset="0"/>
                <a:ea typeface="Roboto Condensed" charset="0"/>
                <a:cs typeface="Roboto Condensed" charset="0"/>
              </a:rPr>
              <a:t>SESTEK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59218" y="6391587"/>
            <a:ext cx="465324" cy="394944"/>
          </a:xfrm>
        </p:spPr>
        <p:txBody>
          <a:bodyPr>
            <a:noAutofit/>
          </a:bodyPr>
          <a:lstStyle>
            <a:lvl1pPr marL="0" indent="0" algn="ctr">
              <a:buNone/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tr-TR" dirty="0"/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22415037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" y="0"/>
            <a:ext cx="6096000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AE1A-472A-D54B-A80D-0032C7131E38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B3FF-5DB6-6C43-92D3-6B3ED9E24F0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9419" y="0"/>
            <a:ext cx="635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0082" y="194547"/>
            <a:ext cx="330200" cy="33655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 rot="16200000">
            <a:off x="-108859" y="3030153"/>
            <a:ext cx="86433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solidFill>
                  <a:schemeClr val="bg1"/>
                </a:solidFill>
                <a:latin typeface="Roboto Condensed" charset="0"/>
                <a:ea typeface="Roboto Condensed" charset="0"/>
                <a:cs typeface="Roboto Condensed" charset="0"/>
              </a:rPr>
              <a:t>SESTEK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94512" y="738189"/>
            <a:ext cx="4535488" cy="203676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None/>
              <a:defRPr lang="en-US" sz="6600" b="1" kern="1200" dirty="0" smtClean="0">
                <a:solidFill>
                  <a:srgbClr val="484848"/>
                </a:solidFill>
                <a:latin typeface="Roboto Condensed" charset="0"/>
                <a:ea typeface="Roboto Condensed" charset="0"/>
                <a:cs typeface="Roboto Condensed" charset="0"/>
              </a:defRPr>
            </a:lvl1pPr>
            <a:lvl2pPr>
              <a:defRPr lang="en-US" sz="2400" kern="1200" dirty="0" smtClean="0">
                <a:solidFill>
                  <a:srgbClr val="484848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dirty="0"/>
              <a:t>CLICK TO EDIT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6894512" y="3689352"/>
            <a:ext cx="4535487" cy="1752600"/>
          </a:xfrm>
        </p:spPr>
        <p:txBody>
          <a:bodyPr/>
          <a:lstStyle>
            <a:lvl1pPr>
              <a:defRPr sz="3600" b="1">
                <a:solidFill>
                  <a:srgbClr val="4848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r-TR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8904" y="-209862"/>
            <a:ext cx="644549" cy="706786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69827" y="230282"/>
            <a:ext cx="330200" cy="336550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16200000">
            <a:off x="-118386" y="3020625"/>
            <a:ext cx="88339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chemeClr val="bg1"/>
                </a:solidFill>
                <a:latin typeface="Roboto Condensed" charset="0"/>
                <a:ea typeface="Roboto Condensed" charset="0"/>
                <a:cs typeface="Roboto Condensed" charset="0"/>
              </a:rPr>
              <a:t>SESTEK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59218" y="6391587"/>
            <a:ext cx="465324" cy="394944"/>
          </a:xfrm>
        </p:spPr>
        <p:txBody>
          <a:bodyPr>
            <a:noAutofit/>
          </a:bodyPr>
          <a:lstStyle>
            <a:lvl1pPr marL="0" indent="0" algn="ctr">
              <a:buNone/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tr-TR" dirty="0"/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34007606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AE1A-472A-D54B-A80D-0032C7131E38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B3FF-5DB6-6C43-92D3-6B3ED9E24F0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88" y="0"/>
            <a:ext cx="635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232" y="112633"/>
            <a:ext cx="311679" cy="3176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 rot="16200000">
            <a:off x="-108859" y="3030153"/>
            <a:ext cx="86433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solidFill>
                  <a:srgbClr val="484848"/>
                </a:solidFill>
                <a:latin typeface="Roboto Condensed" charset="0"/>
                <a:ea typeface="Roboto Condensed" charset="0"/>
                <a:cs typeface="Roboto Condensed" charset="0"/>
              </a:rPr>
              <a:t>SESTEK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9218" y="6391587"/>
            <a:ext cx="465324" cy="394944"/>
          </a:xfrm>
        </p:spPr>
        <p:txBody>
          <a:bodyPr>
            <a:noAutofit/>
          </a:bodyPr>
          <a:lstStyle>
            <a:lvl1pPr marL="0" indent="0" algn="ctr">
              <a:buNone/>
              <a:defRPr sz="1500"/>
            </a:lvl1pPr>
          </a:lstStyle>
          <a:p>
            <a:pPr lvl="0"/>
            <a:r>
              <a:rPr lang="tr-TR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7159048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5pPr>
              <a:defRPr sz="1600">
                <a:solidFill>
                  <a:srgbClr val="858585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5pPr>
              <a:defRPr sz="1600">
                <a:solidFill>
                  <a:srgbClr val="858585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AE1A-472A-D54B-A80D-0032C7131E38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B3FF-5DB6-6C43-92D3-6B3ED9E24F0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88" y="0"/>
            <a:ext cx="635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232" y="112633"/>
            <a:ext cx="311679" cy="317673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 rot="16200000">
            <a:off x="-108859" y="3030153"/>
            <a:ext cx="86433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solidFill>
                  <a:srgbClr val="484848"/>
                </a:solidFill>
                <a:latin typeface="Roboto Condensed" charset="0"/>
                <a:ea typeface="Roboto Condensed" charset="0"/>
                <a:cs typeface="Roboto Condensed" charset="0"/>
              </a:rPr>
              <a:t>SESTEK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9218" y="6391587"/>
            <a:ext cx="465324" cy="394944"/>
          </a:xfrm>
        </p:spPr>
        <p:txBody>
          <a:bodyPr>
            <a:noAutofit/>
          </a:bodyPr>
          <a:lstStyle>
            <a:lvl1pPr marL="0" indent="0" algn="ctr">
              <a:buNone/>
              <a:defRPr sz="1500"/>
            </a:lvl1pPr>
          </a:lstStyle>
          <a:p>
            <a:pPr lvl="0"/>
            <a:r>
              <a:rPr lang="tr-TR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25856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94F33-CB56-4AE6-81B4-E7D20B963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D5026-4962-4381-B0B7-B578EE497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A0FD8-97E2-4AA6-8526-E6064C832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D02D-5AA7-46E3-A5CB-9CFE8307335A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C0A0E-0374-4E08-A778-6967E2568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C7B76-2867-4995-AD88-D045773B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65A75-2ECC-49DE-B9B7-597B5D20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054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5pPr>
              <a:defRPr sz="1600">
                <a:solidFill>
                  <a:srgbClr val="858585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5pPr marL="2057400" indent="-228600">
              <a:defRPr lang="en-US" sz="1600" kern="1200" dirty="0">
                <a:solidFill>
                  <a:srgbClr val="858585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marL="20574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AE1A-472A-D54B-A80D-0032C7131E38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B3FF-5DB6-6C43-92D3-6B3ED9E24F0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88" y="0"/>
            <a:ext cx="6350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232" y="112633"/>
            <a:ext cx="311679" cy="317673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108859" y="3030153"/>
            <a:ext cx="86433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solidFill>
                  <a:srgbClr val="484848"/>
                </a:solidFill>
                <a:latin typeface="Roboto Condensed" charset="0"/>
                <a:ea typeface="Roboto Condensed" charset="0"/>
                <a:cs typeface="Roboto Condensed" charset="0"/>
              </a:rPr>
              <a:t>SESTEK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9218" y="6391587"/>
            <a:ext cx="465324" cy="394944"/>
          </a:xfrm>
        </p:spPr>
        <p:txBody>
          <a:bodyPr>
            <a:noAutofit/>
          </a:bodyPr>
          <a:lstStyle>
            <a:lvl1pPr marL="0" indent="0" algn="ctr">
              <a:buNone/>
              <a:defRPr sz="1500"/>
            </a:lvl1pPr>
          </a:lstStyle>
          <a:p>
            <a:pPr lvl="0"/>
            <a:r>
              <a:rPr lang="tr-TR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5159069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AE1A-472A-D54B-A80D-0032C7131E38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B3FF-5DB6-6C43-92D3-6B3ED9E24F0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88" y="0"/>
            <a:ext cx="635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232" y="112633"/>
            <a:ext cx="311679" cy="3176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 rot="16200000">
            <a:off x="-108859" y="3030153"/>
            <a:ext cx="86433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solidFill>
                  <a:srgbClr val="484848"/>
                </a:solidFill>
                <a:latin typeface="Roboto Condensed" charset="0"/>
                <a:ea typeface="Roboto Condensed" charset="0"/>
                <a:cs typeface="Roboto Condensed" charset="0"/>
              </a:rPr>
              <a:t>SESTEK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9218" y="6391587"/>
            <a:ext cx="465324" cy="394944"/>
          </a:xfrm>
        </p:spPr>
        <p:txBody>
          <a:bodyPr>
            <a:noAutofit/>
          </a:bodyPr>
          <a:lstStyle>
            <a:lvl1pPr marL="0" indent="0" algn="ctr">
              <a:buNone/>
              <a:defRPr sz="1500"/>
            </a:lvl1pPr>
          </a:lstStyle>
          <a:p>
            <a:pPr lvl="0"/>
            <a:r>
              <a:rPr lang="tr-TR" dirty="0"/>
              <a:t>01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2084107"/>
            <a:ext cx="5527675" cy="285115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tr-TR" sz="2000" b="0" kern="1200" dirty="0">
                <a:solidFill>
                  <a:srgbClr val="4848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1pPr>
          </a:lstStyle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</a:t>
            </a:r>
            <a:r>
              <a:rPr lang="tr-TR" dirty="0" err="1"/>
              <a:t>master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</a:t>
            </a:r>
            <a:r>
              <a:rPr lang="tr-TR" dirty="0"/>
              <a:t>, </a:t>
            </a:r>
            <a:r>
              <a:rPr lang="tr-TR" dirty="0" err="1"/>
              <a:t>lorem</a:t>
            </a:r>
            <a:r>
              <a:rPr lang="tr-TR" dirty="0"/>
              <a:t> </a:t>
            </a:r>
            <a:r>
              <a:rPr lang="tr-TR" dirty="0" err="1"/>
              <a:t>ipsum</a:t>
            </a:r>
            <a:r>
              <a:rPr lang="tr-TR" dirty="0"/>
              <a:t> </a:t>
            </a:r>
            <a:r>
              <a:rPr lang="tr-TR" dirty="0" err="1"/>
              <a:t>lorem</a:t>
            </a: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</a:t>
            </a:r>
            <a:r>
              <a:rPr lang="tr-TR" dirty="0" err="1"/>
              <a:t>master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</a:t>
            </a:r>
            <a:r>
              <a:rPr lang="tr-TR" dirty="0"/>
              <a:t>, </a:t>
            </a:r>
            <a:r>
              <a:rPr lang="tr-TR" dirty="0" err="1"/>
              <a:t>lorem</a:t>
            </a:r>
            <a:r>
              <a:rPr lang="tr-TR" dirty="0"/>
              <a:t> </a:t>
            </a:r>
            <a:r>
              <a:rPr lang="tr-TR" dirty="0" err="1"/>
              <a:t>ipsum</a:t>
            </a:r>
            <a:r>
              <a:rPr lang="tr-TR" dirty="0"/>
              <a:t> </a:t>
            </a:r>
            <a:r>
              <a:rPr lang="tr-TR" dirty="0" err="1"/>
              <a:t>lorem</a:t>
            </a: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</a:t>
            </a:r>
            <a:r>
              <a:rPr lang="tr-TR" dirty="0" err="1"/>
              <a:t>master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</a:t>
            </a:r>
            <a:r>
              <a:rPr lang="tr-TR" dirty="0"/>
              <a:t>, </a:t>
            </a:r>
            <a:r>
              <a:rPr lang="tr-TR" dirty="0" err="1"/>
              <a:t>lorem</a:t>
            </a:r>
            <a:r>
              <a:rPr lang="tr-TR" dirty="0"/>
              <a:t> </a:t>
            </a:r>
            <a:r>
              <a:rPr lang="tr-TR" dirty="0" err="1"/>
              <a:t>ipsum</a:t>
            </a:r>
            <a:r>
              <a:rPr lang="tr-TR" dirty="0"/>
              <a:t> </a:t>
            </a:r>
            <a:r>
              <a:rPr lang="tr-TR" dirty="0" err="1"/>
              <a:t>lorem</a:t>
            </a: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</a:t>
            </a:r>
            <a:r>
              <a:rPr lang="tr-TR" dirty="0" err="1"/>
              <a:t>master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</a:t>
            </a:r>
            <a:r>
              <a:rPr lang="tr-TR" dirty="0"/>
              <a:t>, </a:t>
            </a:r>
            <a:r>
              <a:rPr lang="tr-TR" dirty="0" err="1"/>
              <a:t>lorem</a:t>
            </a:r>
            <a:r>
              <a:rPr lang="tr-TR" dirty="0"/>
              <a:t> </a:t>
            </a:r>
            <a:r>
              <a:rPr lang="tr-TR" dirty="0" err="1"/>
              <a:t>ipsum</a:t>
            </a:r>
            <a:r>
              <a:rPr lang="tr-TR" dirty="0"/>
              <a:t> </a:t>
            </a:r>
            <a:r>
              <a:rPr lang="tr-TR" dirty="0" err="1"/>
              <a:t>lorem</a:t>
            </a: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</a:t>
            </a:r>
            <a:r>
              <a:rPr lang="tr-TR" dirty="0" err="1"/>
              <a:t>master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</a:t>
            </a:r>
            <a:r>
              <a:rPr lang="tr-TR" dirty="0"/>
              <a:t>, </a:t>
            </a:r>
            <a:r>
              <a:rPr lang="tr-TR" dirty="0" err="1"/>
              <a:t>lorem</a:t>
            </a:r>
            <a:r>
              <a:rPr lang="tr-TR" dirty="0"/>
              <a:t> </a:t>
            </a:r>
            <a:r>
              <a:rPr lang="tr-TR" dirty="0" err="1"/>
              <a:t>ipsum</a:t>
            </a:r>
            <a:r>
              <a:rPr lang="tr-TR" dirty="0"/>
              <a:t> </a:t>
            </a:r>
            <a:r>
              <a:rPr lang="tr-TR" dirty="0" err="1"/>
              <a:t>lorem</a:t>
            </a: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</a:t>
            </a:r>
            <a:r>
              <a:rPr lang="tr-TR" dirty="0" err="1"/>
              <a:t>master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</a:t>
            </a:r>
            <a:r>
              <a:rPr lang="tr-TR" dirty="0"/>
              <a:t>, </a:t>
            </a:r>
            <a:r>
              <a:rPr lang="tr-TR" dirty="0" err="1"/>
              <a:t>lorem</a:t>
            </a:r>
            <a:r>
              <a:rPr lang="tr-TR" dirty="0"/>
              <a:t> </a:t>
            </a:r>
            <a:r>
              <a:rPr lang="tr-TR" dirty="0" err="1"/>
              <a:t>ipsum</a:t>
            </a:r>
            <a:r>
              <a:rPr lang="tr-TR" dirty="0"/>
              <a:t> </a:t>
            </a:r>
            <a:r>
              <a:rPr lang="tr-TR" dirty="0" err="1"/>
              <a:t>lorem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455578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88" y="0"/>
            <a:ext cx="12190012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AE1A-472A-D54B-A80D-0032C7131E38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dirty="0"/>
              <a:t>Beyaz Fonlu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B3FF-5DB6-6C43-92D3-6B3ED9E24F0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232" y="112633"/>
            <a:ext cx="311679" cy="3176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 rot="16200000">
            <a:off x="-108859" y="3030153"/>
            <a:ext cx="86433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solidFill>
                  <a:srgbClr val="484848"/>
                </a:solidFill>
                <a:latin typeface="Roboto Condensed" charset="0"/>
                <a:ea typeface="Roboto Condensed" charset="0"/>
                <a:cs typeface="Roboto Condensed" charset="0"/>
              </a:rPr>
              <a:t>SESTEK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9218" y="6391587"/>
            <a:ext cx="465324" cy="394944"/>
          </a:xfrm>
        </p:spPr>
        <p:txBody>
          <a:bodyPr>
            <a:noAutofit/>
          </a:bodyPr>
          <a:lstStyle>
            <a:lvl1pPr marL="0" indent="0" algn="ctr">
              <a:buNone/>
              <a:defRPr sz="1500"/>
            </a:lvl1pPr>
          </a:lstStyle>
          <a:p>
            <a:pPr lvl="0"/>
            <a:r>
              <a:rPr lang="tr-TR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3867198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AE1A-472A-D54B-A80D-0032C7131E38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B3FF-5DB6-6C43-92D3-6B3ED9E24F07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9419" y="0"/>
            <a:ext cx="635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0082" y="194547"/>
            <a:ext cx="330200" cy="33655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 rot="16200000">
            <a:off x="-108859" y="3030153"/>
            <a:ext cx="86433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solidFill>
                  <a:schemeClr val="bg1"/>
                </a:solidFill>
                <a:latin typeface="Roboto Condensed" charset="0"/>
                <a:ea typeface="Roboto Condensed" charset="0"/>
                <a:cs typeface="Roboto Condensed" charset="0"/>
              </a:rPr>
              <a:t>SESTEK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59218" y="6391587"/>
            <a:ext cx="465324" cy="394944"/>
          </a:xfrm>
        </p:spPr>
        <p:txBody>
          <a:bodyPr>
            <a:noAutofit/>
          </a:bodyPr>
          <a:lstStyle>
            <a:lvl1pPr marL="0" indent="0" algn="ctr">
              <a:buNone/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tr-TR" dirty="0"/>
              <a:t>06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2084107"/>
            <a:ext cx="5527675" cy="285115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tr-TR" sz="2000" b="0" kern="1200" dirty="0">
                <a:solidFill>
                  <a:srgbClr val="4848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1pPr>
          </a:lstStyle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</a:t>
            </a:r>
            <a:r>
              <a:rPr lang="tr-TR" dirty="0" err="1"/>
              <a:t>master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</a:t>
            </a:r>
            <a:r>
              <a:rPr lang="tr-TR" dirty="0"/>
              <a:t>, </a:t>
            </a:r>
            <a:r>
              <a:rPr lang="tr-TR" dirty="0" err="1"/>
              <a:t>lorem</a:t>
            </a:r>
            <a:r>
              <a:rPr lang="tr-TR" dirty="0"/>
              <a:t> </a:t>
            </a:r>
            <a:r>
              <a:rPr lang="tr-TR" dirty="0" err="1"/>
              <a:t>ipsum</a:t>
            </a:r>
            <a:r>
              <a:rPr lang="tr-TR" dirty="0"/>
              <a:t> </a:t>
            </a:r>
            <a:r>
              <a:rPr lang="tr-TR" dirty="0" err="1"/>
              <a:t>lorem</a:t>
            </a: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</a:t>
            </a:r>
            <a:r>
              <a:rPr lang="tr-TR" dirty="0" err="1"/>
              <a:t>master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</a:t>
            </a:r>
            <a:r>
              <a:rPr lang="tr-TR" dirty="0"/>
              <a:t>, </a:t>
            </a:r>
            <a:r>
              <a:rPr lang="tr-TR" dirty="0" err="1"/>
              <a:t>lorem</a:t>
            </a:r>
            <a:r>
              <a:rPr lang="tr-TR" dirty="0"/>
              <a:t> </a:t>
            </a:r>
            <a:r>
              <a:rPr lang="tr-TR" dirty="0" err="1"/>
              <a:t>ipsum</a:t>
            </a:r>
            <a:r>
              <a:rPr lang="tr-TR" dirty="0"/>
              <a:t> </a:t>
            </a:r>
            <a:r>
              <a:rPr lang="tr-TR" dirty="0" err="1"/>
              <a:t>lorem</a:t>
            </a: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</a:t>
            </a:r>
            <a:r>
              <a:rPr lang="tr-TR" dirty="0" err="1"/>
              <a:t>master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</a:t>
            </a:r>
            <a:r>
              <a:rPr lang="tr-TR" dirty="0"/>
              <a:t>, </a:t>
            </a:r>
            <a:r>
              <a:rPr lang="tr-TR" dirty="0" err="1"/>
              <a:t>lorem</a:t>
            </a:r>
            <a:r>
              <a:rPr lang="tr-TR" dirty="0"/>
              <a:t> </a:t>
            </a:r>
            <a:r>
              <a:rPr lang="tr-TR" dirty="0" err="1"/>
              <a:t>ipsum</a:t>
            </a:r>
            <a:r>
              <a:rPr lang="tr-TR" dirty="0"/>
              <a:t> </a:t>
            </a:r>
            <a:r>
              <a:rPr lang="tr-TR" dirty="0" err="1"/>
              <a:t>lorem</a:t>
            </a: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</a:t>
            </a:r>
            <a:r>
              <a:rPr lang="tr-TR" dirty="0" err="1"/>
              <a:t>master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</a:t>
            </a:r>
            <a:r>
              <a:rPr lang="tr-TR" dirty="0"/>
              <a:t>, </a:t>
            </a:r>
            <a:r>
              <a:rPr lang="tr-TR" dirty="0" err="1"/>
              <a:t>lorem</a:t>
            </a:r>
            <a:r>
              <a:rPr lang="tr-TR" dirty="0"/>
              <a:t> </a:t>
            </a:r>
            <a:r>
              <a:rPr lang="tr-TR" dirty="0" err="1"/>
              <a:t>ipsum</a:t>
            </a:r>
            <a:r>
              <a:rPr lang="tr-TR" dirty="0"/>
              <a:t> </a:t>
            </a:r>
            <a:r>
              <a:rPr lang="tr-TR" dirty="0" err="1"/>
              <a:t>lorem</a:t>
            </a: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</a:t>
            </a:r>
            <a:r>
              <a:rPr lang="tr-TR" dirty="0" err="1"/>
              <a:t>master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</a:t>
            </a:r>
            <a:r>
              <a:rPr lang="tr-TR" dirty="0"/>
              <a:t>, </a:t>
            </a:r>
            <a:r>
              <a:rPr lang="tr-TR" dirty="0" err="1"/>
              <a:t>lorem</a:t>
            </a:r>
            <a:r>
              <a:rPr lang="tr-TR" dirty="0"/>
              <a:t> </a:t>
            </a:r>
            <a:r>
              <a:rPr lang="tr-TR" dirty="0" err="1"/>
              <a:t>ipsum</a:t>
            </a:r>
            <a:r>
              <a:rPr lang="tr-TR" dirty="0"/>
              <a:t> </a:t>
            </a:r>
            <a:r>
              <a:rPr lang="tr-TR" dirty="0" err="1"/>
              <a:t>lorem</a:t>
            </a: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</a:t>
            </a:r>
            <a:r>
              <a:rPr lang="tr-TR" dirty="0" err="1"/>
              <a:t>master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</a:t>
            </a:r>
            <a:r>
              <a:rPr lang="tr-TR" dirty="0"/>
              <a:t>, </a:t>
            </a:r>
            <a:r>
              <a:rPr lang="tr-TR" dirty="0" err="1"/>
              <a:t>lorem</a:t>
            </a:r>
            <a:r>
              <a:rPr lang="tr-TR" dirty="0"/>
              <a:t> </a:t>
            </a:r>
            <a:r>
              <a:rPr lang="tr-TR" dirty="0" err="1"/>
              <a:t>ipsum</a:t>
            </a:r>
            <a:r>
              <a:rPr lang="tr-TR" dirty="0"/>
              <a:t> </a:t>
            </a:r>
            <a:r>
              <a:rPr lang="tr-TR" dirty="0" err="1"/>
              <a:t>lorem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190403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AE1A-472A-D54B-A80D-0032C7131E38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B3FF-5DB6-6C43-92D3-6B3ED9E24F07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10" y="0"/>
            <a:ext cx="635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0082" y="194547"/>
            <a:ext cx="330200" cy="33655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 rot="16200000">
            <a:off x="-108859" y="3030153"/>
            <a:ext cx="86433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solidFill>
                  <a:schemeClr val="bg1"/>
                </a:solidFill>
                <a:latin typeface="Roboto Condensed" charset="0"/>
                <a:ea typeface="Roboto Condensed" charset="0"/>
                <a:cs typeface="Roboto Condensed" charset="0"/>
              </a:rPr>
              <a:t>SESTEK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59218" y="6391587"/>
            <a:ext cx="465324" cy="394944"/>
          </a:xfrm>
        </p:spPr>
        <p:txBody>
          <a:bodyPr>
            <a:noAutofit/>
          </a:bodyPr>
          <a:lstStyle>
            <a:lvl1pPr marL="0" indent="0" algn="ctr">
              <a:buNone/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tr-TR" dirty="0"/>
              <a:t>06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2084107"/>
            <a:ext cx="5527675" cy="285115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tr-TR" sz="2000" b="0" kern="1200" dirty="0">
                <a:solidFill>
                  <a:srgbClr val="4848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1pPr>
          </a:lstStyle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</a:t>
            </a:r>
            <a:r>
              <a:rPr lang="tr-TR" dirty="0" err="1"/>
              <a:t>master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</a:t>
            </a:r>
            <a:r>
              <a:rPr lang="tr-TR" dirty="0"/>
              <a:t>, </a:t>
            </a:r>
            <a:r>
              <a:rPr lang="tr-TR" dirty="0" err="1"/>
              <a:t>lorem</a:t>
            </a:r>
            <a:r>
              <a:rPr lang="tr-TR" dirty="0"/>
              <a:t> </a:t>
            </a:r>
            <a:r>
              <a:rPr lang="tr-TR" dirty="0" err="1"/>
              <a:t>ipsum</a:t>
            </a:r>
            <a:r>
              <a:rPr lang="tr-TR" dirty="0"/>
              <a:t> </a:t>
            </a:r>
            <a:r>
              <a:rPr lang="tr-TR" dirty="0" err="1"/>
              <a:t>lorem</a:t>
            </a: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</a:t>
            </a:r>
            <a:r>
              <a:rPr lang="tr-TR" dirty="0" err="1"/>
              <a:t>master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</a:t>
            </a:r>
            <a:r>
              <a:rPr lang="tr-TR" dirty="0"/>
              <a:t>, </a:t>
            </a:r>
            <a:r>
              <a:rPr lang="tr-TR" dirty="0" err="1"/>
              <a:t>lorem</a:t>
            </a:r>
            <a:r>
              <a:rPr lang="tr-TR" dirty="0"/>
              <a:t> </a:t>
            </a:r>
            <a:r>
              <a:rPr lang="tr-TR" dirty="0" err="1"/>
              <a:t>ipsum</a:t>
            </a:r>
            <a:r>
              <a:rPr lang="tr-TR" dirty="0"/>
              <a:t> </a:t>
            </a:r>
            <a:r>
              <a:rPr lang="tr-TR" dirty="0" err="1"/>
              <a:t>lorem</a:t>
            </a: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</a:t>
            </a:r>
            <a:r>
              <a:rPr lang="tr-TR" dirty="0" err="1"/>
              <a:t>master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</a:t>
            </a:r>
            <a:r>
              <a:rPr lang="tr-TR" dirty="0"/>
              <a:t>, </a:t>
            </a:r>
            <a:r>
              <a:rPr lang="tr-TR" dirty="0" err="1"/>
              <a:t>lorem</a:t>
            </a:r>
            <a:r>
              <a:rPr lang="tr-TR" dirty="0"/>
              <a:t> </a:t>
            </a:r>
            <a:r>
              <a:rPr lang="tr-TR" dirty="0" err="1"/>
              <a:t>ipsum</a:t>
            </a:r>
            <a:r>
              <a:rPr lang="tr-TR" dirty="0"/>
              <a:t> </a:t>
            </a:r>
            <a:r>
              <a:rPr lang="tr-TR" dirty="0" err="1"/>
              <a:t>lorem</a:t>
            </a: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</a:t>
            </a:r>
            <a:r>
              <a:rPr lang="tr-TR" dirty="0" err="1"/>
              <a:t>master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</a:t>
            </a:r>
            <a:r>
              <a:rPr lang="tr-TR" dirty="0"/>
              <a:t>, </a:t>
            </a:r>
            <a:r>
              <a:rPr lang="tr-TR" dirty="0" err="1"/>
              <a:t>lorem</a:t>
            </a:r>
            <a:r>
              <a:rPr lang="tr-TR" dirty="0"/>
              <a:t> </a:t>
            </a:r>
            <a:r>
              <a:rPr lang="tr-TR" dirty="0" err="1"/>
              <a:t>ipsum</a:t>
            </a:r>
            <a:r>
              <a:rPr lang="tr-TR" dirty="0"/>
              <a:t> </a:t>
            </a:r>
            <a:r>
              <a:rPr lang="tr-TR" dirty="0" err="1"/>
              <a:t>lorem</a:t>
            </a: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</a:t>
            </a:r>
            <a:r>
              <a:rPr lang="tr-TR" dirty="0" err="1"/>
              <a:t>master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</a:t>
            </a:r>
            <a:r>
              <a:rPr lang="tr-TR" dirty="0"/>
              <a:t>, </a:t>
            </a:r>
            <a:r>
              <a:rPr lang="tr-TR" dirty="0" err="1"/>
              <a:t>lorem</a:t>
            </a:r>
            <a:r>
              <a:rPr lang="tr-TR" dirty="0"/>
              <a:t> </a:t>
            </a:r>
            <a:r>
              <a:rPr lang="tr-TR" dirty="0" err="1"/>
              <a:t>ipsum</a:t>
            </a:r>
            <a:r>
              <a:rPr lang="tr-TR" dirty="0"/>
              <a:t> </a:t>
            </a:r>
            <a:r>
              <a:rPr lang="tr-TR" dirty="0" err="1"/>
              <a:t>lorem</a:t>
            </a: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</a:t>
            </a:r>
            <a:r>
              <a:rPr lang="tr-TR" dirty="0" err="1"/>
              <a:t>master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</a:t>
            </a:r>
            <a:r>
              <a:rPr lang="tr-TR" dirty="0"/>
              <a:t>, </a:t>
            </a:r>
            <a:r>
              <a:rPr lang="tr-TR" dirty="0" err="1"/>
              <a:t>lorem</a:t>
            </a:r>
            <a:r>
              <a:rPr lang="tr-TR" dirty="0"/>
              <a:t> </a:t>
            </a:r>
            <a:r>
              <a:rPr lang="tr-TR" dirty="0" err="1"/>
              <a:t>ipsum</a:t>
            </a:r>
            <a:r>
              <a:rPr lang="tr-TR" dirty="0"/>
              <a:t> </a:t>
            </a:r>
            <a:r>
              <a:rPr lang="tr-TR" dirty="0" err="1"/>
              <a:t>lorem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657671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AE1A-472A-D54B-A80D-0032C7131E38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B3FF-5DB6-6C43-92D3-6B3ED9E24F07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8904" y="-209862"/>
            <a:ext cx="644549" cy="70678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0082" y="194547"/>
            <a:ext cx="330200" cy="33655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 rot="16200000">
            <a:off x="-108859" y="3030153"/>
            <a:ext cx="86433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solidFill>
                  <a:schemeClr val="bg1"/>
                </a:solidFill>
                <a:latin typeface="Roboto Condensed" charset="0"/>
                <a:ea typeface="Roboto Condensed" charset="0"/>
                <a:cs typeface="Roboto Condensed" charset="0"/>
              </a:rPr>
              <a:t>SESTEK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59218" y="6391587"/>
            <a:ext cx="465324" cy="394944"/>
          </a:xfrm>
        </p:spPr>
        <p:txBody>
          <a:bodyPr>
            <a:noAutofit/>
          </a:bodyPr>
          <a:lstStyle>
            <a:lvl1pPr marL="0" indent="0" algn="ctr">
              <a:buNone/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tr-TR" dirty="0"/>
              <a:t>06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2084107"/>
            <a:ext cx="5527675" cy="285115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tr-TR" sz="2000" b="0" kern="1200" dirty="0">
                <a:solidFill>
                  <a:srgbClr val="4848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1pPr>
          </a:lstStyle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</a:t>
            </a:r>
            <a:r>
              <a:rPr lang="tr-TR" dirty="0" err="1"/>
              <a:t>master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</a:t>
            </a:r>
            <a:r>
              <a:rPr lang="tr-TR" dirty="0"/>
              <a:t>, </a:t>
            </a:r>
            <a:r>
              <a:rPr lang="tr-TR" dirty="0" err="1"/>
              <a:t>lorem</a:t>
            </a:r>
            <a:r>
              <a:rPr lang="tr-TR" dirty="0"/>
              <a:t> </a:t>
            </a:r>
            <a:r>
              <a:rPr lang="tr-TR" dirty="0" err="1"/>
              <a:t>ipsum</a:t>
            </a:r>
            <a:r>
              <a:rPr lang="tr-TR" dirty="0"/>
              <a:t> </a:t>
            </a:r>
            <a:r>
              <a:rPr lang="tr-TR" dirty="0" err="1"/>
              <a:t>lorem</a:t>
            </a: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</a:t>
            </a:r>
            <a:r>
              <a:rPr lang="tr-TR" dirty="0" err="1"/>
              <a:t>master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</a:t>
            </a:r>
            <a:r>
              <a:rPr lang="tr-TR" dirty="0"/>
              <a:t>, </a:t>
            </a:r>
            <a:r>
              <a:rPr lang="tr-TR" dirty="0" err="1"/>
              <a:t>lorem</a:t>
            </a:r>
            <a:r>
              <a:rPr lang="tr-TR" dirty="0"/>
              <a:t> </a:t>
            </a:r>
            <a:r>
              <a:rPr lang="tr-TR" dirty="0" err="1"/>
              <a:t>ipsum</a:t>
            </a:r>
            <a:r>
              <a:rPr lang="tr-TR" dirty="0"/>
              <a:t> </a:t>
            </a:r>
            <a:r>
              <a:rPr lang="tr-TR" dirty="0" err="1"/>
              <a:t>lorem</a:t>
            </a: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</a:t>
            </a:r>
            <a:r>
              <a:rPr lang="tr-TR" dirty="0" err="1"/>
              <a:t>master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</a:t>
            </a:r>
            <a:r>
              <a:rPr lang="tr-TR" dirty="0"/>
              <a:t>, </a:t>
            </a:r>
            <a:r>
              <a:rPr lang="tr-TR" dirty="0" err="1"/>
              <a:t>lorem</a:t>
            </a:r>
            <a:r>
              <a:rPr lang="tr-TR" dirty="0"/>
              <a:t> </a:t>
            </a:r>
            <a:r>
              <a:rPr lang="tr-TR" dirty="0" err="1"/>
              <a:t>ipsum</a:t>
            </a:r>
            <a:r>
              <a:rPr lang="tr-TR" dirty="0"/>
              <a:t> </a:t>
            </a:r>
            <a:r>
              <a:rPr lang="tr-TR" dirty="0" err="1"/>
              <a:t>lorem</a:t>
            </a: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</a:t>
            </a:r>
            <a:r>
              <a:rPr lang="tr-TR" dirty="0" err="1"/>
              <a:t>master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</a:t>
            </a:r>
            <a:r>
              <a:rPr lang="tr-TR" dirty="0"/>
              <a:t>, </a:t>
            </a:r>
            <a:r>
              <a:rPr lang="tr-TR" dirty="0" err="1"/>
              <a:t>lorem</a:t>
            </a:r>
            <a:r>
              <a:rPr lang="tr-TR" dirty="0"/>
              <a:t> </a:t>
            </a:r>
            <a:r>
              <a:rPr lang="tr-TR" dirty="0" err="1"/>
              <a:t>ipsum</a:t>
            </a:r>
            <a:r>
              <a:rPr lang="tr-TR" dirty="0"/>
              <a:t> </a:t>
            </a:r>
            <a:r>
              <a:rPr lang="tr-TR" dirty="0" err="1"/>
              <a:t>lorem</a:t>
            </a: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</a:t>
            </a:r>
            <a:r>
              <a:rPr lang="tr-TR" dirty="0" err="1"/>
              <a:t>master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</a:t>
            </a:r>
            <a:r>
              <a:rPr lang="tr-TR" dirty="0"/>
              <a:t>, </a:t>
            </a:r>
            <a:r>
              <a:rPr lang="tr-TR" dirty="0" err="1"/>
              <a:t>lorem</a:t>
            </a:r>
            <a:r>
              <a:rPr lang="tr-TR" dirty="0"/>
              <a:t> </a:t>
            </a:r>
            <a:r>
              <a:rPr lang="tr-TR" dirty="0" err="1"/>
              <a:t>ipsum</a:t>
            </a:r>
            <a:r>
              <a:rPr lang="tr-TR" dirty="0"/>
              <a:t> </a:t>
            </a:r>
            <a:r>
              <a:rPr lang="tr-TR" dirty="0" err="1"/>
              <a:t>lorem</a:t>
            </a: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</a:t>
            </a:r>
            <a:r>
              <a:rPr lang="tr-TR" dirty="0" err="1"/>
              <a:t>master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</a:t>
            </a:r>
            <a:r>
              <a:rPr lang="tr-TR" dirty="0"/>
              <a:t>, </a:t>
            </a:r>
            <a:r>
              <a:rPr lang="tr-TR" dirty="0" err="1"/>
              <a:t>lorem</a:t>
            </a:r>
            <a:r>
              <a:rPr lang="tr-TR" dirty="0"/>
              <a:t> </a:t>
            </a:r>
            <a:r>
              <a:rPr lang="tr-TR" dirty="0" err="1"/>
              <a:t>ipsum</a:t>
            </a:r>
            <a:r>
              <a:rPr lang="tr-TR" dirty="0"/>
              <a:t> </a:t>
            </a:r>
            <a:r>
              <a:rPr lang="tr-TR" dirty="0" err="1"/>
              <a:t>lorem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1335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88" y="0"/>
            <a:ext cx="1219001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AE1A-472A-D54B-A80D-0032C7131E38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B3FF-5DB6-6C43-92D3-6B3ED9E24F07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92" y="922"/>
            <a:ext cx="635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0082" y="194547"/>
            <a:ext cx="330200" cy="33655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 rot="16200000">
            <a:off x="-108859" y="3030153"/>
            <a:ext cx="86433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solidFill>
                  <a:schemeClr val="bg1"/>
                </a:solidFill>
                <a:latin typeface="Roboto Condensed" charset="0"/>
                <a:ea typeface="Roboto Condensed" charset="0"/>
                <a:cs typeface="Roboto Condensed" charset="0"/>
              </a:rPr>
              <a:t>SESTEK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59218" y="6391587"/>
            <a:ext cx="465324" cy="394944"/>
          </a:xfrm>
        </p:spPr>
        <p:txBody>
          <a:bodyPr>
            <a:noAutofit/>
          </a:bodyPr>
          <a:lstStyle>
            <a:lvl1pPr marL="0" indent="0" algn="ctr">
              <a:buNone/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tr-TR" dirty="0"/>
              <a:t>06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2084107"/>
            <a:ext cx="5527675" cy="285115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tr-TR" sz="2000" b="0" kern="1200" dirty="0">
                <a:solidFill>
                  <a:srgbClr val="4848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1pPr>
          </a:lstStyle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</a:t>
            </a:r>
            <a:r>
              <a:rPr lang="tr-TR" dirty="0" err="1"/>
              <a:t>master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</a:t>
            </a:r>
            <a:r>
              <a:rPr lang="tr-TR" dirty="0"/>
              <a:t>, </a:t>
            </a:r>
            <a:r>
              <a:rPr lang="tr-TR" dirty="0" err="1"/>
              <a:t>lorem</a:t>
            </a:r>
            <a:r>
              <a:rPr lang="tr-TR" dirty="0"/>
              <a:t> </a:t>
            </a:r>
            <a:r>
              <a:rPr lang="tr-TR" dirty="0" err="1"/>
              <a:t>ipsum</a:t>
            </a:r>
            <a:r>
              <a:rPr lang="tr-TR" dirty="0"/>
              <a:t> </a:t>
            </a:r>
            <a:r>
              <a:rPr lang="tr-TR" dirty="0" err="1"/>
              <a:t>lorem</a:t>
            </a: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</a:t>
            </a:r>
            <a:r>
              <a:rPr lang="tr-TR" dirty="0" err="1"/>
              <a:t>master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</a:t>
            </a:r>
            <a:r>
              <a:rPr lang="tr-TR" dirty="0"/>
              <a:t>, </a:t>
            </a:r>
            <a:r>
              <a:rPr lang="tr-TR" dirty="0" err="1"/>
              <a:t>lorem</a:t>
            </a:r>
            <a:r>
              <a:rPr lang="tr-TR" dirty="0"/>
              <a:t> </a:t>
            </a:r>
            <a:r>
              <a:rPr lang="tr-TR" dirty="0" err="1"/>
              <a:t>ipsum</a:t>
            </a:r>
            <a:r>
              <a:rPr lang="tr-TR" dirty="0"/>
              <a:t> </a:t>
            </a:r>
            <a:r>
              <a:rPr lang="tr-TR" dirty="0" err="1"/>
              <a:t>lorem</a:t>
            </a: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</a:t>
            </a:r>
            <a:r>
              <a:rPr lang="tr-TR" dirty="0" err="1"/>
              <a:t>master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</a:t>
            </a:r>
            <a:r>
              <a:rPr lang="tr-TR" dirty="0"/>
              <a:t>, </a:t>
            </a:r>
            <a:r>
              <a:rPr lang="tr-TR" dirty="0" err="1"/>
              <a:t>lorem</a:t>
            </a:r>
            <a:r>
              <a:rPr lang="tr-TR" dirty="0"/>
              <a:t> </a:t>
            </a:r>
            <a:r>
              <a:rPr lang="tr-TR" dirty="0" err="1"/>
              <a:t>ipsum</a:t>
            </a:r>
            <a:r>
              <a:rPr lang="tr-TR" dirty="0"/>
              <a:t> </a:t>
            </a:r>
            <a:r>
              <a:rPr lang="tr-TR" dirty="0" err="1"/>
              <a:t>lorem</a:t>
            </a: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</a:t>
            </a:r>
            <a:r>
              <a:rPr lang="tr-TR" dirty="0" err="1"/>
              <a:t>master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</a:t>
            </a:r>
            <a:r>
              <a:rPr lang="tr-TR" dirty="0"/>
              <a:t>, </a:t>
            </a:r>
            <a:r>
              <a:rPr lang="tr-TR" dirty="0" err="1"/>
              <a:t>lorem</a:t>
            </a:r>
            <a:r>
              <a:rPr lang="tr-TR" dirty="0"/>
              <a:t> </a:t>
            </a:r>
            <a:r>
              <a:rPr lang="tr-TR" dirty="0" err="1"/>
              <a:t>ipsum</a:t>
            </a:r>
            <a:r>
              <a:rPr lang="tr-TR" dirty="0"/>
              <a:t> </a:t>
            </a:r>
            <a:r>
              <a:rPr lang="tr-TR" dirty="0" err="1"/>
              <a:t>lorem</a:t>
            </a: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</a:t>
            </a:r>
            <a:r>
              <a:rPr lang="tr-TR" dirty="0" err="1"/>
              <a:t>master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</a:t>
            </a:r>
            <a:r>
              <a:rPr lang="tr-TR" dirty="0"/>
              <a:t>, </a:t>
            </a:r>
            <a:r>
              <a:rPr lang="tr-TR" dirty="0" err="1"/>
              <a:t>lorem</a:t>
            </a:r>
            <a:r>
              <a:rPr lang="tr-TR" dirty="0"/>
              <a:t> </a:t>
            </a:r>
            <a:r>
              <a:rPr lang="tr-TR" dirty="0" err="1"/>
              <a:t>ipsum</a:t>
            </a:r>
            <a:r>
              <a:rPr lang="tr-TR" dirty="0"/>
              <a:t> </a:t>
            </a:r>
            <a:r>
              <a:rPr lang="tr-TR" dirty="0" err="1"/>
              <a:t>lorem</a:t>
            </a: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</a:t>
            </a:r>
            <a:r>
              <a:rPr lang="tr-TR" dirty="0" err="1"/>
              <a:t>master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</a:t>
            </a:r>
            <a:r>
              <a:rPr lang="tr-TR" dirty="0"/>
              <a:t>, </a:t>
            </a:r>
            <a:r>
              <a:rPr lang="tr-TR" dirty="0" err="1"/>
              <a:t>lorem</a:t>
            </a:r>
            <a:r>
              <a:rPr lang="tr-TR" dirty="0"/>
              <a:t> </a:t>
            </a:r>
            <a:r>
              <a:rPr lang="tr-TR" dirty="0" err="1"/>
              <a:t>ipsum</a:t>
            </a:r>
            <a:r>
              <a:rPr lang="tr-TR" dirty="0"/>
              <a:t> </a:t>
            </a:r>
            <a:r>
              <a:rPr lang="tr-TR" dirty="0" err="1"/>
              <a:t>lorem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732376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9" y="0"/>
            <a:ext cx="12179301" cy="2651841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AE1A-472A-D54B-A80D-0032C7131E38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B3FF-5DB6-6C43-92D3-6B3ED9E24F07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9419" y="0"/>
            <a:ext cx="635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0082" y="194547"/>
            <a:ext cx="330200" cy="33655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 rot="16200000">
            <a:off x="-108859" y="3030153"/>
            <a:ext cx="86433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solidFill>
                  <a:schemeClr val="bg1"/>
                </a:solidFill>
                <a:latin typeface="Roboto Condensed" charset="0"/>
                <a:ea typeface="Roboto Condensed" charset="0"/>
                <a:cs typeface="Roboto Condensed" charset="0"/>
              </a:rPr>
              <a:t>SESTEK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59218" y="6391587"/>
            <a:ext cx="465324" cy="394944"/>
          </a:xfrm>
        </p:spPr>
        <p:txBody>
          <a:bodyPr>
            <a:noAutofit/>
          </a:bodyPr>
          <a:lstStyle>
            <a:lvl1pPr marL="0" indent="0" algn="ctr">
              <a:buNone/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tr-TR" dirty="0"/>
              <a:t>06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264171" y="4470571"/>
            <a:ext cx="6144559" cy="2056653"/>
          </a:xfrm>
        </p:spPr>
        <p:txBody>
          <a:bodyPr>
            <a:normAutofit/>
          </a:bodyPr>
          <a:lstStyle>
            <a:lvl1pPr marL="0" indent="0">
              <a:buNone/>
              <a:defRPr lang="tr-TR" sz="6000" b="1" kern="1200" baseline="0" dirty="0" smtClean="0">
                <a:solidFill>
                  <a:srgbClr val="383838"/>
                </a:solidFill>
                <a:latin typeface="RobotoCondensed-Bold" charset="0"/>
                <a:ea typeface="Roboto Condensed" panose="02000000000000000000" pitchFamily="2" charset="0"/>
                <a:cs typeface="+mn-cs"/>
              </a:defRPr>
            </a:lvl1pPr>
          </a:lstStyle>
          <a:p>
            <a:pPr lvl="0"/>
            <a:r>
              <a:rPr lang="tr-TR" sz="6000" b="1" dirty="0" err="1">
                <a:solidFill>
                  <a:srgbClr val="383838"/>
                </a:solidFill>
                <a:latin typeface="RobotoCondensed-Bold" charset="0"/>
              </a:rPr>
              <a:t>C</a:t>
            </a:r>
            <a:r>
              <a:rPr lang="tr-TR" dirty="0" err="1"/>
              <a:t>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text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167084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54" y="-7264"/>
            <a:ext cx="12019749" cy="25662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10" y="-12700"/>
            <a:ext cx="635000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AE1A-472A-D54B-A80D-0032C7131E38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B3FF-5DB6-6C43-92D3-6B3ED9E24F0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0082" y="194547"/>
            <a:ext cx="330200" cy="33655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 rot="16200000">
            <a:off x="-108859" y="3030153"/>
            <a:ext cx="86433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solidFill>
                  <a:schemeClr val="bg1"/>
                </a:solidFill>
                <a:latin typeface="Roboto Condensed" charset="0"/>
                <a:ea typeface="Roboto Condensed" charset="0"/>
                <a:cs typeface="Roboto Condensed" charset="0"/>
              </a:rPr>
              <a:t>SESTEK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59218" y="6391587"/>
            <a:ext cx="465324" cy="394944"/>
          </a:xfrm>
        </p:spPr>
        <p:txBody>
          <a:bodyPr>
            <a:noAutofit/>
          </a:bodyPr>
          <a:lstStyle>
            <a:lvl1pPr marL="0" indent="0" algn="ctr">
              <a:buNone/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tr-TR" dirty="0"/>
              <a:t>06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264171" y="4470571"/>
            <a:ext cx="6144559" cy="2056653"/>
          </a:xfrm>
        </p:spPr>
        <p:txBody>
          <a:bodyPr>
            <a:normAutofit/>
          </a:bodyPr>
          <a:lstStyle>
            <a:lvl1pPr marL="0" indent="0">
              <a:buNone/>
              <a:defRPr lang="tr-TR" sz="6000" b="1" kern="1200" baseline="0" dirty="0" smtClean="0">
                <a:solidFill>
                  <a:srgbClr val="383838"/>
                </a:solidFill>
                <a:latin typeface="RobotoCondensed-Bold" charset="0"/>
                <a:ea typeface="Roboto Condensed" panose="02000000000000000000" pitchFamily="2" charset="0"/>
                <a:cs typeface="+mn-cs"/>
              </a:defRPr>
            </a:lvl1pPr>
          </a:lstStyle>
          <a:p>
            <a:pPr lvl="0"/>
            <a:r>
              <a:rPr lang="tr-TR" sz="6000" b="1" dirty="0" err="1">
                <a:solidFill>
                  <a:srgbClr val="383838"/>
                </a:solidFill>
                <a:latin typeface="RobotoCondensed-Bold" charset="0"/>
              </a:rPr>
              <a:t>C</a:t>
            </a:r>
            <a:r>
              <a:rPr lang="tr-TR" dirty="0" err="1"/>
              <a:t>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text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603625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6029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8904" y="-209862"/>
            <a:ext cx="644549" cy="7067862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AE1A-472A-D54B-A80D-0032C7131E38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B3FF-5DB6-6C43-92D3-6B3ED9E24F0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0082" y="194547"/>
            <a:ext cx="330200" cy="33655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 rot="16200000">
            <a:off x="-108859" y="3030153"/>
            <a:ext cx="86433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solidFill>
                  <a:schemeClr val="bg1"/>
                </a:solidFill>
                <a:latin typeface="Roboto Condensed" charset="0"/>
                <a:ea typeface="Roboto Condensed" charset="0"/>
                <a:cs typeface="Roboto Condensed" charset="0"/>
              </a:rPr>
              <a:t>SESTEK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59218" y="6391587"/>
            <a:ext cx="465324" cy="394944"/>
          </a:xfrm>
        </p:spPr>
        <p:txBody>
          <a:bodyPr>
            <a:noAutofit/>
          </a:bodyPr>
          <a:lstStyle>
            <a:lvl1pPr marL="0" indent="0" algn="ctr">
              <a:buNone/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tr-TR" dirty="0"/>
              <a:t>06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264171" y="4470571"/>
            <a:ext cx="6144559" cy="2056653"/>
          </a:xfrm>
        </p:spPr>
        <p:txBody>
          <a:bodyPr>
            <a:normAutofit/>
          </a:bodyPr>
          <a:lstStyle>
            <a:lvl1pPr marL="0" indent="0">
              <a:buNone/>
              <a:defRPr lang="tr-TR" sz="6000" b="1" kern="1200" baseline="0" dirty="0" smtClean="0">
                <a:solidFill>
                  <a:srgbClr val="383838"/>
                </a:solidFill>
                <a:latin typeface="RobotoCondensed-Bold" charset="0"/>
                <a:ea typeface="Roboto Condensed" panose="02000000000000000000" pitchFamily="2" charset="0"/>
                <a:cs typeface="+mn-cs"/>
              </a:defRPr>
            </a:lvl1pPr>
          </a:lstStyle>
          <a:p>
            <a:pPr lvl="0"/>
            <a:r>
              <a:rPr lang="tr-TR" sz="6000" b="1" dirty="0" err="1">
                <a:solidFill>
                  <a:srgbClr val="383838"/>
                </a:solidFill>
                <a:latin typeface="RobotoCondensed-Bold" charset="0"/>
              </a:rPr>
              <a:t>C</a:t>
            </a:r>
            <a:r>
              <a:rPr lang="tr-TR" dirty="0" err="1"/>
              <a:t>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text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76081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27FC6-C746-4EA2-9B4C-70D3A5A36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90176-1DE6-4D24-A58B-B471FEF2C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5D55C-FEC0-459E-98BD-F8E28411F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D02D-5AA7-46E3-A5CB-9CFE8307335A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BD656-12BE-42F7-9758-4DFDA3DF2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A9B38-AAA2-4482-AD2C-E5C1698B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65A75-2ECC-49DE-B9B7-597B5D20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531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8255000" y="4813300"/>
            <a:ext cx="914400" cy="914400"/>
          </a:xfrm>
        </p:spPr>
        <p:txBody>
          <a:bodyPr/>
          <a:lstStyle/>
          <a:p>
            <a:endParaRPr lang="tr-T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AE1A-472A-D54B-A80D-0032C7131E38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-9419" y="0"/>
            <a:ext cx="12192000" cy="2651841"/>
          </a:xfrm>
        </p:spPr>
        <p:txBody>
          <a:bodyPr/>
          <a:lstStyle/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B3FF-5DB6-6C43-92D3-6B3ED9E24F07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9419" y="0"/>
            <a:ext cx="635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0082" y="194547"/>
            <a:ext cx="330200" cy="33655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 rot="16200000">
            <a:off x="-108859" y="3030153"/>
            <a:ext cx="86433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solidFill>
                  <a:schemeClr val="bg1"/>
                </a:solidFill>
                <a:latin typeface="Roboto Condensed" charset="0"/>
                <a:ea typeface="Roboto Condensed" charset="0"/>
                <a:cs typeface="Roboto Condensed" charset="0"/>
              </a:rPr>
              <a:t>SESTEK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59218" y="6391587"/>
            <a:ext cx="465324" cy="394944"/>
          </a:xfrm>
        </p:spPr>
        <p:txBody>
          <a:bodyPr>
            <a:noAutofit/>
          </a:bodyPr>
          <a:lstStyle>
            <a:lvl1pPr marL="0" indent="0" algn="ctr">
              <a:buNone/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tr-TR" dirty="0"/>
              <a:t>06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264171" y="4470571"/>
            <a:ext cx="6144559" cy="2056653"/>
          </a:xfrm>
        </p:spPr>
        <p:txBody>
          <a:bodyPr>
            <a:normAutofit/>
          </a:bodyPr>
          <a:lstStyle>
            <a:lvl1pPr marL="0" indent="0">
              <a:buNone/>
              <a:defRPr lang="tr-TR" sz="6000" b="1" kern="1200" baseline="0" dirty="0" smtClean="0">
                <a:solidFill>
                  <a:srgbClr val="383838"/>
                </a:solidFill>
                <a:latin typeface="RobotoCondensed-Bold" charset="0"/>
                <a:ea typeface="Roboto Condensed" panose="02000000000000000000" pitchFamily="2" charset="0"/>
                <a:cs typeface="+mn-cs"/>
              </a:defRPr>
            </a:lvl1pPr>
          </a:lstStyle>
          <a:p>
            <a:pPr lvl="0"/>
            <a:r>
              <a:rPr lang="tr-TR" sz="6000" b="1" dirty="0" err="1">
                <a:solidFill>
                  <a:srgbClr val="383838"/>
                </a:solidFill>
                <a:latin typeface="RobotoCondensed-Bold" charset="0"/>
              </a:rPr>
              <a:t>C</a:t>
            </a:r>
            <a:r>
              <a:rPr lang="tr-TR" dirty="0" err="1"/>
              <a:t>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text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462201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>
                <a:solidFill>
                  <a:srgbClr val="7B7B7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AE1A-472A-D54B-A80D-0032C7131E38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B3FF-5DB6-6C43-92D3-6B3ED9E24F0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88" y="0"/>
            <a:ext cx="635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232" y="112633"/>
            <a:ext cx="311679" cy="317673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 rot="16200000">
            <a:off x="-108859" y="3030153"/>
            <a:ext cx="86433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solidFill>
                  <a:srgbClr val="484848"/>
                </a:solidFill>
                <a:latin typeface="Roboto Condensed" charset="0"/>
                <a:ea typeface="Roboto Condensed" charset="0"/>
                <a:cs typeface="Roboto Condensed" charset="0"/>
              </a:rPr>
              <a:t>SESTEK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9218" y="6391587"/>
            <a:ext cx="465324" cy="394944"/>
          </a:xfrm>
        </p:spPr>
        <p:txBody>
          <a:bodyPr>
            <a:noAutofit/>
          </a:bodyPr>
          <a:lstStyle>
            <a:lvl1pPr marL="0" indent="0" algn="ctr">
              <a:buNone/>
              <a:defRPr sz="1500"/>
            </a:lvl1pPr>
          </a:lstStyle>
          <a:p>
            <a:pPr lvl="0"/>
            <a:r>
              <a:rPr lang="tr-TR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8160677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AE1A-472A-D54B-A80D-0032C7131E38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B3FF-5DB6-6C43-92D3-6B3ED9E2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225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 sz="1600">
                <a:solidFill>
                  <a:srgbClr val="858585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AE1A-472A-D54B-A80D-0032C7131E38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B3FF-5DB6-6C43-92D3-6B3ED9E24F0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88" y="0"/>
            <a:ext cx="635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232" y="112633"/>
            <a:ext cx="311679" cy="3176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 rot="16200000">
            <a:off x="-108859" y="3030153"/>
            <a:ext cx="86433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solidFill>
                  <a:srgbClr val="484848"/>
                </a:solidFill>
                <a:latin typeface="Roboto Condensed" charset="0"/>
                <a:ea typeface="Roboto Condensed" charset="0"/>
                <a:cs typeface="Roboto Condensed" charset="0"/>
              </a:rPr>
              <a:t>SESTEK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9218" y="6391587"/>
            <a:ext cx="465324" cy="394944"/>
          </a:xfrm>
        </p:spPr>
        <p:txBody>
          <a:bodyPr>
            <a:noAutofit/>
          </a:bodyPr>
          <a:lstStyle>
            <a:lvl1pPr marL="0" indent="0" algn="ctr">
              <a:buNone/>
              <a:defRPr sz="1500"/>
            </a:lvl1pPr>
          </a:lstStyle>
          <a:p>
            <a:pPr lvl="0"/>
            <a:r>
              <a:rPr lang="tr-TR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4591541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5pPr>
              <a:defRPr sz="1600">
                <a:solidFill>
                  <a:srgbClr val="7B7B7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AE1A-472A-D54B-A80D-0032C7131E38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B3FF-5DB6-6C43-92D3-6B3ED9E24F0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88" y="0"/>
            <a:ext cx="635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232" y="112633"/>
            <a:ext cx="311679" cy="3176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 rot="16200000">
            <a:off x="-108859" y="3030153"/>
            <a:ext cx="86433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solidFill>
                  <a:srgbClr val="484848"/>
                </a:solidFill>
                <a:latin typeface="Roboto Condensed" charset="0"/>
                <a:ea typeface="Roboto Condensed" charset="0"/>
                <a:cs typeface="Roboto Condensed" charset="0"/>
              </a:rPr>
              <a:t>SESTEK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9218" y="6391587"/>
            <a:ext cx="465324" cy="394944"/>
          </a:xfrm>
        </p:spPr>
        <p:txBody>
          <a:bodyPr>
            <a:noAutofit/>
          </a:bodyPr>
          <a:lstStyle>
            <a:lvl1pPr marL="0" indent="0" algn="ctr">
              <a:buNone/>
              <a:defRPr sz="1500"/>
            </a:lvl1pPr>
          </a:lstStyle>
          <a:p>
            <a:pPr lvl="0"/>
            <a:r>
              <a:rPr lang="tr-TR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88768920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800" b="1">
                <a:solidFill>
                  <a:srgbClr val="F96301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rgbClr val="858585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AE1A-472A-D54B-A80D-0032C7131E38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B3FF-5DB6-6C43-92D3-6B3ED9E24F0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22" y="0"/>
            <a:ext cx="635000" cy="6858000"/>
          </a:xfrm>
          <a:prstGeom prst="rect">
            <a:avLst/>
          </a:prstGeom>
        </p:spPr>
      </p:pic>
      <p:sp>
        <p:nvSpPr>
          <p:cNvPr id="10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9218" y="6391587"/>
            <a:ext cx="465324" cy="394944"/>
          </a:xfrm>
        </p:spPr>
        <p:txBody>
          <a:bodyPr>
            <a:noAutofit/>
          </a:bodyPr>
          <a:lstStyle>
            <a:lvl1pPr marL="0" indent="0" algn="ctr">
              <a:buNone/>
              <a:defRPr sz="1500"/>
            </a:lvl1pPr>
          </a:lstStyle>
          <a:p>
            <a:pPr lvl="0"/>
            <a:r>
              <a:rPr lang="tr-TR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59088185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3pPr>
              <a:defRPr sz="2000"/>
            </a:lvl3pPr>
            <a:lvl4pPr>
              <a:defRPr sz="1600">
                <a:latin typeface="Roboto Condensed" panose="02000000000000000000" pitchFamily="2" charset="0"/>
                <a:ea typeface="Roboto Condensed" panose="02000000000000000000" pitchFamily="2" charset="0"/>
                <a:cs typeface="Roboto Light" panose="02000000000000000000" pitchFamily="2" charset="0"/>
              </a:defRPr>
            </a:lvl4pPr>
            <a:lvl5pPr>
              <a:defRPr sz="1400"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AE1A-472A-D54B-A80D-0032C7131E38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B3FF-5DB6-6C43-92D3-6B3ED9E24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88" y="0"/>
            <a:ext cx="635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232" y="112633"/>
            <a:ext cx="311679" cy="3176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 rot="16200000">
            <a:off x="-270786" y="2868225"/>
            <a:ext cx="118819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rgbClr val="484848"/>
                </a:solidFill>
                <a:latin typeface="Roboto Condensed" charset="0"/>
                <a:ea typeface="Roboto Condensed" charset="0"/>
                <a:cs typeface="Roboto Condensed" charset="0"/>
              </a:rPr>
              <a:t>SESTEK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9218" y="6391587"/>
            <a:ext cx="465324" cy="394944"/>
          </a:xfrm>
        </p:spPr>
        <p:txBody>
          <a:bodyPr>
            <a:noAutofit/>
          </a:bodyPr>
          <a:lstStyle>
            <a:lvl1pPr marL="0" indent="0" algn="ctr">
              <a:buNone/>
              <a:defRPr sz="1500"/>
            </a:lvl1pPr>
          </a:lstStyle>
          <a:p>
            <a:pPr lvl="0"/>
            <a:r>
              <a:rPr lang="tr-TR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972319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932" y="457200"/>
            <a:ext cx="3932237" cy="1600200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en-US" sz="3200" kern="12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94512" y="738189"/>
            <a:ext cx="4535488" cy="2036766"/>
          </a:xfrm>
        </p:spPr>
        <p:txBody>
          <a:bodyPr/>
          <a:lstStyle>
            <a:lvl1pPr marL="0" indent="0" algn="l" defTabSz="914400" rtl="0" eaLnBrk="1" latinLnBrk="0" hangingPunct="1">
              <a:buNone/>
              <a:defRPr lang="en-US" sz="7000" b="1" kern="1200" dirty="0" smtClean="0">
                <a:solidFill>
                  <a:srgbClr val="484848"/>
                </a:solidFill>
                <a:latin typeface="Roboto Condensed" charset="0"/>
                <a:ea typeface="Roboto Condensed" charset="0"/>
                <a:cs typeface="Roboto Condensed" charset="0"/>
              </a:defRPr>
            </a:lvl1pPr>
            <a:lvl2pPr>
              <a:defRPr lang="en-US" sz="2400" kern="1200" dirty="0" smtClean="0">
                <a:solidFill>
                  <a:srgbClr val="484848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dirty="0"/>
              <a:t>CLICK TO EDIT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926" y="2057400"/>
            <a:ext cx="3932237" cy="38115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US" sz="3200" kern="12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AE1A-472A-D54B-A80D-0032C7131E38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B3FF-5DB6-6C43-92D3-6B3ED9E24F07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88" y="0"/>
            <a:ext cx="6350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67232" y="112633"/>
            <a:ext cx="311679" cy="317673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 rot="16200000">
            <a:off x="-366036" y="2772975"/>
            <a:ext cx="137869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rgbClr val="484848"/>
                </a:solidFill>
                <a:latin typeface="Roboto Condensed" charset="0"/>
                <a:ea typeface="Roboto Condensed" charset="0"/>
                <a:cs typeface="Roboto Condensed" charset="0"/>
              </a:rPr>
              <a:t>SESTEK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6907212" y="3589848"/>
            <a:ext cx="1498601" cy="649596"/>
          </a:xfrm>
        </p:spPr>
        <p:txBody>
          <a:bodyPr/>
          <a:lstStyle>
            <a:lvl1pPr marL="0" indent="0">
              <a:buNone/>
              <a:defRPr sz="4000">
                <a:solidFill>
                  <a:srgbClr val="F26480"/>
                </a:solidFill>
              </a:defRPr>
            </a:lvl1pPr>
          </a:lstStyle>
          <a:p>
            <a:pPr lvl="0"/>
            <a:r>
              <a:rPr lang="tr-TR" dirty="0"/>
              <a:t>CLICK</a:t>
            </a:r>
            <a:endParaRPr lang="en-US" dirty="0"/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8588896" y="3589848"/>
            <a:ext cx="1498601" cy="649596"/>
          </a:xfrm>
        </p:spPr>
        <p:txBody>
          <a:bodyPr/>
          <a:lstStyle>
            <a:lvl1pPr marL="0" indent="0">
              <a:buNone/>
              <a:defRPr sz="4000">
                <a:solidFill>
                  <a:srgbClr val="FF6501"/>
                </a:solidFill>
              </a:defRPr>
            </a:lvl1pPr>
          </a:lstStyle>
          <a:p>
            <a:pPr lvl="0"/>
            <a:r>
              <a:rPr lang="tr-TR" dirty="0"/>
              <a:t>CLICK</a:t>
            </a:r>
            <a:endParaRPr lang="en-US" dirty="0"/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10392058" y="3589848"/>
            <a:ext cx="1498601" cy="649596"/>
          </a:xfrm>
        </p:spPr>
        <p:txBody>
          <a:bodyPr/>
          <a:lstStyle>
            <a:lvl1pPr marL="0" indent="0">
              <a:buNone/>
              <a:defRPr sz="4000">
                <a:solidFill>
                  <a:srgbClr val="FF980B"/>
                </a:solidFill>
              </a:defRPr>
            </a:lvl1pPr>
          </a:lstStyle>
          <a:p>
            <a:pPr lvl="0"/>
            <a:r>
              <a:rPr lang="tr-TR" dirty="0"/>
              <a:t>CLICK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6843713" y="4419600"/>
            <a:ext cx="1613300" cy="103187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51515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defRPr>
            </a:lvl1pPr>
          </a:lstStyle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br>
              <a:rPr lang="tr-TR" dirty="0"/>
            </a:br>
            <a:r>
              <a:rPr lang="en-US" dirty="0"/>
              <a:t>Master </a:t>
            </a:r>
            <a:br>
              <a:rPr lang="tr-TR" dirty="0"/>
            </a:br>
            <a:r>
              <a:rPr lang="en-US" dirty="0"/>
              <a:t>text</a:t>
            </a:r>
            <a:endParaRPr lang="tr-TR" dirty="0"/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18" hasCustomPrompt="1"/>
          </p:nvPr>
        </p:nvSpPr>
        <p:spPr>
          <a:xfrm>
            <a:off x="8597900" y="4419599"/>
            <a:ext cx="1613300" cy="103187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51515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defRPr>
            </a:lvl1pPr>
          </a:lstStyle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br>
              <a:rPr lang="tr-TR" dirty="0"/>
            </a:br>
            <a:r>
              <a:rPr lang="en-US" dirty="0"/>
              <a:t>Master </a:t>
            </a:r>
            <a:br>
              <a:rPr lang="tr-TR" dirty="0"/>
            </a:br>
            <a:r>
              <a:rPr lang="en-US" dirty="0"/>
              <a:t>text</a:t>
            </a:r>
            <a:endParaRPr lang="tr-TR" dirty="0"/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19" hasCustomPrompt="1"/>
          </p:nvPr>
        </p:nvSpPr>
        <p:spPr>
          <a:xfrm>
            <a:off x="10392058" y="4419600"/>
            <a:ext cx="1613300" cy="103187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51515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defRPr>
            </a:lvl1pPr>
          </a:lstStyle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br>
              <a:rPr lang="tr-TR" dirty="0"/>
            </a:br>
            <a:r>
              <a:rPr lang="en-US" dirty="0"/>
              <a:t>Master </a:t>
            </a:r>
            <a:br>
              <a:rPr lang="tr-TR" dirty="0"/>
            </a:br>
            <a:r>
              <a:rPr lang="en-US" dirty="0"/>
              <a:t>text</a:t>
            </a:r>
            <a:endParaRPr lang="tr-TR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9218" y="6391587"/>
            <a:ext cx="465324" cy="394944"/>
          </a:xfrm>
        </p:spPr>
        <p:txBody>
          <a:bodyPr>
            <a:noAutofit/>
          </a:bodyPr>
          <a:lstStyle>
            <a:lvl1pPr marL="0" indent="0" algn="ctr">
              <a:buNone/>
              <a:defRPr sz="1500"/>
            </a:lvl1pPr>
          </a:lstStyle>
          <a:p>
            <a:pPr lvl="0"/>
            <a:r>
              <a:rPr lang="tr-TR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0549995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AE1A-472A-D54B-A80D-0032C7131E38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19" y="0"/>
            <a:ext cx="6096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B3FF-5DB6-6C43-92D3-6B3ED9E24F0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9419" y="0"/>
            <a:ext cx="635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0082" y="194547"/>
            <a:ext cx="330200" cy="33655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 rot="16200000">
            <a:off x="-442236" y="2696775"/>
            <a:ext cx="153109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chemeClr val="bg1"/>
                </a:solidFill>
                <a:latin typeface="Roboto Condensed" charset="0"/>
                <a:ea typeface="Roboto Condensed" charset="0"/>
                <a:cs typeface="Roboto Condensed" charset="0"/>
              </a:rPr>
              <a:t>SESTEK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94512" y="738189"/>
            <a:ext cx="4535488" cy="203676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None/>
              <a:defRPr lang="en-US" sz="6600" b="1" kern="1200" dirty="0" smtClean="0">
                <a:solidFill>
                  <a:srgbClr val="484848"/>
                </a:solidFill>
                <a:latin typeface="Roboto Condensed" charset="0"/>
                <a:ea typeface="Roboto Condensed" charset="0"/>
                <a:cs typeface="Roboto Condensed" charset="0"/>
              </a:defRPr>
            </a:lvl1pPr>
            <a:lvl2pPr>
              <a:defRPr lang="en-US" sz="2400" kern="1200" dirty="0" smtClean="0">
                <a:solidFill>
                  <a:srgbClr val="484848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dirty="0"/>
              <a:t>CLICK TO EDIT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6894512" y="3689352"/>
            <a:ext cx="4535487" cy="1752600"/>
          </a:xfrm>
        </p:spPr>
        <p:txBody>
          <a:bodyPr/>
          <a:lstStyle>
            <a:lvl1pPr>
              <a:defRPr sz="3600" b="1">
                <a:solidFill>
                  <a:srgbClr val="4848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r-TR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59218" y="6391587"/>
            <a:ext cx="465324" cy="394944"/>
          </a:xfrm>
        </p:spPr>
        <p:txBody>
          <a:bodyPr>
            <a:noAutofit/>
          </a:bodyPr>
          <a:lstStyle>
            <a:lvl1pPr marL="0" indent="0" algn="ctr">
              <a:buNone/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tr-TR" dirty="0"/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81731994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AE1A-472A-D54B-A80D-0032C7131E38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B3FF-5DB6-6C43-92D3-6B3ED9E24F0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9419" y="0"/>
            <a:ext cx="635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0082" y="194547"/>
            <a:ext cx="330200" cy="33655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 rot="16200000">
            <a:off x="-108859" y="3030153"/>
            <a:ext cx="86433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solidFill>
                  <a:schemeClr val="bg1"/>
                </a:solidFill>
                <a:latin typeface="Roboto Condensed" charset="0"/>
                <a:ea typeface="Roboto Condensed" charset="0"/>
                <a:cs typeface="Roboto Condensed" charset="0"/>
              </a:rPr>
              <a:t>SESTEK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94512" y="738189"/>
            <a:ext cx="4535488" cy="203676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None/>
              <a:defRPr lang="en-US" sz="6600" b="1" kern="1200" dirty="0" smtClean="0">
                <a:solidFill>
                  <a:srgbClr val="484848"/>
                </a:solidFill>
                <a:latin typeface="Roboto Condensed" charset="0"/>
                <a:ea typeface="Roboto Condensed" charset="0"/>
                <a:cs typeface="Roboto Condensed" charset="0"/>
              </a:defRPr>
            </a:lvl1pPr>
            <a:lvl2pPr>
              <a:defRPr lang="en-US" sz="2400" kern="1200" dirty="0" smtClean="0">
                <a:solidFill>
                  <a:srgbClr val="484848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dirty="0"/>
              <a:t>CLICK TO EDIT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6894512" y="3689352"/>
            <a:ext cx="4535487" cy="1752600"/>
          </a:xfrm>
        </p:spPr>
        <p:txBody>
          <a:bodyPr/>
          <a:lstStyle>
            <a:lvl1pPr>
              <a:defRPr sz="3600" b="1">
                <a:solidFill>
                  <a:srgbClr val="4848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r-TR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9419" y="0"/>
            <a:ext cx="635000" cy="6858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69827" y="230282"/>
            <a:ext cx="330200" cy="336550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16200000">
            <a:off x="-454935" y="2684075"/>
            <a:ext cx="155649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chemeClr val="bg1"/>
                </a:solidFill>
                <a:latin typeface="Roboto Condensed" charset="0"/>
                <a:ea typeface="Roboto Condensed" charset="0"/>
                <a:cs typeface="Roboto Condensed" charset="0"/>
              </a:rPr>
              <a:t>SESTEK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59218" y="6391587"/>
            <a:ext cx="465324" cy="394944"/>
          </a:xfrm>
        </p:spPr>
        <p:txBody>
          <a:bodyPr>
            <a:noAutofit/>
          </a:bodyPr>
          <a:lstStyle>
            <a:lvl1pPr marL="0" indent="0" algn="ctr">
              <a:buNone/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tr-TR" dirty="0"/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3188566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752B4-1E1D-4F8C-8D7E-3F859F271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213CC-C7AF-4423-8276-89CD06A7C0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F758C-CEF8-4220-AB4C-D2DF4DE15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C5B17-185E-4B8B-ADD1-041608C3B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D02D-5AA7-46E3-A5CB-9CFE8307335A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1877D-5068-4ABD-9C6C-E6863EEC5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96F04-E647-4845-ABDE-09DC71D21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65A75-2ECC-49DE-B9B7-597B5D20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5349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" y="0"/>
            <a:ext cx="6096000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AE1A-472A-D54B-A80D-0032C7131E38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B3FF-5DB6-6C43-92D3-6B3ED9E24F0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9419" y="0"/>
            <a:ext cx="635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0082" y="194547"/>
            <a:ext cx="330200" cy="33655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 rot="16200000">
            <a:off x="-108859" y="3030153"/>
            <a:ext cx="86433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solidFill>
                  <a:schemeClr val="bg1"/>
                </a:solidFill>
                <a:latin typeface="Roboto Condensed" charset="0"/>
                <a:ea typeface="Roboto Condensed" charset="0"/>
                <a:cs typeface="Roboto Condensed" charset="0"/>
              </a:rPr>
              <a:t>SESTEK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94512" y="738189"/>
            <a:ext cx="4535488" cy="203676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None/>
              <a:defRPr lang="en-US" sz="6600" b="1" kern="1200" dirty="0" smtClean="0">
                <a:solidFill>
                  <a:srgbClr val="484848"/>
                </a:solidFill>
                <a:latin typeface="Roboto Condensed" charset="0"/>
                <a:ea typeface="Roboto Condensed" charset="0"/>
                <a:cs typeface="Roboto Condensed" charset="0"/>
              </a:defRPr>
            </a:lvl1pPr>
            <a:lvl2pPr>
              <a:defRPr lang="en-US" sz="2400" kern="1200" dirty="0" smtClean="0">
                <a:solidFill>
                  <a:srgbClr val="484848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dirty="0"/>
              <a:t>CLICK TO EDIT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6894512" y="3689352"/>
            <a:ext cx="4535487" cy="1752600"/>
          </a:xfrm>
        </p:spPr>
        <p:txBody>
          <a:bodyPr/>
          <a:lstStyle>
            <a:lvl1pPr>
              <a:defRPr sz="3600" b="1">
                <a:solidFill>
                  <a:srgbClr val="4848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r-TR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8904" y="-209862"/>
            <a:ext cx="644549" cy="706786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69827" y="230282"/>
            <a:ext cx="330200" cy="336550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16200000">
            <a:off x="-391435" y="2747575"/>
            <a:ext cx="142949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chemeClr val="bg1"/>
                </a:solidFill>
                <a:latin typeface="Roboto Condensed" charset="0"/>
                <a:ea typeface="Roboto Condensed" charset="0"/>
                <a:cs typeface="Roboto Condensed" charset="0"/>
              </a:rPr>
              <a:t>SESTEK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59218" y="6391587"/>
            <a:ext cx="465324" cy="394944"/>
          </a:xfrm>
        </p:spPr>
        <p:txBody>
          <a:bodyPr>
            <a:noAutofit/>
          </a:bodyPr>
          <a:lstStyle>
            <a:lvl1pPr marL="0" indent="0" algn="ctr">
              <a:buNone/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tr-TR" dirty="0"/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357455018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AE1A-472A-D54B-A80D-0032C7131E38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B3FF-5DB6-6C43-92D3-6B3ED9E24F0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88" y="0"/>
            <a:ext cx="635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232" y="112633"/>
            <a:ext cx="311679" cy="3176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 rot="16200000">
            <a:off x="-480336" y="2658675"/>
            <a:ext cx="160729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rgbClr val="484848"/>
                </a:solidFill>
                <a:latin typeface="Roboto Condensed" charset="0"/>
                <a:ea typeface="Roboto Condensed" charset="0"/>
                <a:cs typeface="Roboto Condensed" charset="0"/>
              </a:rPr>
              <a:t>SESTEK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9218" y="6391587"/>
            <a:ext cx="465324" cy="394944"/>
          </a:xfrm>
        </p:spPr>
        <p:txBody>
          <a:bodyPr>
            <a:noAutofit/>
          </a:bodyPr>
          <a:lstStyle>
            <a:lvl1pPr marL="0" indent="0" algn="ctr">
              <a:buNone/>
              <a:defRPr sz="1500"/>
            </a:lvl1pPr>
          </a:lstStyle>
          <a:p>
            <a:pPr lvl="0"/>
            <a:r>
              <a:rPr lang="tr-TR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42266765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5pPr>
              <a:defRPr sz="1600">
                <a:solidFill>
                  <a:srgbClr val="858585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5pPr>
              <a:defRPr sz="1600">
                <a:solidFill>
                  <a:srgbClr val="858585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AE1A-472A-D54B-A80D-0032C7131E38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B3FF-5DB6-6C43-92D3-6B3ED9E24F0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88" y="0"/>
            <a:ext cx="635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232" y="112633"/>
            <a:ext cx="311679" cy="317673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 rot="16200000">
            <a:off x="-473986" y="2665025"/>
            <a:ext cx="159459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rgbClr val="484848"/>
                </a:solidFill>
                <a:latin typeface="Roboto Condensed" charset="0"/>
                <a:ea typeface="Roboto Condensed" charset="0"/>
                <a:cs typeface="Roboto Condensed" charset="0"/>
              </a:rPr>
              <a:t>SESTEK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9218" y="6391587"/>
            <a:ext cx="465324" cy="394944"/>
          </a:xfrm>
        </p:spPr>
        <p:txBody>
          <a:bodyPr>
            <a:noAutofit/>
          </a:bodyPr>
          <a:lstStyle>
            <a:lvl1pPr marL="0" indent="0" algn="ctr">
              <a:buNone/>
              <a:defRPr sz="1500"/>
            </a:lvl1pPr>
          </a:lstStyle>
          <a:p>
            <a:pPr lvl="0"/>
            <a:r>
              <a:rPr lang="tr-TR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20056296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5pPr>
              <a:defRPr sz="1600">
                <a:solidFill>
                  <a:srgbClr val="858585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5pPr marL="2057400" indent="-228600">
              <a:defRPr lang="en-US" sz="1600" kern="1200" dirty="0">
                <a:solidFill>
                  <a:srgbClr val="858585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marL="20574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AE1A-472A-D54B-A80D-0032C7131E38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B3FF-5DB6-6C43-92D3-6B3ED9E24F0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88" y="0"/>
            <a:ext cx="6350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232" y="112633"/>
            <a:ext cx="311679" cy="317673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461286" y="2677725"/>
            <a:ext cx="156919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rgbClr val="484848"/>
                </a:solidFill>
                <a:latin typeface="Roboto Condensed" charset="0"/>
                <a:ea typeface="Roboto Condensed" charset="0"/>
                <a:cs typeface="Roboto Condensed" charset="0"/>
              </a:rPr>
              <a:t>SESTEK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9218" y="6391587"/>
            <a:ext cx="465324" cy="394944"/>
          </a:xfrm>
        </p:spPr>
        <p:txBody>
          <a:bodyPr>
            <a:noAutofit/>
          </a:bodyPr>
          <a:lstStyle>
            <a:lvl1pPr marL="0" indent="0" algn="ctr">
              <a:buNone/>
              <a:defRPr sz="1500"/>
            </a:lvl1pPr>
          </a:lstStyle>
          <a:p>
            <a:pPr lvl="0"/>
            <a:r>
              <a:rPr lang="tr-TR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0378354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AE1A-472A-D54B-A80D-0032C7131E38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B3FF-5DB6-6C43-92D3-6B3ED9E24F0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88" y="0"/>
            <a:ext cx="635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232" y="112633"/>
            <a:ext cx="311679" cy="3176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 rot="16200000">
            <a:off x="-588286" y="2550725"/>
            <a:ext cx="182319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rgbClr val="484848"/>
                </a:solidFill>
                <a:latin typeface="Roboto Condensed" charset="0"/>
                <a:ea typeface="Roboto Condensed" charset="0"/>
                <a:cs typeface="Roboto Condensed" charset="0"/>
              </a:rPr>
              <a:t>SESTEK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9218" y="6391587"/>
            <a:ext cx="465324" cy="394944"/>
          </a:xfrm>
        </p:spPr>
        <p:txBody>
          <a:bodyPr>
            <a:noAutofit/>
          </a:bodyPr>
          <a:lstStyle>
            <a:lvl1pPr marL="0" indent="0" algn="ctr">
              <a:buNone/>
              <a:defRPr sz="1500"/>
            </a:lvl1pPr>
          </a:lstStyle>
          <a:p>
            <a:pPr lvl="0"/>
            <a:r>
              <a:rPr lang="tr-TR" dirty="0"/>
              <a:t>01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2084107"/>
            <a:ext cx="5527675" cy="285115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tr-TR" sz="2000" b="0" kern="1200" dirty="0">
                <a:solidFill>
                  <a:srgbClr val="4848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1pPr>
          </a:lstStyle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</a:t>
            </a:r>
            <a:r>
              <a:rPr lang="tr-TR" dirty="0" err="1"/>
              <a:t>master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</a:t>
            </a:r>
            <a:r>
              <a:rPr lang="tr-TR" dirty="0"/>
              <a:t>, </a:t>
            </a:r>
            <a:r>
              <a:rPr lang="tr-TR" dirty="0" err="1"/>
              <a:t>lorem</a:t>
            </a:r>
            <a:r>
              <a:rPr lang="tr-TR" dirty="0"/>
              <a:t> </a:t>
            </a:r>
            <a:r>
              <a:rPr lang="tr-TR" dirty="0" err="1"/>
              <a:t>ipsum</a:t>
            </a:r>
            <a:r>
              <a:rPr lang="tr-TR" dirty="0"/>
              <a:t> </a:t>
            </a:r>
            <a:r>
              <a:rPr lang="tr-TR" dirty="0" err="1"/>
              <a:t>lorem</a:t>
            </a: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</a:t>
            </a:r>
            <a:r>
              <a:rPr lang="tr-TR" dirty="0" err="1"/>
              <a:t>master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</a:t>
            </a:r>
            <a:r>
              <a:rPr lang="tr-TR" dirty="0"/>
              <a:t>, </a:t>
            </a:r>
            <a:r>
              <a:rPr lang="tr-TR" dirty="0" err="1"/>
              <a:t>lorem</a:t>
            </a:r>
            <a:r>
              <a:rPr lang="tr-TR" dirty="0"/>
              <a:t> </a:t>
            </a:r>
            <a:r>
              <a:rPr lang="tr-TR" dirty="0" err="1"/>
              <a:t>ipsum</a:t>
            </a:r>
            <a:r>
              <a:rPr lang="tr-TR" dirty="0"/>
              <a:t> </a:t>
            </a:r>
            <a:r>
              <a:rPr lang="tr-TR" dirty="0" err="1"/>
              <a:t>lorem</a:t>
            </a: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</a:t>
            </a:r>
            <a:r>
              <a:rPr lang="tr-TR" dirty="0" err="1"/>
              <a:t>master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</a:t>
            </a:r>
            <a:r>
              <a:rPr lang="tr-TR" dirty="0"/>
              <a:t>, </a:t>
            </a:r>
            <a:r>
              <a:rPr lang="tr-TR" dirty="0" err="1"/>
              <a:t>lorem</a:t>
            </a:r>
            <a:r>
              <a:rPr lang="tr-TR" dirty="0"/>
              <a:t> </a:t>
            </a:r>
            <a:r>
              <a:rPr lang="tr-TR" dirty="0" err="1"/>
              <a:t>ipsum</a:t>
            </a:r>
            <a:r>
              <a:rPr lang="tr-TR" dirty="0"/>
              <a:t> </a:t>
            </a:r>
            <a:r>
              <a:rPr lang="tr-TR" dirty="0" err="1"/>
              <a:t>lorem</a:t>
            </a: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</a:t>
            </a:r>
            <a:r>
              <a:rPr lang="tr-TR" dirty="0" err="1"/>
              <a:t>master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</a:t>
            </a:r>
            <a:r>
              <a:rPr lang="tr-TR" dirty="0"/>
              <a:t>, </a:t>
            </a:r>
            <a:r>
              <a:rPr lang="tr-TR" dirty="0" err="1"/>
              <a:t>lorem</a:t>
            </a:r>
            <a:r>
              <a:rPr lang="tr-TR" dirty="0"/>
              <a:t> </a:t>
            </a:r>
            <a:r>
              <a:rPr lang="tr-TR" dirty="0" err="1"/>
              <a:t>ipsum</a:t>
            </a:r>
            <a:r>
              <a:rPr lang="tr-TR" dirty="0"/>
              <a:t> </a:t>
            </a:r>
            <a:r>
              <a:rPr lang="tr-TR" dirty="0" err="1"/>
              <a:t>lorem</a:t>
            </a: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</a:t>
            </a:r>
            <a:r>
              <a:rPr lang="tr-TR" dirty="0" err="1"/>
              <a:t>master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</a:t>
            </a:r>
            <a:r>
              <a:rPr lang="tr-TR" dirty="0"/>
              <a:t>, </a:t>
            </a:r>
            <a:r>
              <a:rPr lang="tr-TR" dirty="0" err="1"/>
              <a:t>lorem</a:t>
            </a:r>
            <a:r>
              <a:rPr lang="tr-TR" dirty="0"/>
              <a:t> </a:t>
            </a:r>
            <a:r>
              <a:rPr lang="tr-TR" dirty="0" err="1"/>
              <a:t>ipsum</a:t>
            </a:r>
            <a:r>
              <a:rPr lang="tr-TR" dirty="0"/>
              <a:t> </a:t>
            </a:r>
            <a:r>
              <a:rPr lang="tr-TR" dirty="0" err="1"/>
              <a:t>lorem</a:t>
            </a: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</a:t>
            </a:r>
            <a:r>
              <a:rPr lang="tr-TR" dirty="0" err="1"/>
              <a:t>master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</a:t>
            </a:r>
            <a:r>
              <a:rPr lang="tr-TR" dirty="0"/>
              <a:t>, </a:t>
            </a:r>
            <a:r>
              <a:rPr lang="tr-TR" dirty="0" err="1"/>
              <a:t>lorem</a:t>
            </a:r>
            <a:r>
              <a:rPr lang="tr-TR" dirty="0"/>
              <a:t> </a:t>
            </a:r>
            <a:r>
              <a:rPr lang="tr-TR" dirty="0" err="1"/>
              <a:t>ipsum</a:t>
            </a:r>
            <a:r>
              <a:rPr lang="tr-TR" dirty="0"/>
              <a:t> </a:t>
            </a:r>
            <a:r>
              <a:rPr lang="tr-TR" dirty="0" err="1"/>
              <a:t>lorem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81053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88" y="0"/>
            <a:ext cx="12190012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AE1A-472A-D54B-A80D-0032C7131E38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dirty="0"/>
              <a:t>Beyaz Fonlu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B3FF-5DB6-6C43-92D3-6B3ED9E24F0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232" y="112633"/>
            <a:ext cx="311679" cy="3176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 rot="16200000">
            <a:off x="-404136" y="2734875"/>
            <a:ext cx="145489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rgbClr val="484848"/>
                </a:solidFill>
                <a:latin typeface="Roboto Condensed" charset="0"/>
                <a:ea typeface="Roboto Condensed" charset="0"/>
                <a:cs typeface="Roboto Condensed" charset="0"/>
              </a:rPr>
              <a:t>SESTEK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9218" y="6391587"/>
            <a:ext cx="465324" cy="394944"/>
          </a:xfrm>
        </p:spPr>
        <p:txBody>
          <a:bodyPr>
            <a:noAutofit/>
          </a:bodyPr>
          <a:lstStyle>
            <a:lvl1pPr marL="0" indent="0" algn="ctr">
              <a:buNone/>
              <a:defRPr sz="1500"/>
            </a:lvl1pPr>
          </a:lstStyle>
          <a:p>
            <a:pPr lvl="0"/>
            <a:r>
              <a:rPr lang="tr-TR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7725272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AE1A-472A-D54B-A80D-0032C7131E38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B3FF-5DB6-6C43-92D3-6B3ED9E24F07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9419" y="0"/>
            <a:ext cx="635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0082" y="194547"/>
            <a:ext cx="330200" cy="33655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 rot="16200000">
            <a:off x="-499386" y="2639625"/>
            <a:ext cx="164539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chemeClr val="bg1"/>
                </a:solidFill>
                <a:latin typeface="Roboto Condensed" charset="0"/>
                <a:ea typeface="Roboto Condensed" charset="0"/>
                <a:cs typeface="Roboto Condensed" charset="0"/>
              </a:rPr>
              <a:t>SESTEK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59218" y="6391587"/>
            <a:ext cx="465324" cy="394944"/>
          </a:xfrm>
        </p:spPr>
        <p:txBody>
          <a:bodyPr>
            <a:noAutofit/>
          </a:bodyPr>
          <a:lstStyle>
            <a:lvl1pPr marL="0" indent="0" algn="ctr">
              <a:buNone/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tr-TR" dirty="0"/>
              <a:t>06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2084107"/>
            <a:ext cx="5527675" cy="285115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tr-TR" sz="2000" b="0" kern="1200" dirty="0">
                <a:solidFill>
                  <a:srgbClr val="4848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1pPr>
          </a:lstStyle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</a:t>
            </a:r>
            <a:r>
              <a:rPr lang="tr-TR" dirty="0" err="1"/>
              <a:t>master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</a:t>
            </a:r>
            <a:r>
              <a:rPr lang="tr-TR" dirty="0"/>
              <a:t>, </a:t>
            </a:r>
            <a:r>
              <a:rPr lang="tr-TR" dirty="0" err="1"/>
              <a:t>lorem</a:t>
            </a:r>
            <a:r>
              <a:rPr lang="tr-TR" dirty="0"/>
              <a:t> </a:t>
            </a:r>
            <a:r>
              <a:rPr lang="tr-TR" dirty="0" err="1"/>
              <a:t>ipsum</a:t>
            </a:r>
            <a:r>
              <a:rPr lang="tr-TR" dirty="0"/>
              <a:t> </a:t>
            </a:r>
            <a:r>
              <a:rPr lang="tr-TR" dirty="0" err="1"/>
              <a:t>lorem</a:t>
            </a: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</a:t>
            </a:r>
            <a:r>
              <a:rPr lang="tr-TR" dirty="0" err="1"/>
              <a:t>master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</a:t>
            </a:r>
            <a:r>
              <a:rPr lang="tr-TR" dirty="0"/>
              <a:t>, </a:t>
            </a:r>
            <a:r>
              <a:rPr lang="tr-TR" dirty="0" err="1"/>
              <a:t>lorem</a:t>
            </a:r>
            <a:r>
              <a:rPr lang="tr-TR" dirty="0"/>
              <a:t> </a:t>
            </a:r>
            <a:r>
              <a:rPr lang="tr-TR" dirty="0" err="1"/>
              <a:t>ipsum</a:t>
            </a:r>
            <a:r>
              <a:rPr lang="tr-TR" dirty="0"/>
              <a:t> </a:t>
            </a:r>
            <a:r>
              <a:rPr lang="tr-TR" dirty="0" err="1"/>
              <a:t>lorem</a:t>
            </a: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</a:t>
            </a:r>
            <a:r>
              <a:rPr lang="tr-TR" dirty="0" err="1"/>
              <a:t>master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</a:t>
            </a:r>
            <a:r>
              <a:rPr lang="tr-TR" dirty="0"/>
              <a:t>, </a:t>
            </a:r>
            <a:r>
              <a:rPr lang="tr-TR" dirty="0" err="1"/>
              <a:t>lorem</a:t>
            </a:r>
            <a:r>
              <a:rPr lang="tr-TR" dirty="0"/>
              <a:t> </a:t>
            </a:r>
            <a:r>
              <a:rPr lang="tr-TR" dirty="0" err="1"/>
              <a:t>ipsum</a:t>
            </a:r>
            <a:r>
              <a:rPr lang="tr-TR" dirty="0"/>
              <a:t> </a:t>
            </a:r>
            <a:r>
              <a:rPr lang="tr-TR" dirty="0" err="1"/>
              <a:t>lorem</a:t>
            </a: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</a:t>
            </a:r>
            <a:r>
              <a:rPr lang="tr-TR" dirty="0" err="1"/>
              <a:t>master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</a:t>
            </a:r>
            <a:r>
              <a:rPr lang="tr-TR" dirty="0"/>
              <a:t>, </a:t>
            </a:r>
            <a:r>
              <a:rPr lang="tr-TR" dirty="0" err="1"/>
              <a:t>lorem</a:t>
            </a:r>
            <a:r>
              <a:rPr lang="tr-TR" dirty="0"/>
              <a:t> </a:t>
            </a:r>
            <a:r>
              <a:rPr lang="tr-TR" dirty="0" err="1"/>
              <a:t>ipsum</a:t>
            </a:r>
            <a:r>
              <a:rPr lang="tr-TR" dirty="0"/>
              <a:t> </a:t>
            </a:r>
            <a:r>
              <a:rPr lang="tr-TR" dirty="0" err="1"/>
              <a:t>lorem</a:t>
            </a: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</a:t>
            </a:r>
            <a:r>
              <a:rPr lang="tr-TR" dirty="0" err="1"/>
              <a:t>master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</a:t>
            </a:r>
            <a:r>
              <a:rPr lang="tr-TR" dirty="0"/>
              <a:t>, </a:t>
            </a:r>
            <a:r>
              <a:rPr lang="tr-TR" dirty="0" err="1"/>
              <a:t>lorem</a:t>
            </a:r>
            <a:r>
              <a:rPr lang="tr-TR" dirty="0"/>
              <a:t> </a:t>
            </a:r>
            <a:r>
              <a:rPr lang="tr-TR" dirty="0" err="1"/>
              <a:t>ipsum</a:t>
            </a:r>
            <a:r>
              <a:rPr lang="tr-TR" dirty="0"/>
              <a:t> </a:t>
            </a:r>
            <a:r>
              <a:rPr lang="tr-TR" dirty="0" err="1"/>
              <a:t>lorem</a:t>
            </a: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</a:t>
            </a:r>
            <a:r>
              <a:rPr lang="tr-TR" dirty="0" err="1"/>
              <a:t>master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</a:t>
            </a:r>
            <a:r>
              <a:rPr lang="tr-TR" dirty="0"/>
              <a:t>, </a:t>
            </a:r>
            <a:r>
              <a:rPr lang="tr-TR" dirty="0" err="1"/>
              <a:t>lorem</a:t>
            </a:r>
            <a:r>
              <a:rPr lang="tr-TR" dirty="0"/>
              <a:t> </a:t>
            </a:r>
            <a:r>
              <a:rPr lang="tr-TR" dirty="0" err="1"/>
              <a:t>ipsum</a:t>
            </a:r>
            <a:r>
              <a:rPr lang="tr-TR" dirty="0"/>
              <a:t> </a:t>
            </a:r>
            <a:r>
              <a:rPr lang="tr-TR" dirty="0" err="1"/>
              <a:t>lorem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2607569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AE1A-472A-D54B-A80D-0032C7131E38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B3FF-5DB6-6C43-92D3-6B3ED9E24F07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10" y="0"/>
            <a:ext cx="635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0082" y="194547"/>
            <a:ext cx="330200" cy="33655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 rot="16200000">
            <a:off x="-531136" y="2607875"/>
            <a:ext cx="170889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chemeClr val="bg1"/>
                </a:solidFill>
                <a:latin typeface="Roboto Condensed" charset="0"/>
                <a:ea typeface="Roboto Condensed" charset="0"/>
                <a:cs typeface="Roboto Condensed" charset="0"/>
              </a:rPr>
              <a:t>SESTEK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59218" y="6391587"/>
            <a:ext cx="465324" cy="394944"/>
          </a:xfrm>
        </p:spPr>
        <p:txBody>
          <a:bodyPr>
            <a:noAutofit/>
          </a:bodyPr>
          <a:lstStyle>
            <a:lvl1pPr marL="0" indent="0" algn="ctr">
              <a:buNone/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tr-TR" dirty="0"/>
              <a:t>06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2084107"/>
            <a:ext cx="5527675" cy="285115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tr-TR" sz="2000" b="0" kern="1200" dirty="0">
                <a:solidFill>
                  <a:srgbClr val="4848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1pPr>
          </a:lstStyle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</a:t>
            </a:r>
            <a:r>
              <a:rPr lang="tr-TR" dirty="0" err="1"/>
              <a:t>master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</a:t>
            </a:r>
            <a:r>
              <a:rPr lang="tr-TR" dirty="0"/>
              <a:t>, </a:t>
            </a:r>
            <a:r>
              <a:rPr lang="tr-TR" dirty="0" err="1"/>
              <a:t>lorem</a:t>
            </a:r>
            <a:r>
              <a:rPr lang="tr-TR" dirty="0"/>
              <a:t> </a:t>
            </a:r>
            <a:r>
              <a:rPr lang="tr-TR" dirty="0" err="1"/>
              <a:t>ipsum</a:t>
            </a:r>
            <a:r>
              <a:rPr lang="tr-TR" dirty="0"/>
              <a:t> </a:t>
            </a:r>
            <a:r>
              <a:rPr lang="tr-TR" dirty="0" err="1"/>
              <a:t>lorem</a:t>
            </a: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</a:t>
            </a:r>
            <a:r>
              <a:rPr lang="tr-TR" dirty="0" err="1"/>
              <a:t>master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</a:t>
            </a:r>
            <a:r>
              <a:rPr lang="tr-TR" dirty="0"/>
              <a:t>, </a:t>
            </a:r>
            <a:r>
              <a:rPr lang="tr-TR" dirty="0" err="1"/>
              <a:t>lorem</a:t>
            </a:r>
            <a:r>
              <a:rPr lang="tr-TR" dirty="0"/>
              <a:t> </a:t>
            </a:r>
            <a:r>
              <a:rPr lang="tr-TR" dirty="0" err="1"/>
              <a:t>ipsum</a:t>
            </a:r>
            <a:r>
              <a:rPr lang="tr-TR" dirty="0"/>
              <a:t> </a:t>
            </a:r>
            <a:r>
              <a:rPr lang="tr-TR" dirty="0" err="1"/>
              <a:t>lorem</a:t>
            </a: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</a:t>
            </a:r>
            <a:r>
              <a:rPr lang="tr-TR" dirty="0" err="1"/>
              <a:t>master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</a:t>
            </a:r>
            <a:r>
              <a:rPr lang="tr-TR" dirty="0"/>
              <a:t>, </a:t>
            </a:r>
            <a:r>
              <a:rPr lang="tr-TR" dirty="0" err="1"/>
              <a:t>lorem</a:t>
            </a:r>
            <a:r>
              <a:rPr lang="tr-TR" dirty="0"/>
              <a:t> </a:t>
            </a:r>
            <a:r>
              <a:rPr lang="tr-TR" dirty="0" err="1"/>
              <a:t>ipsum</a:t>
            </a:r>
            <a:r>
              <a:rPr lang="tr-TR" dirty="0"/>
              <a:t> </a:t>
            </a:r>
            <a:r>
              <a:rPr lang="tr-TR" dirty="0" err="1"/>
              <a:t>lorem</a:t>
            </a: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</a:t>
            </a:r>
            <a:r>
              <a:rPr lang="tr-TR" dirty="0" err="1"/>
              <a:t>master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</a:t>
            </a:r>
            <a:r>
              <a:rPr lang="tr-TR" dirty="0"/>
              <a:t>, </a:t>
            </a:r>
            <a:r>
              <a:rPr lang="tr-TR" dirty="0" err="1"/>
              <a:t>lorem</a:t>
            </a:r>
            <a:r>
              <a:rPr lang="tr-TR" dirty="0"/>
              <a:t> </a:t>
            </a:r>
            <a:r>
              <a:rPr lang="tr-TR" dirty="0" err="1"/>
              <a:t>ipsum</a:t>
            </a:r>
            <a:r>
              <a:rPr lang="tr-TR" dirty="0"/>
              <a:t> </a:t>
            </a:r>
            <a:r>
              <a:rPr lang="tr-TR" dirty="0" err="1"/>
              <a:t>lorem</a:t>
            </a: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</a:t>
            </a:r>
            <a:r>
              <a:rPr lang="tr-TR" dirty="0" err="1"/>
              <a:t>master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</a:t>
            </a:r>
            <a:r>
              <a:rPr lang="tr-TR" dirty="0"/>
              <a:t>, </a:t>
            </a:r>
            <a:r>
              <a:rPr lang="tr-TR" dirty="0" err="1"/>
              <a:t>lorem</a:t>
            </a:r>
            <a:r>
              <a:rPr lang="tr-TR" dirty="0"/>
              <a:t> </a:t>
            </a:r>
            <a:r>
              <a:rPr lang="tr-TR" dirty="0" err="1"/>
              <a:t>ipsum</a:t>
            </a:r>
            <a:r>
              <a:rPr lang="tr-TR" dirty="0"/>
              <a:t> </a:t>
            </a:r>
            <a:r>
              <a:rPr lang="tr-TR" dirty="0" err="1"/>
              <a:t>lorem</a:t>
            </a: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</a:t>
            </a:r>
            <a:r>
              <a:rPr lang="tr-TR" dirty="0" err="1"/>
              <a:t>master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</a:t>
            </a:r>
            <a:r>
              <a:rPr lang="tr-TR" dirty="0"/>
              <a:t>, </a:t>
            </a:r>
            <a:r>
              <a:rPr lang="tr-TR" dirty="0" err="1"/>
              <a:t>lorem</a:t>
            </a:r>
            <a:r>
              <a:rPr lang="tr-TR" dirty="0"/>
              <a:t> </a:t>
            </a:r>
            <a:r>
              <a:rPr lang="tr-TR" dirty="0" err="1"/>
              <a:t>ipsum</a:t>
            </a:r>
            <a:r>
              <a:rPr lang="tr-TR" dirty="0"/>
              <a:t> </a:t>
            </a:r>
            <a:r>
              <a:rPr lang="tr-TR" dirty="0" err="1"/>
              <a:t>lorem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4038905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AE1A-472A-D54B-A80D-0032C7131E38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B3FF-5DB6-6C43-92D3-6B3ED9E24F07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8904" y="-209862"/>
            <a:ext cx="644549" cy="70678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0082" y="194547"/>
            <a:ext cx="330200" cy="33655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 rot="16200000">
            <a:off x="-556536" y="2582475"/>
            <a:ext cx="175969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chemeClr val="bg1"/>
                </a:solidFill>
                <a:latin typeface="Roboto Condensed" charset="0"/>
                <a:ea typeface="Roboto Condensed" charset="0"/>
                <a:cs typeface="Roboto Condensed" charset="0"/>
              </a:rPr>
              <a:t>SESTEK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59218" y="6391587"/>
            <a:ext cx="465324" cy="394944"/>
          </a:xfrm>
        </p:spPr>
        <p:txBody>
          <a:bodyPr>
            <a:noAutofit/>
          </a:bodyPr>
          <a:lstStyle>
            <a:lvl1pPr marL="0" indent="0" algn="ctr">
              <a:buNone/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tr-TR" dirty="0"/>
              <a:t>06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2084107"/>
            <a:ext cx="5527675" cy="285115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tr-TR" sz="2000" b="0" kern="1200" dirty="0">
                <a:solidFill>
                  <a:srgbClr val="4848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1pPr>
          </a:lstStyle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</a:t>
            </a:r>
            <a:r>
              <a:rPr lang="tr-TR" dirty="0" err="1"/>
              <a:t>master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</a:t>
            </a:r>
            <a:r>
              <a:rPr lang="tr-TR" dirty="0"/>
              <a:t>, </a:t>
            </a:r>
            <a:r>
              <a:rPr lang="tr-TR" dirty="0" err="1"/>
              <a:t>lorem</a:t>
            </a:r>
            <a:r>
              <a:rPr lang="tr-TR" dirty="0"/>
              <a:t> </a:t>
            </a:r>
            <a:r>
              <a:rPr lang="tr-TR" dirty="0" err="1"/>
              <a:t>ipsum</a:t>
            </a:r>
            <a:r>
              <a:rPr lang="tr-TR" dirty="0"/>
              <a:t> </a:t>
            </a:r>
            <a:r>
              <a:rPr lang="tr-TR" dirty="0" err="1"/>
              <a:t>lorem</a:t>
            </a: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</a:t>
            </a:r>
            <a:r>
              <a:rPr lang="tr-TR" dirty="0" err="1"/>
              <a:t>master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</a:t>
            </a:r>
            <a:r>
              <a:rPr lang="tr-TR" dirty="0"/>
              <a:t>, </a:t>
            </a:r>
            <a:r>
              <a:rPr lang="tr-TR" dirty="0" err="1"/>
              <a:t>lorem</a:t>
            </a:r>
            <a:r>
              <a:rPr lang="tr-TR" dirty="0"/>
              <a:t> </a:t>
            </a:r>
            <a:r>
              <a:rPr lang="tr-TR" dirty="0" err="1"/>
              <a:t>ipsum</a:t>
            </a:r>
            <a:r>
              <a:rPr lang="tr-TR" dirty="0"/>
              <a:t> </a:t>
            </a:r>
            <a:r>
              <a:rPr lang="tr-TR" dirty="0" err="1"/>
              <a:t>lorem</a:t>
            </a: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</a:t>
            </a:r>
            <a:r>
              <a:rPr lang="tr-TR" dirty="0" err="1"/>
              <a:t>master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</a:t>
            </a:r>
            <a:r>
              <a:rPr lang="tr-TR" dirty="0"/>
              <a:t>, </a:t>
            </a:r>
            <a:r>
              <a:rPr lang="tr-TR" dirty="0" err="1"/>
              <a:t>lorem</a:t>
            </a:r>
            <a:r>
              <a:rPr lang="tr-TR" dirty="0"/>
              <a:t> </a:t>
            </a:r>
            <a:r>
              <a:rPr lang="tr-TR" dirty="0" err="1"/>
              <a:t>ipsum</a:t>
            </a:r>
            <a:r>
              <a:rPr lang="tr-TR" dirty="0"/>
              <a:t> </a:t>
            </a:r>
            <a:r>
              <a:rPr lang="tr-TR" dirty="0" err="1"/>
              <a:t>lorem</a:t>
            </a: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</a:t>
            </a:r>
            <a:r>
              <a:rPr lang="tr-TR" dirty="0" err="1"/>
              <a:t>master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</a:t>
            </a:r>
            <a:r>
              <a:rPr lang="tr-TR" dirty="0"/>
              <a:t>, </a:t>
            </a:r>
            <a:r>
              <a:rPr lang="tr-TR" dirty="0" err="1"/>
              <a:t>lorem</a:t>
            </a:r>
            <a:r>
              <a:rPr lang="tr-TR" dirty="0"/>
              <a:t> </a:t>
            </a:r>
            <a:r>
              <a:rPr lang="tr-TR" dirty="0" err="1"/>
              <a:t>ipsum</a:t>
            </a:r>
            <a:r>
              <a:rPr lang="tr-TR" dirty="0"/>
              <a:t> </a:t>
            </a:r>
            <a:r>
              <a:rPr lang="tr-TR" dirty="0" err="1"/>
              <a:t>lorem</a:t>
            </a: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</a:t>
            </a:r>
            <a:r>
              <a:rPr lang="tr-TR" dirty="0" err="1"/>
              <a:t>master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</a:t>
            </a:r>
            <a:r>
              <a:rPr lang="tr-TR" dirty="0"/>
              <a:t>, </a:t>
            </a:r>
            <a:r>
              <a:rPr lang="tr-TR" dirty="0" err="1"/>
              <a:t>lorem</a:t>
            </a:r>
            <a:r>
              <a:rPr lang="tr-TR" dirty="0"/>
              <a:t> </a:t>
            </a:r>
            <a:r>
              <a:rPr lang="tr-TR" dirty="0" err="1"/>
              <a:t>ipsum</a:t>
            </a:r>
            <a:r>
              <a:rPr lang="tr-TR" dirty="0"/>
              <a:t> </a:t>
            </a:r>
            <a:r>
              <a:rPr lang="tr-TR" dirty="0" err="1"/>
              <a:t>lorem</a:t>
            </a: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</a:t>
            </a:r>
            <a:r>
              <a:rPr lang="tr-TR" dirty="0" err="1"/>
              <a:t>master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</a:t>
            </a:r>
            <a:r>
              <a:rPr lang="tr-TR" dirty="0"/>
              <a:t>, </a:t>
            </a:r>
            <a:r>
              <a:rPr lang="tr-TR" dirty="0" err="1"/>
              <a:t>lorem</a:t>
            </a:r>
            <a:r>
              <a:rPr lang="tr-TR" dirty="0"/>
              <a:t> </a:t>
            </a:r>
            <a:r>
              <a:rPr lang="tr-TR" dirty="0" err="1"/>
              <a:t>ipsum</a:t>
            </a:r>
            <a:r>
              <a:rPr lang="tr-TR" dirty="0"/>
              <a:t> </a:t>
            </a:r>
            <a:r>
              <a:rPr lang="tr-TR" dirty="0" err="1"/>
              <a:t>lorem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9464490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88" y="0"/>
            <a:ext cx="1219001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AE1A-472A-D54B-A80D-0032C7131E38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B3FF-5DB6-6C43-92D3-6B3ED9E24F07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92" y="922"/>
            <a:ext cx="635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0082" y="194547"/>
            <a:ext cx="330200" cy="33655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 rot="16200000">
            <a:off x="-372386" y="2766625"/>
            <a:ext cx="139139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chemeClr val="bg1"/>
                </a:solidFill>
                <a:latin typeface="Roboto Condensed" charset="0"/>
                <a:ea typeface="Roboto Condensed" charset="0"/>
                <a:cs typeface="Roboto Condensed" charset="0"/>
              </a:rPr>
              <a:t>SESTEK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59218" y="6391587"/>
            <a:ext cx="465324" cy="394944"/>
          </a:xfrm>
        </p:spPr>
        <p:txBody>
          <a:bodyPr>
            <a:noAutofit/>
          </a:bodyPr>
          <a:lstStyle>
            <a:lvl1pPr marL="0" indent="0" algn="ctr">
              <a:buNone/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tr-TR" dirty="0"/>
              <a:t>06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2084107"/>
            <a:ext cx="5527675" cy="285115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tr-TR" sz="2000" b="0" kern="1200" dirty="0">
                <a:solidFill>
                  <a:srgbClr val="4848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1pPr>
          </a:lstStyle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</a:t>
            </a:r>
            <a:r>
              <a:rPr lang="tr-TR" dirty="0" err="1"/>
              <a:t>master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</a:t>
            </a:r>
            <a:r>
              <a:rPr lang="tr-TR" dirty="0"/>
              <a:t>, </a:t>
            </a:r>
            <a:r>
              <a:rPr lang="tr-TR" dirty="0" err="1"/>
              <a:t>lorem</a:t>
            </a:r>
            <a:r>
              <a:rPr lang="tr-TR" dirty="0"/>
              <a:t> </a:t>
            </a:r>
            <a:r>
              <a:rPr lang="tr-TR" dirty="0" err="1"/>
              <a:t>ipsum</a:t>
            </a:r>
            <a:r>
              <a:rPr lang="tr-TR" dirty="0"/>
              <a:t> </a:t>
            </a:r>
            <a:r>
              <a:rPr lang="tr-TR" dirty="0" err="1"/>
              <a:t>lorem</a:t>
            </a: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</a:t>
            </a:r>
            <a:r>
              <a:rPr lang="tr-TR" dirty="0" err="1"/>
              <a:t>master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</a:t>
            </a:r>
            <a:r>
              <a:rPr lang="tr-TR" dirty="0"/>
              <a:t>, </a:t>
            </a:r>
            <a:r>
              <a:rPr lang="tr-TR" dirty="0" err="1"/>
              <a:t>lorem</a:t>
            </a:r>
            <a:r>
              <a:rPr lang="tr-TR" dirty="0"/>
              <a:t> </a:t>
            </a:r>
            <a:r>
              <a:rPr lang="tr-TR" dirty="0" err="1"/>
              <a:t>ipsum</a:t>
            </a:r>
            <a:r>
              <a:rPr lang="tr-TR" dirty="0"/>
              <a:t> </a:t>
            </a:r>
            <a:r>
              <a:rPr lang="tr-TR" dirty="0" err="1"/>
              <a:t>lorem</a:t>
            </a: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</a:t>
            </a:r>
            <a:r>
              <a:rPr lang="tr-TR" dirty="0" err="1"/>
              <a:t>master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</a:t>
            </a:r>
            <a:r>
              <a:rPr lang="tr-TR" dirty="0"/>
              <a:t>, </a:t>
            </a:r>
            <a:r>
              <a:rPr lang="tr-TR" dirty="0" err="1"/>
              <a:t>lorem</a:t>
            </a:r>
            <a:r>
              <a:rPr lang="tr-TR" dirty="0"/>
              <a:t> </a:t>
            </a:r>
            <a:r>
              <a:rPr lang="tr-TR" dirty="0" err="1"/>
              <a:t>ipsum</a:t>
            </a:r>
            <a:r>
              <a:rPr lang="tr-TR" dirty="0"/>
              <a:t> </a:t>
            </a:r>
            <a:r>
              <a:rPr lang="tr-TR" dirty="0" err="1"/>
              <a:t>lorem</a:t>
            </a: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</a:t>
            </a:r>
            <a:r>
              <a:rPr lang="tr-TR" dirty="0" err="1"/>
              <a:t>master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</a:t>
            </a:r>
            <a:r>
              <a:rPr lang="tr-TR" dirty="0"/>
              <a:t>, </a:t>
            </a:r>
            <a:r>
              <a:rPr lang="tr-TR" dirty="0" err="1"/>
              <a:t>lorem</a:t>
            </a:r>
            <a:r>
              <a:rPr lang="tr-TR" dirty="0"/>
              <a:t> </a:t>
            </a:r>
            <a:r>
              <a:rPr lang="tr-TR" dirty="0" err="1"/>
              <a:t>ipsum</a:t>
            </a:r>
            <a:r>
              <a:rPr lang="tr-TR" dirty="0"/>
              <a:t> </a:t>
            </a:r>
            <a:r>
              <a:rPr lang="tr-TR" dirty="0" err="1"/>
              <a:t>lorem</a:t>
            </a: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</a:t>
            </a:r>
            <a:r>
              <a:rPr lang="tr-TR" dirty="0" err="1"/>
              <a:t>master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</a:t>
            </a:r>
            <a:r>
              <a:rPr lang="tr-TR" dirty="0"/>
              <a:t>, </a:t>
            </a:r>
            <a:r>
              <a:rPr lang="tr-TR" dirty="0" err="1"/>
              <a:t>lorem</a:t>
            </a:r>
            <a:r>
              <a:rPr lang="tr-TR" dirty="0"/>
              <a:t> </a:t>
            </a:r>
            <a:r>
              <a:rPr lang="tr-TR" dirty="0" err="1"/>
              <a:t>ipsum</a:t>
            </a:r>
            <a:r>
              <a:rPr lang="tr-TR" dirty="0"/>
              <a:t> </a:t>
            </a:r>
            <a:r>
              <a:rPr lang="tr-TR" dirty="0" err="1"/>
              <a:t>lorem</a:t>
            </a: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</a:t>
            </a:r>
            <a:r>
              <a:rPr lang="tr-TR" dirty="0" err="1"/>
              <a:t>master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</a:t>
            </a:r>
            <a:r>
              <a:rPr lang="tr-TR" dirty="0"/>
              <a:t>, </a:t>
            </a:r>
            <a:r>
              <a:rPr lang="tr-TR" dirty="0" err="1"/>
              <a:t>lorem</a:t>
            </a:r>
            <a:r>
              <a:rPr lang="tr-TR" dirty="0"/>
              <a:t> </a:t>
            </a:r>
            <a:r>
              <a:rPr lang="tr-TR" dirty="0" err="1"/>
              <a:t>ipsum</a:t>
            </a:r>
            <a:r>
              <a:rPr lang="tr-TR" dirty="0"/>
              <a:t> </a:t>
            </a:r>
            <a:r>
              <a:rPr lang="tr-TR" dirty="0" err="1"/>
              <a:t>lorem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44991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426FE-318C-43D8-8540-D654E8A1D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30A79-E5C6-4F25-BEEF-33539E6B9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4797C-B6C9-4B33-B949-59AC00936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548295-1849-4009-8D90-E8DE0067D3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5D166D-DF0D-4EC2-BEF8-5EB82A6CA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259F8B-A1AF-4D62-920D-7DEF832E8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D02D-5AA7-46E3-A5CB-9CFE8307335A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86A30D-47BF-4546-BD57-35690BF20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8542E8-2A54-40BD-9AED-69ADE6C5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65A75-2ECC-49DE-B9B7-597B5D20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8529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9" y="0"/>
            <a:ext cx="12179301" cy="2651841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AE1A-472A-D54B-A80D-0032C7131E38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B3FF-5DB6-6C43-92D3-6B3ED9E24F07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9419" y="0"/>
            <a:ext cx="635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0082" y="194547"/>
            <a:ext cx="330200" cy="33655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 rot="16200000">
            <a:off x="-454936" y="2684075"/>
            <a:ext cx="155649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chemeClr val="bg1"/>
                </a:solidFill>
                <a:latin typeface="Roboto Condensed" charset="0"/>
                <a:ea typeface="Roboto Condensed" charset="0"/>
                <a:cs typeface="Roboto Condensed" charset="0"/>
              </a:rPr>
              <a:t>SESTEK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59218" y="6391587"/>
            <a:ext cx="465324" cy="394944"/>
          </a:xfrm>
        </p:spPr>
        <p:txBody>
          <a:bodyPr>
            <a:noAutofit/>
          </a:bodyPr>
          <a:lstStyle>
            <a:lvl1pPr marL="0" indent="0" algn="ctr">
              <a:buNone/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tr-TR" dirty="0"/>
              <a:t>06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264171" y="4470571"/>
            <a:ext cx="6144559" cy="2056653"/>
          </a:xfrm>
        </p:spPr>
        <p:txBody>
          <a:bodyPr>
            <a:normAutofit/>
          </a:bodyPr>
          <a:lstStyle>
            <a:lvl1pPr marL="0" indent="0">
              <a:buNone/>
              <a:defRPr lang="tr-TR" sz="6000" b="1" kern="1200" baseline="0" dirty="0" smtClean="0">
                <a:solidFill>
                  <a:srgbClr val="383838"/>
                </a:solidFill>
                <a:latin typeface="RobotoCondensed-Bold" charset="0"/>
                <a:ea typeface="Roboto Condensed" panose="02000000000000000000" pitchFamily="2" charset="0"/>
                <a:cs typeface="+mn-cs"/>
              </a:defRPr>
            </a:lvl1pPr>
          </a:lstStyle>
          <a:p>
            <a:pPr lvl="0"/>
            <a:r>
              <a:rPr lang="tr-TR" sz="6000" b="1" dirty="0" err="1">
                <a:solidFill>
                  <a:srgbClr val="383838"/>
                </a:solidFill>
                <a:latin typeface="RobotoCondensed-Bold" charset="0"/>
              </a:rPr>
              <a:t>C</a:t>
            </a:r>
            <a:r>
              <a:rPr lang="tr-TR" dirty="0" err="1"/>
              <a:t>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text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4700639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54" y="-7264"/>
            <a:ext cx="12019749" cy="25662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10" y="-12700"/>
            <a:ext cx="635000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AE1A-472A-D54B-A80D-0032C7131E38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B3FF-5DB6-6C43-92D3-6B3ED9E24F0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0082" y="194547"/>
            <a:ext cx="330200" cy="33655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 rot="16200000">
            <a:off x="-569236" y="2569775"/>
            <a:ext cx="178509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chemeClr val="bg1"/>
                </a:solidFill>
                <a:latin typeface="Roboto Condensed" charset="0"/>
                <a:ea typeface="Roboto Condensed" charset="0"/>
                <a:cs typeface="Roboto Condensed" charset="0"/>
              </a:rPr>
              <a:t>SESTEK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59218" y="6391587"/>
            <a:ext cx="465324" cy="394944"/>
          </a:xfrm>
        </p:spPr>
        <p:txBody>
          <a:bodyPr>
            <a:noAutofit/>
          </a:bodyPr>
          <a:lstStyle>
            <a:lvl1pPr marL="0" indent="0" algn="ctr">
              <a:buNone/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tr-TR" dirty="0"/>
              <a:t>06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264171" y="4470571"/>
            <a:ext cx="6144559" cy="2056653"/>
          </a:xfrm>
        </p:spPr>
        <p:txBody>
          <a:bodyPr>
            <a:normAutofit/>
          </a:bodyPr>
          <a:lstStyle>
            <a:lvl1pPr marL="0" indent="0">
              <a:buNone/>
              <a:defRPr lang="tr-TR" sz="6000" b="1" kern="1200" baseline="0" dirty="0" smtClean="0">
                <a:solidFill>
                  <a:srgbClr val="383838"/>
                </a:solidFill>
                <a:latin typeface="RobotoCondensed-Bold" charset="0"/>
                <a:ea typeface="Roboto Condensed" panose="02000000000000000000" pitchFamily="2" charset="0"/>
                <a:cs typeface="+mn-cs"/>
              </a:defRPr>
            </a:lvl1pPr>
          </a:lstStyle>
          <a:p>
            <a:pPr lvl="0"/>
            <a:r>
              <a:rPr lang="tr-TR" sz="6000" b="1" dirty="0" err="1">
                <a:solidFill>
                  <a:srgbClr val="383838"/>
                </a:solidFill>
                <a:latin typeface="RobotoCondensed-Bold" charset="0"/>
              </a:rPr>
              <a:t>C</a:t>
            </a:r>
            <a:r>
              <a:rPr lang="tr-TR" dirty="0" err="1"/>
              <a:t>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text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153468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6029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8904" y="-209862"/>
            <a:ext cx="644549" cy="7067862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AE1A-472A-D54B-A80D-0032C7131E38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B3FF-5DB6-6C43-92D3-6B3ED9E24F0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0082" y="194547"/>
            <a:ext cx="330200" cy="33655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 rot="16200000">
            <a:off x="-486686" y="2652325"/>
            <a:ext cx="161999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chemeClr val="bg1"/>
                </a:solidFill>
                <a:latin typeface="Roboto Condensed" charset="0"/>
                <a:ea typeface="Roboto Condensed" charset="0"/>
                <a:cs typeface="Roboto Condensed" charset="0"/>
              </a:rPr>
              <a:t>SESTEK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59218" y="6391587"/>
            <a:ext cx="465324" cy="394944"/>
          </a:xfrm>
        </p:spPr>
        <p:txBody>
          <a:bodyPr>
            <a:noAutofit/>
          </a:bodyPr>
          <a:lstStyle>
            <a:lvl1pPr marL="0" indent="0" algn="ctr">
              <a:buNone/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tr-TR" dirty="0"/>
              <a:t>06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264171" y="4470571"/>
            <a:ext cx="6144559" cy="2056653"/>
          </a:xfrm>
        </p:spPr>
        <p:txBody>
          <a:bodyPr>
            <a:normAutofit/>
          </a:bodyPr>
          <a:lstStyle>
            <a:lvl1pPr marL="0" indent="0">
              <a:buNone/>
              <a:defRPr lang="tr-TR" sz="6000" b="1" kern="1200" baseline="0" dirty="0" smtClean="0">
                <a:solidFill>
                  <a:srgbClr val="383838"/>
                </a:solidFill>
                <a:latin typeface="RobotoCondensed-Bold" charset="0"/>
                <a:ea typeface="Roboto Condensed" panose="02000000000000000000" pitchFamily="2" charset="0"/>
                <a:cs typeface="+mn-cs"/>
              </a:defRPr>
            </a:lvl1pPr>
          </a:lstStyle>
          <a:p>
            <a:pPr lvl="0"/>
            <a:r>
              <a:rPr lang="tr-TR" sz="6000" b="1" dirty="0" err="1">
                <a:solidFill>
                  <a:srgbClr val="383838"/>
                </a:solidFill>
                <a:latin typeface="RobotoCondensed-Bold" charset="0"/>
              </a:rPr>
              <a:t>C</a:t>
            </a:r>
            <a:r>
              <a:rPr lang="tr-TR" dirty="0" err="1"/>
              <a:t>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text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9877851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8255000" y="4813300"/>
            <a:ext cx="914400" cy="914400"/>
          </a:xfrm>
        </p:spPr>
        <p:txBody>
          <a:bodyPr/>
          <a:lstStyle/>
          <a:p>
            <a:endParaRPr lang="tr-T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AE1A-472A-D54B-A80D-0032C7131E38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-9419" y="0"/>
            <a:ext cx="12192000" cy="2651841"/>
          </a:xfrm>
        </p:spPr>
        <p:txBody>
          <a:bodyPr/>
          <a:lstStyle/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B3FF-5DB6-6C43-92D3-6B3ED9E24F07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9419" y="0"/>
            <a:ext cx="635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0082" y="194547"/>
            <a:ext cx="330200" cy="33655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 rot="16200000">
            <a:off x="-594636" y="2544375"/>
            <a:ext cx="183589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chemeClr val="bg1"/>
                </a:solidFill>
                <a:latin typeface="Roboto Condensed" charset="0"/>
                <a:ea typeface="Roboto Condensed" charset="0"/>
                <a:cs typeface="Roboto Condensed" charset="0"/>
              </a:rPr>
              <a:t>SESTEK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59218" y="6391587"/>
            <a:ext cx="465324" cy="394944"/>
          </a:xfrm>
        </p:spPr>
        <p:txBody>
          <a:bodyPr>
            <a:noAutofit/>
          </a:bodyPr>
          <a:lstStyle>
            <a:lvl1pPr marL="0" indent="0" algn="ctr">
              <a:buNone/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tr-TR" dirty="0"/>
              <a:t>06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264171" y="4470571"/>
            <a:ext cx="6144559" cy="2056653"/>
          </a:xfrm>
        </p:spPr>
        <p:txBody>
          <a:bodyPr>
            <a:normAutofit/>
          </a:bodyPr>
          <a:lstStyle>
            <a:lvl1pPr marL="0" indent="0">
              <a:buNone/>
              <a:defRPr lang="tr-TR" sz="6000" b="1" kern="1200" baseline="0" dirty="0" smtClean="0">
                <a:solidFill>
                  <a:srgbClr val="383838"/>
                </a:solidFill>
                <a:latin typeface="RobotoCondensed-Bold" charset="0"/>
                <a:ea typeface="Roboto Condensed" panose="02000000000000000000" pitchFamily="2" charset="0"/>
                <a:cs typeface="+mn-cs"/>
              </a:defRPr>
            </a:lvl1pPr>
          </a:lstStyle>
          <a:p>
            <a:pPr lvl="0"/>
            <a:r>
              <a:rPr lang="tr-TR" sz="6000" b="1" dirty="0" err="1">
                <a:solidFill>
                  <a:srgbClr val="383838"/>
                </a:solidFill>
                <a:latin typeface="RobotoCondensed-Bold" charset="0"/>
              </a:rPr>
              <a:t>C</a:t>
            </a:r>
            <a:r>
              <a:rPr lang="tr-TR" dirty="0" err="1"/>
              <a:t>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text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4616159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>
                <a:solidFill>
                  <a:srgbClr val="7B7B7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AE1A-472A-D54B-A80D-0032C7131E38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B3FF-5DB6-6C43-92D3-6B3ED9E24F0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88" y="0"/>
            <a:ext cx="635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232" y="112633"/>
            <a:ext cx="311679" cy="317673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 rot="16200000">
            <a:off x="-556536" y="2582475"/>
            <a:ext cx="175969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rgbClr val="484848"/>
                </a:solidFill>
                <a:latin typeface="Roboto Condensed" charset="0"/>
                <a:ea typeface="Roboto Condensed" charset="0"/>
                <a:cs typeface="Roboto Condensed" charset="0"/>
              </a:rPr>
              <a:t>SESTEK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9218" y="6391587"/>
            <a:ext cx="465324" cy="394944"/>
          </a:xfrm>
        </p:spPr>
        <p:txBody>
          <a:bodyPr>
            <a:noAutofit/>
          </a:bodyPr>
          <a:lstStyle>
            <a:lvl1pPr marL="0" indent="0" algn="ctr">
              <a:buNone/>
              <a:defRPr sz="1500"/>
            </a:lvl1pPr>
          </a:lstStyle>
          <a:p>
            <a:pPr lvl="0"/>
            <a:r>
              <a:rPr lang="tr-TR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13131200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AE1A-472A-D54B-A80D-0032C7131E38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B3FF-5DB6-6C43-92D3-6B3ED9E2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676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 sz="1600">
                <a:solidFill>
                  <a:srgbClr val="858585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AE1A-472A-D54B-A80D-0032C7131E38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B3FF-5DB6-6C43-92D3-6B3ED9E24F0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88" y="0"/>
            <a:ext cx="635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232" y="112633"/>
            <a:ext cx="311679" cy="3176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 rot="16200000">
            <a:off x="-486686" y="2652325"/>
            <a:ext cx="161999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rgbClr val="484848"/>
                </a:solidFill>
                <a:latin typeface="Roboto Condensed" charset="0"/>
                <a:ea typeface="Roboto Condensed" charset="0"/>
                <a:cs typeface="Roboto Condensed" charset="0"/>
              </a:rPr>
              <a:t>SESTEK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9218" y="6391587"/>
            <a:ext cx="465324" cy="394944"/>
          </a:xfrm>
        </p:spPr>
        <p:txBody>
          <a:bodyPr>
            <a:noAutofit/>
          </a:bodyPr>
          <a:lstStyle>
            <a:lvl1pPr marL="0" indent="0" algn="ctr">
              <a:buNone/>
              <a:defRPr sz="1500"/>
            </a:lvl1pPr>
          </a:lstStyle>
          <a:p>
            <a:pPr lvl="0"/>
            <a:r>
              <a:rPr lang="tr-TR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5016641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5pPr>
              <a:defRPr sz="1600">
                <a:solidFill>
                  <a:srgbClr val="7B7B7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AE1A-472A-D54B-A80D-0032C7131E38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B3FF-5DB6-6C43-92D3-6B3ED9E24F0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88" y="0"/>
            <a:ext cx="635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232" y="112633"/>
            <a:ext cx="311679" cy="3176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 rot="16200000">
            <a:off x="-505736" y="2633275"/>
            <a:ext cx="165809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rgbClr val="484848"/>
                </a:solidFill>
                <a:latin typeface="Roboto Condensed" charset="0"/>
                <a:ea typeface="Roboto Condensed" charset="0"/>
                <a:cs typeface="Roboto Condensed" charset="0"/>
              </a:rPr>
              <a:t>SESTEK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9218" y="6391587"/>
            <a:ext cx="465324" cy="394944"/>
          </a:xfrm>
        </p:spPr>
        <p:txBody>
          <a:bodyPr>
            <a:noAutofit/>
          </a:bodyPr>
          <a:lstStyle>
            <a:lvl1pPr marL="0" indent="0" algn="ctr">
              <a:buNone/>
              <a:defRPr sz="1500"/>
            </a:lvl1pPr>
          </a:lstStyle>
          <a:p>
            <a:pPr lvl="0"/>
            <a:r>
              <a:rPr lang="tr-TR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52360075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ACD40C6F-ADAC-4158-9ABF-C81F82DE1F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F6280B-E4D5-4154-9A17-B221DFAFDC0C}" type="datetime1">
              <a:rPr lang="en-US"/>
              <a:pPr>
                <a:defRPr/>
              </a:pPr>
              <a:t>3/1/2019</a:t>
            </a:fld>
            <a:endParaRPr lang="en-US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F04A3CFC-01E7-4A4B-BFDD-E31C8EE738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91F76810-56F9-4686-AC5B-D2EA74AD00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32D3A2-02A2-43C9-92B1-04E6D1C1A5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431990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800" b="1">
                <a:solidFill>
                  <a:srgbClr val="F96301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rgbClr val="858585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AE1A-472A-D54B-A80D-0032C7131E38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B3FF-5DB6-6C43-92D3-6B3ED9E24F0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22" y="0"/>
            <a:ext cx="635000" cy="6858000"/>
          </a:xfrm>
          <a:prstGeom prst="rect">
            <a:avLst/>
          </a:prstGeom>
        </p:spPr>
      </p:pic>
      <p:sp>
        <p:nvSpPr>
          <p:cNvPr id="10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9218" y="6391587"/>
            <a:ext cx="465324" cy="394944"/>
          </a:xfrm>
        </p:spPr>
        <p:txBody>
          <a:bodyPr>
            <a:noAutofit/>
          </a:bodyPr>
          <a:lstStyle>
            <a:lvl1pPr marL="0" indent="0" algn="ctr">
              <a:buNone/>
              <a:defRPr sz="1500"/>
            </a:lvl1pPr>
          </a:lstStyle>
          <a:p>
            <a:pPr lvl="0"/>
            <a:r>
              <a:rPr lang="tr-TR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280088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E23D6-5AFE-406D-9A97-ADA06481F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C4748E-98AC-48C0-9D6F-7E685A462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D02D-5AA7-46E3-A5CB-9CFE8307335A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92900-4F7F-4212-8156-5DCBF012C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B815E-FF68-4AA6-9332-3967DE312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65A75-2ECC-49DE-B9B7-597B5D20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88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AFE056-20FE-4A45-A0DA-7C9427999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D02D-5AA7-46E3-A5CB-9CFE8307335A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A35613-3E40-4443-B58B-3915AA1AD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E4272-9255-4A30-AB07-76AF54E58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65A75-2ECC-49DE-B9B7-597B5D20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7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ADEB7-4874-42F0-9FDB-77E8D26F6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88A74-0C21-4A17-AEDD-DAB662101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EF2541-C359-4292-88A4-932098012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EA35D-01F6-408F-915A-8A682C6E1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D02D-5AA7-46E3-A5CB-9CFE8307335A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562C5-2B28-4FB2-BF04-3C6A37E2C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30D5F-348E-4EF0-A946-8F1FCEEF0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65A75-2ECC-49DE-B9B7-597B5D20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27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31FC3-A664-4666-A20C-3F233CF32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23D7AF-038B-4AE6-9BE5-0DB98E7BA9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77FCC-6F9C-4F94-B2B0-3B370773A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1DB35-63B1-463D-943C-3E657A0A2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D02D-5AA7-46E3-A5CB-9CFE8307335A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BEA01-5F21-4354-8FDB-E6346276F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8B73F-A953-4792-9253-CBC986541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65A75-2ECC-49DE-B9B7-597B5D20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60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image" Target="../media/image2.emf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image" Target="../media/image3.tif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52.xml"/><Relationship Id="rId26" Type="http://schemas.openxmlformats.org/officeDocument/2006/relationships/image" Target="../media/image2.emf"/><Relationship Id="rId3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55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24" Type="http://schemas.openxmlformats.org/officeDocument/2006/relationships/theme" Target="../theme/theme3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23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44.xml"/><Relationship Id="rId19" Type="http://schemas.openxmlformats.org/officeDocument/2006/relationships/slideLayout" Target="../slideLayouts/slideLayout53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Relationship Id="rId22" Type="http://schemas.openxmlformats.org/officeDocument/2006/relationships/slideLayout" Target="../slideLayouts/slideLayout56.xml"/><Relationship Id="rId27" Type="http://schemas.openxmlformats.org/officeDocument/2006/relationships/image" Target="../media/image3.tiff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3.tiff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C23B3F-CF29-4076-8022-954EF32FA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C8A05-4EBE-4B9A-8E1F-9F8DD8376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C2C61-DCA5-4862-B9AB-DD80767682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5D02D-5AA7-46E3-A5CB-9CFE8307335A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05CFD-1D90-4872-B221-6BE6E4170D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3C4FC-B141-407E-936E-438A3C6108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65A75-2ECC-49DE-B9B7-597B5D20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9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0" y="-5878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8AE1A-472A-D54B-A80D-0032C7131E38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EB3FF-5DB6-6C43-92D3-6B3ED9E24F0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>
            <a:off x="3922" y="0"/>
            <a:ext cx="635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04168" y="6382715"/>
            <a:ext cx="37542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484848"/>
                </a:solidFill>
                <a:latin typeface="Roboto Condensed" charset="0"/>
                <a:ea typeface="Roboto Condensed" charset="0"/>
                <a:cs typeface="Roboto Condensed" charset="0"/>
              </a:rPr>
              <a:t>01</a:t>
            </a:r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-108859" y="3030153"/>
            <a:ext cx="86433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solidFill>
                  <a:srgbClr val="484848"/>
                </a:solidFill>
                <a:latin typeface="Roboto Condensed" charset="0"/>
                <a:ea typeface="Roboto Condensed" charset="0"/>
                <a:cs typeface="Roboto Condensed" charset="0"/>
              </a:rPr>
              <a:t>SESTEK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>
            <a:off x="167232" y="112633"/>
            <a:ext cx="311679" cy="31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11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  <p:sldLayoutId id="2147483830" r:id="rId17"/>
    <p:sldLayoutId id="2147483831" r:id="rId18"/>
    <p:sldLayoutId id="2147483832" r:id="rId19"/>
    <p:sldLayoutId id="2147483833" r:id="rId20"/>
    <p:sldLayoutId id="2147483834" r:id="rId21"/>
    <p:sldLayoutId id="2147483835" r:id="rId22"/>
    <p:sldLayoutId id="2147483836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kern="1200" dirty="0">
          <a:solidFill>
            <a:srgbClr val="484848"/>
          </a:solidFill>
          <a:latin typeface="Roboto Condensed" charset="0"/>
          <a:ea typeface="Roboto Condensed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lang="en-US" sz="2000" b="1" kern="1200" dirty="0" smtClean="0">
          <a:solidFill>
            <a:srgbClr val="484848"/>
          </a:solidFill>
          <a:latin typeface="Roboto Condensed" charset="0"/>
          <a:ea typeface="Roboto Condensed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7B7B7B"/>
          </a:solidFill>
          <a:latin typeface="Roboto Light" panose="02000000000000000000" pitchFamily="2" charset="0"/>
          <a:ea typeface="Roboto Light" panose="02000000000000000000" pitchFamily="2" charset="0"/>
          <a:cs typeface="Roboto Light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6F6F6F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kern="1200">
          <a:solidFill>
            <a:srgbClr val="7B7B7B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0" y="-5878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8AE1A-472A-D54B-A80D-0032C7131E38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EB3FF-5DB6-6C43-92D3-6B3ED9E24F0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>
            <a:off x="3922" y="0"/>
            <a:ext cx="635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04168" y="6382715"/>
            <a:ext cx="37542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484848"/>
                </a:solidFill>
                <a:latin typeface="Roboto Condensed" charset="0"/>
                <a:ea typeface="Roboto Condensed" charset="0"/>
                <a:cs typeface="Roboto Condensed" charset="0"/>
              </a:rPr>
              <a:t>01</a:t>
            </a:r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-410486" y="2728525"/>
            <a:ext cx="146759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rgbClr val="484848"/>
                </a:solidFill>
                <a:latin typeface="Roboto Condensed" charset="0"/>
                <a:ea typeface="Roboto Condensed" charset="0"/>
                <a:cs typeface="Roboto Condensed" charset="0"/>
              </a:rPr>
              <a:t>SESTEK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>
            <a:off x="167232" y="112633"/>
            <a:ext cx="311679" cy="31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103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  <p:sldLayoutId id="2147483855" r:id="rId17"/>
    <p:sldLayoutId id="2147483856" r:id="rId18"/>
    <p:sldLayoutId id="2147483857" r:id="rId19"/>
    <p:sldLayoutId id="2147483858" r:id="rId20"/>
    <p:sldLayoutId id="2147483859" r:id="rId21"/>
    <p:sldLayoutId id="2147483860" r:id="rId22"/>
    <p:sldLayoutId id="2147483861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kern="1200" dirty="0">
          <a:solidFill>
            <a:srgbClr val="484848"/>
          </a:solidFill>
          <a:latin typeface="Roboto Condensed" charset="0"/>
          <a:ea typeface="Roboto Condensed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lang="en-US" sz="2000" b="1" kern="1200" dirty="0" smtClean="0">
          <a:solidFill>
            <a:srgbClr val="484848"/>
          </a:solidFill>
          <a:latin typeface="Roboto Condensed" charset="0"/>
          <a:ea typeface="Roboto Condensed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7B7B7B"/>
          </a:solidFill>
          <a:latin typeface="Roboto Light" panose="02000000000000000000" pitchFamily="2" charset="0"/>
          <a:ea typeface="Roboto Light" panose="02000000000000000000" pitchFamily="2" charset="0"/>
          <a:cs typeface="Roboto Light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6F6F6F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kern="1200">
          <a:solidFill>
            <a:srgbClr val="7B7B7B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5878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A9A70-8953-433C-BC7B-04CD3D7C27BF}" type="datetimeFigureOut">
              <a:rPr lang="tr-TR" smtClean="0"/>
              <a:t>1.03.2019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E183A-6409-4A91-A048-0A4F0DFB66A0}" type="slidenum">
              <a:rPr lang="tr-TR" smtClean="0"/>
              <a:t>‹#›</a:t>
            </a:fld>
            <a:endParaRPr lang="tr-T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2" y="0"/>
            <a:ext cx="635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4168" y="6382715"/>
            <a:ext cx="37542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484848"/>
                </a:solidFill>
                <a:latin typeface="Roboto Condensed" charset="0"/>
                <a:ea typeface="Roboto Condensed" charset="0"/>
                <a:cs typeface="Roboto Condensed" charset="0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08859" y="3030153"/>
            <a:ext cx="86433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solidFill>
                  <a:srgbClr val="484848"/>
                </a:solidFill>
                <a:latin typeface="Roboto Condensed" charset="0"/>
                <a:ea typeface="Roboto Condensed" charset="0"/>
                <a:cs typeface="Roboto Condensed" charset="0"/>
              </a:rPr>
              <a:t>SESTEK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232" y="112633"/>
            <a:ext cx="311679" cy="31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566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kern="1200" dirty="0">
          <a:solidFill>
            <a:srgbClr val="484848"/>
          </a:solidFill>
          <a:latin typeface="Roboto Condensed" charset="0"/>
          <a:ea typeface="Roboto Condensed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lang="en-US" sz="2000" b="1" kern="1200" dirty="0" smtClean="0">
          <a:solidFill>
            <a:srgbClr val="484848"/>
          </a:solidFill>
          <a:latin typeface="Roboto Condensed" charset="0"/>
          <a:ea typeface="Roboto Condensed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7B7B7B"/>
          </a:solidFill>
          <a:latin typeface="Roboto Light" panose="02000000000000000000" pitchFamily="2" charset="0"/>
          <a:ea typeface="Roboto Light" panose="02000000000000000000" pitchFamily="2" charset="0"/>
          <a:cs typeface="Roboto Light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6F6F6F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kern="1200">
          <a:solidFill>
            <a:srgbClr val="7B7B7B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stek.com/careers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2E194-C784-4987-BC4E-2FC919F968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8428" y="1877275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Speech Enabled </a:t>
            </a:r>
            <a:br>
              <a:rPr lang="en-US" dirty="0"/>
            </a:br>
            <a:r>
              <a:rPr lang="en-US" dirty="0"/>
              <a:t>Smart Technologies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C4508B-257B-4C94-B849-31FCFB856E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8428" y="4356950"/>
            <a:ext cx="9144000" cy="650985"/>
          </a:xfrm>
        </p:spPr>
        <p:txBody>
          <a:bodyPr/>
          <a:lstStyle/>
          <a:p>
            <a:r>
              <a:rPr lang="en-US" dirty="0"/>
              <a:t>We work to keep you one step ahead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963ADE-1766-4F6C-87DC-1C00991FB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261" y="298831"/>
            <a:ext cx="2253467" cy="38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118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F925DD9-9573-48EF-ABA6-5A2EF606307C}"/>
              </a:ext>
            </a:extLst>
          </p:cNvPr>
          <p:cNvSpPr/>
          <p:nvPr/>
        </p:nvSpPr>
        <p:spPr>
          <a:xfrm>
            <a:off x="1302359" y="4472921"/>
            <a:ext cx="866460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484848"/>
                </a:solidFill>
                <a:latin typeface="RobotoCondensed-Bold" charset="0"/>
              </a:rPr>
              <a:t>Chatbot Development-101: Building A Conversational AI Bot with Sestek</a:t>
            </a:r>
            <a:endParaRPr lang="en-US" sz="4000" dirty="0">
              <a:solidFill>
                <a:srgbClr val="484848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958755-0396-406F-9821-3760E971F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359" y="446087"/>
            <a:ext cx="7046538" cy="394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141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C0827-508D-4142-A360-B11D28034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4147"/>
          </a:xfrm>
        </p:spPr>
        <p:txBody>
          <a:bodyPr/>
          <a:lstStyle/>
          <a:p>
            <a:r>
              <a:rPr lang="tr-TR"/>
              <a:t>Hakkımda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17B57B-6B3B-42B7-882F-E1214D7BD24D}"/>
              </a:ext>
            </a:extLst>
          </p:cNvPr>
          <p:cNvSpPr/>
          <p:nvPr/>
        </p:nvSpPr>
        <p:spPr>
          <a:xfrm>
            <a:off x="1078075" y="4629958"/>
            <a:ext cx="3714990" cy="2518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sz="2000" dirty="0">
              <a:solidFill>
                <a:srgbClr val="484848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84848"/>
                </a:solidFill>
              </a:rPr>
              <a:t>GitHub</a:t>
            </a:r>
            <a:r>
              <a:rPr lang="en-US" sz="2000" dirty="0">
                <a:solidFill>
                  <a:srgbClr val="484848"/>
                </a:solidFill>
              </a:rPr>
              <a:t>: @</a:t>
            </a:r>
            <a:r>
              <a:rPr lang="en-US" sz="2000" dirty="0" err="1">
                <a:solidFill>
                  <a:srgbClr val="484848"/>
                </a:solidFill>
              </a:rPr>
              <a:t>ibrahimonat</a:t>
            </a:r>
            <a:endParaRPr lang="tr-TR" sz="2000" dirty="0">
              <a:solidFill>
                <a:srgbClr val="484848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84848"/>
                </a:solidFill>
              </a:rPr>
              <a:t>Twitter</a:t>
            </a:r>
            <a:r>
              <a:rPr lang="en-US" sz="2000" dirty="0">
                <a:solidFill>
                  <a:srgbClr val="484848"/>
                </a:solidFill>
              </a:rPr>
              <a:t>: @</a:t>
            </a:r>
            <a:r>
              <a:rPr lang="en-US" sz="2000" dirty="0" err="1">
                <a:solidFill>
                  <a:srgbClr val="484848"/>
                </a:solidFill>
              </a:rPr>
              <a:t>ibrahimonat</a:t>
            </a:r>
            <a:endParaRPr lang="en-US" sz="2000" dirty="0">
              <a:solidFill>
                <a:srgbClr val="484848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84848"/>
                </a:solidFill>
              </a:rPr>
              <a:t>Email</a:t>
            </a:r>
            <a:r>
              <a:rPr lang="en-US" sz="2000" dirty="0">
                <a:solidFill>
                  <a:srgbClr val="484848"/>
                </a:solidFill>
              </a:rPr>
              <a:t>: </a:t>
            </a:r>
            <a:r>
              <a:rPr lang="en-US" sz="2000" dirty="0" err="1">
                <a:solidFill>
                  <a:srgbClr val="484848"/>
                </a:solidFill>
              </a:rPr>
              <a:t>ibrahim.onat</a:t>
            </a:r>
            <a:r>
              <a:rPr lang="tr-TR" sz="2000" dirty="0">
                <a:solidFill>
                  <a:srgbClr val="484848"/>
                </a:solidFill>
              </a:rPr>
              <a:t>@sestek.com</a:t>
            </a:r>
          </a:p>
          <a:p>
            <a:pPr>
              <a:lnSpc>
                <a:spcPct val="150000"/>
              </a:lnSpc>
            </a:pPr>
            <a:endParaRPr lang="en-US" sz="2800" dirty="0">
              <a:solidFill>
                <a:srgbClr val="484848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B6B033-7541-4A44-9477-CE5FF6384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109272"/>
            <a:ext cx="8349913" cy="364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434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0EF8B7-5707-48A9-B1D9-876D48815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442" y="104723"/>
            <a:ext cx="9519039" cy="664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609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C34F716-045D-4CBB-B2BB-80DB76A3CE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0607" y="81141"/>
            <a:ext cx="4975912" cy="670539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E963C-7CCE-4860-BC4E-6ABFD963C8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91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3021A-83E4-40F0-A5E9-D18E4F4DB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Görev &amp; Servisler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91608F-F563-4B6B-BE33-8E766FC9D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4" y="6233176"/>
            <a:ext cx="475529" cy="3840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45BEF5-41C9-4806-9471-1D03CDCBD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651" y="1433945"/>
            <a:ext cx="958206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370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655FC4-ABF7-4949-B226-C59CC109F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109" y="-18738"/>
            <a:ext cx="7186891" cy="68580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60A4119-2AB6-42B8-8FC2-38585B91F0D2}"/>
              </a:ext>
            </a:extLst>
          </p:cNvPr>
          <p:cNvSpPr txBox="1">
            <a:spLocks/>
          </p:cNvSpPr>
          <p:nvPr/>
        </p:nvSpPr>
        <p:spPr>
          <a:xfrm>
            <a:off x="500513" y="1090945"/>
            <a:ext cx="4227340" cy="57231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3600" b="1" kern="1200">
                <a:solidFill>
                  <a:srgbClr val="858585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rgbClr val="7B7B7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rgbClr val="6F6F6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rgbClr val="7B7B7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ctr"/>
            <a:r>
              <a:rPr lang="en-US" sz="1600" dirty="0"/>
              <a:t>You can build a solid and valuable career in Sestek. So, we encourage you to apply to become a member of our organization like many employees whose first concern is career development.</a:t>
            </a:r>
          </a:p>
          <a:p>
            <a:pPr lvl="1" algn="l" fontAlgn="ctr"/>
            <a:endParaRPr lang="en-US" sz="1600" dirty="0"/>
          </a:p>
          <a:p>
            <a:pPr lvl="1" algn="l" fontAlgn="ctr"/>
            <a:r>
              <a:rPr lang="en-US" sz="1600" dirty="0"/>
              <a:t>You can apply by sending your resume to </a:t>
            </a:r>
            <a:r>
              <a:rPr lang="en-US" sz="1600" b="1" u="sng" dirty="0"/>
              <a:t>hr@sestek.com </a:t>
            </a:r>
            <a:r>
              <a:rPr lang="en-US" sz="1600" dirty="0"/>
              <a:t>until the end of April 30th, if you are:</a:t>
            </a:r>
          </a:p>
          <a:p>
            <a:pPr lvl="1" algn="l" fontAlgn="ctr"/>
            <a:endParaRPr lang="en-US" sz="1600" dirty="0"/>
          </a:p>
          <a:p>
            <a:pPr marL="742950" lvl="1" indent="-285750" algn="l" fontAlgn="ctr">
              <a:buFont typeface="Arial" panose="020B0604020202020204" pitchFamily="34" charset="0"/>
              <a:buChar char="•"/>
            </a:pPr>
            <a:r>
              <a:rPr lang="en-US" sz="1600" dirty="0"/>
              <a:t>A senior student at the university, just graduated or with at least one year of work experience,</a:t>
            </a:r>
            <a:endParaRPr lang="tr-TR" sz="1600" dirty="0"/>
          </a:p>
          <a:p>
            <a:pPr marL="742950" lvl="1" indent="-285750" algn="l" fontAlgn="ctr">
              <a:buFont typeface="Arial" panose="020B0604020202020204" pitchFamily="34" charset="0"/>
              <a:buChar char="•"/>
            </a:pPr>
            <a:r>
              <a:rPr lang="en-US" sz="1600" dirty="0"/>
              <a:t>A person who wants to have a career in software development, R&amp;D and business analysis,</a:t>
            </a:r>
            <a:endParaRPr lang="tr-TR" sz="1600" dirty="0"/>
          </a:p>
          <a:p>
            <a:pPr marL="742950" lvl="1" indent="-285750" algn="l" fontAlgn="ctr">
              <a:buFont typeface="Arial" panose="020B0604020202020204" pitchFamily="34" charset="0"/>
              <a:buChar char="•"/>
            </a:pPr>
            <a:r>
              <a:rPr lang="en-US" sz="1600" dirty="0"/>
              <a:t>Inquisitive, assertive, idealist and promoter,</a:t>
            </a:r>
            <a:endParaRPr lang="tr-TR" sz="1600" dirty="0"/>
          </a:p>
          <a:p>
            <a:pPr marL="742950" lvl="1" indent="-285750" algn="l" fontAlgn="ctr">
              <a:buFont typeface="Arial" panose="020B0604020202020204" pitchFamily="34" charset="0"/>
              <a:buChar char="•"/>
            </a:pPr>
            <a:r>
              <a:rPr lang="en-US" sz="1600" dirty="0"/>
              <a:t>Ambitious, sociable and analytical thinker.</a:t>
            </a:r>
            <a:endParaRPr lang="tr-TR" sz="1600" dirty="0"/>
          </a:p>
          <a:p>
            <a:pPr lvl="1" algn="l" fontAlgn="ctr"/>
            <a:endParaRPr lang="tr-TR" sz="1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B3BE21F-7571-4721-98A7-DFD03AE4365E}"/>
              </a:ext>
            </a:extLst>
          </p:cNvPr>
          <p:cNvSpPr txBox="1">
            <a:spLocks/>
          </p:cNvSpPr>
          <p:nvPr/>
        </p:nvSpPr>
        <p:spPr>
          <a:xfrm>
            <a:off x="754913" y="47377"/>
            <a:ext cx="3995796" cy="8646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800" b="1" kern="1200">
                <a:solidFill>
                  <a:srgbClr val="F9630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j-cs"/>
              </a:defRPr>
            </a:lvl1pPr>
          </a:lstStyle>
          <a:p>
            <a:r>
              <a:rPr lang="tr-TR" sz="4000" dirty="0">
                <a:solidFill>
                  <a:srgbClr val="484848"/>
                </a:solidFill>
              </a:rPr>
              <a:t>Young Talent Recruitment Program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E88C40-7E72-4AFD-885D-882B37BB92EA}"/>
              </a:ext>
            </a:extLst>
          </p:cNvPr>
          <p:cNvSpPr txBox="1"/>
          <p:nvPr/>
        </p:nvSpPr>
        <p:spPr>
          <a:xfrm>
            <a:off x="754913" y="6389731"/>
            <a:ext cx="3995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>
                <a:solidFill>
                  <a:srgbClr val="7B7B7B"/>
                </a:solidFill>
              </a:rPr>
              <a:t>For more info: </a:t>
            </a:r>
            <a:r>
              <a:rPr lang="tr-TR" sz="1600" b="1" dirty="0">
                <a:solidFill>
                  <a:srgbClr val="7B7B7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www.sestek.com/careers</a:t>
            </a:r>
            <a:endParaRPr lang="tr-TR" sz="1600" b="1" dirty="0">
              <a:solidFill>
                <a:srgbClr val="7B7B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329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2E194-C784-4987-BC4E-2FC919F968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8428" y="1877275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Speech Enabled </a:t>
            </a:r>
            <a:br>
              <a:rPr lang="en-US" dirty="0"/>
            </a:br>
            <a:r>
              <a:rPr lang="en-US" dirty="0"/>
              <a:t>Smart Technologies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C4508B-257B-4C94-B849-31FCFB856E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8428" y="4356950"/>
            <a:ext cx="9144000" cy="650985"/>
          </a:xfrm>
        </p:spPr>
        <p:txBody>
          <a:bodyPr/>
          <a:lstStyle/>
          <a:p>
            <a:r>
              <a:rPr lang="tr-TR" dirty="0"/>
              <a:t>Teşekkür ederiz...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963ADE-1766-4F6C-87DC-1C00991FB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261" y="298831"/>
            <a:ext cx="2253467" cy="38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36284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pptAF9D.tm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Language xmlns="60125d03-2d41-4228-9aac-61915c1b549a">Other</Document_x0020_Language>
    <Document_x0020_Number xmlns="60125d03-2d41-4228-9aac-61915c1b549a" xsi:nil="true"/>
    <_Revision xmlns="http://schemas.microsoft.com/sharepoint/v3/fields" xsi:nil="true"/>
    <wic_System_Copyright xmlns="http://schemas.microsoft.com/sharepoint/v3/fields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Word Document Template" ma:contentTypeID="0x0101009F8E10AA6051A940A4ECF8D8209321DD00CBA3A6B2354B6A4F8D04A40E870F1806" ma:contentTypeVersion="10" ma:contentTypeDescription="Create new Word document in this library" ma:contentTypeScope="" ma:versionID="cb74a4f89a059f4875cc3f912166ee39">
  <xsd:schema xmlns:xsd="http://www.w3.org/2001/XMLSchema" xmlns:xs="http://www.w3.org/2001/XMLSchema" xmlns:p="http://schemas.microsoft.com/office/2006/metadata/properties" xmlns:ns2="60125d03-2d41-4228-9aac-61915c1b549a" xmlns:ns3="http://schemas.microsoft.com/sharepoint/v3/fields" xmlns:ns4="b6e514df-cb15-4242-a21b-4c8782f8ccba" targetNamespace="http://schemas.microsoft.com/office/2006/metadata/properties" ma:root="true" ma:fieldsID="f68f38d94254ca9ff45c846240a5a9e8" ns2:_="" ns3:_="" ns4:_="">
    <xsd:import namespace="60125d03-2d41-4228-9aac-61915c1b549a"/>
    <xsd:import namespace="http://schemas.microsoft.com/sharepoint/v3/fields"/>
    <xsd:import namespace="b6e514df-cb15-4242-a21b-4c8782f8ccba"/>
    <xsd:element name="properties">
      <xsd:complexType>
        <xsd:sequence>
          <xsd:element name="documentManagement">
            <xsd:complexType>
              <xsd:all>
                <xsd:element ref="ns2:Document_x0020_Number" minOccurs="0"/>
                <xsd:element ref="ns3:wic_System_Copyright" minOccurs="0"/>
                <xsd:element ref="ns3:_Revision" minOccurs="0"/>
                <xsd:element ref="ns2:SharedWithUsers" minOccurs="0"/>
                <xsd:element ref="ns2:SharedWithDetails" minOccurs="0"/>
                <xsd:element ref="ns2:Document_x0020_Languag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125d03-2d41-4228-9aac-61915c1b549a" elementFormDefault="qualified">
    <xsd:import namespace="http://schemas.microsoft.com/office/2006/documentManagement/types"/>
    <xsd:import namespace="http://schemas.microsoft.com/office/infopath/2007/PartnerControls"/>
    <xsd:element name="Document_x0020_Number" ma:index="8" nillable="true" ma:displayName="Document Number" ma:internalName="Document_x0020_Number">
      <xsd:simpleType>
        <xsd:restriction base="dms:Text">
          <xsd:maxLength value="255"/>
        </xsd:restriction>
      </xsd:simpleType>
    </xsd:element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Document_x0020_Language" ma:index="13" nillable="true" ma:displayName="Document Language" ma:format="Dropdown" ma:internalName="Document_x0020_Language" ma:readOnly="false">
      <xsd:simpleType>
        <xsd:restriction base="dms:Choice">
          <xsd:enumeration value="-"/>
          <xsd:enumeration value="EN"/>
          <xsd:enumeration value="TR"/>
          <xsd:enumeration value="ES"/>
          <xsd:enumeration value="DE"/>
          <xsd:enumeration value="FR"/>
          <xsd:enumeration value="AR"/>
          <xsd:enumeration value="Other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wic_System_Copyright" ma:index="9" nillable="true" ma:displayName="Copyright" ma:internalName="Copyright">
      <xsd:simpleType>
        <xsd:restriction base="dms:Text"/>
      </xsd:simpleType>
    </xsd:element>
    <xsd:element name="_Revision" ma:index="10" nillable="true" ma:displayName="Revision" ma:internalName="Revision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e514df-cb15-4242-a21b-4c8782f8ccba" elementFormDefault="qualified">
    <xsd:import namespace="http://schemas.microsoft.com/office/2006/documentManagement/types"/>
    <xsd:import namespace="http://schemas.microsoft.com/office/infopath/2007/PartnerControls"/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ED48AE-861B-4547-9BD0-E565B732BB96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sharepoint/v3/fields"/>
    <ds:schemaRef ds:uri="http://purl.org/dc/dcmitype/"/>
    <ds:schemaRef ds:uri="http://schemas.openxmlformats.org/package/2006/metadata/core-properties"/>
    <ds:schemaRef ds:uri="60125d03-2d41-4228-9aac-61915c1b549a"/>
    <ds:schemaRef ds:uri="http://schemas.microsoft.com/office/infopath/2007/PartnerControls"/>
    <ds:schemaRef ds:uri="b6e514df-cb15-4242-a21b-4c8782f8ccba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4CA247F-C4F1-426E-9F2F-AFB74E10EC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125d03-2d41-4228-9aac-61915c1b549a"/>
    <ds:schemaRef ds:uri="http://schemas.microsoft.com/sharepoint/v3/fields"/>
    <ds:schemaRef ds:uri="b6e514df-cb15-4242-a21b-4c8782f8cc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7DF6AEE-C901-4264-BE15-13E51460B1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3463</TotalTime>
  <Words>176</Words>
  <Application>Microsoft Office PowerPoint</Application>
  <PresentationFormat>Widescreen</PresentationFormat>
  <Paragraphs>24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Calibri</vt:lpstr>
      <vt:lpstr>Calibri Light</vt:lpstr>
      <vt:lpstr>Roboto Condensed</vt:lpstr>
      <vt:lpstr>Roboto Condensed Light</vt:lpstr>
      <vt:lpstr>Roboto Light</vt:lpstr>
      <vt:lpstr>RobotoCondensed-Bold</vt:lpstr>
      <vt:lpstr>Custom Design</vt:lpstr>
      <vt:lpstr>Office Theme</vt:lpstr>
      <vt:lpstr>1_Office Theme</vt:lpstr>
      <vt:lpstr>pptAF9D.tmp</vt:lpstr>
      <vt:lpstr>Speech Enabled  Smart Technologies</vt:lpstr>
      <vt:lpstr>PowerPoint Presentation</vt:lpstr>
      <vt:lpstr>Hakkımda</vt:lpstr>
      <vt:lpstr>PowerPoint Presentation</vt:lpstr>
      <vt:lpstr>PowerPoint Presentation</vt:lpstr>
      <vt:lpstr>Görev &amp; Servisler</vt:lpstr>
      <vt:lpstr>PowerPoint Presentation</vt:lpstr>
      <vt:lpstr>Speech Enabled  Smart Technologies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Enabled  Smart Technologies</dc:title>
  <dc:creator>Hilal Bakanay</dc:creator>
  <cp:lastModifiedBy>İbrahim Onat</cp:lastModifiedBy>
  <cp:revision>11</cp:revision>
  <dcterms:created xsi:type="dcterms:W3CDTF">2019-02-28T08:46:41Z</dcterms:created>
  <dcterms:modified xsi:type="dcterms:W3CDTF">2019-03-03T15:31:20Z</dcterms:modified>
</cp:coreProperties>
</file>