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D8CF-EB00-4A13-A315-1CFE1296B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D85F1-E32D-4028-8F50-21F36A842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091D0-D178-47DB-94F2-8FF3A65D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B617-0C05-452C-9036-6DB9C96679D0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3F707-5A1B-4FAB-B5D0-162FF7B1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89080-CD25-4182-AC2D-03042512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4AB8-ABBA-41BB-9572-7A4C4246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6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EB11-EDA8-45E6-994E-CEC6DC5F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546F5-4A18-44C1-89A1-2886125E6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08A51-6B32-43BD-B3BC-281ACF11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B617-0C05-452C-9036-6DB9C96679D0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A9E51-223E-4745-A98B-A2B11D27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9507C-1C03-40D9-9BA6-89F6CAA5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4AB8-ABBA-41BB-9572-7A4C4246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7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1FB55-B827-4188-AD5E-81856752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2DB16-E462-4D22-9FAB-CD25ED49F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29562-9245-4C85-AAC8-AA13A3CA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B617-0C05-452C-9036-6DB9C96679D0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07E8-F1EA-497D-A07A-95AC52A4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EBCB8-6D6C-4C1E-ABF0-B5B48DCA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4AB8-ABBA-41BB-9572-7A4C4246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3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9786-5152-44E9-BD0A-AEEFA46F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3782E-8392-4F2B-B31D-FD142B39A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CA8BF-D1D7-4426-B1F1-C363242F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B617-0C05-452C-9036-6DB9C96679D0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B5E6F-9EF9-4BCB-9CF9-FA94F145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A31F7-28C1-4B1A-9660-69EB3698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4AB8-ABBA-41BB-9572-7A4C4246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0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882CC-7403-4F41-A2A3-22A58F34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EA9DC-BB03-4B35-9AD7-3D5EF653F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9C765-3D79-4F87-8CD7-5563D81A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B617-0C05-452C-9036-6DB9C96679D0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FDD4F-0A2F-475A-9D60-87C72DCB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ABD5A-95CD-4FE0-82CC-1F6BB763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4AB8-ABBA-41BB-9572-7A4C4246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0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6A11-5E7E-4BB5-93AD-B9AF4CE5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7D122-69D6-4F48-B127-D0CB835ED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CB627-A9EE-4866-BB26-F9B9F750A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27288-F951-4B5E-89E6-DCCBFBC6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B617-0C05-452C-9036-6DB9C96679D0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801A9-E5CD-405A-8C44-72530509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2E33D-571B-4595-ACD1-E4FBEBE4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4AB8-ABBA-41BB-9572-7A4C4246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7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47C0-8D15-4C7B-8E4F-B2C553CE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CC1ED-6A4B-4027-91F6-0F61F632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6B04F-3F49-4BC5-A0F9-B2C6F5F5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D74B3-2897-4C2B-AB3E-3A3ABD20F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B510D-8FF9-491B-9911-C75F879E6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49612-A435-4B8A-8BD2-07042203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B617-0C05-452C-9036-6DB9C96679D0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D1BE0-FAE6-4719-B754-1CB3003A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59472-D79A-48BE-924E-BFD3D5DF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4AB8-ABBA-41BB-9572-7A4C4246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852D-F4B2-43E4-9F97-6053C771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8824C-6AF3-4DDF-BE9D-63D6D6B7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B617-0C05-452C-9036-6DB9C96679D0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9BFCD-E1E7-41D2-BFB7-44ED4767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95A9F-275F-40D6-B492-C304DC9A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4AB8-ABBA-41BB-9572-7A4C4246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2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5C8DB-3C49-4442-B8AE-8E93F1CF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B617-0C05-452C-9036-6DB9C96679D0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B9678-7C9D-47D0-A883-B8F5A351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5EA00-9629-471C-8F0B-AF6553BF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4AB8-ABBA-41BB-9572-7A4C4246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1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0EF3-8862-47D7-926B-14321452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F0A24-D65B-4547-8F93-65780C5B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1BFE8-B33D-42DF-88F4-3BF33B063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2EA38-9042-4BE5-AC6D-BA84513E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B617-0C05-452C-9036-6DB9C96679D0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CB386-CCBC-43F2-866E-981684C8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020BF-C3B0-40D4-9EF5-F0844E73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4AB8-ABBA-41BB-9572-7A4C4246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6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8BB1-A096-4BA9-8BD8-7557E34F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116133-6E67-4F6A-9CA9-B13E31F18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F3985-307B-43E9-B310-2FF89CEE7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61A02-A643-436E-9524-2B9D9D84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B617-0C05-452C-9036-6DB9C96679D0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CB3DD-983B-49FC-9768-B842F5E2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06BED-4F87-4DFB-A9D5-57F6410D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4AB8-ABBA-41BB-9572-7A4C4246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8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60EA4-3E74-44D4-A32A-889354F6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18CE0-58A9-49DB-8C2D-5EBB0FE9D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71EE4-05D4-4474-8BA7-5438AC81C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5B617-0C05-452C-9036-6DB9C96679D0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5226F-BC46-46CD-8118-5B49EDE06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94C08-15A6-426F-B420-0D9BB2178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C4AB8-ABBA-41BB-9572-7A4C4246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7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mssq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4C4B-63C4-466E-A2DC-C3193FE18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 TO 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01E18-0477-4F58-91BA-F5172740C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8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8E6E-151C-42F0-A40F-93934B54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AFA9A-A0C1-44FD-905D-EE96D64FC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  <a:p>
            <a:r>
              <a:rPr lang="en-US" dirty="0"/>
              <a:t>app</a:t>
            </a:r>
          </a:p>
          <a:p>
            <a:r>
              <a:rPr lang="en-US" dirty="0" err="1"/>
              <a:t>app.get</a:t>
            </a:r>
            <a:endParaRPr lang="en-US" dirty="0"/>
          </a:p>
          <a:p>
            <a:pPr lvl="1"/>
            <a:r>
              <a:rPr lang="en-US" dirty="0"/>
              <a:t>Request-Response</a:t>
            </a:r>
          </a:p>
          <a:p>
            <a:r>
              <a:rPr lang="en-US" dirty="0" err="1"/>
              <a:t>app.listen</a:t>
            </a:r>
            <a:endParaRPr lang="en-US" dirty="0"/>
          </a:p>
          <a:p>
            <a:pPr lvl="1"/>
            <a:r>
              <a:rPr lang="en-US" dirty="0"/>
              <a:t>Port</a:t>
            </a:r>
          </a:p>
          <a:p>
            <a:r>
              <a:rPr lang="en-US" dirty="0"/>
              <a:t>Run!</a:t>
            </a:r>
          </a:p>
          <a:p>
            <a:pPr lvl="1"/>
            <a:r>
              <a:rPr lang="en-US" dirty="0"/>
              <a:t>node index.js</a:t>
            </a:r>
          </a:p>
        </p:txBody>
      </p:sp>
    </p:spTree>
    <p:extLst>
      <p:ext uri="{BB962C8B-B14F-4D97-AF65-F5344CB8AC3E}">
        <p14:creationId xmlns:p14="http://schemas.microsoft.com/office/powerpoint/2010/main" val="47922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E990-776A-43F3-851C-CB78D164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A943A-459F-4959-8B54-CEAE744C8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Pug view engine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olustur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E7D7FB-0C87-4F4E-998C-E7E0CA13B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211" y="1938085"/>
            <a:ext cx="2885902" cy="314138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FBF40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FBF40"/>
                </a:solidFill>
                <a:effectLst/>
                <a:latin typeface="Consolas" panose="020B0609020204030204" pitchFamily="49" charset="0"/>
              </a:rPr>
              <a:t> install express-generator -g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74A88C3-7B99-42EE-9FCD-4B046BCF0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210" y="2387160"/>
            <a:ext cx="2885903" cy="314138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FBF40"/>
                </a:solidFill>
                <a:effectLst/>
                <a:latin typeface="Consolas" panose="020B0609020204030204" pitchFamily="49" charset="0"/>
              </a:rPr>
              <a:t>express --view=pug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FBF40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755A-D740-4DA3-A075-883DB248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060B-E912-4E5D-A1BB-28609863B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https://www.npmjs.com/package/mssql</a:t>
            </a:r>
            <a:endParaRPr lang="en-US" dirty="0"/>
          </a:p>
          <a:p>
            <a:r>
              <a:rPr lang="en-US"/>
              <a:t>Return an advert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6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BE TO FE</vt:lpstr>
      <vt:lpstr>Hello World!</vt:lpstr>
      <vt:lpstr>Template Generation</vt:lpstr>
      <vt:lpstr>Db Connection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TO FE</dc:title>
  <dc:creator>İbrahim Özgön</dc:creator>
  <cp:lastModifiedBy>İbrahim Özgön</cp:lastModifiedBy>
  <cp:revision>5</cp:revision>
  <dcterms:created xsi:type="dcterms:W3CDTF">2019-01-24T08:45:43Z</dcterms:created>
  <dcterms:modified xsi:type="dcterms:W3CDTF">2019-01-24T09:13:16Z</dcterms:modified>
</cp:coreProperties>
</file>