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B4D-95B7-4A76-8EFD-0A45693F40F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3AE3-5402-4320-B1DA-E2817703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Osss</dc:creator>
  <cp:lastModifiedBy>Osss</cp:lastModifiedBy>
  <cp:revision>1</cp:revision>
  <dcterms:created xsi:type="dcterms:W3CDTF">2025-01-07T19:09:20Z</dcterms:created>
  <dcterms:modified xsi:type="dcterms:W3CDTF">2025-01-07T19:09:26Z</dcterms:modified>
</cp:coreProperties>
</file>