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6" r:id="rId2"/>
    <p:sldMasterId id="2147483661" r:id="rId3"/>
    <p:sldMasterId id="2147483657" r:id="rId4"/>
    <p:sldMasterId id="2147483658" r:id="rId5"/>
    <p:sldMasterId id="2147483664" r:id="rId6"/>
    <p:sldMasterId id="2147483660" r:id="rId7"/>
    <p:sldMasterId id="2147483662" r:id="rId8"/>
    <p:sldMasterId id="2147483663" r:id="rId9"/>
    <p:sldMasterId id="2147483659" r:id="rId10"/>
    <p:sldMasterId id="2147483777" r:id="rId11"/>
  </p:sldMasterIdLst>
  <p:notesMasterIdLst>
    <p:notesMasterId r:id="rId99"/>
  </p:notesMasterIdLst>
  <p:handoutMasterIdLst>
    <p:handoutMasterId r:id="rId100"/>
  </p:handoutMasterIdLst>
  <p:sldIdLst>
    <p:sldId id="257" r:id="rId12"/>
    <p:sldId id="258" r:id="rId13"/>
    <p:sldId id="353" r:id="rId14"/>
    <p:sldId id="354" r:id="rId15"/>
    <p:sldId id="379" r:id="rId16"/>
    <p:sldId id="347" r:id="rId17"/>
    <p:sldId id="315" r:id="rId18"/>
    <p:sldId id="268" r:id="rId19"/>
    <p:sldId id="382" r:id="rId20"/>
    <p:sldId id="355" r:id="rId21"/>
    <p:sldId id="265" r:id="rId22"/>
    <p:sldId id="267" r:id="rId23"/>
    <p:sldId id="269" r:id="rId24"/>
    <p:sldId id="357" r:id="rId25"/>
    <p:sldId id="380" r:id="rId26"/>
    <p:sldId id="358" r:id="rId27"/>
    <p:sldId id="381" r:id="rId28"/>
    <p:sldId id="378" r:id="rId29"/>
    <p:sldId id="324" r:id="rId30"/>
    <p:sldId id="273" r:id="rId31"/>
    <p:sldId id="274" r:id="rId32"/>
    <p:sldId id="275" r:id="rId33"/>
    <p:sldId id="276" r:id="rId34"/>
    <p:sldId id="277" r:id="rId35"/>
    <p:sldId id="280" r:id="rId36"/>
    <p:sldId id="282" r:id="rId37"/>
    <p:sldId id="283" r:id="rId38"/>
    <p:sldId id="285" r:id="rId39"/>
    <p:sldId id="325" r:id="rId40"/>
    <p:sldId id="326" r:id="rId41"/>
    <p:sldId id="359" r:id="rId42"/>
    <p:sldId id="290" r:id="rId43"/>
    <p:sldId id="327" r:id="rId44"/>
    <p:sldId id="291" r:id="rId45"/>
    <p:sldId id="292" r:id="rId46"/>
    <p:sldId id="293" r:id="rId47"/>
    <p:sldId id="360" r:id="rId48"/>
    <p:sldId id="361" r:id="rId49"/>
    <p:sldId id="319" r:id="rId50"/>
    <p:sldId id="320" r:id="rId51"/>
    <p:sldId id="321" r:id="rId52"/>
    <p:sldId id="362" r:id="rId53"/>
    <p:sldId id="363" r:id="rId54"/>
    <p:sldId id="383" r:id="rId55"/>
    <p:sldId id="387" r:id="rId56"/>
    <p:sldId id="388" r:id="rId57"/>
    <p:sldId id="328" r:id="rId58"/>
    <p:sldId id="329" r:id="rId59"/>
    <p:sldId id="330" r:id="rId60"/>
    <p:sldId id="331" r:id="rId61"/>
    <p:sldId id="364" r:id="rId62"/>
    <p:sldId id="332" r:id="rId63"/>
    <p:sldId id="333" r:id="rId64"/>
    <p:sldId id="385" r:id="rId65"/>
    <p:sldId id="386" r:id="rId66"/>
    <p:sldId id="391" r:id="rId67"/>
    <p:sldId id="390" r:id="rId68"/>
    <p:sldId id="392" r:id="rId69"/>
    <p:sldId id="393" r:id="rId70"/>
    <p:sldId id="365" r:id="rId71"/>
    <p:sldId id="334" r:id="rId72"/>
    <p:sldId id="335" r:id="rId73"/>
    <p:sldId id="336" r:id="rId74"/>
    <p:sldId id="337" r:id="rId75"/>
    <p:sldId id="338" r:id="rId76"/>
    <p:sldId id="366" r:id="rId77"/>
    <p:sldId id="375" r:id="rId78"/>
    <p:sldId id="376" r:id="rId79"/>
    <p:sldId id="374" r:id="rId80"/>
    <p:sldId id="367" r:id="rId81"/>
    <p:sldId id="368" r:id="rId82"/>
    <p:sldId id="339" r:id="rId83"/>
    <p:sldId id="340" r:id="rId84"/>
    <p:sldId id="341" r:id="rId85"/>
    <p:sldId id="342" r:id="rId86"/>
    <p:sldId id="370" r:id="rId87"/>
    <p:sldId id="343" r:id="rId88"/>
    <p:sldId id="344" r:id="rId89"/>
    <p:sldId id="372" r:id="rId90"/>
    <p:sldId id="323" r:id="rId91"/>
    <p:sldId id="345" r:id="rId92"/>
    <p:sldId id="346" r:id="rId93"/>
    <p:sldId id="349" r:id="rId94"/>
    <p:sldId id="350" r:id="rId95"/>
    <p:sldId id="373" r:id="rId96"/>
    <p:sldId id="311" r:id="rId97"/>
    <p:sldId id="312" r:id="rId98"/>
  </p:sldIdLst>
  <p:sldSz cx="9144000" cy="6858000" type="screen4x3"/>
  <p:notesSz cx="6934200" cy="9234488"/>
  <p:defaultTextStyle>
    <a:defPPr>
      <a:defRPr lang="en-US"/>
    </a:defPPr>
    <a:lvl1pPr algn="l" rtl="0" eaLnBrk="0" fontAlgn="base" hangingPunct="0">
      <a:spcBef>
        <a:spcPct val="0"/>
      </a:spcBef>
      <a:spcAft>
        <a:spcPct val="0"/>
      </a:spcAft>
      <a:defRPr sz="1600" kern="1200">
        <a:solidFill>
          <a:srgbClr val="275AFF"/>
        </a:solidFill>
        <a:latin typeface="Arial" panose="020B0604020202020204" pitchFamily="34" charset="0"/>
        <a:ea typeface="+mn-ea"/>
        <a:cs typeface="Times New Roman" panose="02020603050405020304" pitchFamily="18" charset="0"/>
      </a:defRPr>
    </a:lvl1pPr>
    <a:lvl2pPr marL="457200" algn="l" rtl="0" eaLnBrk="0" fontAlgn="base" hangingPunct="0">
      <a:spcBef>
        <a:spcPct val="0"/>
      </a:spcBef>
      <a:spcAft>
        <a:spcPct val="0"/>
      </a:spcAft>
      <a:defRPr sz="1600" kern="1200">
        <a:solidFill>
          <a:srgbClr val="275AFF"/>
        </a:solidFill>
        <a:latin typeface="Arial" panose="020B0604020202020204" pitchFamily="34" charset="0"/>
        <a:ea typeface="+mn-ea"/>
        <a:cs typeface="Times New Roman" panose="02020603050405020304" pitchFamily="18" charset="0"/>
      </a:defRPr>
    </a:lvl2pPr>
    <a:lvl3pPr marL="914400" algn="l" rtl="0" eaLnBrk="0" fontAlgn="base" hangingPunct="0">
      <a:spcBef>
        <a:spcPct val="0"/>
      </a:spcBef>
      <a:spcAft>
        <a:spcPct val="0"/>
      </a:spcAft>
      <a:defRPr sz="1600" kern="1200">
        <a:solidFill>
          <a:srgbClr val="275AFF"/>
        </a:solidFill>
        <a:latin typeface="Arial" panose="020B0604020202020204" pitchFamily="34" charset="0"/>
        <a:ea typeface="+mn-ea"/>
        <a:cs typeface="Times New Roman" panose="02020603050405020304" pitchFamily="18" charset="0"/>
      </a:defRPr>
    </a:lvl3pPr>
    <a:lvl4pPr marL="1371600" algn="l" rtl="0" eaLnBrk="0" fontAlgn="base" hangingPunct="0">
      <a:spcBef>
        <a:spcPct val="0"/>
      </a:spcBef>
      <a:spcAft>
        <a:spcPct val="0"/>
      </a:spcAft>
      <a:defRPr sz="1600" kern="1200">
        <a:solidFill>
          <a:srgbClr val="275AFF"/>
        </a:solidFill>
        <a:latin typeface="Arial" panose="020B0604020202020204" pitchFamily="34" charset="0"/>
        <a:ea typeface="+mn-ea"/>
        <a:cs typeface="Times New Roman" panose="02020603050405020304" pitchFamily="18" charset="0"/>
      </a:defRPr>
    </a:lvl4pPr>
    <a:lvl5pPr marL="1828800" algn="l" rtl="0" eaLnBrk="0" fontAlgn="base" hangingPunct="0">
      <a:spcBef>
        <a:spcPct val="0"/>
      </a:spcBef>
      <a:spcAft>
        <a:spcPct val="0"/>
      </a:spcAft>
      <a:defRPr sz="1600" kern="1200">
        <a:solidFill>
          <a:srgbClr val="275AFF"/>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1600" kern="1200">
        <a:solidFill>
          <a:srgbClr val="275AFF"/>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1600" kern="1200">
        <a:solidFill>
          <a:srgbClr val="275AFF"/>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1600" kern="1200">
        <a:solidFill>
          <a:srgbClr val="275AFF"/>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1600" kern="1200">
        <a:solidFill>
          <a:srgbClr val="275AFF"/>
        </a:solidFill>
        <a:latin typeface="Arial" panose="020B0604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CED6"/>
    <a:srgbClr val="FFFFCC"/>
    <a:srgbClr val="FFFFFF"/>
    <a:srgbClr val="5172B3"/>
    <a:srgbClr val="FDC382"/>
    <a:srgbClr val="D8A57E"/>
    <a:srgbClr val="F9F9F7"/>
    <a:srgbClr val="F0F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41" autoAdjust="0"/>
    <p:restoredTop sz="86526" autoAdjust="0"/>
  </p:normalViewPr>
  <p:slideViewPr>
    <p:cSldViewPr>
      <p:cViewPr varScale="1">
        <p:scale>
          <a:sx n="88" d="100"/>
          <a:sy n="88" d="100"/>
        </p:scale>
        <p:origin x="1258" y="62"/>
      </p:cViewPr>
      <p:guideLst>
        <p:guide orient="horz" pos="2160"/>
        <p:guide pos="2880"/>
      </p:guideLst>
    </p:cSldViewPr>
  </p:slideViewPr>
  <p:outlineViewPr>
    <p:cViewPr>
      <p:scale>
        <a:sx n="30" d="100"/>
        <a:sy n="30" d="100"/>
      </p:scale>
      <p:origin x="0" y="0"/>
    </p:cViewPr>
    <p:sldLst>
      <p:sld r:id="rId1" collapse="1"/>
    </p:sldLst>
  </p:outlineViewPr>
  <p:notesTextViewPr>
    <p:cViewPr>
      <p:scale>
        <a:sx n="100" d="100"/>
        <a:sy n="100" d="100"/>
      </p:scale>
      <p:origin x="0" y="0"/>
    </p:cViewPr>
  </p:notesTextViewPr>
  <p:sorterViewPr>
    <p:cViewPr varScale="1">
      <p:scale>
        <a:sx n="1" d="1"/>
        <a:sy n="1" d="1"/>
      </p:scale>
      <p:origin x="0" y="-19488"/>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6" Type="http://schemas.openxmlformats.org/officeDocument/2006/relationships/slide" Target="slides/slide5.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102"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slide" Target="slides/slide84.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80" Type="http://schemas.openxmlformats.org/officeDocument/2006/relationships/slide" Target="slides/slide69.xml"/><Relationship Id="rId85" Type="http://schemas.openxmlformats.org/officeDocument/2006/relationships/slide" Target="slides/slide7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103" Type="http://schemas.openxmlformats.org/officeDocument/2006/relationships/theme" Target="theme/theme1.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slide" Target="slides/slide8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slide" Target="slides/slide87.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5" tIns="46193" rIns="92385" bIns="46193" numCol="1" anchor="t" anchorCtr="0" compatLnSpc="1">
            <a:prstTxWarp prst="textNoShape">
              <a:avLst/>
            </a:prstTxWarp>
          </a:bodyPr>
          <a:lstStyle>
            <a:lvl1pPr defTabSz="923925" eaLnBrk="1" hangingPunct="1">
              <a:spcAft>
                <a:spcPct val="0"/>
              </a:spcAft>
              <a:buClrTx/>
              <a:defRPr sz="1200">
                <a:solidFill>
                  <a:schemeClr val="tx1"/>
                </a:solidFill>
              </a:defRPr>
            </a:lvl1pPr>
          </a:lstStyle>
          <a:p>
            <a:pPr>
              <a:defRPr/>
            </a:pPr>
            <a:endParaRPr lang="en-US" altLang="en-US"/>
          </a:p>
        </p:txBody>
      </p:sp>
      <p:sp>
        <p:nvSpPr>
          <p:cNvPr id="5123" name="Rectangle 3"/>
          <p:cNvSpPr>
            <a:spLocks noGrp="1" noChangeArrowheads="1"/>
          </p:cNvSpPr>
          <p:nvPr>
            <p:ph type="dt" sz="quarter" idx="1"/>
          </p:nvPr>
        </p:nvSpPr>
        <p:spPr bwMode="auto">
          <a:xfrm>
            <a:off x="3927475"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5" tIns="46193" rIns="92385" bIns="46193" numCol="1" anchor="t" anchorCtr="0" compatLnSpc="1">
            <a:prstTxWarp prst="textNoShape">
              <a:avLst/>
            </a:prstTxWarp>
          </a:bodyPr>
          <a:lstStyle>
            <a:lvl1pPr algn="r" defTabSz="923925" eaLnBrk="1" hangingPunct="1">
              <a:spcAft>
                <a:spcPct val="0"/>
              </a:spcAft>
              <a:buClrTx/>
              <a:defRPr sz="1200">
                <a:solidFill>
                  <a:schemeClr val="tx1"/>
                </a:solidFill>
              </a:defRPr>
            </a:lvl1pPr>
          </a:lstStyle>
          <a:p>
            <a:pPr>
              <a:defRPr/>
            </a:pPr>
            <a:endParaRPr lang="en-US" altLang="en-US"/>
          </a:p>
        </p:txBody>
      </p:sp>
      <p:sp>
        <p:nvSpPr>
          <p:cNvPr id="5124" name="Rectangle 4"/>
          <p:cNvSpPr>
            <a:spLocks noGrp="1" noChangeArrowheads="1"/>
          </p:cNvSpPr>
          <p:nvPr>
            <p:ph type="ftr" sz="quarter" idx="2"/>
          </p:nvPr>
        </p:nvSpPr>
        <p:spPr bwMode="auto">
          <a:xfrm>
            <a:off x="0" y="8770938"/>
            <a:ext cx="30051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5" tIns="46193" rIns="92385" bIns="46193" numCol="1" anchor="b" anchorCtr="0" compatLnSpc="1">
            <a:prstTxWarp prst="textNoShape">
              <a:avLst/>
            </a:prstTxWarp>
          </a:bodyPr>
          <a:lstStyle>
            <a:lvl1pPr defTabSz="923925" eaLnBrk="1" hangingPunct="1">
              <a:spcAft>
                <a:spcPct val="0"/>
              </a:spcAft>
              <a:buClrTx/>
              <a:defRPr sz="1200">
                <a:solidFill>
                  <a:schemeClr val="tx1"/>
                </a:solidFill>
              </a:defRPr>
            </a:lvl1pPr>
          </a:lstStyle>
          <a:p>
            <a:pPr>
              <a:defRPr/>
            </a:pPr>
            <a:endParaRPr lang="en-US" altLang="en-US"/>
          </a:p>
        </p:txBody>
      </p:sp>
      <p:sp>
        <p:nvSpPr>
          <p:cNvPr id="5125" name="Rectangle 5"/>
          <p:cNvSpPr>
            <a:spLocks noGrp="1" noChangeArrowheads="1"/>
          </p:cNvSpPr>
          <p:nvPr>
            <p:ph type="sldNum" sz="quarter" idx="3"/>
          </p:nvPr>
        </p:nvSpPr>
        <p:spPr bwMode="auto">
          <a:xfrm>
            <a:off x="3927475" y="8770938"/>
            <a:ext cx="30051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5" tIns="46193" rIns="92385" bIns="46193" numCol="1" anchor="b" anchorCtr="0" compatLnSpc="1">
            <a:prstTxWarp prst="textNoShape">
              <a:avLst/>
            </a:prstTxWarp>
          </a:bodyPr>
          <a:lstStyle>
            <a:lvl1pPr algn="r" defTabSz="923925" eaLnBrk="1" hangingPunct="1">
              <a:spcAft>
                <a:spcPct val="0"/>
              </a:spcAft>
              <a:buClrTx/>
              <a:defRPr sz="1200">
                <a:solidFill>
                  <a:schemeClr val="tx1"/>
                </a:solidFill>
              </a:defRPr>
            </a:lvl1pPr>
          </a:lstStyle>
          <a:p>
            <a:pPr>
              <a:defRPr/>
            </a:pPr>
            <a:fld id="{36442D8C-AA74-4A45-8F6B-DBFE6DB4AD0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5" tIns="46193" rIns="92385" bIns="46193" numCol="1" anchor="t" anchorCtr="0" compatLnSpc="1">
            <a:prstTxWarp prst="textNoShape">
              <a:avLst/>
            </a:prstTxWarp>
          </a:bodyPr>
          <a:lstStyle>
            <a:lvl1pPr defTabSz="923925" eaLnBrk="1" hangingPunct="1">
              <a:spcAft>
                <a:spcPct val="0"/>
              </a:spcAft>
              <a:buClrTx/>
              <a:defRPr sz="1200">
                <a:solidFill>
                  <a:schemeClr val="tx1"/>
                </a:solidFill>
              </a:defRPr>
            </a:lvl1pPr>
          </a:lstStyle>
          <a:p>
            <a:pPr>
              <a:defRPr/>
            </a:pPr>
            <a:endParaRPr lang="en-US" altLang="en-US"/>
          </a:p>
        </p:txBody>
      </p:sp>
      <p:sp>
        <p:nvSpPr>
          <p:cNvPr id="7171" name="Rectangle 3"/>
          <p:cNvSpPr>
            <a:spLocks noGrp="1" noChangeArrowheads="1"/>
          </p:cNvSpPr>
          <p:nvPr>
            <p:ph type="dt" idx="1"/>
          </p:nvPr>
        </p:nvSpPr>
        <p:spPr bwMode="auto">
          <a:xfrm>
            <a:off x="3927475"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5" tIns="46193" rIns="92385" bIns="46193" numCol="1" anchor="t" anchorCtr="0" compatLnSpc="1">
            <a:prstTxWarp prst="textNoShape">
              <a:avLst/>
            </a:prstTxWarp>
          </a:bodyPr>
          <a:lstStyle>
            <a:lvl1pPr algn="r" defTabSz="923925" eaLnBrk="1" hangingPunct="1">
              <a:spcAft>
                <a:spcPct val="0"/>
              </a:spcAft>
              <a:buClrTx/>
              <a:defRPr sz="1200">
                <a:solidFill>
                  <a:schemeClr val="tx1"/>
                </a:solidFill>
              </a:defRPr>
            </a:lvl1pPr>
          </a:lstStyle>
          <a:p>
            <a:pPr>
              <a:defRPr/>
            </a:pPr>
            <a:endParaRPr lang="en-US" altLang="en-US"/>
          </a:p>
        </p:txBody>
      </p:sp>
      <p:sp>
        <p:nvSpPr>
          <p:cNvPr id="10244" name="Rectangle 4"/>
          <p:cNvSpPr>
            <a:spLocks noGrp="1" noRot="1" noChangeAspect="1" noChangeArrowheads="1" noTextEdit="1"/>
          </p:cNvSpPr>
          <p:nvPr>
            <p:ph type="sldImg" idx="2"/>
          </p:nvPr>
        </p:nvSpPr>
        <p:spPr bwMode="auto">
          <a:xfrm>
            <a:off x="1158875" y="692150"/>
            <a:ext cx="4616450" cy="34623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93738" y="4386263"/>
            <a:ext cx="554672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5" tIns="46193" rIns="92385" bIns="46193"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7174" name="Rectangle 6"/>
          <p:cNvSpPr>
            <a:spLocks noGrp="1" noChangeArrowheads="1"/>
          </p:cNvSpPr>
          <p:nvPr>
            <p:ph type="ftr" sz="quarter" idx="4"/>
          </p:nvPr>
        </p:nvSpPr>
        <p:spPr bwMode="auto">
          <a:xfrm>
            <a:off x="0" y="8770938"/>
            <a:ext cx="30051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5" tIns="46193" rIns="92385" bIns="46193" numCol="1" anchor="b" anchorCtr="0" compatLnSpc="1">
            <a:prstTxWarp prst="textNoShape">
              <a:avLst/>
            </a:prstTxWarp>
          </a:bodyPr>
          <a:lstStyle>
            <a:lvl1pPr defTabSz="923925" eaLnBrk="1" hangingPunct="1">
              <a:spcAft>
                <a:spcPct val="0"/>
              </a:spcAft>
              <a:buClrTx/>
              <a:defRPr sz="1200">
                <a:solidFill>
                  <a:schemeClr val="tx1"/>
                </a:solidFill>
              </a:defRPr>
            </a:lvl1pPr>
          </a:lstStyle>
          <a:p>
            <a:pPr>
              <a:defRPr/>
            </a:pPr>
            <a:endParaRPr lang="en-US" altLang="en-US"/>
          </a:p>
        </p:txBody>
      </p:sp>
      <p:sp>
        <p:nvSpPr>
          <p:cNvPr id="7175" name="Rectangle 7"/>
          <p:cNvSpPr>
            <a:spLocks noGrp="1" noChangeArrowheads="1"/>
          </p:cNvSpPr>
          <p:nvPr>
            <p:ph type="sldNum" sz="quarter" idx="5"/>
          </p:nvPr>
        </p:nvSpPr>
        <p:spPr bwMode="auto">
          <a:xfrm>
            <a:off x="3927475" y="8770938"/>
            <a:ext cx="30051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5" tIns="46193" rIns="92385" bIns="46193" numCol="1" anchor="b" anchorCtr="0" compatLnSpc="1">
            <a:prstTxWarp prst="textNoShape">
              <a:avLst/>
            </a:prstTxWarp>
          </a:bodyPr>
          <a:lstStyle>
            <a:lvl1pPr algn="r" defTabSz="923925" eaLnBrk="1" hangingPunct="1">
              <a:spcAft>
                <a:spcPct val="0"/>
              </a:spcAft>
              <a:buClrTx/>
              <a:defRPr sz="1200">
                <a:solidFill>
                  <a:schemeClr val="tx1"/>
                </a:solidFill>
              </a:defRPr>
            </a:lvl1pPr>
          </a:lstStyle>
          <a:p>
            <a:pPr>
              <a:defRPr/>
            </a:pPr>
            <a:fld id="{A807819E-F168-4C30-AC24-88CD8369F7E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2DEA73F1-6EEB-464E-AC92-C0D418CB1BDA}" type="slidenum">
              <a:rPr lang="en-US" altLang="en-US" sz="1200" smtClean="0">
                <a:solidFill>
                  <a:schemeClr val="tx1"/>
                </a:solidFill>
              </a:rPr>
              <a:pPr/>
              <a:t>1</a:t>
            </a:fld>
            <a:endParaRPr lang="en-US" altLang="en-US" sz="1200" smtClean="0">
              <a:solidFill>
                <a:schemeClr val="tx1"/>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210745D0-49E1-4400-BEFF-0C9366FEF23D}" type="slidenum">
              <a:rPr lang="en-US" altLang="en-US" sz="1200" smtClean="0">
                <a:solidFill>
                  <a:schemeClr val="tx1"/>
                </a:solidFill>
              </a:rPr>
              <a:pPr/>
              <a:t>11</a:t>
            </a:fld>
            <a:endParaRPr lang="en-US" altLang="en-US" sz="1200" smtClean="0">
              <a:solidFill>
                <a:schemeClr val="tx1"/>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AB585BDF-22AD-4A5F-AE12-8DB4ADBD64D0}" type="slidenum">
              <a:rPr lang="en-US" altLang="en-US" sz="1200" smtClean="0">
                <a:solidFill>
                  <a:schemeClr val="tx1"/>
                </a:solidFill>
              </a:rPr>
              <a:pPr/>
              <a:t>12</a:t>
            </a:fld>
            <a:endParaRPr lang="en-US" altLang="en-US" sz="1200" smtClean="0">
              <a:solidFill>
                <a:schemeClr val="tx1"/>
              </a:solidFill>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AA055F49-D295-4115-A109-211B8C70CD29}" type="slidenum">
              <a:rPr lang="en-US" altLang="en-US" sz="1200" smtClean="0">
                <a:solidFill>
                  <a:schemeClr val="tx1"/>
                </a:solidFill>
              </a:rPr>
              <a:pPr/>
              <a:t>13</a:t>
            </a:fld>
            <a:endParaRPr lang="en-US" altLang="en-US" sz="1200" smtClean="0">
              <a:solidFill>
                <a:schemeClr val="tx1"/>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95A69A6B-D044-4B93-839C-DB42D5F195E8}" type="slidenum">
              <a:rPr lang="en-US" altLang="en-US" sz="1200" smtClean="0">
                <a:solidFill>
                  <a:schemeClr val="tx1"/>
                </a:solidFill>
              </a:rPr>
              <a:pPr/>
              <a:t>14</a:t>
            </a:fld>
            <a:endParaRPr lang="en-US" altLang="en-US" sz="1200" smtClean="0">
              <a:solidFill>
                <a:schemeClr val="tx1"/>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2F97475-A0E5-426E-B3C1-440FD7FF51CE}" type="slidenum">
              <a:rPr lang="en-US" altLang="en-US" sz="1200" smtClean="0">
                <a:solidFill>
                  <a:schemeClr val="tx1"/>
                </a:solidFill>
              </a:rPr>
              <a:pPr/>
              <a:t>15</a:t>
            </a:fld>
            <a:endParaRPr lang="en-US" altLang="en-US" sz="1200" smtClean="0">
              <a:solidFill>
                <a:schemeClr val="tx1"/>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28762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2F97475-A0E5-426E-B3C1-440FD7FF51CE}" type="slidenum">
              <a:rPr lang="en-US" altLang="en-US" sz="1200" smtClean="0">
                <a:solidFill>
                  <a:schemeClr val="tx1"/>
                </a:solidFill>
              </a:rPr>
              <a:pPr/>
              <a:t>16</a:t>
            </a:fld>
            <a:endParaRPr lang="en-US" altLang="en-US" sz="1200" smtClean="0">
              <a:solidFill>
                <a:schemeClr val="tx1"/>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2F97475-A0E5-426E-B3C1-440FD7FF51CE}" type="slidenum">
              <a:rPr lang="en-US" altLang="en-US" sz="1200" smtClean="0">
                <a:solidFill>
                  <a:schemeClr val="tx1"/>
                </a:solidFill>
              </a:rPr>
              <a:pPr/>
              <a:t>17</a:t>
            </a:fld>
            <a:endParaRPr lang="en-US" altLang="en-US" sz="1200" smtClean="0">
              <a:solidFill>
                <a:schemeClr val="tx1"/>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02126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8194B209-F0C1-4D5C-83BC-5B8429DD4FFB}" type="slidenum">
              <a:rPr lang="en-US" altLang="en-US" sz="1200" smtClean="0">
                <a:solidFill>
                  <a:schemeClr val="tx1"/>
                </a:solidFill>
              </a:rPr>
              <a:pPr/>
              <a:t>19</a:t>
            </a:fld>
            <a:endParaRPr lang="en-US" altLang="en-US" sz="1200" smtClean="0">
              <a:solidFill>
                <a:schemeClr val="tx1"/>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477F8BF-1A41-4A4D-9C2B-3F1044ADF938}" type="slidenum">
              <a:rPr lang="en-US" altLang="en-US" sz="1200" smtClean="0">
                <a:solidFill>
                  <a:schemeClr val="tx1"/>
                </a:solidFill>
              </a:rPr>
              <a:pPr/>
              <a:t>20</a:t>
            </a:fld>
            <a:endParaRPr lang="en-US" altLang="en-US" sz="1200" smtClean="0">
              <a:solidFill>
                <a:schemeClr val="tx1"/>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BF8FCF1-80C5-4D60-B1A2-53E84EF9A2AE}" type="slidenum">
              <a:rPr lang="en-US" altLang="en-US" sz="1200" smtClean="0">
                <a:solidFill>
                  <a:schemeClr val="tx1"/>
                </a:solidFill>
              </a:rPr>
              <a:pPr/>
              <a:t>21</a:t>
            </a:fld>
            <a:endParaRPr lang="en-US" altLang="en-US" sz="1200" smtClean="0">
              <a:solidFill>
                <a:schemeClr val="tx1"/>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487343C7-35AE-4BDC-BAA7-0650352FC64D}" type="slidenum">
              <a:rPr lang="en-US" altLang="en-US" sz="1200" smtClean="0">
                <a:solidFill>
                  <a:schemeClr val="tx1"/>
                </a:solidFill>
              </a:rPr>
              <a:pPr/>
              <a:t>2</a:t>
            </a:fld>
            <a:endParaRPr lang="en-US" altLang="en-US" sz="1200" smtClean="0">
              <a:solidFill>
                <a:schemeClr val="tx1"/>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EDE82C19-E2D2-43BE-B6F2-86B9279ABE1C}" type="slidenum">
              <a:rPr lang="en-US" altLang="en-US" sz="1200" smtClean="0">
                <a:solidFill>
                  <a:schemeClr val="tx1"/>
                </a:solidFill>
              </a:rPr>
              <a:pPr/>
              <a:t>22</a:t>
            </a:fld>
            <a:endParaRPr lang="en-US" altLang="en-US" sz="1200" smtClean="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759BD06-20FD-42D6-807C-17FCC662585B}" type="slidenum">
              <a:rPr lang="en-US" altLang="en-US" sz="1200" smtClean="0">
                <a:solidFill>
                  <a:schemeClr val="tx1"/>
                </a:solidFill>
              </a:rPr>
              <a:pPr/>
              <a:t>23</a:t>
            </a:fld>
            <a:endParaRPr lang="en-US" altLang="en-US" sz="1200" smtClean="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47E2DE14-AA0C-4AE7-9882-1ED7CDA0C30E}" type="slidenum">
              <a:rPr lang="en-US" altLang="en-US" sz="1200" smtClean="0">
                <a:solidFill>
                  <a:schemeClr val="tx1"/>
                </a:solidFill>
              </a:rPr>
              <a:pPr/>
              <a:t>24</a:t>
            </a:fld>
            <a:endParaRPr lang="en-US" altLang="en-US" sz="1200" smtClean="0">
              <a:solidFill>
                <a:schemeClr val="tx1"/>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F0610C96-FE82-4A9F-BD09-2A45BDCEA0E9}" type="slidenum">
              <a:rPr lang="en-US" altLang="en-US" sz="1200" smtClean="0">
                <a:solidFill>
                  <a:schemeClr val="tx1"/>
                </a:solidFill>
              </a:rPr>
              <a:pPr/>
              <a:t>25</a:t>
            </a:fld>
            <a:endParaRPr lang="en-US" altLang="en-US" sz="1200" smtClean="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85C25B38-8A98-462C-BCB0-47ECD0E9C2AB}" type="slidenum">
              <a:rPr lang="en-US" altLang="en-US" sz="1200" smtClean="0">
                <a:solidFill>
                  <a:schemeClr val="tx1"/>
                </a:solidFill>
              </a:rPr>
              <a:pPr/>
              <a:t>26</a:t>
            </a:fld>
            <a:endParaRPr lang="en-US" altLang="en-US" sz="1200" smtClean="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8F419EAC-E855-44DB-8701-531E9C06A840}" type="slidenum">
              <a:rPr lang="en-US" altLang="en-US" sz="1200" smtClean="0">
                <a:solidFill>
                  <a:schemeClr val="tx1"/>
                </a:solidFill>
              </a:rPr>
              <a:pPr/>
              <a:t>27</a:t>
            </a:fld>
            <a:endParaRPr lang="en-US" altLang="en-US" sz="1200" smtClean="0">
              <a:solidFill>
                <a:schemeClr val="tx1"/>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9FC531B1-83F5-4519-9C92-2748B7FE7803}" type="slidenum">
              <a:rPr lang="en-US" altLang="en-US" sz="1200" smtClean="0">
                <a:solidFill>
                  <a:schemeClr val="tx1"/>
                </a:solidFill>
              </a:rPr>
              <a:pPr/>
              <a:t>28</a:t>
            </a:fld>
            <a:endParaRPr lang="en-US" altLang="en-US" sz="1200" smtClean="0">
              <a:solidFill>
                <a:schemeClr val="tx1"/>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A197BBA2-8785-448A-9444-592FA087BAC1}" type="slidenum">
              <a:rPr lang="en-US" altLang="en-US" sz="1200" smtClean="0">
                <a:solidFill>
                  <a:schemeClr val="tx1"/>
                </a:solidFill>
              </a:rPr>
              <a:pPr/>
              <a:t>29</a:t>
            </a:fld>
            <a:endParaRPr lang="en-US" altLang="en-US" sz="1200" smtClean="0">
              <a:solidFill>
                <a:schemeClr val="tx1"/>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smtClean="0">
              <a:ea typeface="Times New Roman" panose="02020603050405020304" pitchFamily="18" charset="0"/>
              <a:cs typeface="AGaramond"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5DDA561-A039-4C72-A297-8F0D1E87A354}" type="slidenum">
              <a:rPr lang="en-US" altLang="en-US" sz="1200" smtClean="0">
                <a:solidFill>
                  <a:schemeClr val="tx1"/>
                </a:solidFill>
              </a:rPr>
              <a:pPr/>
              <a:t>30</a:t>
            </a:fld>
            <a:endParaRPr lang="en-US" altLang="en-US" sz="1200" smtClean="0">
              <a:solidFill>
                <a:schemeClr val="tx1"/>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ltLang="en-US" smtClean="0">
              <a:ea typeface="Times New Roman" panose="02020603050405020304" pitchFamily="18" charset="0"/>
              <a:cs typeface="AGaramond"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30B66AC4-2197-47BD-87D2-A2EACD7C6EE6}" type="slidenum">
              <a:rPr lang="en-US" altLang="en-US" sz="1200" smtClean="0">
                <a:solidFill>
                  <a:schemeClr val="tx1"/>
                </a:solidFill>
              </a:rPr>
              <a:pPr/>
              <a:t>31</a:t>
            </a:fld>
            <a:endParaRPr lang="en-US" altLang="en-US" sz="120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r>
              <a:rPr lang="en-US" altLang="en-US" smtClean="0">
                <a:latin typeface="Times New Roman" panose="02020603050405020304" pitchFamily="18" charset="0"/>
                <a:ea typeface="Times New Roman" panose="02020603050405020304" pitchFamily="18" charset="0"/>
                <a:cs typeface="AGaramond" pitchFamily="18" charset="0"/>
              </a:rPr>
              <a:t>Function prototype indicates function will be defined later in the program.</a:t>
            </a:r>
          </a:p>
          <a:p>
            <a:pPr eaLnBrk="1" hangingPunct="1"/>
            <a:endParaRPr lang="en-US" altLang="en-US" smtClean="0">
              <a:ea typeface="Times New Roman" panose="02020603050405020304" pitchFamily="18" charset="0"/>
              <a:cs typeface="AGaramond"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CA346D4D-BC71-43CB-A02F-FC57634CECF1}" type="slidenum">
              <a:rPr lang="en-US" altLang="en-US" sz="1200" smtClean="0">
                <a:solidFill>
                  <a:schemeClr val="tx1"/>
                </a:solidFill>
              </a:rPr>
              <a:pPr/>
              <a:t>3</a:t>
            </a:fld>
            <a:endParaRPr lang="en-US" altLang="en-US" sz="1200" smtClean="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ED97F9F-C309-42C3-A5B8-3CB1000155AA}" type="slidenum">
              <a:rPr lang="en-US" altLang="en-US" sz="1200" smtClean="0">
                <a:solidFill>
                  <a:schemeClr val="tx1"/>
                </a:solidFill>
              </a:rPr>
              <a:pPr/>
              <a:t>32</a:t>
            </a:fld>
            <a:endParaRPr lang="en-US" altLang="en-US" sz="1200" smtClean="0">
              <a:solidFill>
                <a:schemeClr val="tx1"/>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0D576592-4097-4ED2-BEB2-0069680A7C87}" type="slidenum">
              <a:rPr lang="en-US" altLang="en-US" sz="1200" smtClean="0">
                <a:solidFill>
                  <a:schemeClr val="tx1"/>
                </a:solidFill>
              </a:rPr>
              <a:pPr/>
              <a:t>33</a:t>
            </a:fld>
            <a:endParaRPr lang="en-US" altLang="en-US" sz="1200" smtClean="0">
              <a:solidFill>
                <a:schemeClr val="tx1"/>
              </a:solidFill>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r>
              <a:rPr lang="en-US" altLang="en-US" smtClean="0"/>
              <a:t>If long double format is converted </a:t>
            </a:r>
            <a:r>
              <a:rPr lang="tr-TR" altLang="en-US" smtClean="0"/>
              <a:t>into  </a:t>
            </a:r>
            <a:r>
              <a:rPr lang="en-US" altLang="en-US" smtClean="0"/>
              <a:t>int format, this conversion can change the data value because of data loss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F75B48F2-B5B8-455A-AF92-54A63B0D7047}" type="slidenum">
              <a:rPr lang="en-US" altLang="en-US" sz="1200" smtClean="0">
                <a:solidFill>
                  <a:schemeClr val="tx1"/>
                </a:solidFill>
              </a:rPr>
              <a:pPr/>
              <a:t>34</a:t>
            </a:fld>
            <a:endParaRPr lang="en-US" altLang="en-US" sz="1200" smtClean="0">
              <a:solidFill>
                <a:schemeClr val="tx1"/>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654D8E52-1832-407F-AF3A-CC570CDB0477}" type="slidenum">
              <a:rPr lang="en-US" altLang="en-US" sz="1200" smtClean="0">
                <a:solidFill>
                  <a:schemeClr val="tx1"/>
                </a:solidFill>
              </a:rPr>
              <a:pPr/>
              <a:t>35</a:t>
            </a:fld>
            <a:endParaRPr lang="en-US" altLang="en-US" sz="1200" smtClean="0">
              <a:solidFill>
                <a:schemeClr val="tx1"/>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47D5AE3D-3519-42D6-9B07-A3A9E448BB29}" type="slidenum">
              <a:rPr lang="en-US" altLang="en-US" sz="1200" smtClean="0">
                <a:solidFill>
                  <a:schemeClr val="tx1"/>
                </a:solidFill>
              </a:rPr>
              <a:pPr/>
              <a:t>36</a:t>
            </a:fld>
            <a:endParaRPr lang="en-US" altLang="en-US" sz="1200" smtClean="0">
              <a:solidFill>
                <a:schemeClr val="tx1"/>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916DAF2F-FD90-4B46-A9A0-BFCEC592E3A0}" type="slidenum">
              <a:rPr lang="en-US" altLang="en-US" sz="1200" smtClean="0">
                <a:solidFill>
                  <a:schemeClr val="tx1"/>
                </a:solidFill>
              </a:rPr>
              <a:pPr/>
              <a:t>37</a:t>
            </a:fld>
            <a:endParaRPr lang="en-US" altLang="en-US" sz="1200" smtClean="0">
              <a:solidFill>
                <a:schemeClr val="tx1"/>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8D674D59-BD24-4E51-882D-B75F11541285}" type="slidenum">
              <a:rPr lang="en-US" altLang="en-US" sz="1200" smtClean="0">
                <a:solidFill>
                  <a:schemeClr val="tx1"/>
                </a:solidFill>
              </a:rPr>
              <a:pPr/>
              <a:t>38</a:t>
            </a:fld>
            <a:endParaRPr lang="en-US" altLang="en-US" sz="1200" smtClean="0">
              <a:solidFill>
                <a:schemeClr val="tx1"/>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F0B2EEC9-F502-4874-A60D-792C7B452ED3}" type="slidenum">
              <a:rPr lang="en-US" altLang="en-US" sz="1200" smtClean="0">
                <a:solidFill>
                  <a:schemeClr val="tx1"/>
                </a:solidFill>
              </a:rPr>
              <a:pPr/>
              <a:t>39</a:t>
            </a:fld>
            <a:endParaRPr lang="en-US" altLang="en-US" sz="1200" smtClean="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A45E1732-1056-4A2C-B145-076EF971DFF1}" type="slidenum">
              <a:rPr lang="en-US" altLang="en-US" sz="1200" smtClean="0">
                <a:solidFill>
                  <a:schemeClr val="tx1"/>
                </a:solidFill>
              </a:rPr>
              <a:pPr/>
              <a:t>40</a:t>
            </a:fld>
            <a:endParaRPr lang="en-US" altLang="en-US" sz="1200" smtClean="0">
              <a:solidFill>
                <a:schemeClr val="tx1"/>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73BB703B-D100-4E86-AD65-467B294FD22A}" type="slidenum">
              <a:rPr lang="en-US" altLang="en-US" sz="1200" smtClean="0">
                <a:solidFill>
                  <a:schemeClr val="tx1"/>
                </a:solidFill>
              </a:rPr>
              <a:pPr/>
              <a:t>41</a:t>
            </a:fld>
            <a:endParaRPr lang="en-US" altLang="en-US" sz="1200" smtClean="0">
              <a:solidFill>
                <a:schemeClr val="tx1"/>
              </a:solidFill>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5C084C6-2B85-4F20-9672-3D2BAB92D963}" type="slidenum">
              <a:rPr lang="en-US" altLang="en-US" sz="1200" smtClean="0">
                <a:solidFill>
                  <a:schemeClr val="tx1"/>
                </a:solidFill>
              </a:rPr>
              <a:pPr/>
              <a:t>4</a:t>
            </a:fld>
            <a:endParaRPr lang="en-US" altLang="en-US" sz="1200" smtClean="0">
              <a:solidFill>
                <a:schemeClr val="tx1"/>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1475D0D2-39A1-46FF-8F34-B21FB8FE8E44}" type="slidenum">
              <a:rPr lang="en-US" altLang="en-US" sz="1200" smtClean="0">
                <a:solidFill>
                  <a:schemeClr val="tx1"/>
                </a:solidFill>
              </a:rPr>
              <a:pPr/>
              <a:t>42</a:t>
            </a:fld>
            <a:endParaRPr lang="en-US" altLang="en-US" sz="1200" smtClean="0">
              <a:solidFill>
                <a:schemeClr val="tx1"/>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3D84891A-9817-481E-8B16-07977F37E8BA}" type="slidenum">
              <a:rPr lang="en-US" altLang="en-US" sz="1200" smtClean="0">
                <a:solidFill>
                  <a:schemeClr val="tx1"/>
                </a:solidFill>
              </a:rPr>
              <a:pPr/>
              <a:t>43</a:t>
            </a:fld>
            <a:endParaRPr lang="en-US" altLang="en-US" sz="1200" smtClean="0">
              <a:solidFill>
                <a:schemeClr val="tx1"/>
              </a:solidFill>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3D84891A-9817-481E-8B16-07977F37E8BA}" type="slidenum">
              <a:rPr lang="en-US" altLang="en-US" sz="1200" smtClean="0">
                <a:solidFill>
                  <a:schemeClr val="tx1"/>
                </a:solidFill>
              </a:rPr>
              <a:pPr/>
              <a:t>44</a:t>
            </a:fld>
            <a:endParaRPr lang="en-US" altLang="en-US" sz="1200" smtClean="0">
              <a:solidFill>
                <a:schemeClr val="tx1"/>
              </a:solidFill>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15575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A4FFE198-68A6-4C71-BA60-BD5A822D1937}" type="slidenum">
              <a:rPr lang="en-US" altLang="en-US" sz="1200" smtClean="0">
                <a:solidFill>
                  <a:schemeClr val="tx1"/>
                </a:solidFill>
              </a:rPr>
              <a:pPr/>
              <a:t>47</a:t>
            </a:fld>
            <a:endParaRPr lang="en-US" altLang="en-US" sz="1200" smtClean="0">
              <a:solidFill>
                <a:schemeClr val="tx1"/>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5EA3F33-802F-4149-9881-27363081AA38}" type="slidenum">
              <a:rPr lang="en-US" altLang="en-US" sz="1200" smtClean="0">
                <a:solidFill>
                  <a:schemeClr val="tx1"/>
                </a:solidFill>
              </a:rPr>
              <a:pPr/>
              <a:t>48</a:t>
            </a:fld>
            <a:endParaRPr lang="en-US" altLang="en-US" sz="1200" smtClean="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en-US" altLang="en-US" smtClean="0"/>
          </a:p>
          <a:p>
            <a:pPr eaLnBrk="1" hangingPunct="1"/>
            <a:r>
              <a:rPr lang="en-US" altLang="en-US" smtClean="0"/>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0F3B5679-B94C-492B-896C-10BF0735A722}" type="slidenum">
              <a:rPr lang="en-US" altLang="en-US" sz="1200" smtClean="0">
                <a:solidFill>
                  <a:schemeClr val="tx1"/>
                </a:solidFill>
              </a:rPr>
              <a:pPr/>
              <a:t>49</a:t>
            </a:fld>
            <a:endParaRPr lang="en-US" altLang="en-US" sz="1200" smtClean="0">
              <a:solidFill>
                <a:schemeClr val="tx1"/>
              </a:solidFill>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B713C0C3-6A7E-40EE-80A0-D42D62A20CE7}" type="slidenum">
              <a:rPr lang="en-US" altLang="en-US" sz="1200" smtClean="0">
                <a:solidFill>
                  <a:schemeClr val="tx1"/>
                </a:solidFill>
              </a:rPr>
              <a:pPr/>
              <a:t>50</a:t>
            </a:fld>
            <a:endParaRPr lang="en-US" altLang="en-US" sz="1200" smtClean="0">
              <a:solidFill>
                <a:schemeClr val="tx1"/>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C76C5A0F-4F49-4822-B209-395D2C4675E3}" type="slidenum">
              <a:rPr lang="en-US" altLang="en-US" sz="1200" smtClean="0">
                <a:solidFill>
                  <a:schemeClr val="tx1"/>
                </a:solidFill>
              </a:rPr>
              <a:pPr/>
              <a:t>51</a:t>
            </a:fld>
            <a:endParaRPr lang="en-US" altLang="en-US" sz="1200" smtClean="0">
              <a:solidFill>
                <a:schemeClr val="tx1"/>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r>
              <a:rPr lang="en-US" altLang="en-US" smtClean="0"/>
              <a:t>We have another function named srand. As we know from the previous slides, rand() function always generates same number sequences. </a:t>
            </a:r>
            <a:r>
              <a:rPr lang="tr-TR" altLang="en-US" smtClean="0"/>
              <a:t>s</a:t>
            </a:r>
            <a:r>
              <a:rPr lang="en-US" altLang="en-US" smtClean="0"/>
              <a:t>rand function takes an integer seed value and jumps to a random sequence according to this seed value.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F69F9F8-70E0-41D2-8ED3-552E51EB72A3}" type="slidenum">
              <a:rPr lang="en-US" altLang="en-US" sz="1200" smtClean="0">
                <a:solidFill>
                  <a:schemeClr val="tx1"/>
                </a:solidFill>
              </a:rPr>
              <a:pPr/>
              <a:t>52</a:t>
            </a:fld>
            <a:endParaRPr lang="en-US" altLang="en-US" sz="1200" smtClean="0">
              <a:solidFill>
                <a:schemeClr val="tx1"/>
              </a:solidFill>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305C16C4-1D06-45B8-B696-320155961A54}" type="slidenum">
              <a:rPr lang="en-US" altLang="en-US" sz="1200" smtClean="0">
                <a:solidFill>
                  <a:schemeClr val="tx1"/>
                </a:solidFill>
              </a:rPr>
              <a:pPr/>
              <a:t>53</a:t>
            </a:fld>
            <a:endParaRPr lang="en-US" altLang="en-US" sz="1200" smtClean="0">
              <a:solidFill>
                <a:schemeClr val="tx1"/>
              </a:solidFill>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r>
              <a:rPr lang="en-US" altLang="en-US" smtClean="0"/>
              <a:t>According to different seed values</a:t>
            </a:r>
            <a:r>
              <a:rPr lang="tr-TR" altLang="en-US" smtClean="0"/>
              <a:t>,</a:t>
            </a:r>
            <a:r>
              <a:rPr lang="en-US" altLang="en-US" smtClean="0"/>
              <a:t> rand() function generates different number sequences.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9C1D713B-B171-4412-BFFE-5E8873BB8EEB}" type="slidenum">
              <a:rPr lang="en-US" altLang="en-US" sz="1200" smtClean="0">
                <a:solidFill>
                  <a:schemeClr val="tx1"/>
                </a:solidFill>
              </a:rPr>
              <a:pPr/>
              <a:t>5</a:t>
            </a:fld>
            <a:endParaRPr lang="en-US" altLang="en-US" sz="1200" smtClean="0">
              <a:solidFill>
                <a:schemeClr val="tx1"/>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US" altLang="en-US" smtClean="0"/>
              <a:t>printf function takes two arguments. Returns number of printed characters.</a:t>
            </a:r>
          </a:p>
          <a:p>
            <a:pPr eaLnBrk="1" hangingPunct="1"/>
            <a:endParaRPr lang="en-US" altLang="en-US" smtClean="0"/>
          </a:p>
          <a:p>
            <a:pPr marL="0" lvl="1" eaLnBrk="1" hangingPunct="1"/>
            <a:r>
              <a:rPr lang="en-US" altLang="en-US" sz="2000" smtClean="0">
                <a:latin typeface="Lucida Console" panose="020B0609040504020204" pitchFamily="49" charset="0"/>
              </a:rPr>
              <a:t>#include &lt;math.h&gt; statement adds all the codes (functions) from the math.h file into our code. Therefore, all the functions which are defined in math.h file are ready for our usage.</a:t>
            </a:r>
          </a:p>
          <a:p>
            <a:pPr eaLnBrk="1" hangingPunct="1"/>
            <a:endParaRPr lang="en-US" altLang="en-US" smtClean="0"/>
          </a:p>
        </p:txBody>
      </p:sp>
    </p:spTree>
    <p:extLst>
      <p:ext uri="{BB962C8B-B14F-4D97-AF65-F5344CB8AC3E}">
        <p14:creationId xmlns:p14="http://schemas.microsoft.com/office/powerpoint/2010/main" val="13648370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AA0EE8A-9432-4258-9FB3-13327E43828B}" type="slidenum">
              <a:rPr lang="en-US" altLang="en-US" sz="1200" smtClean="0">
                <a:solidFill>
                  <a:schemeClr val="tx1"/>
                </a:solidFill>
              </a:rPr>
              <a:pPr/>
              <a:t>58</a:t>
            </a:fld>
            <a:endParaRPr lang="en-US" altLang="en-US" sz="1200" smtClean="0">
              <a:solidFill>
                <a:schemeClr val="tx1"/>
              </a:solidFill>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563873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F0BF79AE-7132-48FF-9232-C352F7D3C077}" type="slidenum">
              <a:rPr lang="en-US" altLang="en-US" sz="1200" smtClean="0">
                <a:solidFill>
                  <a:schemeClr val="tx1"/>
                </a:solidFill>
              </a:rPr>
              <a:pPr/>
              <a:t>59</a:t>
            </a:fld>
            <a:endParaRPr lang="en-US" altLang="en-US" sz="1200" smtClean="0">
              <a:solidFill>
                <a:schemeClr val="tx1"/>
              </a:solidFill>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036774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38CD5123-6B1E-4F93-93F2-00EE0EA279AD}" type="slidenum">
              <a:rPr lang="en-US" altLang="en-US" sz="1200" smtClean="0">
                <a:solidFill>
                  <a:schemeClr val="tx1"/>
                </a:solidFill>
              </a:rPr>
              <a:pPr/>
              <a:t>60</a:t>
            </a:fld>
            <a:endParaRPr lang="en-US" altLang="en-US" sz="1200" smtClean="0">
              <a:solidFill>
                <a:schemeClr val="tx1"/>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697B66A5-68B1-42E6-A1B9-681AAD5FD821}" type="slidenum">
              <a:rPr lang="en-US" altLang="en-US" sz="1200" smtClean="0">
                <a:solidFill>
                  <a:schemeClr val="tx1"/>
                </a:solidFill>
              </a:rPr>
              <a:pPr/>
              <a:t>61</a:t>
            </a:fld>
            <a:endParaRPr lang="en-US" altLang="en-US" sz="1200" smtClean="0">
              <a:solidFill>
                <a:schemeClr val="tx1"/>
              </a:solidFill>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r>
              <a:rPr lang="en-US" altLang="en-US" smtClean="0"/>
              <a:t>Here, we see a different data type. Gamestatus is the name of enumeration constant and can take only predefined values. Continue, Won and Lost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4BF7EB07-52A6-4476-BC53-38AFE6215EFB}" type="slidenum">
              <a:rPr lang="en-US" altLang="en-US" sz="1200" smtClean="0">
                <a:solidFill>
                  <a:schemeClr val="tx1"/>
                </a:solidFill>
              </a:rPr>
              <a:pPr/>
              <a:t>62</a:t>
            </a:fld>
            <a:endParaRPr lang="en-US" altLang="en-US" sz="1200" smtClean="0">
              <a:solidFill>
                <a:schemeClr val="tx1"/>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089FB35D-E75C-4770-AFE0-07EAF48A6591}" type="slidenum">
              <a:rPr lang="en-US" altLang="en-US" sz="1200" smtClean="0">
                <a:solidFill>
                  <a:schemeClr val="tx1"/>
                </a:solidFill>
              </a:rPr>
              <a:pPr/>
              <a:t>63</a:t>
            </a:fld>
            <a:endParaRPr lang="en-US" altLang="en-US" sz="1200" smtClean="0">
              <a:solidFill>
                <a:schemeClr val="tx1"/>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A8F5E71-E0BB-47CC-AB80-0A3335247727}" type="slidenum">
              <a:rPr lang="en-US" altLang="en-US" sz="1200" smtClean="0">
                <a:solidFill>
                  <a:schemeClr val="tx1"/>
                </a:solidFill>
              </a:rPr>
              <a:pPr/>
              <a:t>64</a:t>
            </a:fld>
            <a:endParaRPr lang="en-US" altLang="en-US" sz="1200" smtClean="0">
              <a:solidFill>
                <a:schemeClr val="tx1"/>
              </a:solidFill>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C4B74A5-6FD5-47C0-B5C0-1CD4B127D282}" type="slidenum">
              <a:rPr lang="en-US" altLang="en-US" sz="1200" smtClean="0">
                <a:solidFill>
                  <a:schemeClr val="tx1"/>
                </a:solidFill>
              </a:rPr>
              <a:pPr/>
              <a:t>65</a:t>
            </a:fld>
            <a:endParaRPr lang="en-US" altLang="en-US" sz="1200" smtClean="0">
              <a:solidFill>
                <a:schemeClr val="tx1"/>
              </a:solidFill>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799328C2-C849-47DF-BAE7-47ADCEE23DC9}" type="slidenum">
              <a:rPr lang="en-US" altLang="en-US" sz="1200" smtClean="0">
                <a:solidFill>
                  <a:schemeClr val="tx1"/>
                </a:solidFill>
              </a:rPr>
              <a:pPr/>
              <a:t>66</a:t>
            </a:fld>
            <a:endParaRPr lang="en-US" altLang="en-US" sz="1200" smtClean="0">
              <a:solidFill>
                <a:schemeClr val="tx1"/>
              </a:solidFill>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929CED4-C6A8-4534-B66D-220D4E43B8E2}" type="slidenum">
              <a:rPr lang="en-US" altLang="en-US" sz="1200" smtClean="0">
                <a:solidFill>
                  <a:schemeClr val="tx1"/>
                </a:solidFill>
              </a:rPr>
              <a:pPr/>
              <a:t>69</a:t>
            </a:fld>
            <a:endParaRPr lang="en-US" altLang="en-US" sz="1200" smtClean="0">
              <a:solidFill>
                <a:schemeClr val="tx1"/>
              </a:solidFill>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2BAEDEAE-39EA-416C-B545-B043522FF6C2}" type="slidenum">
              <a:rPr lang="en-US" altLang="en-US" sz="1200" smtClean="0">
                <a:solidFill>
                  <a:schemeClr val="tx1"/>
                </a:solidFill>
              </a:rPr>
              <a:pPr/>
              <a:t>6</a:t>
            </a:fld>
            <a:endParaRPr lang="en-US" altLang="en-US" sz="1200" smtClean="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B6E13734-183B-4095-81F8-9DD1623C0E0F}" type="slidenum">
              <a:rPr lang="en-US" altLang="en-US" sz="1200" smtClean="0">
                <a:solidFill>
                  <a:schemeClr val="tx1"/>
                </a:solidFill>
              </a:rPr>
              <a:pPr/>
              <a:t>70</a:t>
            </a:fld>
            <a:endParaRPr lang="en-US" altLang="en-US" sz="1200" smtClean="0">
              <a:solidFill>
                <a:schemeClr val="tx1"/>
              </a:solidFill>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r>
              <a:rPr lang="en-US" altLang="en-US" smtClean="0"/>
              <a:t>static storage variables are created with zero</a:t>
            </a:r>
            <a:r>
              <a:rPr lang="tr-TR" altLang="en-US" smtClean="0"/>
              <a:t> value</a:t>
            </a:r>
            <a:r>
              <a:rPr lang="en-US" altLang="en-US" smtClean="0"/>
              <a:t>. There are two different static type storage.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77C65111-79A0-4616-9316-60E4A8171BFE}" type="slidenum">
              <a:rPr lang="en-US" altLang="en-US" sz="1200" smtClean="0">
                <a:solidFill>
                  <a:schemeClr val="tx1"/>
                </a:solidFill>
              </a:rPr>
              <a:pPr/>
              <a:t>71</a:t>
            </a:fld>
            <a:endParaRPr lang="en-US" altLang="en-US" sz="1200" smtClean="0">
              <a:solidFill>
                <a:schemeClr val="tx1"/>
              </a:solidFill>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66370A71-BFC8-4267-9537-BDFF32903649}" type="slidenum">
              <a:rPr lang="en-US" altLang="en-US" sz="1200" smtClean="0">
                <a:solidFill>
                  <a:schemeClr val="tx1"/>
                </a:solidFill>
              </a:rPr>
              <a:pPr/>
              <a:t>72</a:t>
            </a:fld>
            <a:endParaRPr lang="en-US" altLang="en-US" sz="1200" smtClean="0">
              <a:solidFill>
                <a:schemeClr val="tx1"/>
              </a:solidFill>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4FFDEB15-2F8F-4C8E-BD2A-BED47059A57C}" type="slidenum">
              <a:rPr lang="en-US" altLang="en-US" sz="1200" smtClean="0">
                <a:solidFill>
                  <a:schemeClr val="tx1"/>
                </a:solidFill>
              </a:rPr>
              <a:pPr/>
              <a:t>73</a:t>
            </a:fld>
            <a:endParaRPr lang="en-US" altLang="en-US" sz="1200" smtClean="0">
              <a:solidFill>
                <a:schemeClr val="tx1"/>
              </a:solidFill>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BD16A313-3DD8-4911-B084-0ACBC2FF3457}" type="slidenum">
              <a:rPr lang="en-US" altLang="en-US" sz="1200" smtClean="0">
                <a:solidFill>
                  <a:schemeClr val="tx1"/>
                </a:solidFill>
              </a:rPr>
              <a:pPr/>
              <a:t>74</a:t>
            </a:fld>
            <a:endParaRPr lang="en-US" altLang="en-US" sz="1200" smtClean="0">
              <a:solidFill>
                <a:schemeClr val="tx1"/>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6FFADE35-B0A1-42A0-A714-6D4ACAB7E2F2}" type="slidenum">
              <a:rPr lang="en-US" altLang="en-US" sz="1200" smtClean="0">
                <a:solidFill>
                  <a:schemeClr val="tx1"/>
                </a:solidFill>
              </a:rPr>
              <a:pPr/>
              <a:t>75</a:t>
            </a:fld>
            <a:endParaRPr lang="en-US" altLang="en-US" sz="1200" smtClean="0">
              <a:solidFill>
                <a:schemeClr val="tx1"/>
              </a:solidFill>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99DDDD3C-FA84-482E-8B9F-8A67889BA8E4}" type="slidenum">
              <a:rPr lang="en-US" altLang="en-US" sz="1200" smtClean="0">
                <a:solidFill>
                  <a:schemeClr val="tx1"/>
                </a:solidFill>
              </a:rPr>
              <a:pPr/>
              <a:t>76</a:t>
            </a:fld>
            <a:endParaRPr lang="en-US" altLang="en-US" sz="1200" smtClean="0">
              <a:solidFill>
                <a:schemeClr val="tx1"/>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6EF28B49-973A-48AD-A54B-481F4939E66E}" type="slidenum">
              <a:rPr lang="en-US" altLang="en-US" sz="1200" smtClean="0">
                <a:solidFill>
                  <a:schemeClr val="tx1"/>
                </a:solidFill>
              </a:rPr>
              <a:pPr/>
              <a:t>77</a:t>
            </a:fld>
            <a:endParaRPr lang="en-US" altLang="en-US" sz="1200" smtClean="0">
              <a:solidFill>
                <a:schemeClr val="tx1"/>
              </a:solidFill>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FB41A399-31C9-4897-B6C9-C3532C28697D}" type="slidenum">
              <a:rPr lang="en-US" altLang="en-US" sz="1200" smtClean="0">
                <a:solidFill>
                  <a:schemeClr val="tx1"/>
                </a:solidFill>
              </a:rPr>
              <a:pPr/>
              <a:t>78</a:t>
            </a:fld>
            <a:endParaRPr lang="en-US" altLang="en-US" sz="1200" smtClean="0">
              <a:solidFill>
                <a:schemeClr val="tx1"/>
              </a:solidFill>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16E7552D-AE40-45E0-B39C-C27148FBF60D}" type="slidenum">
              <a:rPr lang="en-US" altLang="en-US" sz="1200" smtClean="0">
                <a:solidFill>
                  <a:schemeClr val="tx1"/>
                </a:solidFill>
              </a:rPr>
              <a:pPr/>
              <a:t>79</a:t>
            </a:fld>
            <a:endParaRPr lang="en-US" altLang="en-US" sz="1200" smtClean="0">
              <a:solidFill>
                <a:schemeClr val="tx1"/>
              </a:solidFill>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43C4842-4FAD-4AD6-8D27-D9586972C487}" type="slidenum">
              <a:rPr lang="en-US" altLang="en-US" sz="1200" smtClean="0">
                <a:solidFill>
                  <a:schemeClr val="tx1"/>
                </a:solidFill>
              </a:rPr>
              <a:pPr/>
              <a:t>7</a:t>
            </a:fld>
            <a:endParaRPr lang="en-US" altLang="en-US" sz="1200" smtClean="0">
              <a:solidFill>
                <a:schemeClr val="tx1"/>
              </a:solidFill>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F59F422-2A4D-4AA3-BE1F-2FF987A68FF4}" type="slidenum">
              <a:rPr lang="en-US" altLang="en-US" sz="1200" smtClean="0">
                <a:solidFill>
                  <a:schemeClr val="tx1"/>
                </a:solidFill>
              </a:rPr>
              <a:pPr/>
              <a:t>80</a:t>
            </a:fld>
            <a:endParaRPr lang="en-US" altLang="en-US" sz="1200" smtClean="0">
              <a:solidFill>
                <a:schemeClr val="tx1"/>
              </a:solidFill>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AB124A51-744D-49EF-97A2-440A90551F56}" type="slidenum">
              <a:rPr lang="en-US" altLang="en-US" sz="1200" smtClean="0">
                <a:solidFill>
                  <a:schemeClr val="tx1"/>
                </a:solidFill>
              </a:rPr>
              <a:pPr/>
              <a:t>81</a:t>
            </a:fld>
            <a:endParaRPr lang="en-US" altLang="en-US" sz="1200" smtClean="0">
              <a:solidFill>
                <a:schemeClr val="tx1"/>
              </a:solidFill>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8C15382-E001-4D9D-B360-F89209E31414}" type="slidenum">
              <a:rPr lang="en-US" altLang="en-US" sz="1200" smtClean="0">
                <a:solidFill>
                  <a:schemeClr val="tx1"/>
                </a:solidFill>
              </a:rPr>
              <a:pPr/>
              <a:t>82</a:t>
            </a:fld>
            <a:endParaRPr lang="en-US" altLang="en-US" sz="1200" smtClean="0">
              <a:solidFill>
                <a:schemeClr val="tx1"/>
              </a:solidFill>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FABC1D0D-CF46-4A88-8BFC-5CB452E6F72B}" type="slidenum">
              <a:rPr lang="en-US" altLang="en-US" sz="1200" smtClean="0">
                <a:solidFill>
                  <a:schemeClr val="tx1"/>
                </a:solidFill>
              </a:rPr>
              <a:pPr/>
              <a:t>83</a:t>
            </a:fld>
            <a:endParaRPr lang="en-US" altLang="en-US" sz="1200" smtClean="0">
              <a:solidFill>
                <a:schemeClr val="tx1"/>
              </a:solidFill>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9AD1A7C7-8978-48C1-9F74-50BC7E12F628}" type="slidenum">
              <a:rPr lang="en-US" altLang="en-US" sz="1200" smtClean="0">
                <a:solidFill>
                  <a:schemeClr val="tx1"/>
                </a:solidFill>
              </a:rPr>
              <a:pPr/>
              <a:t>84</a:t>
            </a:fld>
            <a:endParaRPr lang="en-US" altLang="en-US" sz="1200" smtClean="0">
              <a:solidFill>
                <a:schemeClr val="tx1"/>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7A985689-E495-4045-B309-E638DDED4128}" type="slidenum">
              <a:rPr lang="en-US" altLang="en-US" sz="1200" smtClean="0">
                <a:solidFill>
                  <a:schemeClr val="tx1"/>
                </a:solidFill>
              </a:rPr>
              <a:pPr/>
              <a:t>85</a:t>
            </a:fld>
            <a:endParaRPr lang="en-US" altLang="en-US" sz="1200" smtClean="0">
              <a:solidFill>
                <a:schemeClr val="tx1"/>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37C68834-CB1B-42FD-B79A-F5E4EEAABAA6}" type="slidenum">
              <a:rPr lang="en-US" altLang="en-US" sz="1200" smtClean="0">
                <a:solidFill>
                  <a:schemeClr val="tx1"/>
                </a:solidFill>
              </a:rPr>
              <a:pPr/>
              <a:t>86</a:t>
            </a:fld>
            <a:endParaRPr lang="en-US" altLang="en-US" sz="1200" smtClean="0">
              <a:solidFill>
                <a:schemeClr val="tx1"/>
              </a:solidFill>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12C89BCB-34EB-4A29-AB32-840D405EC81A}" type="slidenum">
              <a:rPr lang="en-US" altLang="en-US" sz="1200" smtClean="0">
                <a:solidFill>
                  <a:schemeClr val="tx1"/>
                </a:solidFill>
              </a:rPr>
              <a:pPr/>
              <a:t>87</a:t>
            </a:fld>
            <a:endParaRPr lang="en-US" altLang="en-US" sz="1200" smtClean="0">
              <a:solidFill>
                <a:schemeClr val="tx1"/>
              </a:solidFill>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ABAB6EEE-B372-47A1-B192-BBA1FE2D9DD2}" type="slidenum">
              <a:rPr lang="en-US" altLang="en-US" sz="1200" smtClean="0">
                <a:solidFill>
                  <a:schemeClr val="tx1"/>
                </a:solidFill>
              </a:rPr>
              <a:pPr/>
              <a:t>8</a:t>
            </a:fld>
            <a:endParaRPr lang="en-US" altLang="en-US" sz="1200" smtClean="0">
              <a:solidFill>
                <a:schemeClr val="tx1"/>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US" altLang="en-US" smtClean="0">
                <a:latin typeface="Lucida Console" panose="020B0609040504020204" pitchFamily="49" charset="0"/>
              </a:rPr>
              <a:t>#include</a:t>
            </a:r>
            <a:r>
              <a:rPr lang="en-US" altLang="en-US" smtClean="0"/>
              <a:t> </a:t>
            </a:r>
            <a:r>
              <a:rPr lang="en-US" altLang="en-US" smtClean="0">
                <a:latin typeface="Lucida Console" panose="020B0609040504020204" pitchFamily="49" charset="0"/>
              </a:rPr>
              <a:t>&lt;math.h&gt; is a preprocessor directive loads the file into our code. Then, the compiler compiles the final code.</a:t>
            </a:r>
            <a:endParaRPr lang="en-US" altLang="en-US" smtClean="0"/>
          </a:p>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23925">
              <a:defRPr sz="1600">
                <a:solidFill>
                  <a:srgbClr val="275AFF"/>
                </a:solidFill>
                <a:latin typeface="Arial" panose="020B0604020202020204" pitchFamily="34" charset="0"/>
                <a:cs typeface="Times New Roman" panose="02020603050405020304" pitchFamily="18" charset="0"/>
              </a:defRPr>
            </a:lvl1pPr>
            <a:lvl2pPr marL="742950" indent="-285750" defTabSz="923925">
              <a:defRPr sz="1600">
                <a:solidFill>
                  <a:srgbClr val="275AFF"/>
                </a:solidFill>
                <a:latin typeface="Arial" panose="020B0604020202020204" pitchFamily="34" charset="0"/>
                <a:cs typeface="Times New Roman" panose="02020603050405020304" pitchFamily="18" charset="0"/>
              </a:defRPr>
            </a:lvl2pPr>
            <a:lvl3pPr marL="1143000" indent="-228600" defTabSz="923925">
              <a:defRPr sz="1600">
                <a:solidFill>
                  <a:srgbClr val="275AFF"/>
                </a:solidFill>
                <a:latin typeface="Arial" panose="020B0604020202020204" pitchFamily="34" charset="0"/>
                <a:cs typeface="Times New Roman" panose="02020603050405020304" pitchFamily="18" charset="0"/>
              </a:defRPr>
            </a:lvl3pPr>
            <a:lvl4pPr marL="1600200" indent="-228600" defTabSz="923925">
              <a:defRPr sz="1600">
                <a:solidFill>
                  <a:srgbClr val="275AFF"/>
                </a:solidFill>
                <a:latin typeface="Arial" panose="020B0604020202020204" pitchFamily="34" charset="0"/>
                <a:cs typeface="Times New Roman" panose="02020603050405020304" pitchFamily="18" charset="0"/>
              </a:defRPr>
            </a:lvl4pPr>
            <a:lvl5pPr marL="2057400" indent="-228600" defTabSz="923925">
              <a:defRPr sz="1600">
                <a:solidFill>
                  <a:srgbClr val="275AFF"/>
                </a:solidFill>
                <a:latin typeface="Arial" panose="020B0604020202020204" pitchFamily="34" charset="0"/>
                <a:cs typeface="Times New Roman" panose="02020603050405020304" pitchFamily="18" charset="0"/>
              </a:defRPr>
            </a:lvl5pPr>
            <a:lvl6pPr marL="25146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defTabSz="923925"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9C1D713B-B171-4412-BFFE-5E8873BB8EEB}" type="slidenum">
              <a:rPr lang="en-US" altLang="en-US" sz="1200" smtClean="0">
                <a:solidFill>
                  <a:schemeClr val="tx1"/>
                </a:solidFill>
              </a:rPr>
              <a:pPr/>
              <a:t>10</a:t>
            </a:fld>
            <a:endParaRPr lang="en-US" altLang="en-US" sz="1200" smtClean="0">
              <a:solidFill>
                <a:schemeClr val="tx1"/>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US" altLang="en-US" smtClean="0"/>
              <a:t>printf function takes two arguments. Returns number of printed characters.</a:t>
            </a:r>
          </a:p>
          <a:p>
            <a:pPr eaLnBrk="1" hangingPunct="1"/>
            <a:endParaRPr lang="en-US" altLang="en-US" smtClean="0"/>
          </a:p>
          <a:p>
            <a:pPr marL="0" lvl="1" eaLnBrk="1" hangingPunct="1"/>
            <a:r>
              <a:rPr lang="en-US" altLang="en-US" sz="2000" smtClean="0">
                <a:latin typeface="Lucida Console" panose="020B0609040504020204" pitchFamily="49" charset="0"/>
              </a:rPr>
              <a:t>#include &lt;math.h&gt; statement adds all the codes (functions) from the math.h file into our code. Therefore, all the functions which are defined in math.h file are ready for our usage.</a:t>
            </a:r>
          </a:p>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1.xml"/><Relationship Id="rId1" Type="http://schemas.openxmlformats.org/officeDocument/2006/relationships/themeOverride" Target="../theme/themeOverride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1.xml"/><Relationship Id="rId1" Type="http://schemas.openxmlformats.org/officeDocument/2006/relationships/themeOverride" Target="../theme/themeOverride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1.xml"/><Relationship Id="rId1" Type="http://schemas.openxmlformats.org/officeDocument/2006/relationships/themeOverride" Target="../theme/themeOverride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1.xml"/><Relationship Id="rId1" Type="http://schemas.openxmlformats.org/officeDocument/2006/relationships/themeOverride" Target="../theme/themeOverride4.xml"/><Relationship Id="rId4" Type="http://schemas.openxmlformats.org/officeDocument/2006/relationships/image" Target="../media/image2.jpe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01997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3767285"/>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41525"/>
            <a:ext cx="2171700" cy="4435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41525"/>
            <a:ext cx="6362700" cy="4435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4B83465E-DD6B-4BEE-B5CA-304B7C72D6FE}" type="slidenum">
              <a:rPr lang="en-US" altLang="en-US"/>
              <a:pPr>
                <a:defRPr/>
              </a:pPr>
              <a:t>‹#›</a:t>
            </a:fld>
            <a:endParaRPr lang="en-US" altLang="en-US"/>
          </a:p>
        </p:txBody>
      </p:sp>
    </p:spTree>
    <p:extLst>
      <p:ext uri="{BB962C8B-B14F-4D97-AF65-F5344CB8AC3E}">
        <p14:creationId xmlns:p14="http://schemas.microsoft.com/office/powerpoint/2010/main" val="193580068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AD951BF7-C860-4FE4-9689-194DC0131F0A}" type="slidenum">
              <a:rPr lang="en-US" altLang="en-US"/>
              <a:pPr>
                <a:defRPr/>
              </a:pPr>
              <a:t>‹#›</a:t>
            </a:fld>
            <a:endParaRPr lang="en-US" altLang="en-US"/>
          </a:p>
        </p:txBody>
      </p:sp>
    </p:spTree>
    <p:extLst>
      <p:ext uri="{BB962C8B-B14F-4D97-AF65-F5344CB8AC3E}">
        <p14:creationId xmlns:p14="http://schemas.microsoft.com/office/powerpoint/2010/main" val="118775514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83CCF0D1-6D28-4554-B3AD-663E21D347D1}" type="slidenum">
              <a:rPr lang="en-US" altLang="en-US"/>
              <a:pPr>
                <a:defRPr/>
              </a:pPr>
              <a:t>‹#›</a:t>
            </a:fld>
            <a:endParaRPr lang="en-US" altLang="en-US"/>
          </a:p>
        </p:txBody>
      </p:sp>
    </p:spTree>
    <p:extLst>
      <p:ext uri="{BB962C8B-B14F-4D97-AF65-F5344CB8AC3E}">
        <p14:creationId xmlns:p14="http://schemas.microsoft.com/office/powerpoint/2010/main" val="416302452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891120B3-1022-4F28-B9D0-8B4A1F2FF1BD}" type="slidenum">
              <a:rPr lang="en-US" altLang="en-US"/>
              <a:pPr>
                <a:defRPr/>
              </a:pPr>
              <a:t>‹#›</a:t>
            </a:fld>
            <a:endParaRPr lang="en-US" altLang="en-US"/>
          </a:p>
        </p:txBody>
      </p:sp>
    </p:spTree>
    <p:extLst>
      <p:ext uri="{BB962C8B-B14F-4D97-AF65-F5344CB8AC3E}">
        <p14:creationId xmlns:p14="http://schemas.microsoft.com/office/powerpoint/2010/main" val="152145221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9243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95400"/>
            <a:ext cx="39243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C09FBFD5-9A0A-465C-9C60-D1E8292828F5}" type="slidenum">
              <a:rPr lang="en-US" altLang="en-US"/>
              <a:pPr>
                <a:defRPr/>
              </a:pPr>
              <a:t>‹#›</a:t>
            </a:fld>
            <a:endParaRPr lang="en-US" altLang="en-US"/>
          </a:p>
        </p:txBody>
      </p:sp>
    </p:spTree>
    <p:extLst>
      <p:ext uri="{BB962C8B-B14F-4D97-AF65-F5344CB8AC3E}">
        <p14:creationId xmlns:p14="http://schemas.microsoft.com/office/powerpoint/2010/main" val="84419134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A9E8A26D-B7A0-4D09-BDE5-4B6DED28AD72}" type="slidenum">
              <a:rPr lang="en-US" altLang="en-US"/>
              <a:pPr>
                <a:defRPr/>
              </a:pPr>
              <a:t>‹#›</a:t>
            </a:fld>
            <a:endParaRPr lang="en-US" altLang="en-US"/>
          </a:p>
        </p:txBody>
      </p:sp>
    </p:spTree>
    <p:extLst>
      <p:ext uri="{BB962C8B-B14F-4D97-AF65-F5344CB8AC3E}">
        <p14:creationId xmlns:p14="http://schemas.microsoft.com/office/powerpoint/2010/main" val="311101271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72FAFCE4-213B-4139-A834-C47E86FDF7DE}" type="slidenum">
              <a:rPr lang="en-US" altLang="en-US"/>
              <a:pPr>
                <a:defRPr/>
              </a:pPr>
              <a:t>‹#›</a:t>
            </a:fld>
            <a:endParaRPr lang="en-US" altLang="en-US"/>
          </a:p>
        </p:txBody>
      </p:sp>
    </p:spTree>
    <p:extLst>
      <p:ext uri="{BB962C8B-B14F-4D97-AF65-F5344CB8AC3E}">
        <p14:creationId xmlns:p14="http://schemas.microsoft.com/office/powerpoint/2010/main" val="23278961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1A1712DA-5A01-442E-A942-33F88854501A}" type="slidenum">
              <a:rPr lang="en-US" altLang="en-US"/>
              <a:pPr>
                <a:defRPr/>
              </a:pPr>
              <a:t>‹#›</a:t>
            </a:fld>
            <a:endParaRPr lang="en-US" altLang="en-US"/>
          </a:p>
        </p:txBody>
      </p:sp>
    </p:spTree>
    <p:extLst>
      <p:ext uri="{BB962C8B-B14F-4D97-AF65-F5344CB8AC3E}">
        <p14:creationId xmlns:p14="http://schemas.microsoft.com/office/powerpoint/2010/main" val="37215868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89132660-3A12-4319-81AF-8B7EE6478545}" type="slidenum">
              <a:rPr lang="en-US" altLang="en-US"/>
              <a:pPr>
                <a:defRPr/>
              </a:pPr>
              <a:t>‹#›</a:t>
            </a:fld>
            <a:endParaRPr lang="en-US" altLang="en-US"/>
          </a:p>
        </p:txBody>
      </p:sp>
    </p:spTree>
    <p:extLst>
      <p:ext uri="{BB962C8B-B14F-4D97-AF65-F5344CB8AC3E}">
        <p14:creationId xmlns:p14="http://schemas.microsoft.com/office/powerpoint/2010/main" val="250959351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E2E107EA-F3D3-4363-ACE1-07CEBDF4558E}" type="slidenum">
              <a:rPr lang="en-US" altLang="en-US"/>
              <a:pPr>
                <a:defRPr/>
              </a:pPr>
              <a:t>‹#›</a:t>
            </a:fld>
            <a:endParaRPr lang="en-US" altLang="en-US"/>
          </a:p>
        </p:txBody>
      </p:sp>
    </p:spTree>
    <p:extLst>
      <p:ext uri="{BB962C8B-B14F-4D97-AF65-F5344CB8AC3E}">
        <p14:creationId xmlns:p14="http://schemas.microsoft.com/office/powerpoint/2010/main" val="8434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5149708"/>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41F951EB-AAF9-45B8-B8A0-21D7B1AC687E}" type="slidenum">
              <a:rPr lang="en-US" altLang="en-US"/>
              <a:pPr>
                <a:defRPr/>
              </a:pPr>
              <a:t>‹#›</a:t>
            </a:fld>
            <a:endParaRPr lang="en-US" altLang="en-US"/>
          </a:p>
        </p:txBody>
      </p:sp>
    </p:spTree>
    <p:extLst>
      <p:ext uri="{BB962C8B-B14F-4D97-AF65-F5344CB8AC3E}">
        <p14:creationId xmlns:p14="http://schemas.microsoft.com/office/powerpoint/2010/main" val="362119801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872A308D-F766-444D-A744-94F50ACADEB8}" type="slidenum">
              <a:rPr lang="en-US" altLang="en-US"/>
              <a:pPr>
                <a:defRPr/>
              </a:pPr>
              <a:t>‹#›</a:t>
            </a:fld>
            <a:endParaRPr lang="en-US" altLang="en-US"/>
          </a:p>
        </p:txBody>
      </p:sp>
    </p:spTree>
    <p:extLst>
      <p:ext uri="{BB962C8B-B14F-4D97-AF65-F5344CB8AC3E}">
        <p14:creationId xmlns:p14="http://schemas.microsoft.com/office/powerpoint/2010/main" val="219459554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10">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fld id="{AF9820BC-E215-430C-961A-6DE255EB7EA6}" type="datetime1">
              <a:rPr lang="en-US"/>
              <a:pPr>
                <a:defRPr/>
              </a:pPr>
              <a:t>9/2/2018</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87A0E4D3-9A65-4BDE-8D6E-93859EC93665}" type="slidenum">
              <a:rPr lang="en-US" altLang="tr-TR"/>
              <a:pPr/>
              <a:t>‹#›</a:t>
            </a:fld>
            <a:endParaRPr lang="en-US" altLang="tr-TR"/>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a:t>©1992-2010 by Pearson Education, Inc. All Rights Reserved.</a:t>
            </a:r>
          </a:p>
        </p:txBody>
      </p:sp>
    </p:spTree>
    <p:extLst>
      <p:ext uri="{BB962C8B-B14F-4D97-AF65-F5344CB8AC3E}">
        <p14:creationId xmlns:p14="http://schemas.microsoft.com/office/powerpoint/2010/main" val="18028274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3">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5" name="Action Button: Forward or Next 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a:lvl1pPr>
          </a:lstStyle>
          <a:p>
            <a:pPr>
              <a:defRPr/>
            </a:pPr>
            <a:fld id="{A88D75B3-8E82-4678-A552-7CEA7FCF5C84}" type="datetime1">
              <a:rPr lang="en-US"/>
              <a:pPr>
                <a:defRPr/>
              </a:pPr>
              <a:t>9/2/2018</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a:lvl1pPr>
          </a:lstStyle>
          <a:p>
            <a:pPr>
              <a:defRPr/>
            </a:pPr>
            <a:r>
              <a:rPr lang="en-US"/>
              <a:t>©1992-2010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645E205A-6421-4F5D-A0E7-8520BB854E29}" type="slidenum">
              <a:rPr lang="en-US" altLang="tr-TR"/>
              <a:pPr/>
              <a:t>‹#›</a:t>
            </a:fld>
            <a:endParaRPr lang="en-US" altLang="tr-TR"/>
          </a:p>
        </p:txBody>
      </p:sp>
    </p:spTree>
    <p:extLst>
      <p:ext uri="{BB962C8B-B14F-4D97-AF65-F5344CB8AC3E}">
        <p14:creationId xmlns:p14="http://schemas.microsoft.com/office/powerpoint/2010/main" val="421731378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A7823D9D-442B-4177-A2DD-A15ECB00AA41}" type="datetime1">
              <a:rPr lang="en-US"/>
              <a:pPr>
                <a:defRPr/>
              </a:pPr>
              <a:t>9/2/2018</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488C0486-091B-4A17-9877-C331818F0A74}" type="slidenum">
              <a:rPr lang="en-US" altLang="tr-TR"/>
              <a:pPr/>
              <a:t>‹#›</a:t>
            </a:fld>
            <a:endParaRPr lang="en-US" altLang="tr-TR"/>
          </a:p>
        </p:txBody>
      </p:sp>
    </p:spTree>
    <p:extLst>
      <p:ext uri="{BB962C8B-B14F-4D97-AF65-F5344CB8AC3E}">
        <p14:creationId xmlns:p14="http://schemas.microsoft.com/office/powerpoint/2010/main" val="2894254743"/>
      </p:ext>
    </p:extLst>
  </p:cSld>
  <p:clrMapOvr>
    <a:overrideClrMapping bg1="dk1" tx1="lt1" bg2="dk2" tx2="lt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3F7F895B-4E89-4287-A03F-05603E9991AA}" type="datetime1">
              <a:rPr lang="en-US"/>
              <a:pPr>
                <a:defRPr/>
              </a:pPr>
              <a:t>9/2/2018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A229EFF5-13DB-43BB-A9D3-98657C32012D}" type="slidenum">
              <a:rPr lang="en-US" altLang="tr-TR"/>
              <a:pPr/>
              <a:t>‹#›</a:t>
            </a:fld>
            <a:endParaRPr lang="en-US" altLang="tr-TR"/>
          </a:p>
        </p:txBody>
      </p:sp>
    </p:spTree>
    <p:extLst>
      <p:ext uri="{BB962C8B-B14F-4D97-AF65-F5344CB8AC3E}">
        <p14:creationId xmlns:p14="http://schemas.microsoft.com/office/powerpoint/2010/main" val="32597479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69D80FC1-44EB-431D-AE71-0DAAEEBE3ABA}" type="datetime1">
              <a:rPr lang="en-US"/>
              <a:pPr>
                <a:defRPr/>
              </a:pPr>
              <a:t>9/2/2018</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F8A3B92E-1A5D-4B59-A341-A0223AEB3129}" type="slidenum">
              <a:rPr lang="en-US" altLang="tr-TR"/>
              <a:pPr/>
              <a:t>‹#›</a:t>
            </a:fld>
            <a:endParaRPr lang="en-US" altLang="tr-TR"/>
          </a:p>
        </p:txBody>
      </p:sp>
    </p:spTree>
    <p:extLst>
      <p:ext uri="{BB962C8B-B14F-4D97-AF65-F5344CB8AC3E}">
        <p14:creationId xmlns:p14="http://schemas.microsoft.com/office/powerpoint/2010/main" val="1845514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F782AEC8-A22D-4D6D-9FA9-A8D2C5B736AD}" type="datetime1">
              <a:rPr lang="en-US"/>
              <a:pPr>
                <a:defRPr/>
              </a:pPr>
              <a:t>9/2/2018</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41890A36-DE31-406D-BC24-5A6B7F760228}" type="slidenum">
              <a:rPr lang="en-US" altLang="tr-TR"/>
              <a:pPr/>
              <a:t>‹#›</a:t>
            </a:fld>
            <a:endParaRPr lang="en-US" altLang="tr-TR"/>
          </a:p>
        </p:txBody>
      </p:sp>
    </p:spTree>
    <p:extLst>
      <p:ext uri="{BB962C8B-B14F-4D97-AF65-F5344CB8AC3E}">
        <p14:creationId xmlns:p14="http://schemas.microsoft.com/office/powerpoint/2010/main" val="8853315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71B41E94-0D3B-409F-BA96-724FF602028B}" type="datetime1">
              <a:rPr lang="en-US"/>
              <a:pPr>
                <a:defRPr/>
              </a:pPr>
              <a:t>9/2/2018</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C1AC4140-FBFE-45E0-B959-8BAC21368649}" type="slidenum">
              <a:rPr lang="en-US" altLang="tr-TR"/>
              <a:pPr/>
              <a:t>‹#›</a:t>
            </a:fld>
            <a:endParaRPr lang="en-US" altLang="tr-TR"/>
          </a:p>
        </p:txBody>
      </p:sp>
    </p:spTree>
    <p:extLst>
      <p:ext uri="{BB962C8B-B14F-4D97-AF65-F5344CB8AC3E}">
        <p14:creationId xmlns:p14="http://schemas.microsoft.com/office/powerpoint/2010/main" val="398579352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A0F70BFE-36C1-43C7-BEA7-81DB480E708F}" type="datetime1">
              <a:rPr lang="en-US"/>
              <a:pPr>
                <a:defRPr/>
              </a:pPr>
              <a:t>9/2/2018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D2DF0D5A-47A7-4094-B631-F44898CA7B3B}" type="slidenum">
              <a:rPr lang="en-US" altLang="tr-TR"/>
              <a:pPr/>
              <a:t>‹#›</a:t>
            </a:fld>
            <a:endParaRPr lang="en-US" altLang="tr-TR"/>
          </a:p>
        </p:txBody>
      </p:sp>
    </p:spTree>
    <p:extLst>
      <p:ext uri="{BB962C8B-B14F-4D97-AF65-F5344CB8AC3E}">
        <p14:creationId xmlns:p14="http://schemas.microsoft.com/office/powerpoint/2010/main" val="12527444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57D223B-C49F-4AD1-A70D-51CA4B304B03}" type="slidenum">
              <a:rPr lang="en-US" altLang="en-US"/>
              <a:pPr>
                <a:defRPr/>
              </a:pPr>
              <a:t>‹#›</a:t>
            </a:fld>
            <a:endParaRPr lang="en-US" altLang="en-US"/>
          </a:p>
        </p:txBody>
      </p:sp>
    </p:spTree>
    <p:extLst>
      <p:ext uri="{BB962C8B-B14F-4D97-AF65-F5344CB8AC3E}">
        <p14:creationId xmlns:p14="http://schemas.microsoft.com/office/powerpoint/2010/main" val="27915496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4856D854-49C4-48B7-AA51-540BBB0481BE}" type="datetime1">
              <a:rPr lang="en-US"/>
              <a:pPr>
                <a:defRPr/>
              </a:pPr>
              <a:t>9/2/2018</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a:t>©1992-2010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0EB3A86C-0AB3-4038-87CE-9DB221941747}" type="slidenum">
              <a:rPr lang="en-US" altLang="tr-TR"/>
              <a:pPr/>
              <a:t>‹#›</a:t>
            </a:fld>
            <a:endParaRPr lang="en-US" altLang="tr-TR"/>
          </a:p>
        </p:txBody>
      </p:sp>
    </p:spTree>
    <p:extLst>
      <p:ext uri="{BB962C8B-B14F-4D97-AF65-F5344CB8AC3E}">
        <p14:creationId xmlns:p14="http://schemas.microsoft.com/office/powerpoint/2010/main" val="4261961707"/>
      </p:ext>
    </p:extLst>
  </p:cSld>
  <p:clrMapOvr>
    <a:overrideClrMapping bg1="dk1" tx1="lt1" bg2="dk2" tx2="lt2" accent1="accent1" accent2="accent2" accent3="accent3" accent4="accent4" accent5="accent5" accent6="accent6" hlink="hlink" folHlink="folHlink"/>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C5E1301-0FE5-49B6-B31C-08212936B4CF}" type="datetime1">
              <a:rPr lang="en-US"/>
              <a:pPr>
                <a:defRPr/>
              </a:pPr>
              <a:t>9/2/2018</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EA70C08E-9E48-49A7-99FE-6772345D611D}" type="slidenum">
              <a:rPr lang="en-US" altLang="tr-TR"/>
              <a:pPr/>
              <a:t>‹#›</a:t>
            </a:fld>
            <a:endParaRPr lang="en-US" altLang="tr-TR"/>
          </a:p>
        </p:txBody>
      </p:sp>
    </p:spTree>
    <p:extLst>
      <p:ext uri="{BB962C8B-B14F-4D97-AF65-F5344CB8AC3E}">
        <p14:creationId xmlns:p14="http://schemas.microsoft.com/office/powerpoint/2010/main" val="18486880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84C90C1-791A-4EDD-9400-5A6D59F9A78F}" type="slidenum">
              <a:rPr lang="en-US" altLang="en-US"/>
              <a:pPr>
                <a:defRPr/>
              </a:pPr>
              <a:t>‹#›</a:t>
            </a:fld>
            <a:endParaRPr lang="en-US" altLang="en-US"/>
          </a:p>
        </p:txBody>
      </p:sp>
    </p:spTree>
    <p:extLst>
      <p:ext uri="{BB962C8B-B14F-4D97-AF65-F5344CB8AC3E}">
        <p14:creationId xmlns:p14="http://schemas.microsoft.com/office/powerpoint/2010/main" val="107080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89F35E84-DDD3-406B-B031-F942F4B45373}" type="slidenum">
              <a:rPr lang="en-US" altLang="en-US"/>
              <a:pPr>
                <a:defRPr/>
              </a:pPr>
              <a:t>‹#›</a:t>
            </a:fld>
            <a:endParaRPr lang="en-US" altLang="en-US"/>
          </a:p>
        </p:txBody>
      </p:sp>
    </p:spTree>
    <p:extLst>
      <p:ext uri="{BB962C8B-B14F-4D97-AF65-F5344CB8AC3E}">
        <p14:creationId xmlns:p14="http://schemas.microsoft.com/office/powerpoint/2010/main" val="115819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514600"/>
            <a:ext cx="3581400" cy="377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514600"/>
            <a:ext cx="3581400" cy="377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4ECE2EDC-310E-442E-84DE-5FD3CB0E071B}" type="slidenum">
              <a:rPr lang="en-US" altLang="en-US"/>
              <a:pPr>
                <a:defRPr/>
              </a:pPr>
              <a:t>‹#›</a:t>
            </a:fld>
            <a:endParaRPr lang="en-US" altLang="en-US"/>
          </a:p>
        </p:txBody>
      </p:sp>
    </p:spTree>
    <p:extLst>
      <p:ext uri="{BB962C8B-B14F-4D97-AF65-F5344CB8AC3E}">
        <p14:creationId xmlns:p14="http://schemas.microsoft.com/office/powerpoint/2010/main" val="130066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43EE768B-ECBC-4132-982D-B5CF3F33A762}" type="slidenum">
              <a:rPr lang="en-US" altLang="en-US"/>
              <a:pPr>
                <a:defRPr/>
              </a:pPr>
              <a:t>‹#›</a:t>
            </a:fld>
            <a:endParaRPr lang="en-US" altLang="en-US"/>
          </a:p>
        </p:txBody>
      </p:sp>
    </p:spTree>
    <p:extLst>
      <p:ext uri="{BB962C8B-B14F-4D97-AF65-F5344CB8AC3E}">
        <p14:creationId xmlns:p14="http://schemas.microsoft.com/office/powerpoint/2010/main" val="706160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23725BE2-5394-409A-8D5E-B080DB3584E1}" type="slidenum">
              <a:rPr lang="en-US" altLang="en-US"/>
              <a:pPr>
                <a:defRPr/>
              </a:pPr>
              <a:t>‹#›</a:t>
            </a:fld>
            <a:endParaRPr lang="en-US" altLang="en-US"/>
          </a:p>
        </p:txBody>
      </p:sp>
    </p:spTree>
    <p:extLst>
      <p:ext uri="{BB962C8B-B14F-4D97-AF65-F5344CB8AC3E}">
        <p14:creationId xmlns:p14="http://schemas.microsoft.com/office/powerpoint/2010/main" val="3414261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2F44CC3-3B3E-4921-B0EA-07A235E0769B}" type="slidenum">
              <a:rPr lang="en-US" altLang="en-US"/>
              <a:pPr>
                <a:defRPr/>
              </a:pPr>
              <a:t>‹#›</a:t>
            </a:fld>
            <a:endParaRPr lang="en-US" altLang="en-US"/>
          </a:p>
        </p:txBody>
      </p:sp>
    </p:spTree>
    <p:extLst>
      <p:ext uri="{BB962C8B-B14F-4D97-AF65-F5344CB8AC3E}">
        <p14:creationId xmlns:p14="http://schemas.microsoft.com/office/powerpoint/2010/main" val="2321855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4C6BD64-4C72-4786-B420-72CB421F775F}" type="slidenum">
              <a:rPr lang="en-US" altLang="en-US"/>
              <a:pPr>
                <a:defRPr/>
              </a:pPr>
              <a:t>‹#›</a:t>
            </a:fld>
            <a:endParaRPr lang="en-US" altLang="en-US"/>
          </a:p>
        </p:txBody>
      </p:sp>
    </p:spTree>
    <p:extLst>
      <p:ext uri="{BB962C8B-B14F-4D97-AF65-F5344CB8AC3E}">
        <p14:creationId xmlns:p14="http://schemas.microsoft.com/office/powerpoint/2010/main" val="46956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230833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910C5DF-9DA4-4838-85E3-687D2129D298}" type="slidenum">
              <a:rPr lang="en-US" altLang="en-US"/>
              <a:pPr>
                <a:defRPr/>
              </a:pPr>
              <a:t>‹#›</a:t>
            </a:fld>
            <a:endParaRPr lang="en-US" altLang="en-US"/>
          </a:p>
        </p:txBody>
      </p:sp>
    </p:spTree>
    <p:extLst>
      <p:ext uri="{BB962C8B-B14F-4D97-AF65-F5344CB8AC3E}">
        <p14:creationId xmlns:p14="http://schemas.microsoft.com/office/powerpoint/2010/main" val="16231678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6D1D14B-029D-4262-A816-6B2618DD5E51}" type="slidenum">
              <a:rPr lang="en-US" altLang="en-US"/>
              <a:pPr>
                <a:defRPr/>
              </a:pPr>
              <a:t>‹#›</a:t>
            </a:fld>
            <a:endParaRPr lang="en-US" altLang="en-US"/>
          </a:p>
        </p:txBody>
      </p:sp>
    </p:spTree>
    <p:extLst>
      <p:ext uri="{BB962C8B-B14F-4D97-AF65-F5344CB8AC3E}">
        <p14:creationId xmlns:p14="http://schemas.microsoft.com/office/powerpoint/2010/main" val="1467427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73750" y="889000"/>
            <a:ext cx="4289425"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99288" y="889000"/>
            <a:ext cx="12720638"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609A768-7C6A-4A52-96C3-F3929454E7D9}" type="slidenum">
              <a:rPr lang="en-US" altLang="en-US"/>
              <a:pPr>
                <a:defRPr/>
              </a:pPr>
              <a:t>‹#›</a:t>
            </a:fld>
            <a:endParaRPr lang="en-US" altLang="en-US"/>
          </a:p>
        </p:txBody>
      </p:sp>
    </p:spTree>
    <p:extLst>
      <p:ext uri="{BB962C8B-B14F-4D97-AF65-F5344CB8AC3E}">
        <p14:creationId xmlns:p14="http://schemas.microsoft.com/office/powerpoint/2010/main" val="488007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D01F5E0-34DC-4429-923D-97B9CC63D1B5}" type="slidenum">
              <a:rPr lang="en-US" altLang="en-US"/>
              <a:pPr>
                <a:defRPr/>
              </a:pPr>
              <a:t>‹#›</a:t>
            </a:fld>
            <a:endParaRPr lang="en-US" altLang="en-US"/>
          </a:p>
        </p:txBody>
      </p:sp>
    </p:spTree>
    <p:extLst>
      <p:ext uri="{BB962C8B-B14F-4D97-AF65-F5344CB8AC3E}">
        <p14:creationId xmlns:p14="http://schemas.microsoft.com/office/powerpoint/2010/main" val="36076250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6E0A806-5610-4EA1-A653-451685135512}" type="slidenum">
              <a:rPr lang="en-US" altLang="en-US"/>
              <a:pPr>
                <a:defRPr/>
              </a:pPr>
              <a:t>‹#›</a:t>
            </a:fld>
            <a:endParaRPr lang="en-US" altLang="en-US"/>
          </a:p>
        </p:txBody>
      </p:sp>
    </p:spTree>
    <p:extLst>
      <p:ext uri="{BB962C8B-B14F-4D97-AF65-F5344CB8AC3E}">
        <p14:creationId xmlns:p14="http://schemas.microsoft.com/office/powerpoint/2010/main" val="334017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C3DEC46-6073-45F4-B6B7-C3826CF5022B}" type="slidenum">
              <a:rPr lang="en-US" altLang="en-US"/>
              <a:pPr>
                <a:defRPr/>
              </a:pPr>
              <a:t>‹#›</a:t>
            </a:fld>
            <a:endParaRPr lang="en-US" altLang="en-US"/>
          </a:p>
        </p:txBody>
      </p:sp>
    </p:spTree>
    <p:extLst>
      <p:ext uri="{BB962C8B-B14F-4D97-AF65-F5344CB8AC3E}">
        <p14:creationId xmlns:p14="http://schemas.microsoft.com/office/powerpoint/2010/main" val="390059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762000"/>
            <a:ext cx="3810000" cy="2097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762000"/>
            <a:ext cx="3810000" cy="2097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4882D6FC-2139-4220-8153-AC692BF64B15}" type="slidenum">
              <a:rPr lang="en-US" altLang="en-US"/>
              <a:pPr>
                <a:defRPr/>
              </a:pPr>
              <a:t>‹#›</a:t>
            </a:fld>
            <a:endParaRPr lang="en-US" altLang="en-US"/>
          </a:p>
        </p:txBody>
      </p:sp>
    </p:spTree>
    <p:extLst>
      <p:ext uri="{BB962C8B-B14F-4D97-AF65-F5344CB8AC3E}">
        <p14:creationId xmlns:p14="http://schemas.microsoft.com/office/powerpoint/2010/main" val="4025182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A7BC1F5B-FF6A-4E3F-9CE7-82E13788F92F}" type="slidenum">
              <a:rPr lang="en-US" altLang="en-US"/>
              <a:pPr>
                <a:defRPr/>
              </a:pPr>
              <a:t>‹#›</a:t>
            </a:fld>
            <a:endParaRPr lang="en-US" altLang="en-US"/>
          </a:p>
        </p:txBody>
      </p:sp>
    </p:spTree>
    <p:extLst>
      <p:ext uri="{BB962C8B-B14F-4D97-AF65-F5344CB8AC3E}">
        <p14:creationId xmlns:p14="http://schemas.microsoft.com/office/powerpoint/2010/main" val="329180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6C6F11B5-EE0C-4FBD-8F9D-7476AD289071}" type="slidenum">
              <a:rPr lang="en-US" altLang="en-US"/>
              <a:pPr>
                <a:defRPr/>
              </a:pPr>
              <a:t>‹#›</a:t>
            </a:fld>
            <a:endParaRPr lang="en-US" altLang="en-US"/>
          </a:p>
        </p:txBody>
      </p:sp>
    </p:spTree>
    <p:extLst>
      <p:ext uri="{BB962C8B-B14F-4D97-AF65-F5344CB8AC3E}">
        <p14:creationId xmlns:p14="http://schemas.microsoft.com/office/powerpoint/2010/main" val="42426248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4706536-8A2B-451F-B313-81891D9993CD}" type="slidenum">
              <a:rPr lang="en-US" altLang="en-US"/>
              <a:pPr>
                <a:defRPr/>
              </a:pPr>
              <a:t>‹#›</a:t>
            </a:fld>
            <a:endParaRPr lang="en-US" altLang="en-US"/>
          </a:p>
        </p:txBody>
      </p:sp>
    </p:spTree>
    <p:extLst>
      <p:ext uri="{BB962C8B-B14F-4D97-AF65-F5344CB8AC3E}">
        <p14:creationId xmlns:p14="http://schemas.microsoft.com/office/powerpoint/2010/main" val="156197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3943808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17370CC-1164-450E-A17E-2A3DD3C7CECA}" type="slidenum">
              <a:rPr lang="en-US" altLang="en-US"/>
              <a:pPr>
                <a:defRPr/>
              </a:pPr>
              <a:t>‹#›</a:t>
            </a:fld>
            <a:endParaRPr lang="en-US" altLang="en-US"/>
          </a:p>
        </p:txBody>
      </p:sp>
    </p:spTree>
    <p:extLst>
      <p:ext uri="{BB962C8B-B14F-4D97-AF65-F5344CB8AC3E}">
        <p14:creationId xmlns:p14="http://schemas.microsoft.com/office/powerpoint/2010/main" val="3758420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D9EC5C1-B8B0-4C08-9865-A684F9DF7940}" type="slidenum">
              <a:rPr lang="en-US" altLang="en-US"/>
              <a:pPr>
                <a:defRPr/>
              </a:pPr>
              <a:t>‹#›</a:t>
            </a:fld>
            <a:endParaRPr lang="en-US" altLang="en-US"/>
          </a:p>
        </p:txBody>
      </p:sp>
    </p:spTree>
    <p:extLst>
      <p:ext uri="{BB962C8B-B14F-4D97-AF65-F5344CB8AC3E}">
        <p14:creationId xmlns:p14="http://schemas.microsoft.com/office/powerpoint/2010/main" val="2999070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2B66E92-889F-4FDF-8FCD-DEE2151B1499}" type="slidenum">
              <a:rPr lang="en-US" altLang="en-US"/>
              <a:pPr>
                <a:defRPr/>
              </a:pPr>
              <a:t>‹#›</a:t>
            </a:fld>
            <a:endParaRPr lang="en-US" altLang="en-US"/>
          </a:p>
        </p:txBody>
      </p:sp>
    </p:spTree>
    <p:extLst>
      <p:ext uri="{BB962C8B-B14F-4D97-AF65-F5344CB8AC3E}">
        <p14:creationId xmlns:p14="http://schemas.microsoft.com/office/powerpoint/2010/main" val="1908749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247900" cy="2859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591300" cy="2859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625FF4A-5FCF-4A24-B46E-8B10B73C0B55}" type="slidenum">
              <a:rPr lang="en-US" altLang="en-US"/>
              <a:pPr>
                <a:defRPr/>
              </a:pPr>
              <a:t>‹#›</a:t>
            </a:fld>
            <a:endParaRPr lang="en-US" altLang="en-US"/>
          </a:p>
        </p:txBody>
      </p:sp>
    </p:spTree>
    <p:extLst>
      <p:ext uri="{BB962C8B-B14F-4D97-AF65-F5344CB8AC3E}">
        <p14:creationId xmlns:p14="http://schemas.microsoft.com/office/powerpoint/2010/main" val="11834169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9985A00-A180-45CE-BAB5-FBC95F1D033D}" type="slidenum">
              <a:rPr lang="en-US" altLang="en-US"/>
              <a:pPr>
                <a:defRPr/>
              </a:pPr>
              <a:t>‹#›</a:t>
            </a:fld>
            <a:endParaRPr lang="en-US" altLang="en-US"/>
          </a:p>
        </p:txBody>
      </p:sp>
    </p:spTree>
    <p:extLst>
      <p:ext uri="{BB962C8B-B14F-4D97-AF65-F5344CB8AC3E}">
        <p14:creationId xmlns:p14="http://schemas.microsoft.com/office/powerpoint/2010/main" val="11486418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034C86FC-A1DE-48CD-8AA3-1D4FF9737CD3}" type="slidenum">
              <a:rPr lang="en-US" altLang="en-US"/>
              <a:pPr>
                <a:defRPr/>
              </a:pPr>
              <a:t>‹#›</a:t>
            </a:fld>
            <a:endParaRPr lang="en-US" altLang="en-US"/>
          </a:p>
        </p:txBody>
      </p:sp>
    </p:spTree>
    <p:extLst>
      <p:ext uri="{BB962C8B-B14F-4D97-AF65-F5344CB8AC3E}">
        <p14:creationId xmlns:p14="http://schemas.microsoft.com/office/powerpoint/2010/main" val="10783288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8F247453-473D-4D11-8A44-5F2EFDF879D1}" type="slidenum">
              <a:rPr lang="en-US" altLang="en-US"/>
              <a:pPr>
                <a:defRPr/>
              </a:pPr>
              <a:t>‹#›</a:t>
            </a:fld>
            <a:endParaRPr lang="en-US" altLang="en-US"/>
          </a:p>
        </p:txBody>
      </p:sp>
    </p:spTree>
    <p:extLst>
      <p:ext uri="{BB962C8B-B14F-4D97-AF65-F5344CB8AC3E}">
        <p14:creationId xmlns:p14="http://schemas.microsoft.com/office/powerpoint/2010/main" val="14124217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255713"/>
            <a:ext cx="3543300" cy="2097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255713"/>
            <a:ext cx="3543300" cy="2097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0A6D6BBB-F987-4223-8B40-84E4DB67FA57}" type="slidenum">
              <a:rPr lang="en-US" altLang="en-US"/>
              <a:pPr>
                <a:defRPr/>
              </a:pPr>
              <a:t>‹#›</a:t>
            </a:fld>
            <a:endParaRPr lang="en-US" altLang="en-US"/>
          </a:p>
        </p:txBody>
      </p:sp>
    </p:spTree>
    <p:extLst>
      <p:ext uri="{BB962C8B-B14F-4D97-AF65-F5344CB8AC3E}">
        <p14:creationId xmlns:p14="http://schemas.microsoft.com/office/powerpoint/2010/main" val="14240531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6272B32C-A07B-402B-9643-95E1307BADF3}" type="slidenum">
              <a:rPr lang="en-US" altLang="en-US"/>
              <a:pPr>
                <a:defRPr/>
              </a:pPr>
              <a:t>‹#›</a:t>
            </a:fld>
            <a:endParaRPr lang="en-US" altLang="en-US"/>
          </a:p>
        </p:txBody>
      </p:sp>
    </p:spTree>
    <p:extLst>
      <p:ext uri="{BB962C8B-B14F-4D97-AF65-F5344CB8AC3E}">
        <p14:creationId xmlns:p14="http://schemas.microsoft.com/office/powerpoint/2010/main" val="28488309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4A9FD4A8-4312-4A43-8221-06396C49AE8F}" type="slidenum">
              <a:rPr lang="en-US" altLang="en-US"/>
              <a:pPr>
                <a:defRPr/>
              </a:pPr>
              <a:t>‹#›</a:t>
            </a:fld>
            <a:endParaRPr lang="en-US" altLang="en-US"/>
          </a:p>
        </p:txBody>
      </p:sp>
    </p:spTree>
    <p:extLst>
      <p:ext uri="{BB962C8B-B14F-4D97-AF65-F5344CB8AC3E}">
        <p14:creationId xmlns:p14="http://schemas.microsoft.com/office/powerpoint/2010/main" val="247374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381249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3D192042-96D5-4DD9-BF54-81D48C76DCED}" type="slidenum">
              <a:rPr lang="en-US" altLang="en-US"/>
              <a:pPr>
                <a:defRPr/>
              </a:pPr>
              <a:t>‹#›</a:t>
            </a:fld>
            <a:endParaRPr lang="en-US" altLang="en-US"/>
          </a:p>
        </p:txBody>
      </p:sp>
    </p:spTree>
    <p:extLst>
      <p:ext uri="{BB962C8B-B14F-4D97-AF65-F5344CB8AC3E}">
        <p14:creationId xmlns:p14="http://schemas.microsoft.com/office/powerpoint/2010/main" val="4248589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363876B9-9BAA-4DB9-8EBD-8A931A10C351}" type="slidenum">
              <a:rPr lang="en-US" altLang="en-US"/>
              <a:pPr>
                <a:defRPr/>
              </a:pPr>
              <a:t>‹#›</a:t>
            </a:fld>
            <a:endParaRPr lang="en-US" altLang="en-US"/>
          </a:p>
        </p:txBody>
      </p:sp>
    </p:spTree>
    <p:extLst>
      <p:ext uri="{BB962C8B-B14F-4D97-AF65-F5344CB8AC3E}">
        <p14:creationId xmlns:p14="http://schemas.microsoft.com/office/powerpoint/2010/main" val="28184583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0F6983A1-7B9A-4760-A62F-13AB0A021FE4}" type="slidenum">
              <a:rPr lang="en-US" altLang="en-US"/>
              <a:pPr>
                <a:defRPr/>
              </a:pPr>
              <a:t>‹#›</a:t>
            </a:fld>
            <a:endParaRPr lang="en-US" altLang="en-US"/>
          </a:p>
        </p:txBody>
      </p:sp>
    </p:spTree>
    <p:extLst>
      <p:ext uri="{BB962C8B-B14F-4D97-AF65-F5344CB8AC3E}">
        <p14:creationId xmlns:p14="http://schemas.microsoft.com/office/powerpoint/2010/main" val="33629255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A3871418-4622-4ABC-8737-7F4437BAFE1F}" type="slidenum">
              <a:rPr lang="en-US" altLang="en-US"/>
              <a:pPr>
                <a:defRPr/>
              </a:pPr>
              <a:t>‹#›</a:t>
            </a:fld>
            <a:endParaRPr lang="en-US" altLang="en-US"/>
          </a:p>
        </p:txBody>
      </p:sp>
    </p:spTree>
    <p:extLst>
      <p:ext uri="{BB962C8B-B14F-4D97-AF65-F5344CB8AC3E}">
        <p14:creationId xmlns:p14="http://schemas.microsoft.com/office/powerpoint/2010/main" val="27867245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533400"/>
            <a:ext cx="1866900" cy="2819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533400"/>
            <a:ext cx="5448300" cy="2819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F73E52D1-217E-407C-B1F6-F806BA1B0D69}" type="slidenum">
              <a:rPr lang="en-US" altLang="en-US"/>
              <a:pPr>
                <a:defRPr/>
              </a:pPr>
              <a:t>‹#›</a:t>
            </a:fld>
            <a:endParaRPr lang="en-US" altLang="en-US"/>
          </a:p>
        </p:txBody>
      </p:sp>
    </p:spTree>
    <p:extLst>
      <p:ext uri="{BB962C8B-B14F-4D97-AF65-F5344CB8AC3E}">
        <p14:creationId xmlns:p14="http://schemas.microsoft.com/office/powerpoint/2010/main" val="12792974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7A173246-10AC-4749-A189-B9535B06FCFD}" type="slidenum">
              <a:rPr lang="en-US" altLang="en-US"/>
              <a:pPr>
                <a:defRPr/>
              </a:pPr>
              <a:t>‹#›</a:t>
            </a:fld>
            <a:endParaRPr lang="en-US" altLang="en-US"/>
          </a:p>
        </p:txBody>
      </p:sp>
    </p:spTree>
    <p:extLst>
      <p:ext uri="{BB962C8B-B14F-4D97-AF65-F5344CB8AC3E}">
        <p14:creationId xmlns:p14="http://schemas.microsoft.com/office/powerpoint/2010/main" val="959897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614C874-9751-4A7A-ADD3-239CEAF869CE}" type="slidenum">
              <a:rPr lang="en-US" altLang="en-US"/>
              <a:pPr>
                <a:defRPr/>
              </a:pPr>
              <a:t>‹#›</a:t>
            </a:fld>
            <a:endParaRPr lang="en-US" altLang="en-US"/>
          </a:p>
        </p:txBody>
      </p:sp>
    </p:spTree>
    <p:extLst>
      <p:ext uri="{BB962C8B-B14F-4D97-AF65-F5344CB8AC3E}">
        <p14:creationId xmlns:p14="http://schemas.microsoft.com/office/powerpoint/2010/main" val="2631509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9D57EB9B-CEB7-414B-9D6E-D09C6B9CEA24}" type="slidenum">
              <a:rPr lang="en-US" altLang="en-US"/>
              <a:pPr>
                <a:defRPr/>
              </a:pPr>
              <a:t>‹#›</a:t>
            </a:fld>
            <a:endParaRPr lang="en-US" altLang="en-US"/>
          </a:p>
        </p:txBody>
      </p:sp>
    </p:spTree>
    <p:extLst>
      <p:ext uri="{BB962C8B-B14F-4D97-AF65-F5344CB8AC3E}">
        <p14:creationId xmlns:p14="http://schemas.microsoft.com/office/powerpoint/2010/main" val="12573335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460375"/>
            <a:ext cx="3695700" cy="190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460375"/>
            <a:ext cx="3695700" cy="190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0429952A-5BDE-4E34-B923-2F845A133862}" type="slidenum">
              <a:rPr lang="en-US" altLang="en-US"/>
              <a:pPr>
                <a:defRPr/>
              </a:pPr>
              <a:t>‹#›</a:t>
            </a:fld>
            <a:endParaRPr lang="en-US" altLang="en-US"/>
          </a:p>
        </p:txBody>
      </p:sp>
    </p:spTree>
    <p:extLst>
      <p:ext uri="{BB962C8B-B14F-4D97-AF65-F5344CB8AC3E}">
        <p14:creationId xmlns:p14="http://schemas.microsoft.com/office/powerpoint/2010/main" val="10222459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A9FFF4E6-440E-4FF8-AD12-CB5861F01543}" type="slidenum">
              <a:rPr lang="en-US" altLang="en-US"/>
              <a:pPr>
                <a:defRPr/>
              </a:pPr>
              <a:t>‹#›</a:t>
            </a:fld>
            <a:endParaRPr lang="en-US" altLang="en-US"/>
          </a:p>
        </p:txBody>
      </p:sp>
    </p:spTree>
    <p:extLst>
      <p:ext uri="{BB962C8B-B14F-4D97-AF65-F5344CB8AC3E}">
        <p14:creationId xmlns:p14="http://schemas.microsoft.com/office/powerpoint/2010/main" val="114059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588885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F1503EA2-DF4F-4CF1-A50F-08F870A2652E}" type="slidenum">
              <a:rPr lang="en-US" altLang="en-US"/>
              <a:pPr>
                <a:defRPr/>
              </a:pPr>
              <a:t>‹#›</a:t>
            </a:fld>
            <a:endParaRPr lang="en-US" altLang="en-US"/>
          </a:p>
        </p:txBody>
      </p:sp>
    </p:spTree>
    <p:extLst>
      <p:ext uri="{BB962C8B-B14F-4D97-AF65-F5344CB8AC3E}">
        <p14:creationId xmlns:p14="http://schemas.microsoft.com/office/powerpoint/2010/main" val="21906668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025B9642-EF26-469D-8521-7FE444368CF1}" type="slidenum">
              <a:rPr lang="en-US" altLang="en-US"/>
              <a:pPr>
                <a:defRPr/>
              </a:pPr>
              <a:t>‹#›</a:t>
            </a:fld>
            <a:endParaRPr lang="en-US" altLang="en-US"/>
          </a:p>
        </p:txBody>
      </p:sp>
    </p:spTree>
    <p:extLst>
      <p:ext uri="{BB962C8B-B14F-4D97-AF65-F5344CB8AC3E}">
        <p14:creationId xmlns:p14="http://schemas.microsoft.com/office/powerpoint/2010/main" val="5297507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72A709BD-0339-40B4-9A1B-7CE151FD8BA5}" type="slidenum">
              <a:rPr lang="en-US" altLang="en-US"/>
              <a:pPr>
                <a:defRPr/>
              </a:pPr>
              <a:t>‹#›</a:t>
            </a:fld>
            <a:endParaRPr lang="en-US" altLang="en-US"/>
          </a:p>
        </p:txBody>
      </p:sp>
    </p:spTree>
    <p:extLst>
      <p:ext uri="{BB962C8B-B14F-4D97-AF65-F5344CB8AC3E}">
        <p14:creationId xmlns:p14="http://schemas.microsoft.com/office/powerpoint/2010/main" val="86843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C121B016-85BC-463B-9EDA-217FEA498622}" type="slidenum">
              <a:rPr lang="en-US" altLang="en-US"/>
              <a:pPr>
                <a:defRPr/>
              </a:pPr>
              <a:t>‹#›</a:t>
            </a:fld>
            <a:endParaRPr lang="en-US" altLang="en-US"/>
          </a:p>
        </p:txBody>
      </p:sp>
    </p:spTree>
    <p:extLst>
      <p:ext uri="{BB962C8B-B14F-4D97-AF65-F5344CB8AC3E}">
        <p14:creationId xmlns:p14="http://schemas.microsoft.com/office/powerpoint/2010/main" val="38462076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8B2FB387-C912-4E3A-9731-EFA86E0E4004}" type="slidenum">
              <a:rPr lang="en-US" altLang="en-US"/>
              <a:pPr>
                <a:defRPr/>
              </a:pPr>
              <a:t>‹#›</a:t>
            </a:fld>
            <a:endParaRPr lang="en-US" altLang="en-US"/>
          </a:p>
        </p:txBody>
      </p:sp>
    </p:spTree>
    <p:extLst>
      <p:ext uri="{BB962C8B-B14F-4D97-AF65-F5344CB8AC3E}">
        <p14:creationId xmlns:p14="http://schemas.microsoft.com/office/powerpoint/2010/main" val="24652814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8913" y="365125"/>
            <a:ext cx="1976437" cy="19970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65125"/>
            <a:ext cx="5776913" cy="1997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267B4F4B-6D44-48FE-877A-3C9499B7AAFA}" type="slidenum">
              <a:rPr lang="en-US" altLang="en-US"/>
              <a:pPr>
                <a:defRPr/>
              </a:pPr>
              <a:t>‹#›</a:t>
            </a:fld>
            <a:endParaRPr lang="en-US" altLang="en-US"/>
          </a:p>
        </p:txBody>
      </p:sp>
    </p:spTree>
    <p:extLst>
      <p:ext uri="{BB962C8B-B14F-4D97-AF65-F5344CB8AC3E}">
        <p14:creationId xmlns:p14="http://schemas.microsoft.com/office/powerpoint/2010/main" val="37137541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105FDF35-7577-4DC5-AC33-8F9331DCF8AD}" type="slidenum">
              <a:rPr lang="en-US" altLang="en-US"/>
              <a:pPr>
                <a:defRPr/>
              </a:pPr>
              <a:t>‹#›</a:t>
            </a:fld>
            <a:endParaRPr lang="en-US" altLang="en-US"/>
          </a:p>
        </p:txBody>
      </p:sp>
    </p:spTree>
    <p:extLst>
      <p:ext uri="{BB962C8B-B14F-4D97-AF65-F5344CB8AC3E}">
        <p14:creationId xmlns:p14="http://schemas.microsoft.com/office/powerpoint/2010/main" val="35078244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C78F7FBF-D03E-4F68-88D1-4EF0AA19B358}" type="slidenum">
              <a:rPr lang="en-US" altLang="en-US"/>
              <a:pPr>
                <a:defRPr/>
              </a:pPr>
              <a:t>‹#›</a:t>
            </a:fld>
            <a:endParaRPr lang="en-US" altLang="en-US"/>
          </a:p>
        </p:txBody>
      </p:sp>
    </p:spTree>
    <p:extLst>
      <p:ext uri="{BB962C8B-B14F-4D97-AF65-F5344CB8AC3E}">
        <p14:creationId xmlns:p14="http://schemas.microsoft.com/office/powerpoint/2010/main" val="16274750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E9EB3E12-9458-45DD-BEB9-B75AFDE09385}" type="slidenum">
              <a:rPr lang="en-US" altLang="en-US"/>
              <a:pPr>
                <a:defRPr/>
              </a:pPr>
              <a:t>‹#›</a:t>
            </a:fld>
            <a:endParaRPr lang="en-US" altLang="en-US"/>
          </a:p>
        </p:txBody>
      </p:sp>
    </p:spTree>
    <p:extLst>
      <p:ext uri="{BB962C8B-B14F-4D97-AF65-F5344CB8AC3E}">
        <p14:creationId xmlns:p14="http://schemas.microsoft.com/office/powerpoint/2010/main" val="30007028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2320925"/>
            <a:ext cx="3543300" cy="206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2320925"/>
            <a:ext cx="3543300" cy="206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31E3800B-FE51-4216-A00E-91D7A337D2E5}" type="slidenum">
              <a:rPr lang="en-US" altLang="en-US"/>
              <a:pPr>
                <a:defRPr/>
              </a:pPr>
              <a:t>‹#›</a:t>
            </a:fld>
            <a:endParaRPr lang="en-US" altLang="en-US"/>
          </a:p>
        </p:txBody>
      </p:sp>
    </p:spTree>
    <p:extLst>
      <p:ext uri="{BB962C8B-B14F-4D97-AF65-F5344CB8AC3E}">
        <p14:creationId xmlns:p14="http://schemas.microsoft.com/office/powerpoint/2010/main" val="157312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25734038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E060828B-3602-4F3B-B9C9-D4A98A846CCA}" type="slidenum">
              <a:rPr lang="en-US" altLang="en-US"/>
              <a:pPr>
                <a:defRPr/>
              </a:pPr>
              <a:t>‹#›</a:t>
            </a:fld>
            <a:endParaRPr lang="en-US" altLang="en-US"/>
          </a:p>
        </p:txBody>
      </p:sp>
    </p:spTree>
    <p:extLst>
      <p:ext uri="{BB962C8B-B14F-4D97-AF65-F5344CB8AC3E}">
        <p14:creationId xmlns:p14="http://schemas.microsoft.com/office/powerpoint/2010/main" val="22868690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BABE9AF1-54E9-4260-BDEB-D80D267D56F8}" type="slidenum">
              <a:rPr lang="en-US" altLang="en-US"/>
              <a:pPr>
                <a:defRPr/>
              </a:pPr>
              <a:t>‹#›</a:t>
            </a:fld>
            <a:endParaRPr lang="en-US" altLang="en-US"/>
          </a:p>
        </p:txBody>
      </p:sp>
    </p:spTree>
    <p:extLst>
      <p:ext uri="{BB962C8B-B14F-4D97-AF65-F5344CB8AC3E}">
        <p14:creationId xmlns:p14="http://schemas.microsoft.com/office/powerpoint/2010/main" val="14421438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83DF11FE-0B22-4F1B-B508-7D1EA8FEB762}" type="slidenum">
              <a:rPr lang="en-US" altLang="en-US"/>
              <a:pPr>
                <a:defRPr/>
              </a:pPr>
              <a:t>‹#›</a:t>
            </a:fld>
            <a:endParaRPr lang="en-US" altLang="en-US"/>
          </a:p>
        </p:txBody>
      </p:sp>
    </p:spTree>
    <p:extLst>
      <p:ext uri="{BB962C8B-B14F-4D97-AF65-F5344CB8AC3E}">
        <p14:creationId xmlns:p14="http://schemas.microsoft.com/office/powerpoint/2010/main" val="36079372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C6267F2C-0905-4E5F-88E1-E6191F9AD761}" type="slidenum">
              <a:rPr lang="en-US" altLang="en-US"/>
              <a:pPr>
                <a:defRPr/>
              </a:pPr>
              <a:t>‹#›</a:t>
            </a:fld>
            <a:endParaRPr lang="en-US" altLang="en-US"/>
          </a:p>
        </p:txBody>
      </p:sp>
    </p:spTree>
    <p:extLst>
      <p:ext uri="{BB962C8B-B14F-4D97-AF65-F5344CB8AC3E}">
        <p14:creationId xmlns:p14="http://schemas.microsoft.com/office/powerpoint/2010/main" val="12711688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1958286F-2DC4-43EA-9700-CE72D464F450}" type="slidenum">
              <a:rPr lang="en-US" altLang="en-US"/>
              <a:pPr>
                <a:defRPr/>
              </a:pPr>
              <a:t>‹#›</a:t>
            </a:fld>
            <a:endParaRPr lang="en-US" altLang="en-US"/>
          </a:p>
        </p:txBody>
      </p:sp>
    </p:spTree>
    <p:extLst>
      <p:ext uri="{BB962C8B-B14F-4D97-AF65-F5344CB8AC3E}">
        <p14:creationId xmlns:p14="http://schemas.microsoft.com/office/powerpoint/2010/main" val="36936345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BE01BE56-DFFD-4BAA-977F-5C0EEF5AE815}" type="slidenum">
              <a:rPr lang="en-US" altLang="en-US"/>
              <a:pPr>
                <a:defRPr/>
              </a:pPr>
              <a:t>‹#›</a:t>
            </a:fld>
            <a:endParaRPr lang="en-US" altLang="en-US"/>
          </a:p>
        </p:txBody>
      </p:sp>
    </p:spTree>
    <p:extLst>
      <p:ext uri="{BB962C8B-B14F-4D97-AF65-F5344CB8AC3E}">
        <p14:creationId xmlns:p14="http://schemas.microsoft.com/office/powerpoint/2010/main" val="6836733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685800"/>
            <a:ext cx="1943100" cy="3703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85800"/>
            <a:ext cx="5676900" cy="3703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D4AAE5A2-4033-4E45-8A3C-93385BFAEDC1}" type="slidenum">
              <a:rPr lang="en-US" altLang="en-US"/>
              <a:pPr>
                <a:defRPr/>
              </a:pPr>
              <a:t>‹#›</a:t>
            </a:fld>
            <a:endParaRPr lang="en-US" altLang="en-US"/>
          </a:p>
        </p:txBody>
      </p:sp>
    </p:spTree>
    <p:extLst>
      <p:ext uri="{BB962C8B-B14F-4D97-AF65-F5344CB8AC3E}">
        <p14:creationId xmlns:p14="http://schemas.microsoft.com/office/powerpoint/2010/main" val="25411867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C3B69F48-3FA0-47D7-AF30-39E309122A59}" type="slidenum">
              <a:rPr lang="en-US" altLang="en-US"/>
              <a:pPr>
                <a:defRPr/>
              </a:pPr>
              <a:t>‹#›</a:t>
            </a:fld>
            <a:endParaRPr lang="en-US" altLang="en-US"/>
          </a:p>
        </p:txBody>
      </p:sp>
    </p:spTree>
    <p:extLst>
      <p:ext uri="{BB962C8B-B14F-4D97-AF65-F5344CB8AC3E}">
        <p14:creationId xmlns:p14="http://schemas.microsoft.com/office/powerpoint/2010/main" val="30473087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363D12DE-9633-489A-98EE-104316B8B169}" type="slidenum">
              <a:rPr lang="en-US" altLang="en-US"/>
              <a:pPr>
                <a:defRPr/>
              </a:pPr>
              <a:t>‹#›</a:t>
            </a:fld>
            <a:endParaRPr lang="en-US" altLang="en-US"/>
          </a:p>
        </p:txBody>
      </p:sp>
    </p:spTree>
    <p:extLst>
      <p:ext uri="{BB962C8B-B14F-4D97-AF65-F5344CB8AC3E}">
        <p14:creationId xmlns:p14="http://schemas.microsoft.com/office/powerpoint/2010/main" val="477854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9798FC41-7A65-499D-AB3C-C962C7FA947B}" type="slidenum">
              <a:rPr lang="en-US" altLang="en-US"/>
              <a:pPr>
                <a:defRPr/>
              </a:pPr>
              <a:t>‹#›</a:t>
            </a:fld>
            <a:endParaRPr lang="en-US" altLang="en-US"/>
          </a:p>
        </p:txBody>
      </p:sp>
    </p:spTree>
    <p:extLst>
      <p:ext uri="{BB962C8B-B14F-4D97-AF65-F5344CB8AC3E}">
        <p14:creationId xmlns:p14="http://schemas.microsoft.com/office/powerpoint/2010/main" val="23277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91878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A111028C-29DF-45E3-9477-6EB7AB6B65AE}" type="slidenum">
              <a:rPr lang="en-US" altLang="en-US"/>
              <a:pPr>
                <a:defRPr/>
              </a:pPr>
              <a:t>‹#›</a:t>
            </a:fld>
            <a:endParaRPr lang="en-US" altLang="en-US"/>
          </a:p>
        </p:txBody>
      </p:sp>
    </p:spTree>
    <p:extLst>
      <p:ext uri="{BB962C8B-B14F-4D97-AF65-F5344CB8AC3E}">
        <p14:creationId xmlns:p14="http://schemas.microsoft.com/office/powerpoint/2010/main" val="42309550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DC732DC0-E548-47C2-8799-558877839089}" type="slidenum">
              <a:rPr lang="en-US" altLang="en-US"/>
              <a:pPr>
                <a:defRPr/>
              </a:pPr>
              <a:t>‹#›</a:t>
            </a:fld>
            <a:endParaRPr lang="en-US" altLang="en-US"/>
          </a:p>
        </p:txBody>
      </p:sp>
    </p:spTree>
    <p:extLst>
      <p:ext uri="{BB962C8B-B14F-4D97-AF65-F5344CB8AC3E}">
        <p14:creationId xmlns:p14="http://schemas.microsoft.com/office/powerpoint/2010/main" val="15870141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CEDCB5D6-0E8F-4BCC-9B68-490F01E1C88B}" type="slidenum">
              <a:rPr lang="en-US" altLang="en-US"/>
              <a:pPr>
                <a:defRPr/>
              </a:pPr>
              <a:t>‹#›</a:t>
            </a:fld>
            <a:endParaRPr lang="en-US" altLang="en-US"/>
          </a:p>
        </p:txBody>
      </p:sp>
    </p:spTree>
    <p:extLst>
      <p:ext uri="{BB962C8B-B14F-4D97-AF65-F5344CB8AC3E}">
        <p14:creationId xmlns:p14="http://schemas.microsoft.com/office/powerpoint/2010/main" val="36894224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77079A6C-735C-4B40-BFA9-FC62FC8C8510}" type="slidenum">
              <a:rPr lang="en-US" altLang="en-US"/>
              <a:pPr>
                <a:defRPr/>
              </a:pPr>
              <a:t>‹#›</a:t>
            </a:fld>
            <a:endParaRPr lang="en-US" altLang="en-US"/>
          </a:p>
        </p:txBody>
      </p:sp>
    </p:spTree>
    <p:extLst>
      <p:ext uri="{BB962C8B-B14F-4D97-AF65-F5344CB8AC3E}">
        <p14:creationId xmlns:p14="http://schemas.microsoft.com/office/powerpoint/2010/main" val="18020257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5EB563A9-8602-421D-933D-2C41D7366F6D}" type="slidenum">
              <a:rPr lang="en-US" altLang="en-US"/>
              <a:pPr>
                <a:defRPr/>
              </a:pPr>
              <a:t>‹#›</a:t>
            </a:fld>
            <a:endParaRPr lang="en-US" altLang="en-US"/>
          </a:p>
        </p:txBody>
      </p:sp>
    </p:spTree>
    <p:extLst>
      <p:ext uri="{BB962C8B-B14F-4D97-AF65-F5344CB8AC3E}">
        <p14:creationId xmlns:p14="http://schemas.microsoft.com/office/powerpoint/2010/main" val="7598847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8AAC7582-54C7-46A3-B923-74C155E0F166}" type="slidenum">
              <a:rPr lang="en-US" altLang="en-US"/>
              <a:pPr>
                <a:defRPr/>
              </a:pPr>
              <a:t>‹#›</a:t>
            </a:fld>
            <a:endParaRPr lang="en-US" altLang="en-US"/>
          </a:p>
        </p:txBody>
      </p:sp>
    </p:spTree>
    <p:extLst>
      <p:ext uri="{BB962C8B-B14F-4D97-AF65-F5344CB8AC3E}">
        <p14:creationId xmlns:p14="http://schemas.microsoft.com/office/powerpoint/2010/main" val="32940446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29447795-2E25-4B5F-AA97-695702AC782D}" type="slidenum">
              <a:rPr lang="en-US" altLang="en-US"/>
              <a:pPr>
                <a:defRPr/>
              </a:pPr>
              <a:t>‹#›</a:t>
            </a:fld>
            <a:endParaRPr lang="en-US" altLang="en-US"/>
          </a:p>
        </p:txBody>
      </p:sp>
    </p:spTree>
    <p:extLst>
      <p:ext uri="{BB962C8B-B14F-4D97-AF65-F5344CB8AC3E}">
        <p14:creationId xmlns:p14="http://schemas.microsoft.com/office/powerpoint/2010/main" val="13574747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825625"/>
            <a:ext cx="2171700" cy="4651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825625"/>
            <a:ext cx="6362700" cy="46513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206F19F2-B320-40CA-8A3D-96709E5FE6F8}" type="slidenum">
              <a:rPr lang="en-US" altLang="en-US"/>
              <a:pPr>
                <a:defRPr/>
              </a:pPr>
              <a:t>‹#›</a:t>
            </a:fld>
            <a:endParaRPr lang="en-US" altLang="en-US"/>
          </a:p>
        </p:txBody>
      </p:sp>
    </p:spTree>
    <p:extLst>
      <p:ext uri="{BB962C8B-B14F-4D97-AF65-F5344CB8AC3E}">
        <p14:creationId xmlns:p14="http://schemas.microsoft.com/office/powerpoint/2010/main" val="28971495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825625"/>
            <a:ext cx="8686800" cy="46513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E3ABE2E5-ACC4-45CD-AF75-9A34D902B37A}" type="slidenum">
              <a:rPr lang="en-US" altLang="en-US"/>
              <a:pPr>
                <a:defRPr/>
              </a:pPr>
              <a:t>‹#›</a:t>
            </a:fld>
            <a:endParaRPr lang="en-US" altLang="en-US"/>
          </a:p>
        </p:txBody>
      </p:sp>
    </p:spTree>
    <p:extLst>
      <p:ext uri="{BB962C8B-B14F-4D97-AF65-F5344CB8AC3E}">
        <p14:creationId xmlns:p14="http://schemas.microsoft.com/office/powerpoint/2010/main" val="31483212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57A4818-4792-45C5-8DB8-F5C9523F2EBC}" type="slidenum">
              <a:rPr lang="en-US" altLang="en-US"/>
              <a:pPr>
                <a:defRPr/>
              </a:pPr>
              <a:t>‹#›</a:t>
            </a:fld>
            <a:endParaRPr lang="en-US" altLang="en-US"/>
          </a:p>
        </p:txBody>
      </p:sp>
    </p:spTree>
    <p:extLst>
      <p:ext uri="{BB962C8B-B14F-4D97-AF65-F5344CB8AC3E}">
        <p14:creationId xmlns:p14="http://schemas.microsoft.com/office/powerpoint/2010/main" val="276671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241238127"/>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A23F3A4-6B1B-473E-8216-052469AC8A17}" type="slidenum">
              <a:rPr lang="en-US" altLang="en-US"/>
              <a:pPr>
                <a:defRPr/>
              </a:pPr>
              <a:t>‹#›</a:t>
            </a:fld>
            <a:endParaRPr lang="en-US" altLang="en-US"/>
          </a:p>
        </p:txBody>
      </p:sp>
    </p:spTree>
    <p:extLst>
      <p:ext uri="{BB962C8B-B14F-4D97-AF65-F5344CB8AC3E}">
        <p14:creationId xmlns:p14="http://schemas.microsoft.com/office/powerpoint/2010/main" val="254847983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91D16D8A-2E57-4D7E-853F-863B049963CB}" type="slidenum">
              <a:rPr lang="en-US" altLang="en-US"/>
              <a:pPr>
                <a:defRPr/>
              </a:pPr>
              <a:t>‹#›</a:t>
            </a:fld>
            <a:endParaRPr lang="en-US" altLang="en-US"/>
          </a:p>
        </p:txBody>
      </p:sp>
    </p:spTree>
    <p:extLst>
      <p:ext uri="{BB962C8B-B14F-4D97-AF65-F5344CB8AC3E}">
        <p14:creationId xmlns:p14="http://schemas.microsoft.com/office/powerpoint/2010/main" val="858171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62800" y="1166813"/>
            <a:ext cx="9144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166813"/>
            <a:ext cx="9144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180A7974-ABDF-4EAC-9EDE-4A051E624CC4}" type="slidenum">
              <a:rPr lang="en-US" altLang="en-US"/>
              <a:pPr>
                <a:defRPr/>
              </a:pPr>
              <a:t>‹#›</a:t>
            </a:fld>
            <a:endParaRPr lang="en-US" altLang="en-US"/>
          </a:p>
        </p:txBody>
      </p:sp>
    </p:spTree>
    <p:extLst>
      <p:ext uri="{BB962C8B-B14F-4D97-AF65-F5344CB8AC3E}">
        <p14:creationId xmlns:p14="http://schemas.microsoft.com/office/powerpoint/2010/main" val="306706215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FC14F56C-791D-4EB0-9A96-1DDA0EABDBA3}" type="slidenum">
              <a:rPr lang="en-US" altLang="en-US"/>
              <a:pPr>
                <a:defRPr/>
              </a:pPr>
              <a:t>‹#›</a:t>
            </a:fld>
            <a:endParaRPr lang="en-US" altLang="en-US"/>
          </a:p>
        </p:txBody>
      </p:sp>
    </p:spTree>
    <p:extLst>
      <p:ext uri="{BB962C8B-B14F-4D97-AF65-F5344CB8AC3E}">
        <p14:creationId xmlns:p14="http://schemas.microsoft.com/office/powerpoint/2010/main" val="1385351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C9BF759A-1C67-4BE6-B987-A803FB5D05E0}" type="slidenum">
              <a:rPr lang="en-US" altLang="en-US"/>
              <a:pPr>
                <a:defRPr/>
              </a:pPr>
              <a:t>‹#›</a:t>
            </a:fld>
            <a:endParaRPr lang="en-US" altLang="en-US"/>
          </a:p>
        </p:txBody>
      </p:sp>
    </p:spTree>
    <p:extLst>
      <p:ext uri="{BB962C8B-B14F-4D97-AF65-F5344CB8AC3E}">
        <p14:creationId xmlns:p14="http://schemas.microsoft.com/office/powerpoint/2010/main" val="178633073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7C28120C-0CF2-4FEB-94A7-13C32F2A207E}" type="slidenum">
              <a:rPr lang="en-US" altLang="en-US"/>
              <a:pPr>
                <a:defRPr/>
              </a:pPr>
              <a:t>‹#›</a:t>
            </a:fld>
            <a:endParaRPr lang="en-US" altLang="en-US"/>
          </a:p>
        </p:txBody>
      </p:sp>
    </p:spTree>
    <p:extLst>
      <p:ext uri="{BB962C8B-B14F-4D97-AF65-F5344CB8AC3E}">
        <p14:creationId xmlns:p14="http://schemas.microsoft.com/office/powerpoint/2010/main" val="173567536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482BB2C-4183-413C-839E-7EFEF18A6EB9}" type="slidenum">
              <a:rPr lang="en-US" altLang="en-US"/>
              <a:pPr>
                <a:defRPr/>
              </a:pPr>
              <a:t>‹#›</a:t>
            </a:fld>
            <a:endParaRPr lang="en-US" altLang="en-US"/>
          </a:p>
        </p:txBody>
      </p:sp>
    </p:spTree>
    <p:extLst>
      <p:ext uri="{BB962C8B-B14F-4D97-AF65-F5344CB8AC3E}">
        <p14:creationId xmlns:p14="http://schemas.microsoft.com/office/powerpoint/2010/main" val="29861894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9DCEC57A-A48F-44F0-A7C8-C5F61690458C}" type="slidenum">
              <a:rPr lang="en-US" altLang="en-US"/>
              <a:pPr>
                <a:defRPr/>
              </a:pPr>
              <a:t>‹#›</a:t>
            </a:fld>
            <a:endParaRPr lang="en-US" altLang="en-US"/>
          </a:p>
        </p:txBody>
      </p:sp>
    </p:spTree>
    <p:extLst>
      <p:ext uri="{BB962C8B-B14F-4D97-AF65-F5344CB8AC3E}">
        <p14:creationId xmlns:p14="http://schemas.microsoft.com/office/powerpoint/2010/main" val="17787919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9F683E5-1E92-4B24-B23E-59FD12D8FB96}" type="slidenum">
              <a:rPr lang="en-US" altLang="en-US"/>
              <a:pPr>
                <a:defRPr/>
              </a:pPr>
              <a:t>‹#›</a:t>
            </a:fld>
            <a:endParaRPr lang="en-US" altLang="en-US"/>
          </a:p>
        </p:txBody>
      </p:sp>
    </p:spTree>
    <p:extLst>
      <p:ext uri="{BB962C8B-B14F-4D97-AF65-F5344CB8AC3E}">
        <p14:creationId xmlns:p14="http://schemas.microsoft.com/office/powerpoint/2010/main" val="357261052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29650" y="152400"/>
            <a:ext cx="514350" cy="3124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086600" y="152400"/>
            <a:ext cx="1390650" cy="3124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A7795E3-54ED-43F2-96E6-EDFFA95EAC26}" type="slidenum">
              <a:rPr lang="en-US" altLang="en-US"/>
              <a:pPr>
                <a:defRPr/>
              </a:pPr>
              <a:t>‹#›</a:t>
            </a:fld>
            <a:endParaRPr lang="en-US" altLang="en-US"/>
          </a:p>
        </p:txBody>
      </p:sp>
    </p:spTree>
    <p:extLst>
      <p:ext uri="{BB962C8B-B14F-4D97-AF65-F5344CB8AC3E}">
        <p14:creationId xmlns:p14="http://schemas.microsoft.com/office/powerpoint/2010/main" val="166528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82122528"/>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AAA15CBE-403C-4F10-8DC6-9A392D9F2B0F}" type="slidenum">
              <a:rPr lang="en-US" altLang="en-US"/>
              <a:pPr>
                <a:defRPr/>
              </a:pPr>
              <a:t>‹#›</a:t>
            </a:fld>
            <a:endParaRPr lang="en-US" altLang="en-US"/>
          </a:p>
        </p:txBody>
      </p:sp>
    </p:spTree>
    <p:extLst>
      <p:ext uri="{BB962C8B-B14F-4D97-AF65-F5344CB8AC3E}">
        <p14:creationId xmlns:p14="http://schemas.microsoft.com/office/powerpoint/2010/main" val="113072411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9A27624A-7F74-4E51-A71A-838C3C95E3F1}" type="slidenum">
              <a:rPr lang="en-US" altLang="en-US"/>
              <a:pPr>
                <a:defRPr/>
              </a:pPr>
              <a:t>‹#›</a:t>
            </a:fld>
            <a:endParaRPr lang="en-US" altLang="en-US"/>
          </a:p>
        </p:txBody>
      </p:sp>
    </p:spTree>
    <p:extLst>
      <p:ext uri="{BB962C8B-B14F-4D97-AF65-F5344CB8AC3E}">
        <p14:creationId xmlns:p14="http://schemas.microsoft.com/office/powerpoint/2010/main" val="34524417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77BAD8F7-8054-4B6C-87BB-8221C508148A}" type="slidenum">
              <a:rPr lang="en-US" altLang="en-US"/>
              <a:pPr>
                <a:defRPr/>
              </a:pPr>
              <a:t>‹#›</a:t>
            </a:fld>
            <a:endParaRPr lang="en-US" altLang="en-US"/>
          </a:p>
        </p:txBody>
      </p:sp>
    </p:spTree>
    <p:extLst>
      <p:ext uri="{BB962C8B-B14F-4D97-AF65-F5344CB8AC3E}">
        <p14:creationId xmlns:p14="http://schemas.microsoft.com/office/powerpoint/2010/main" val="38946939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041525"/>
            <a:ext cx="3581400" cy="2835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41525"/>
            <a:ext cx="3581400" cy="2835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9E051C83-9E78-45C6-A130-7462F53E1316}" type="slidenum">
              <a:rPr lang="en-US" altLang="en-US"/>
              <a:pPr>
                <a:defRPr/>
              </a:pPr>
              <a:t>‹#›</a:t>
            </a:fld>
            <a:endParaRPr lang="en-US" altLang="en-US"/>
          </a:p>
        </p:txBody>
      </p:sp>
    </p:spTree>
    <p:extLst>
      <p:ext uri="{BB962C8B-B14F-4D97-AF65-F5344CB8AC3E}">
        <p14:creationId xmlns:p14="http://schemas.microsoft.com/office/powerpoint/2010/main" val="29149207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EFCE89D0-FC2F-487E-B5D1-4C4BA9329EDD}" type="slidenum">
              <a:rPr lang="en-US" altLang="en-US"/>
              <a:pPr>
                <a:defRPr/>
              </a:pPr>
              <a:t>‹#›</a:t>
            </a:fld>
            <a:endParaRPr lang="en-US" altLang="en-US"/>
          </a:p>
        </p:txBody>
      </p:sp>
    </p:spTree>
    <p:extLst>
      <p:ext uri="{BB962C8B-B14F-4D97-AF65-F5344CB8AC3E}">
        <p14:creationId xmlns:p14="http://schemas.microsoft.com/office/powerpoint/2010/main" val="70158610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36E5B739-3390-4DD1-9E6D-FCFA14BB0C46}" type="slidenum">
              <a:rPr lang="en-US" altLang="en-US"/>
              <a:pPr>
                <a:defRPr/>
              </a:pPr>
              <a:t>‹#›</a:t>
            </a:fld>
            <a:endParaRPr lang="en-US" altLang="en-US"/>
          </a:p>
        </p:txBody>
      </p:sp>
    </p:spTree>
    <p:extLst>
      <p:ext uri="{BB962C8B-B14F-4D97-AF65-F5344CB8AC3E}">
        <p14:creationId xmlns:p14="http://schemas.microsoft.com/office/powerpoint/2010/main" val="201660271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CA163827-97EF-4367-9C33-CD7558660FBC}" type="slidenum">
              <a:rPr lang="en-US" altLang="en-US"/>
              <a:pPr>
                <a:defRPr/>
              </a:pPr>
              <a:t>‹#›</a:t>
            </a:fld>
            <a:endParaRPr lang="en-US" altLang="en-US"/>
          </a:p>
        </p:txBody>
      </p:sp>
    </p:spTree>
    <p:extLst>
      <p:ext uri="{BB962C8B-B14F-4D97-AF65-F5344CB8AC3E}">
        <p14:creationId xmlns:p14="http://schemas.microsoft.com/office/powerpoint/2010/main" val="153604594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F8931B45-6EBF-4AB7-AEEE-D8F994DA6902}" type="slidenum">
              <a:rPr lang="en-US" altLang="en-US"/>
              <a:pPr>
                <a:defRPr/>
              </a:pPr>
              <a:t>‹#›</a:t>
            </a:fld>
            <a:endParaRPr lang="en-US" altLang="en-US"/>
          </a:p>
        </p:txBody>
      </p:sp>
    </p:spTree>
    <p:extLst>
      <p:ext uri="{BB962C8B-B14F-4D97-AF65-F5344CB8AC3E}">
        <p14:creationId xmlns:p14="http://schemas.microsoft.com/office/powerpoint/2010/main" val="196081025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571FC99F-6D36-44FA-8A63-5BCFDFA00571}" type="slidenum">
              <a:rPr lang="en-US" altLang="en-US"/>
              <a:pPr>
                <a:defRPr/>
              </a:pPr>
              <a:t>‹#›</a:t>
            </a:fld>
            <a:endParaRPr lang="en-US" altLang="en-US"/>
          </a:p>
        </p:txBody>
      </p:sp>
    </p:spTree>
    <p:extLst>
      <p:ext uri="{BB962C8B-B14F-4D97-AF65-F5344CB8AC3E}">
        <p14:creationId xmlns:p14="http://schemas.microsoft.com/office/powerpoint/2010/main" val="141653039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B0603E98-0FCC-4F71-AE59-3AA383DE2C4A}" type="slidenum">
              <a:rPr lang="en-US" altLang="en-US"/>
              <a:pPr>
                <a:defRPr/>
              </a:pPr>
              <a:t>‹#›</a:t>
            </a:fld>
            <a:endParaRPr lang="en-US" altLang="en-US"/>
          </a:p>
        </p:txBody>
      </p:sp>
    </p:spTree>
    <p:extLst>
      <p:ext uri="{BB962C8B-B14F-4D97-AF65-F5344CB8AC3E}">
        <p14:creationId xmlns:p14="http://schemas.microsoft.com/office/powerpoint/2010/main" val="44359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image" Target="../media/image2.jpeg"/><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theme" Target="../theme/theme11.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defRPr sz="1200">
                <a:solidFill>
                  <a:schemeClr val="tx1"/>
                </a:solidFill>
              </a:defRPr>
            </a:lvl1pPr>
          </a:lstStyle>
          <a:p>
            <a:pPr>
              <a:defRPr/>
            </a:pPr>
            <a:fld id="{EE3EFD4C-34A3-475A-9B5D-DA2672FE387F}" type="slidenum">
              <a:rPr lang="en-US" altLang="en-US"/>
              <a:pPr>
                <a:defRPr/>
              </a:pPr>
              <a:t>‹#›</a:t>
            </a:fld>
            <a:endParaRPr lang="en-US" altLang="en-US"/>
          </a:p>
        </p:txBody>
      </p:sp>
      <p:sp>
        <p:nvSpPr>
          <p:cNvPr id="9219" name="Rectangle 6"/>
          <p:cNvSpPr>
            <a:spLocks noGrp="1" noChangeArrowheads="1"/>
          </p:cNvSpPr>
          <p:nvPr>
            <p:ph type="title"/>
          </p:nvPr>
        </p:nvSpPr>
        <p:spPr bwMode="auto">
          <a:xfrm>
            <a:off x="457200" y="762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bodyPr>
          <a:lstStyle/>
          <a:p>
            <a:pPr lvl="0"/>
            <a:r>
              <a:rPr lang="en-US" altLang="en-US" smtClean="0"/>
              <a:t>Click to edit Master title style</a:t>
            </a:r>
          </a:p>
        </p:txBody>
      </p:sp>
      <p:sp>
        <p:nvSpPr>
          <p:cNvPr id="9220" name="Rectangle 7"/>
          <p:cNvSpPr>
            <a:spLocks noGrp="1" noChangeArrowheads="1"/>
          </p:cNvSpPr>
          <p:nvPr>
            <p:ph type="body" idx="1"/>
          </p:nvPr>
        </p:nvSpPr>
        <p:spPr bwMode="auto">
          <a:xfrm>
            <a:off x="685800" y="1295400"/>
            <a:ext cx="8001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1"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9222"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9223" name="Rectangle 12"/>
          <p:cNvSpPr>
            <a:spLocks noChangeArrowheads="1"/>
          </p:cNvSpPr>
          <p:nvPr userDrawn="1"/>
        </p:nvSpPr>
        <p:spPr bwMode="auto">
          <a:xfrm>
            <a:off x="5419725" y="6577013"/>
            <a:ext cx="3686175" cy="274637"/>
          </a:xfrm>
          <a:prstGeom prst="rect">
            <a:avLst/>
          </a:prstGeom>
          <a:noFill/>
          <a:ln>
            <a:noFill/>
          </a:ln>
          <a:effectLst/>
          <a:extLst>
            <a:ext uri="{909E8E84-426E-40DD-AFC4-6F175D3DCCD1}">
              <a14:hiddenFill xmlns:a14="http://schemas.microsoft.com/office/drawing/2010/main">
                <a:solidFill>
                  <a:srgbClr val="D0916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algn="ctr" eaLnBrk="1" hangingPunct="1">
              <a:spcAft>
                <a:spcPct val="0"/>
              </a:spcAft>
              <a:buClrTx/>
              <a:defRPr/>
            </a:pPr>
            <a:r>
              <a:rPr lang="en-US" altLang="en-US" sz="1200" smtClean="0">
                <a:solidFill>
                  <a:schemeClr val="tx1"/>
                </a:solidFill>
                <a:sym typeface="Symbol" panose="05050102010706020507" pitchFamily="18" charset="2"/>
              </a:rPr>
              <a:t></a:t>
            </a:r>
            <a:r>
              <a:rPr lang="en-US" altLang="en-US" sz="1200" smtClean="0">
                <a:solidFill>
                  <a:srgbClr val="000000"/>
                </a:solidFill>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kern="1200">
          <a:solidFill>
            <a:srgbClr val="F9A75E"/>
          </a:solidFill>
          <a:latin typeface="+mj-lt"/>
          <a:ea typeface="+mj-ea"/>
          <a:cs typeface="+mj-cs"/>
        </a:defRPr>
      </a:lvl1pPr>
      <a:lvl2pPr algn="l" rtl="0" eaLnBrk="0" fontAlgn="base" hangingPunct="0">
        <a:spcBef>
          <a:spcPct val="0"/>
        </a:spcBef>
        <a:spcAft>
          <a:spcPct val="0"/>
        </a:spcAft>
        <a:defRPr sz="3600" b="1">
          <a:solidFill>
            <a:srgbClr val="F9A75E"/>
          </a:solidFill>
          <a:latin typeface="Arial" panose="020B0604020202020204" pitchFamily="34" charset="0"/>
        </a:defRPr>
      </a:lvl2pPr>
      <a:lvl3pPr algn="l" rtl="0" eaLnBrk="0" fontAlgn="base" hangingPunct="0">
        <a:spcBef>
          <a:spcPct val="0"/>
        </a:spcBef>
        <a:spcAft>
          <a:spcPct val="0"/>
        </a:spcAft>
        <a:defRPr sz="3600" b="1">
          <a:solidFill>
            <a:srgbClr val="F9A75E"/>
          </a:solidFill>
          <a:latin typeface="Arial" panose="020B0604020202020204" pitchFamily="34" charset="0"/>
        </a:defRPr>
      </a:lvl3pPr>
      <a:lvl4pPr algn="l" rtl="0" eaLnBrk="0" fontAlgn="base" hangingPunct="0">
        <a:spcBef>
          <a:spcPct val="0"/>
        </a:spcBef>
        <a:spcAft>
          <a:spcPct val="0"/>
        </a:spcAft>
        <a:defRPr sz="3600" b="1">
          <a:solidFill>
            <a:srgbClr val="F9A75E"/>
          </a:solidFill>
          <a:latin typeface="Arial" panose="020B0604020202020204" pitchFamily="34" charset="0"/>
        </a:defRPr>
      </a:lvl4pPr>
      <a:lvl5pPr algn="l" rtl="0" eaLnBrk="0" fontAlgn="base" hangingPunct="0">
        <a:spcBef>
          <a:spcPct val="0"/>
        </a:spcBef>
        <a:spcAft>
          <a:spcPct val="0"/>
        </a:spcAft>
        <a:defRPr sz="3600" b="1">
          <a:solidFill>
            <a:srgbClr val="F9A75E"/>
          </a:solidFill>
          <a:latin typeface="Arial" panose="020B0604020202020204" pitchFamily="34" charset="0"/>
        </a:defRPr>
      </a:lvl5pPr>
      <a:lvl6pPr marL="457200" algn="l" rtl="0" fontAlgn="base">
        <a:spcBef>
          <a:spcPct val="0"/>
        </a:spcBef>
        <a:spcAft>
          <a:spcPct val="0"/>
        </a:spcAft>
        <a:defRPr sz="3600" b="1">
          <a:solidFill>
            <a:srgbClr val="F9A75E"/>
          </a:solidFill>
          <a:latin typeface="Arial" panose="020B0604020202020204" pitchFamily="34" charset="0"/>
        </a:defRPr>
      </a:lvl6pPr>
      <a:lvl7pPr marL="914400" algn="l" rtl="0" fontAlgn="base">
        <a:spcBef>
          <a:spcPct val="0"/>
        </a:spcBef>
        <a:spcAft>
          <a:spcPct val="0"/>
        </a:spcAft>
        <a:defRPr sz="3600" b="1">
          <a:solidFill>
            <a:srgbClr val="F9A75E"/>
          </a:solidFill>
          <a:latin typeface="Arial" panose="020B0604020202020204" pitchFamily="34" charset="0"/>
        </a:defRPr>
      </a:lvl7pPr>
      <a:lvl8pPr marL="1371600" algn="l" rtl="0" fontAlgn="base">
        <a:spcBef>
          <a:spcPct val="0"/>
        </a:spcBef>
        <a:spcAft>
          <a:spcPct val="0"/>
        </a:spcAft>
        <a:defRPr sz="3600" b="1">
          <a:solidFill>
            <a:srgbClr val="F9A75E"/>
          </a:solidFill>
          <a:latin typeface="Arial" panose="020B0604020202020204" pitchFamily="34" charset="0"/>
        </a:defRPr>
      </a:lvl8pPr>
      <a:lvl9pPr marL="1828800" algn="l" rtl="0" fontAlgn="base">
        <a:spcBef>
          <a:spcPct val="0"/>
        </a:spcBef>
        <a:spcAft>
          <a:spcPct val="0"/>
        </a:spcAft>
        <a:defRPr sz="3600" b="1">
          <a:solidFill>
            <a:srgbClr val="F9A75E"/>
          </a:solidFill>
          <a:latin typeface="Arial" panose="020B0604020202020204" pitchFamily="34" charset="0"/>
        </a:defRPr>
      </a:lvl9pPr>
    </p:titleStyle>
    <p:bodyStyle>
      <a:lvl1pPr marL="228600" indent="-228600" algn="l" rtl="0" eaLnBrk="0" fontAlgn="base" hangingPunct="0">
        <a:spcBef>
          <a:spcPct val="0"/>
        </a:spcBef>
        <a:spcAft>
          <a:spcPct val="25000"/>
        </a:spcAft>
        <a:buClr>
          <a:srgbClr val="4F87C6"/>
        </a:buClr>
        <a:buFont typeface="Wingdings" panose="05000000000000000000" pitchFamily="2" charset="2"/>
        <a:buChar char="§"/>
        <a:defRPr sz="2800" b="1" kern="1200">
          <a:solidFill>
            <a:srgbClr val="000000"/>
          </a:solidFill>
          <a:latin typeface="+mn-lt"/>
          <a:ea typeface="+mn-ea"/>
          <a:cs typeface="+mn-cs"/>
        </a:defRPr>
      </a:lvl1pPr>
      <a:lvl2pPr marL="747713" indent="-290513" algn="l" rtl="0" eaLnBrk="0" fontAlgn="base" hangingPunct="0">
        <a:spcBef>
          <a:spcPct val="0"/>
        </a:spcBef>
        <a:spcAft>
          <a:spcPct val="25000"/>
        </a:spcAft>
        <a:buClr>
          <a:srgbClr val="4F87C6"/>
        </a:buClr>
        <a:buFont typeface="Arial" panose="020B0604020202020204" pitchFamily="34" charset="0"/>
        <a:buChar char="–"/>
        <a:defRPr sz="2200" b="1" kern="1200">
          <a:solidFill>
            <a:srgbClr val="000000"/>
          </a:solidFill>
          <a:latin typeface="+mn-lt"/>
          <a:ea typeface="+mn-ea"/>
          <a:cs typeface="+mn-cs"/>
        </a:defRPr>
      </a:lvl2pPr>
      <a:lvl3pPr marL="1143000" indent="-228600" algn="l" rtl="0" eaLnBrk="0" fontAlgn="base" hangingPunct="0">
        <a:spcBef>
          <a:spcPct val="0"/>
        </a:spcBef>
        <a:spcAft>
          <a:spcPct val="25000"/>
        </a:spcAft>
        <a:buClr>
          <a:srgbClr val="4F87C6"/>
        </a:buClr>
        <a:buFont typeface="Arial" panose="020B0604020202020204" pitchFamily="34" charset="0"/>
        <a:buChar char="-"/>
        <a:defRPr sz="2000" b="1" kern="1200">
          <a:solidFill>
            <a:schemeClr val="tx1"/>
          </a:solidFill>
          <a:latin typeface="+mn-lt"/>
          <a:ea typeface="+mn-ea"/>
          <a:cs typeface="+mn-cs"/>
        </a:defRPr>
      </a:lvl3pPr>
      <a:lvl4pPr marL="1662113" indent="-290513" algn="l" rtl="0" eaLnBrk="0" fontAlgn="base" hangingPunct="0">
        <a:spcBef>
          <a:spcPct val="0"/>
        </a:spcBef>
        <a:spcAft>
          <a:spcPct val="25000"/>
        </a:spcAft>
        <a:buClr>
          <a:srgbClr val="4F87C6"/>
        </a:buClr>
        <a:buFont typeface="Arial" panose="020B0604020202020204" pitchFamily="34" charset="0"/>
        <a:defRPr sz="2000" b="1" kern="1200">
          <a:solidFill>
            <a:schemeClr val="tx1"/>
          </a:solidFill>
          <a:latin typeface="+mn-lt"/>
          <a:ea typeface="+mn-ea"/>
          <a:cs typeface="+mn-cs"/>
        </a:defRPr>
      </a:lvl4pPr>
      <a:lvl5pPr marL="2057400" indent="-228600" algn="l" rtl="0" eaLnBrk="0" fontAlgn="base" hangingPunct="0">
        <a:spcBef>
          <a:spcPct val="0"/>
        </a:spcBef>
        <a:spcAft>
          <a:spcPct val="25000"/>
        </a:spcAft>
        <a:buClr>
          <a:srgbClr val="4F87C6"/>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D4AFDD7F-A085-401F-A8B1-A3E4F7E5BD94}" type="datetime1">
              <a:rPr lang="en-US"/>
              <a:pPr>
                <a:defRPr/>
              </a:pPr>
              <a:t>9/2/2018</a:t>
            </a:fld>
            <a:endParaRPr lang="en-US"/>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a:t>©1992-2010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C8157705-8E84-4DE9-9B6C-D010BBF31C66}" type="slidenum">
              <a:rPr lang="en-US" altLang="tr-TR"/>
              <a:pPr/>
              <a:t>‹#›</a:t>
            </a:fld>
            <a:endParaRPr lang="en-US" altLang="tr-TR"/>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63309775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9" r:id="rId10"/>
  </p:sldLayoutIdLst>
  <p:timing>
    <p:tnLst>
      <p:par>
        <p:cTn id="1" dur="indefinite" restart="never" nodeType="tmRoot"/>
      </p:par>
    </p:tnLst>
  </p:timing>
  <p:hf sldNum="0" hd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extLst/>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defRPr sz="1900" kern="1200">
          <a:solidFill>
            <a:schemeClr val="tx1"/>
          </a:solidFill>
          <a:latin typeface="+mn-lt"/>
          <a:ea typeface="+mn-ea"/>
          <a:cs typeface="+mn-cs"/>
        </a:defRPr>
      </a:lvl4pPr>
      <a:lvl5pPr marL="1143000" indent="-228600" algn="l" rtl="0" fontAlgn="base">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0F5F7"/>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flipV="1">
            <a:off x="0" y="0"/>
            <a:ext cx="9144000" cy="1600200"/>
          </a:xfrm>
          <a:prstGeom prst="rect">
            <a:avLst/>
          </a:prstGeom>
          <a:solidFill>
            <a:srgbClr val="F9F9F7"/>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1027" name="Rectangle 10"/>
          <p:cNvSpPr>
            <a:spLocks noChangeArrowheads="1"/>
          </p:cNvSpPr>
          <p:nvPr/>
        </p:nvSpPr>
        <p:spPr bwMode="auto">
          <a:xfrm>
            <a:off x="0" y="1600200"/>
            <a:ext cx="457200" cy="5257800"/>
          </a:xfrm>
          <a:prstGeom prst="rect">
            <a:avLst/>
          </a:prstGeom>
          <a:solidFill>
            <a:srgbClr val="A0CED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1028" name="Line 11"/>
          <p:cNvSpPr>
            <a:spLocks noChangeShapeType="1"/>
          </p:cNvSpPr>
          <p:nvPr/>
        </p:nvSpPr>
        <p:spPr bwMode="auto">
          <a:xfrm flipH="1">
            <a:off x="0" y="1600200"/>
            <a:ext cx="91440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tr-TR"/>
          </a:p>
        </p:txBody>
      </p:sp>
      <p:sp>
        <p:nvSpPr>
          <p:cNvPr id="1029" name="Rectangle 2"/>
          <p:cNvSpPr>
            <a:spLocks noGrp="1" noChangeArrowheads="1"/>
          </p:cNvSpPr>
          <p:nvPr>
            <p:ph type="title"/>
          </p:nvPr>
        </p:nvSpPr>
        <p:spPr bwMode="auto">
          <a:xfrm>
            <a:off x="-6999288" y="889000"/>
            <a:ext cx="17162463" cy="1390650"/>
          </a:xfrm>
          <a:prstGeom prst="rect">
            <a:avLst/>
          </a:prstGeom>
          <a:solidFill>
            <a:srgbClr val="FDC382"/>
          </a:solidFill>
          <a:ln>
            <a:noFill/>
          </a:ln>
          <a:effectLst>
            <a:outerShdw dist="63500" dir="2212194" algn="ctr" rotWithShape="0">
              <a:srgbClr val="5F5F5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182880" tIns="0" rIns="182880" bIns="0" numCol="1" anchor="ctr" anchorCtr="0" compatLnSpc="1">
            <a:prstTxWarp prst="textNoShape">
              <a:avLst/>
            </a:prstTxWarp>
            <a:spAutoFit/>
          </a:bodyPr>
          <a:lstStyle/>
          <a:p>
            <a:pPr lvl="0"/>
            <a:r>
              <a:rPr lang="en-US" altLang="en-US" smtClean="0"/>
              <a:t>Click to edit Master title style</a:t>
            </a:r>
          </a:p>
        </p:txBody>
      </p:sp>
      <p:sp>
        <p:nvSpPr>
          <p:cNvPr id="1030" name="Rectangle 3"/>
          <p:cNvSpPr>
            <a:spLocks noGrp="1" noChangeArrowheads="1"/>
          </p:cNvSpPr>
          <p:nvPr>
            <p:ph type="body" idx="1"/>
          </p:nvPr>
        </p:nvSpPr>
        <p:spPr bwMode="auto">
          <a:xfrm>
            <a:off x="914400" y="2514600"/>
            <a:ext cx="73152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1318" name="Rectangle 6"/>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defRPr sz="1200">
                <a:solidFill>
                  <a:schemeClr val="tx1"/>
                </a:solidFill>
              </a:defRPr>
            </a:lvl1pPr>
          </a:lstStyle>
          <a:p>
            <a:pPr>
              <a:defRPr/>
            </a:pPr>
            <a:fld id="{3D26E983-F4B9-433A-83B0-7FB82609B8FA}" type="slidenum">
              <a:rPr lang="en-US" altLang="en-US"/>
              <a:pPr>
                <a:defRPr/>
              </a:pPr>
              <a:t>‹#›</a:t>
            </a:fld>
            <a:endParaRPr lang="en-US" altLang="en-US"/>
          </a:p>
        </p:txBody>
      </p:sp>
      <p:sp>
        <p:nvSpPr>
          <p:cNvPr id="1032" name="Rectangle 8"/>
          <p:cNvSpPr>
            <a:spLocks noChangeArrowheads="1"/>
          </p:cNvSpPr>
          <p:nvPr/>
        </p:nvSpPr>
        <p:spPr bwMode="auto">
          <a:xfrm>
            <a:off x="5419725" y="6577013"/>
            <a:ext cx="3686175" cy="274637"/>
          </a:xfrm>
          <a:prstGeom prst="rect">
            <a:avLst/>
          </a:prstGeom>
          <a:noFill/>
          <a:ln>
            <a:noFill/>
          </a:ln>
          <a:effectLst/>
          <a:extLst>
            <a:ext uri="{909E8E84-426E-40DD-AFC4-6F175D3DCCD1}">
              <a14:hiddenFill xmlns:a14="http://schemas.microsoft.com/office/drawing/2010/main">
                <a:solidFill>
                  <a:srgbClr val="D0916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algn="ctr" eaLnBrk="1" hangingPunct="1">
              <a:spcAft>
                <a:spcPct val="0"/>
              </a:spcAft>
              <a:buClrTx/>
              <a:defRPr/>
            </a:pPr>
            <a:r>
              <a:rPr lang="en-US" altLang="en-US" sz="1200" smtClean="0">
                <a:solidFill>
                  <a:schemeClr val="tx1"/>
                </a:solidFill>
                <a:sym typeface="Symbol" panose="05050102010706020507" pitchFamily="18" charset="2"/>
              </a:rPr>
              <a:t></a:t>
            </a:r>
            <a:r>
              <a:rPr lang="en-US" altLang="en-US" sz="1200" smtClean="0">
                <a:solidFill>
                  <a:srgbClr val="000000"/>
                </a:solidFill>
              </a:rPr>
              <a:t> 2007 Pearson Education, Inc.  All rights reserved.</a:t>
            </a:r>
          </a:p>
        </p:txBody>
      </p:sp>
      <p:sp>
        <p:nvSpPr>
          <p:cNvPr id="1033" name="AutoShape 14">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1034" name="AutoShape 15">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hdr="0" ftr="0" dt="0"/>
  <p:txStyles>
    <p:titleStyle>
      <a:lvl1pPr algn="ctr" rtl="0" eaLnBrk="0" fontAlgn="base" hangingPunct="0">
        <a:lnSpc>
          <a:spcPct val="95000"/>
        </a:lnSpc>
        <a:spcBef>
          <a:spcPct val="0"/>
        </a:spcBef>
        <a:spcAft>
          <a:spcPct val="0"/>
        </a:spcAft>
        <a:defRPr sz="9600" b="1" kern="1200">
          <a:solidFill>
            <a:schemeClr val="bg1"/>
          </a:solidFill>
          <a:latin typeface="+mj-lt"/>
          <a:ea typeface="+mj-ea"/>
          <a:cs typeface="+mj-cs"/>
        </a:defRPr>
      </a:lvl1pPr>
      <a:lvl2pPr algn="ctr" rtl="0" eaLnBrk="0" fontAlgn="base" hangingPunct="0">
        <a:lnSpc>
          <a:spcPct val="95000"/>
        </a:lnSpc>
        <a:spcBef>
          <a:spcPct val="0"/>
        </a:spcBef>
        <a:spcAft>
          <a:spcPct val="0"/>
        </a:spcAft>
        <a:defRPr sz="9600" b="1">
          <a:solidFill>
            <a:schemeClr val="bg1"/>
          </a:solidFill>
          <a:latin typeface="Arial" panose="020B0604020202020204" pitchFamily="34" charset="0"/>
        </a:defRPr>
      </a:lvl2pPr>
      <a:lvl3pPr algn="ctr" rtl="0" eaLnBrk="0" fontAlgn="base" hangingPunct="0">
        <a:lnSpc>
          <a:spcPct val="95000"/>
        </a:lnSpc>
        <a:spcBef>
          <a:spcPct val="0"/>
        </a:spcBef>
        <a:spcAft>
          <a:spcPct val="0"/>
        </a:spcAft>
        <a:defRPr sz="9600" b="1">
          <a:solidFill>
            <a:schemeClr val="bg1"/>
          </a:solidFill>
          <a:latin typeface="Arial" panose="020B0604020202020204" pitchFamily="34" charset="0"/>
        </a:defRPr>
      </a:lvl3pPr>
      <a:lvl4pPr algn="ctr" rtl="0" eaLnBrk="0" fontAlgn="base" hangingPunct="0">
        <a:lnSpc>
          <a:spcPct val="95000"/>
        </a:lnSpc>
        <a:spcBef>
          <a:spcPct val="0"/>
        </a:spcBef>
        <a:spcAft>
          <a:spcPct val="0"/>
        </a:spcAft>
        <a:defRPr sz="9600" b="1">
          <a:solidFill>
            <a:schemeClr val="bg1"/>
          </a:solidFill>
          <a:latin typeface="Arial" panose="020B0604020202020204" pitchFamily="34" charset="0"/>
        </a:defRPr>
      </a:lvl4pPr>
      <a:lvl5pPr algn="ctr" rtl="0" eaLnBrk="0" fontAlgn="base" hangingPunct="0">
        <a:lnSpc>
          <a:spcPct val="95000"/>
        </a:lnSpc>
        <a:spcBef>
          <a:spcPct val="0"/>
        </a:spcBef>
        <a:spcAft>
          <a:spcPct val="0"/>
        </a:spcAft>
        <a:defRPr sz="9600" b="1">
          <a:solidFill>
            <a:schemeClr val="bg1"/>
          </a:solidFill>
          <a:latin typeface="Arial" panose="020B0604020202020204" pitchFamily="34" charset="0"/>
        </a:defRPr>
      </a:lvl5pPr>
      <a:lvl6pPr marL="457200" algn="ctr" rtl="0" fontAlgn="base">
        <a:lnSpc>
          <a:spcPct val="95000"/>
        </a:lnSpc>
        <a:spcBef>
          <a:spcPct val="0"/>
        </a:spcBef>
        <a:spcAft>
          <a:spcPct val="0"/>
        </a:spcAft>
        <a:defRPr sz="9600" b="1">
          <a:solidFill>
            <a:schemeClr val="bg1"/>
          </a:solidFill>
          <a:latin typeface="Arial" panose="020B0604020202020204" pitchFamily="34" charset="0"/>
        </a:defRPr>
      </a:lvl6pPr>
      <a:lvl7pPr marL="914400" algn="ctr" rtl="0" fontAlgn="base">
        <a:lnSpc>
          <a:spcPct val="95000"/>
        </a:lnSpc>
        <a:spcBef>
          <a:spcPct val="0"/>
        </a:spcBef>
        <a:spcAft>
          <a:spcPct val="0"/>
        </a:spcAft>
        <a:defRPr sz="9600" b="1">
          <a:solidFill>
            <a:schemeClr val="bg1"/>
          </a:solidFill>
          <a:latin typeface="Arial" panose="020B0604020202020204" pitchFamily="34" charset="0"/>
        </a:defRPr>
      </a:lvl7pPr>
      <a:lvl8pPr marL="1371600" algn="ctr" rtl="0" fontAlgn="base">
        <a:lnSpc>
          <a:spcPct val="95000"/>
        </a:lnSpc>
        <a:spcBef>
          <a:spcPct val="0"/>
        </a:spcBef>
        <a:spcAft>
          <a:spcPct val="0"/>
        </a:spcAft>
        <a:defRPr sz="9600" b="1">
          <a:solidFill>
            <a:schemeClr val="bg1"/>
          </a:solidFill>
          <a:latin typeface="Arial" panose="020B0604020202020204" pitchFamily="34" charset="0"/>
        </a:defRPr>
      </a:lvl8pPr>
      <a:lvl9pPr marL="1828800" algn="ctr" rtl="0" fontAlgn="base">
        <a:lnSpc>
          <a:spcPct val="95000"/>
        </a:lnSpc>
        <a:spcBef>
          <a:spcPct val="0"/>
        </a:spcBef>
        <a:spcAft>
          <a:spcPct val="0"/>
        </a:spcAft>
        <a:defRPr sz="9600" b="1">
          <a:solidFill>
            <a:schemeClr val="bg1"/>
          </a:solidFill>
          <a:latin typeface="Arial" panose="020B0604020202020204" pitchFamily="34" charset="0"/>
        </a:defRPr>
      </a:lvl9pPr>
    </p:titleStyle>
    <p:bodyStyle>
      <a:lvl1pPr marL="342900" indent="-342900" algn="ctr" rtl="0" eaLnBrk="0" fontAlgn="base" hangingPunct="0">
        <a:lnSpc>
          <a:spcPct val="95000"/>
        </a:lnSpc>
        <a:spcBef>
          <a:spcPct val="0"/>
        </a:spcBef>
        <a:spcAft>
          <a:spcPct val="20000"/>
        </a:spcAft>
        <a:defRPr sz="6000" b="1" kern="1200">
          <a:solidFill>
            <a:srgbClr val="4F87C6"/>
          </a:solidFill>
          <a:latin typeface="+mn-lt"/>
          <a:ea typeface="+mn-ea"/>
          <a:cs typeface="+mn-cs"/>
        </a:defRPr>
      </a:lvl1pPr>
      <a:lvl2pPr marL="742950" indent="-285750" algn="ctr" rtl="0" eaLnBrk="0" fontAlgn="base" hangingPunct="0">
        <a:lnSpc>
          <a:spcPct val="95000"/>
        </a:lnSpc>
        <a:spcBef>
          <a:spcPct val="0"/>
        </a:spcBef>
        <a:spcAft>
          <a:spcPct val="20000"/>
        </a:spcAft>
        <a:defRPr sz="4000" b="1" i="1" kern="1200">
          <a:solidFill>
            <a:schemeClr val="tx1"/>
          </a:solidFill>
          <a:latin typeface="+mn-lt"/>
          <a:ea typeface="+mn-ea"/>
          <a:cs typeface="+mn-cs"/>
        </a:defRPr>
      </a:lvl2pPr>
      <a:lvl3pPr marL="1143000" indent="-228600" algn="l" rtl="0" eaLnBrk="0" fontAlgn="base" hangingPunct="0">
        <a:lnSpc>
          <a:spcPct val="95000"/>
        </a:lnSpc>
        <a:spcBef>
          <a:spcPct val="0"/>
        </a:spcBef>
        <a:spcAft>
          <a:spcPct val="20000"/>
        </a:spcAft>
        <a:defRPr sz="2400" kern="1200">
          <a:solidFill>
            <a:schemeClr val="tx1"/>
          </a:solidFill>
          <a:latin typeface="+mn-lt"/>
          <a:ea typeface="+mn-ea"/>
          <a:cs typeface="+mn-cs"/>
        </a:defRPr>
      </a:lvl3pPr>
      <a:lvl4pPr marL="1600200" indent="-228600" algn="l" rtl="0" eaLnBrk="0" fontAlgn="base" hangingPunct="0">
        <a:lnSpc>
          <a:spcPct val="95000"/>
        </a:lnSpc>
        <a:spcBef>
          <a:spcPct val="0"/>
        </a:spcBef>
        <a:spcAft>
          <a:spcPct val="20000"/>
        </a:spcAft>
        <a:defRPr sz="2000" kern="1200">
          <a:solidFill>
            <a:schemeClr val="tx1"/>
          </a:solidFill>
          <a:latin typeface="+mn-lt"/>
          <a:ea typeface="+mn-ea"/>
          <a:cs typeface="+mn-cs"/>
        </a:defRPr>
      </a:lvl4pPr>
      <a:lvl5pPr marL="2057400" indent="-228600" algn="l" rtl="0" eaLnBrk="0" fontAlgn="base" hangingPunct="0">
        <a:lnSpc>
          <a:spcPct val="95000"/>
        </a:lnSpc>
        <a:spcBef>
          <a:spcPct val="0"/>
        </a:spcBef>
        <a:spcAft>
          <a:spcPct val="2000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A0CED6"/>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flipV="1">
            <a:off x="0" y="0"/>
            <a:ext cx="9144000" cy="457200"/>
          </a:xfrm>
          <a:prstGeom prst="rect">
            <a:avLst/>
          </a:prstGeom>
          <a:solidFill>
            <a:srgbClr val="F9F9F7"/>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2051" name="Rectangle 3"/>
          <p:cNvSpPr>
            <a:spLocks noChangeArrowheads="1"/>
          </p:cNvSpPr>
          <p:nvPr/>
        </p:nvSpPr>
        <p:spPr bwMode="auto">
          <a:xfrm>
            <a:off x="0" y="457200"/>
            <a:ext cx="914400" cy="6400800"/>
          </a:xfrm>
          <a:prstGeom prst="rect">
            <a:avLst/>
          </a:prstGeom>
          <a:solidFill>
            <a:srgbClr val="F0F5F7"/>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2052" name="Line 4"/>
          <p:cNvSpPr>
            <a:spLocks noChangeShapeType="1"/>
          </p:cNvSpPr>
          <p:nvPr/>
        </p:nvSpPr>
        <p:spPr bwMode="auto">
          <a:xfrm flipH="1">
            <a:off x="0" y="457200"/>
            <a:ext cx="91440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tr-TR"/>
          </a:p>
        </p:txBody>
      </p:sp>
      <p:sp>
        <p:nvSpPr>
          <p:cNvPr id="2053" name="Rectangle 5"/>
          <p:cNvSpPr>
            <a:spLocks noGrp="1" noChangeArrowheads="1"/>
          </p:cNvSpPr>
          <p:nvPr>
            <p:ph type="body" idx="1"/>
          </p:nvPr>
        </p:nvSpPr>
        <p:spPr bwMode="auto">
          <a:xfrm>
            <a:off x="1219200" y="762000"/>
            <a:ext cx="7772400"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9446" name="Rectangle 6"/>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defRPr sz="1200">
                <a:solidFill>
                  <a:schemeClr val="tx1"/>
                </a:solidFill>
              </a:defRPr>
            </a:lvl1pPr>
          </a:lstStyle>
          <a:p>
            <a:pPr>
              <a:defRPr/>
            </a:pPr>
            <a:fld id="{F2606965-6610-44CF-BB74-7FBF812CAA2E}" type="slidenum">
              <a:rPr lang="en-US" altLang="en-US"/>
              <a:pPr>
                <a:defRPr/>
              </a:pPr>
              <a:t>‹#›</a:t>
            </a:fld>
            <a:endParaRPr lang="en-US" altLang="en-US"/>
          </a:p>
        </p:txBody>
      </p:sp>
      <p:sp>
        <p:nvSpPr>
          <p:cNvPr id="2055" name="Rectangle 7"/>
          <p:cNvSpPr>
            <a:spLocks noGrp="1" noChangeArrowheads="1"/>
          </p:cNvSpPr>
          <p:nvPr>
            <p:ph type="title"/>
          </p:nvPr>
        </p:nvSpPr>
        <p:spPr bwMode="auto">
          <a:xfrm>
            <a:off x="0" y="0"/>
            <a:ext cx="6705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6" name="AutoShape 9">
            <a:hlinkClick r:id="" action="ppaction://hlinkshowjump?jump=nextslide" highlightClick="1"/>
          </p:cNvPr>
          <p:cNvSpPr>
            <a:spLocks noChangeArrowheads="1"/>
          </p:cNvSpPr>
          <p:nvPr/>
        </p:nvSpPr>
        <p:spPr bwMode="auto">
          <a:xfrm>
            <a:off x="8686800" y="6324600"/>
            <a:ext cx="304800" cy="228600"/>
          </a:xfrm>
          <a:prstGeom prst="actionButtonForwardNext">
            <a:avLst/>
          </a:prstGeom>
          <a:solidFill>
            <a:srgbClr val="F0F5F7"/>
          </a:solidFill>
          <a:ln>
            <a:noFill/>
          </a:ln>
          <a:effectLst/>
          <a:extLs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2057" name="AutoShape 10">
            <a:hlinkClick r:id="" action="ppaction://hlinkshowjump?jump=previousslide" highlightClick="1"/>
          </p:cNvPr>
          <p:cNvSpPr>
            <a:spLocks noChangeArrowheads="1"/>
          </p:cNvSpPr>
          <p:nvPr/>
        </p:nvSpPr>
        <p:spPr bwMode="auto">
          <a:xfrm rot="10800000">
            <a:off x="8305800" y="6324600"/>
            <a:ext cx="304800" cy="228600"/>
          </a:xfrm>
          <a:prstGeom prst="actionButtonForwardNext">
            <a:avLst/>
          </a:prstGeom>
          <a:solidFill>
            <a:srgbClr val="F0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2058" name="Rectangle 18"/>
          <p:cNvSpPr>
            <a:spLocks noChangeArrowheads="1"/>
          </p:cNvSpPr>
          <p:nvPr userDrawn="1"/>
        </p:nvSpPr>
        <p:spPr bwMode="auto">
          <a:xfrm>
            <a:off x="5419725" y="6577013"/>
            <a:ext cx="3686175" cy="274637"/>
          </a:xfrm>
          <a:prstGeom prst="rect">
            <a:avLst/>
          </a:prstGeom>
          <a:noFill/>
          <a:ln>
            <a:noFill/>
          </a:ln>
          <a:effectLst/>
          <a:extLst>
            <a:ext uri="{909E8E84-426E-40DD-AFC4-6F175D3DCCD1}">
              <a14:hiddenFill xmlns:a14="http://schemas.microsoft.com/office/drawing/2010/main">
                <a:solidFill>
                  <a:srgbClr val="D0916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algn="ctr" eaLnBrk="1" hangingPunct="1">
              <a:spcAft>
                <a:spcPct val="0"/>
              </a:spcAft>
              <a:buClrTx/>
              <a:defRPr/>
            </a:pPr>
            <a:r>
              <a:rPr lang="en-US" altLang="en-US" sz="1200" smtClean="0">
                <a:solidFill>
                  <a:schemeClr val="tx1"/>
                </a:solidFill>
                <a:sym typeface="Symbol" panose="05050102010706020507" pitchFamily="18" charset="2"/>
              </a:rPr>
              <a:t></a:t>
            </a:r>
            <a:r>
              <a:rPr lang="en-US" altLang="en-US" sz="1200" smtClean="0">
                <a:solidFill>
                  <a:srgbClr val="000000"/>
                </a:solidFill>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1400" b="1" kern="1200">
          <a:solidFill>
            <a:schemeClr val="bg1"/>
          </a:solidFill>
          <a:latin typeface="+mj-lt"/>
          <a:ea typeface="+mj-ea"/>
          <a:cs typeface="+mj-cs"/>
        </a:defRPr>
      </a:lvl1pPr>
      <a:lvl2pPr algn="ctr" rtl="0" eaLnBrk="0" fontAlgn="base" hangingPunct="0">
        <a:spcBef>
          <a:spcPct val="0"/>
        </a:spcBef>
        <a:spcAft>
          <a:spcPct val="0"/>
        </a:spcAft>
        <a:defRPr sz="1400" b="1">
          <a:solidFill>
            <a:schemeClr val="bg1"/>
          </a:solidFill>
          <a:latin typeface="Arial" panose="020B0604020202020204" pitchFamily="34" charset="0"/>
        </a:defRPr>
      </a:lvl2pPr>
      <a:lvl3pPr algn="ctr" rtl="0" eaLnBrk="0" fontAlgn="base" hangingPunct="0">
        <a:spcBef>
          <a:spcPct val="0"/>
        </a:spcBef>
        <a:spcAft>
          <a:spcPct val="0"/>
        </a:spcAft>
        <a:defRPr sz="1400" b="1">
          <a:solidFill>
            <a:schemeClr val="bg1"/>
          </a:solidFill>
          <a:latin typeface="Arial" panose="020B0604020202020204" pitchFamily="34" charset="0"/>
        </a:defRPr>
      </a:lvl3pPr>
      <a:lvl4pPr algn="ctr" rtl="0" eaLnBrk="0" fontAlgn="base" hangingPunct="0">
        <a:spcBef>
          <a:spcPct val="0"/>
        </a:spcBef>
        <a:spcAft>
          <a:spcPct val="0"/>
        </a:spcAft>
        <a:defRPr sz="1400" b="1">
          <a:solidFill>
            <a:schemeClr val="bg1"/>
          </a:solidFill>
          <a:latin typeface="Arial" panose="020B0604020202020204" pitchFamily="34" charset="0"/>
        </a:defRPr>
      </a:lvl4pPr>
      <a:lvl5pPr algn="ctr" rtl="0" eaLnBrk="0" fontAlgn="base" hangingPunct="0">
        <a:spcBef>
          <a:spcPct val="0"/>
        </a:spcBef>
        <a:spcAft>
          <a:spcPct val="0"/>
        </a:spcAft>
        <a:defRPr sz="1400" b="1">
          <a:solidFill>
            <a:schemeClr val="bg1"/>
          </a:solidFill>
          <a:latin typeface="Arial" panose="020B0604020202020204" pitchFamily="34" charset="0"/>
        </a:defRPr>
      </a:lvl5pPr>
      <a:lvl6pPr marL="457200" algn="ctr" rtl="0" fontAlgn="base">
        <a:spcBef>
          <a:spcPct val="0"/>
        </a:spcBef>
        <a:spcAft>
          <a:spcPct val="0"/>
        </a:spcAft>
        <a:defRPr sz="1400" b="1">
          <a:solidFill>
            <a:schemeClr val="bg1"/>
          </a:solidFill>
          <a:latin typeface="Arial" panose="020B0604020202020204" pitchFamily="34" charset="0"/>
        </a:defRPr>
      </a:lvl6pPr>
      <a:lvl7pPr marL="914400" algn="ctr" rtl="0" fontAlgn="base">
        <a:spcBef>
          <a:spcPct val="0"/>
        </a:spcBef>
        <a:spcAft>
          <a:spcPct val="0"/>
        </a:spcAft>
        <a:defRPr sz="1400" b="1">
          <a:solidFill>
            <a:schemeClr val="bg1"/>
          </a:solidFill>
          <a:latin typeface="Arial" panose="020B0604020202020204" pitchFamily="34" charset="0"/>
        </a:defRPr>
      </a:lvl7pPr>
      <a:lvl8pPr marL="1371600" algn="ctr" rtl="0" fontAlgn="base">
        <a:spcBef>
          <a:spcPct val="0"/>
        </a:spcBef>
        <a:spcAft>
          <a:spcPct val="0"/>
        </a:spcAft>
        <a:defRPr sz="1400" b="1">
          <a:solidFill>
            <a:schemeClr val="bg1"/>
          </a:solidFill>
          <a:latin typeface="Arial" panose="020B0604020202020204" pitchFamily="34" charset="0"/>
        </a:defRPr>
      </a:lvl8pPr>
      <a:lvl9pPr marL="1828800" algn="ctr" rtl="0" fontAlgn="base">
        <a:spcBef>
          <a:spcPct val="0"/>
        </a:spcBef>
        <a:spcAft>
          <a:spcPct val="0"/>
        </a:spcAft>
        <a:defRPr sz="1400" b="1">
          <a:solidFill>
            <a:schemeClr val="bg1"/>
          </a:solidFill>
          <a:latin typeface="Arial" panose="020B0604020202020204" pitchFamily="34" charset="0"/>
        </a:defRPr>
      </a:lvl9pPr>
    </p:titleStyle>
    <p:bodyStyle>
      <a:lvl1pPr algn="l" rtl="0" eaLnBrk="0" fontAlgn="base" hangingPunct="0">
        <a:lnSpc>
          <a:spcPct val="95000"/>
        </a:lnSpc>
        <a:spcBef>
          <a:spcPct val="0"/>
        </a:spcBef>
        <a:spcAft>
          <a:spcPct val="20000"/>
        </a:spcAft>
        <a:buFont typeface="Times" panose="02020603050405020304" pitchFamily="18" charset="0"/>
        <a:defRPr sz="2800" b="1" i="1" kern="1200">
          <a:solidFill>
            <a:schemeClr val="tx1"/>
          </a:solidFill>
          <a:latin typeface="+mn-lt"/>
          <a:ea typeface="+mn-ea"/>
          <a:cs typeface="+mn-cs"/>
        </a:defRPr>
      </a:lvl1pPr>
      <a:lvl2pPr marL="803275" indent="-346075" algn="l" rtl="0" eaLnBrk="0" fontAlgn="base" hangingPunct="0">
        <a:lnSpc>
          <a:spcPct val="95000"/>
        </a:lnSpc>
        <a:spcBef>
          <a:spcPct val="0"/>
        </a:spcBef>
        <a:spcAft>
          <a:spcPct val="30000"/>
        </a:spcAft>
        <a:buFont typeface="Arial" panose="020B0604020202020204" pitchFamily="34" charset="0"/>
        <a:buChar char="—"/>
        <a:defRPr sz="2200" b="1" kern="1200">
          <a:solidFill>
            <a:schemeClr val="tx1"/>
          </a:solidFill>
          <a:latin typeface="+mn-lt"/>
          <a:ea typeface="+mn-ea"/>
          <a:cs typeface="+mn-cs"/>
        </a:defRPr>
      </a:lvl2pPr>
      <a:lvl3pPr marL="3030538" indent="-117475"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3pPr>
      <a:lvl4pPr marL="3373438" indent="-228600"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4pPr>
      <a:lvl5pPr marL="3716338" indent="-228600"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0F5F7"/>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flipH="1">
            <a:off x="152400" y="457200"/>
            <a:ext cx="8991600" cy="0"/>
          </a:xfrm>
          <a:prstGeom prst="line">
            <a:avLst/>
          </a:prstGeom>
          <a:noFill/>
          <a:ln w="38100">
            <a:solidFill>
              <a:srgbClr val="67B4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tr-TR"/>
          </a:p>
        </p:txBody>
      </p:sp>
      <p:sp>
        <p:nvSpPr>
          <p:cNvPr id="3075" name="Rectangle 3"/>
          <p:cNvSpPr>
            <a:spLocks noGrp="1" noChangeArrowheads="1"/>
          </p:cNvSpPr>
          <p:nvPr>
            <p:ph type="body" idx="1"/>
          </p:nvPr>
        </p:nvSpPr>
        <p:spPr bwMode="auto">
          <a:xfrm>
            <a:off x="990600" y="1255713"/>
            <a:ext cx="7239000" cy="209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7156" name="Rectangle 4"/>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defRPr sz="1200">
                <a:solidFill>
                  <a:schemeClr val="tx1"/>
                </a:solidFill>
              </a:defRPr>
            </a:lvl1pPr>
          </a:lstStyle>
          <a:p>
            <a:pPr>
              <a:defRPr/>
            </a:pPr>
            <a:fld id="{6DCBB898-ED7F-4B04-A49B-D87B40B417C8}" type="slidenum">
              <a:rPr lang="en-US" altLang="en-US"/>
              <a:pPr>
                <a:defRPr/>
              </a:pPr>
              <a:t>‹#›</a:t>
            </a:fld>
            <a:endParaRPr lang="en-US" altLang="en-US"/>
          </a:p>
        </p:txBody>
      </p:sp>
      <p:sp>
        <p:nvSpPr>
          <p:cNvPr id="3077" name="Rectangle 7"/>
          <p:cNvSpPr>
            <a:spLocks noGrp="1" noChangeArrowheads="1"/>
          </p:cNvSpPr>
          <p:nvPr>
            <p:ph type="title"/>
          </p:nvPr>
        </p:nvSpPr>
        <p:spPr bwMode="auto">
          <a:xfrm>
            <a:off x="762000" y="533400"/>
            <a:ext cx="6705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8" name="Line 9"/>
          <p:cNvSpPr>
            <a:spLocks noChangeShapeType="1"/>
          </p:cNvSpPr>
          <p:nvPr/>
        </p:nvSpPr>
        <p:spPr bwMode="auto">
          <a:xfrm flipH="1" flipV="1">
            <a:off x="685800" y="76200"/>
            <a:ext cx="0" cy="6781800"/>
          </a:xfrm>
          <a:prstGeom prst="line">
            <a:avLst/>
          </a:prstGeom>
          <a:noFill/>
          <a:ln w="38100">
            <a:solidFill>
              <a:srgbClr val="67B4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tr-TR"/>
          </a:p>
        </p:txBody>
      </p:sp>
      <p:sp>
        <p:nvSpPr>
          <p:cNvPr id="3079" name="AutoShape 14">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3080" name="AutoShape 15">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3081" name="Rectangle 16"/>
          <p:cNvSpPr>
            <a:spLocks noChangeArrowheads="1"/>
          </p:cNvSpPr>
          <p:nvPr userDrawn="1"/>
        </p:nvSpPr>
        <p:spPr bwMode="auto">
          <a:xfrm>
            <a:off x="5419725" y="6577013"/>
            <a:ext cx="3686175" cy="274637"/>
          </a:xfrm>
          <a:prstGeom prst="rect">
            <a:avLst/>
          </a:prstGeom>
          <a:noFill/>
          <a:ln>
            <a:noFill/>
          </a:ln>
          <a:effectLst/>
          <a:extLst>
            <a:ext uri="{909E8E84-426E-40DD-AFC4-6F175D3DCCD1}">
              <a14:hiddenFill xmlns:a14="http://schemas.microsoft.com/office/drawing/2010/main">
                <a:solidFill>
                  <a:srgbClr val="D0916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algn="ctr" eaLnBrk="1" hangingPunct="1">
              <a:spcAft>
                <a:spcPct val="0"/>
              </a:spcAft>
              <a:buClrTx/>
              <a:defRPr/>
            </a:pPr>
            <a:r>
              <a:rPr lang="en-US" altLang="en-US" sz="1200" smtClean="0">
                <a:solidFill>
                  <a:schemeClr val="tx1"/>
                </a:solidFill>
                <a:sym typeface="Symbol" panose="05050102010706020507" pitchFamily="18" charset="2"/>
              </a:rPr>
              <a:t></a:t>
            </a:r>
            <a:r>
              <a:rPr lang="en-US" altLang="en-US" sz="1200" smtClean="0">
                <a:solidFill>
                  <a:srgbClr val="000000"/>
                </a:solidFill>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kern="1200">
          <a:solidFill>
            <a:srgbClr val="F9A75E"/>
          </a:solidFill>
          <a:latin typeface="+mj-lt"/>
          <a:ea typeface="+mj-ea"/>
          <a:cs typeface="+mj-cs"/>
        </a:defRPr>
      </a:lvl1pPr>
      <a:lvl2pPr algn="l" rtl="0" eaLnBrk="0" fontAlgn="base" hangingPunct="0">
        <a:spcBef>
          <a:spcPct val="0"/>
        </a:spcBef>
        <a:spcAft>
          <a:spcPct val="0"/>
        </a:spcAft>
        <a:defRPr sz="3600" b="1">
          <a:solidFill>
            <a:srgbClr val="F9A75E"/>
          </a:solidFill>
          <a:latin typeface="Arial" panose="020B0604020202020204" pitchFamily="34" charset="0"/>
        </a:defRPr>
      </a:lvl2pPr>
      <a:lvl3pPr algn="l" rtl="0" eaLnBrk="0" fontAlgn="base" hangingPunct="0">
        <a:spcBef>
          <a:spcPct val="0"/>
        </a:spcBef>
        <a:spcAft>
          <a:spcPct val="0"/>
        </a:spcAft>
        <a:defRPr sz="3600" b="1">
          <a:solidFill>
            <a:srgbClr val="F9A75E"/>
          </a:solidFill>
          <a:latin typeface="Arial" panose="020B0604020202020204" pitchFamily="34" charset="0"/>
        </a:defRPr>
      </a:lvl3pPr>
      <a:lvl4pPr algn="l" rtl="0" eaLnBrk="0" fontAlgn="base" hangingPunct="0">
        <a:spcBef>
          <a:spcPct val="0"/>
        </a:spcBef>
        <a:spcAft>
          <a:spcPct val="0"/>
        </a:spcAft>
        <a:defRPr sz="3600" b="1">
          <a:solidFill>
            <a:srgbClr val="F9A75E"/>
          </a:solidFill>
          <a:latin typeface="Arial" panose="020B0604020202020204" pitchFamily="34" charset="0"/>
        </a:defRPr>
      </a:lvl4pPr>
      <a:lvl5pPr algn="l" rtl="0" eaLnBrk="0" fontAlgn="base" hangingPunct="0">
        <a:spcBef>
          <a:spcPct val="0"/>
        </a:spcBef>
        <a:spcAft>
          <a:spcPct val="0"/>
        </a:spcAft>
        <a:defRPr sz="3600" b="1">
          <a:solidFill>
            <a:srgbClr val="F9A75E"/>
          </a:solidFill>
          <a:latin typeface="Arial" panose="020B0604020202020204" pitchFamily="34" charset="0"/>
        </a:defRPr>
      </a:lvl5pPr>
      <a:lvl6pPr marL="457200" algn="l" rtl="0" fontAlgn="base">
        <a:spcBef>
          <a:spcPct val="0"/>
        </a:spcBef>
        <a:spcAft>
          <a:spcPct val="0"/>
        </a:spcAft>
        <a:defRPr sz="3600" b="1">
          <a:solidFill>
            <a:srgbClr val="F9A75E"/>
          </a:solidFill>
          <a:latin typeface="Arial" panose="020B0604020202020204" pitchFamily="34" charset="0"/>
        </a:defRPr>
      </a:lvl6pPr>
      <a:lvl7pPr marL="914400" algn="l" rtl="0" fontAlgn="base">
        <a:spcBef>
          <a:spcPct val="0"/>
        </a:spcBef>
        <a:spcAft>
          <a:spcPct val="0"/>
        </a:spcAft>
        <a:defRPr sz="3600" b="1">
          <a:solidFill>
            <a:srgbClr val="F9A75E"/>
          </a:solidFill>
          <a:latin typeface="Arial" panose="020B0604020202020204" pitchFamily="34" charset="0"/>
        </a:defRPr>
      </a:lvl7pPr>
      <a:lvl8pPr marL="1371600" algn="l" rtl="0" fontAlgn="base">
        <a:spcBef>
          <a:spcPct val="0"/>
        </a:spcBef>
        <a:spcAft>
          <a:spcPct val="0"/>
        </a:spcAft>
        <a:defRPr sz="3600" b="1">
          <a:solidFill>
            <a:srgbClr val="F9A75E"/>
          </a:solidFill>
          <a:latin typeface="Arial" panose="020B0604020202020204" pitchFamily="34" charset="0"/>
        </a:defRPr>
      </a:lvl8pPr>
      <a:lvl9pPr marL="1828800" algn="l" rtl="0" fontAlgn="base">
        <a:spcBef>
          <a:spcPct val="0"/>
        </a:spcBef>
        <a:spcAft>
          <a:spcPct val="0"/>
        </a:spcAft>
        <a:defRPr sz="3600" b="1">
          <a:solidFill>
            <a:srgbClr val="F9A75E"/>
          </a:solidFill>
          <a:latin typeface="Arial" panose="020B0604020202020204" pitchFamily="34" charset="0"/>
        </a:defRPr>
      </a:lvl9pPr>
    </p:titleStyle>
    <p:bodyStyle>
      <a:lvl1pPr marL="282575" indent="-282575" algn="l" rtl="0" eaLnBrk="0" fontAlgn="base" hangingPunct="0">
        <a:lnSpc>
          <a:spcPct val="95000"/>
        </a:lnSpc>
        <a:spcBef>
          <a:spcPct val="0"/>
        </a:spcBef>
        <a:spcAft>
          <a:spcPct val="20000"/>
        </a:spcAft>
        <a:buClr>
          <a:srgbClr val="4E87C6"/>
        </a:buClr>
        <a:buFont typeface="Wingdings" panose="05000000000000000000" pitchFamily="2" charset="2"/>
        <a:buChar char="§"/>
        <a:defRPr sz="2800" b="1" kern="1200">
          <a:solidFill>
            <a:srgbClr val="000000"/>
          </a:solidFill>
          <a:latin typeface="+mn-lt"/>
          <a:ea typeface="+mn-ea"/>
          <a:cs typeface="+mn-cs"/>
        </a:defRPr>
      </a:lvl1pPr>
      <a:lvl2pPr marL="868363" indent="-301625" algn="l" rtl="0" eaLnBrk="0" fontAlgn="base" hangingPunct="0">
        <a:lnSpc>
          <a:spcPct val="95000"/>
        </a:lnSpc>
        <a:spcBef>
          <a:spcPct val="0"/>
        </a:spcBef>
        <a:spcAft>
          <a:spcPct val="30000"/>
        </a:spcAft>
        <a:buFont typeface="Arial" panose="020B0604020202020204" pitchFamily="34" charset="0"/>
        <a:buChar char="–"/>
        <a:defRPr sz="2200" b="1" kern="1200">
          <a:solidFill>
            <a:srgbClr val="000000"/>
          </a:solidFill>
          <a:latin typeface="+mn-lt"/>
          <a:ea typeface="+mn-ea"/>
          <a:cs typeface="+mn-cs"/>
        </a:defRPr>
      </a:lvl2pPr>
      <a:lvl3pPr marL="1211263" indent="-228600"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609600" y="460375"/>
            <a:ext cx="7543800" cy="1901825"/>
          </a:xfrm>
          <a:prstGeom prst="rect">
            <a:avLst/>
          </a:prstGeom>
          <a:solidFill>
            <a:srgbClr val="FFF7EB"/>
          </a:solidFill>
          <a:ln w="12700">
            <a:solidFill>
              <a:srgbClr val="F9A7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182880" bIns="9144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0227" name="Rectangle 3"/>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defRPr sz="1200">
                <a:solidFill>
                  <a:schemeClr val="tx1"/>
                </a:solidFill>
              </a:defRPr>
            </a:lvl1pPr>
          </a:lstStyle>
          <a:p>
            <a:pPr>
              <a:defRPr/>
            </a:pPr>
            <a:fld id="{E617B1CE-74FA-4985-8B50-E20991974390}" type="slidenum">
              <a:rPr lang="en-US" altLang="en-US"/>
              <a:pPr>
                <a:defRPr/>
              </a:pPr>
              <a:t>‹#›</a:t>
            </a:fld>
            <a:endParaRPr lang="en-US" altLang="en-US"/>
          </a:p>
        </p:txBody>
      </p:sp>
      <p:pic>
        <p:nvPicPr>
          <p:cNvPr id="4100" name="Picture 7" descr="Pictur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 y="460375"/>
            <a:ext cx="60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10"/>
          <p:cNvSpPr>
            <a:spLocks noChangeArrowheads="1"/>
          </p:cNvSpPr>
          <p:nvPr userDrawn="1"/>
        </p:nvSpPr>
        <p:spPr bwMode="auto">
          <a:xfrm>
            <a:off x="0" y="0"/>
            <a:ext cx="60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4102" name="AutoShape 13">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4103" name="AutoShape 14">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4104" name="Rectangle 17"/>
          <p:cNvSpPr>
            <a:spLocks noChangeArrowheads="1"/>
          </p:cNvSpPr>
          <p:nvPr userDrawn="1"/>
        </p:nvSpPr>
        <p:spPr bwMode="auto">
          <a:xfrm>
            <a:off x="5419725" y="6577013"/>
            <a:ext cx="3686175" cy="274637"/>
          </a:xfrm>
          <a:prstGeom prst="rect">
            <a:avLst/>
          </a:prstGeom>
          <a:noFill/>
          <a:ln>
            <a:noFill/>
          </a:ln>
          <a:effectLst/>
          <a:extLst>
            <a:ext uri="{909E8E84-426E-40DD-AFC4-6F175D3DCCD1}">
              <a14:hiddenFill xmlns:a14="http://schemas.microsoft.com/office/drawing/2010/main">
                <a:solidFill>
                  <a:srgbClr val="D0916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algn="ctr" eaLnBrk="1" hangingPunct="1">
              <a:spcAft>
                <a:spcPct val="0"/>
              </a:spcAft>
              <a:buClrTx/>
              <a:defRPr/>
            </a:pPr>
            <a:r>
              <a:rPr lang="en-US" altLang="en-US" sz="1200" smtClean="0">
                <a:solidFill>
                  <a:schemeClr val="tx1"/>
                </a:solidFill>
                <a:sym typeface="Symbol" panose="05050102010706020507" pitchFamily="18" charset="2"/>
              </a:rPr>
              <a:t></a:t>
            </a:r>
            <a:r>
              <a:rPr lang="en-US" altLang="en-US" sz="1200" smtClean="0">
                <a:solidFill>
                  <a:srgbClr val="000000"/>
                </a:solidFill>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kern="1200">
          <a:solidFill>
            <a:srgbClr val="F9A75E"/>
          </a:solidFill>
          <a:latin typeface="+mj-lt"/>
          <a:ea typeface="+mj-ea"/>
          <a:cs typeface="+mj-cs"/>
        </a:defRPr>
      </a:lvl1pPr>
      <a:lvl2pPr algn="l" rtl="0" eaLnBrk="0" fontAlgn="base" hangingPunct="0">
        <a:spcBef>
          <a:spcPct val="0"/>
        </a:spcBef>
        <a:spcAft>
          <a:spcPct val="0"/>
        </a:spcAft>
        <a:defRPr sz="3600" b="1">
          <a:solidFill>
            <a:srgbClr val="F9A75E"/>
          </a:solidFill>
          <a:latin typeface="Goudy Sans Medium" pitchFamily="34" charset="0"/>
        </a:defRPr>
      </a:lvl2pPr>
      <a:lvl3pPr algn="l" rtl="0" eaLnBrk="0" fontAlgn="base" hangingPunct="0">
        <a:spcBef>
          <a:spcPct val="0"/>
        </a:spcBef>
        <a:spcAft>
          <a:spcPct val="0"/>
        </a:spcAft>
        <a:defRPr sz="3600" b="1">
          <a:solidFill>
            <a:srgbClr val="F9A75E"/>
          </a:solidFill>
          <a:latin typeface="Goudy Sans Medium" pitchFamily="34" charset="0"/>
        </a:defRPr>
      </a:lvl3pPr>
      <a:lvl4pPr algn="l" rtl="0" eaLnBrk="0" fontAlgn="base" hangingPunct="0">
        <a:spcBef>
          <a:spcPct val="0"/>
        </a:spcBef>
        <a:spcAft>
          <a:spcPct val="0"/>
        </a:spcAft>
        <a:defRPr sz="3600" b="1">
          <a:solidFill>
            <a:srgbClr val="F9A75E"/>
          </a:solidFill>
          <a:latin typeface="Goudy Sans Medium" pitchFamily="34" charset="0"/>
        </a:defRPr>
      </a:lvl4pPr>
      <a:lvl5pPr algn="l" rtl="0" eaLnBrk="0" fontAlgn="base" hangingPunct="0">
        <a:spcBef>
          <a:spcPct val="0"/>
        </a:spcBef>
        <a:spcAft>
          <a:spcPct val="0"/>
        </a:spcAft>
        <a:defRPr sz="3600" b="1">
          <a:solidFill>
            <a:srgbClr val="F9A75E"/>
          </a:solidFill>
          <a:latin typeface="Goudy Sans Medium" pitchFamily="34" charset="0"/>
        </a:defRPr>
      </a:lvl5pPr>
      <a:lvl6pPr marL="457200" algn="l" rtl="0" fontAlgn="base">
        <a:spcBef>
          <a:spcPct val="0"/>
        </a:spcBef>
        <a:spcAft>
          <a:spcPct val="0"/>
        </a:spcAft>
        <a:defRPr sz="3600" b="1">
          <a:solidFill>
            <a:srgbClr val="F9A75E"/>
          </a:solidFill>
          <a:latin typeface="Goudy Sans Medium" pitchFamily="34" charset="0"/>
        </a:defRPr>
      </a:lvl6pPr>
      <a:lvl7pPr marL="914400" algn="l" rtl="0" fontAlgn="base">
        <a:spcBef>
          <a:spcPct val="0"/>
        </a:spcBef>
        <a:spcAft>
          <a:spcPct val="0"/>
        </a:spcAft>
        <a:defRPr sz="3600" b="1">
          <a:solidFill>
            <a:srgbClr val="F9A75E"/>
          </a:solidFill>
          <a:latin typeface="Goudy Sans Medium" pitchFamily="34" charset="0"/>
        </a:defRPr>
      </a:lvl7pPr>
      <a:lvl8pPr marL="1371600" algn="l" rtl="0" fontAlgn="base">
        <a:spcBef>
          <a:spcPct val="0"/>
        </a:spcBef>
        <a:spcAft>
          <a:spcPct val="0"/>
        </a:spcAft>
        <a:defRPr sz="3600" b="1">
          <a:solidFill>
            <a:srgbClr val="F9A75E"/>
          </a:solidFill>
          <a:latin typeface="Goudy Sans Medium" pitchFamily="34" charset="0"/>
        </a:defRPr>
      </a:lvl8pPr>
      <a:lvl9pPr marL="1828800" algn="l" rtl="0" fontAlgn="base">
        <a:spcBef>
          <a:spcPct val="0"/>
        </a:spcBef>
        <a:spcAft>
          <a:spcPct val="0"/>
        </a:spcAft>
        <a:defRPr sz="3600" b="1">
          <a:solidFill>
            <a:srgbClr val="F9A75E"/>
          </a:solidFill>
          <a:latin typeface="Goudy Sans Medium" pitchFamily="34" charset="0"/>
        </a:defRPr>
      </a:lvl9pPr>
    </p:titleStyle>
    <p:bodyStyle>
      <a:lvl1pPr marL="798513" indent="-798513" algn="l" rtl="0" eaLnBrk="0" fontAlgn="base" hangingPunct="0">
        <a:lnSpc>
          <a:spcPct val="95000"/>
        </a:lnSpc>
        <a:spcBef>
          <a:spcPct val="0"/>
        </a:spcBef>
        <a:spcAft>
          <a:spcPct val="35000"/>
        </a:spcAft>
        <a:buClr>
          <a:srgbClr val="4E87C6"/>
        </a:buClr>
        <a:buFont typeface="Wingdings" panose="05000000000000000000" pitchFamily="2" charset="2"/>
        <a:defRPr sz="2000" b="1" kern="1200">
          <a:solidFill>
            <a:srgbClr val="000000"/>
          </a:solidFill>
          <a:latin typeface="+mn-lt"/>
          <a:ea typeface="+mn-ea"/>
          <a:cs typeface="+mn-cs"/>
        </a:defRPr>
      </a:lvl1pPr>
      <a:lvl2pPr marL="1712913" indent="-798513" algn="l" rtl="0" eaLnBrk="0" fontAlgn="base" hangingPunct="0">
        <a:lnSpc>
          <a:spcPct val="95000"/>
        </a:lnSpc>
        <a:spcBef>
          <a:spcPct val="0"/>
        </a:spcBef>
        <a:spcAft>
          <a:spcPct val="35000"/>
        </a:spcAft>
        <a:buFont typeface="Arial" panose="020B0604020202020204" pitchFamily="34" charset="0"/>
        <a:defRPr sz="2000" b="1" kern="1200">
          <a:solidFill>
            <a:srgbClr val="000000"/>
          </a:solidFill>
          <a:latin typeface="+mn-lt"/>
          <a:ea typeface="+mn-ea"/>
          <a:cs typeface="+mn-cs"/>
        </a:defRPr>
      </a:lvl2pPr>
      <a:lvl3pPr marL="3711575" indent="-228600" algn="l" rtl="0" eaLnBrk="0" fontAlgn="base" hangingPunct="0">
        <a:spcBef>
          <a:spcPct val="0"/>
        </a:spcBef>
        <a:spcAft>
          <a:spcPct val="0"/>
        </a:spcAft>
        <a:buFont typeface="Times" panose="02020603050405020304" pitchFamily="18" charset="0"/>
        <a:defRPr sz="2000" kern="1200">
          <a:solidFill>
            <a:schemeClr val="tx1"/>
          </a:solidFill>
          <a:latin typeface="+mn-lt"/>
          <a:ea typeface="+mn-ea"/>
          <a:cs typeface="+mn-cs"/>
        </a:defRPr>
      </a:lvl3pPr>
      <a:lvl4pPr marL="4054475" indent="-228600" algn="l" rtl="0" eaLnBrk="0" fontAlgn="base" hangingPunct="0">
        <a:spcBef>
          <a:spcPct val="0"/>
        </a:spcBef>
        <a:spcAft>
          <a:spcPct val="0"/>
        </a:spcAft>
        <a:buFont typeface="Times" panose="02020603050405020304" pitchFamily="18" charset="0"/>
        <a:defRPr sz="2000" kern="1200">
          <a:solidFill>
            <a:schemeClr val="tx1"/>
          </a:solidFill>
          <a:latin typeface="+mn-lt"/>
          <a:ea typeface="+mn-ea"/>
          <a:cs typeface="+mn-cs"/>
        </a:defRPr>
      </a:lvl4pPr>
      <a:lvl5pPr marL="4397375" indent="-228600" algn="l" rtl="0" eaLnBrk="0" fontAlgn="base" hangingPunct="0">
        <a:spcBef>
          <a:spcPct val="0"/>
        </a:spcBef>
        <a:spcAft>
          <a:spcPct val="0"/>
        </a:spcAft>
        <a:buFont typeface="Times" panose="02020603050405020304" pitchFamily="18" charset="0"/>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48194" name="Rectangle 2"/>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defRPr sz="1200">
                <a:solidFill>
                  <a:schemeClr val="tx1"/>
                </a:solidFill>
              </a:defRPr>
            </a:lvl1pPr>
          </a:lstStyle>
          <a:p>
            <a:pPr>
              <a:defRPr/>
            </a:pPr>
            <a:fld id="{0DCA421D-457C-40EE-AC6B-C71FC72EF61C}" type="slidenum">
              <a:rPr lang="en-US" altLang="en-US"/>
              <a:pPr>
                <a:defRPr/>
              </a:pPr>
              <a:t>‹#›</a:t>
            </a:fld>
            <a:endParaRPr lang="en-US" altLang="en-US"/>
          </a:p>
        </p:txBody>
      </p:sp>
      <p:sp>
        <p:nvSpPr>
          <p:cNvPr id="5123" name="Rectangle 4"/>
          <p:cNvSpPr>
            <a:spLocks noGrp="1" noChangeArrowheads="1"/>
          </p:cNvSpPr>
          <p:nvPr>
            <p:ph type="title"/>
          </p:nvPr>
        </p:nvSpPr>
        <p:spPr bwMode="auto">
          <a:xfrm>
            <a:off x="914400" y="685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bodyPr>
          <a:lstStyle/>
          <a:p>
            <a:pPr lvl="0"/>
            <a:r>
              <a:rPr lang="en-US" altLang="en-US" smtClean="0"/>
              <a:t>Click to edit Master title style</a:t>
            </a:r>
          </a:p>
        </p:txBody>
      </p:sp>
      <p:sp>
        <p:nvSpPr>
          <p:cNvPr id="5124" name="AutoShape 6">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5125" name="AutoShape 7">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5126" name="Line 8"/>
          <p:cNvSpPr>
            <a:spLocks noChangeShapeType="1"/>
          </p:cNvSpPr>
          <p:nvPr userDrawn="1"/>
        </p:nvSpPr>
        <p:spPr bwMode="auto">
          <a:xfrm>
            <a:off x="914400" y="1600200"/>
            <a:ext cx="8229600" cy="0"/>
          </a:xfrm>
          <a:prstGeom prst="line">
            <a:avLst/>
          </a:prstGeom>
          <a:noFill/>
          <a:ln w="25400">
            <a:solidFill>
              <a:srgbClr val="5AD9B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5127" name="Line 9"/>
          <p:cNvSpPr>
            <a:spLocks noChangeShapeType="1"/>
          </p:cNvSpPr>
          <p:nvPr userDrawn="1"/>
        </p:nvSpPr>
        <p:spPr bwMode="auto">
          <a:xfrm>
            <a:off x="0" y="5867400"/>
            <a:ext cx="8229600" cy="0"/>
          </a:xfrm>
          <a:prstGeom prst="line">
            <a:avLst/>
          </a:prstGeom>
          <a:noFill/>
          <a:ln w="25400">
            <a:solidFill>
              <a:srgbClr val="5AD9B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5128" name="Rectangle 10"/>
          <p:cNvSpPr>
            <a:spLocks noGrp="1" noChangeArrowheads="1"/>
          </p:cNvSpPr>
          <p:nvPr>
            <p:ph type="body" idx="1"/>
          </p:nvPr>
        </p:nvSpPr>
        <p:spPr bwMode="auto">
          <a:xfrm>
            <a:off x="1371600" y="2320925"/>
            <a:ext cx="7239000"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9" name="Rectangle 11"/>
          <p:cNvSpPr>
            <a:spLocks noChangeArrowheads="1"/>
          </p:cNvSpPr>
          <p:nvPr userDrawn="1"/>
        </p:nvSpPr>
        <p:spPr bwMode="auto">
          <a:xfrm>
            <a:off x="5419725" y="6577013"/>
            <a:ext cx="3686175" cy="274637"/>
          </a:xfrm>
          <a:prstGeom prst="rect">
            <a:avLst/>
          </a:prstGeom>
          <a:noFill/>
          <a:ln>
            <a:noFill/>
          </a:ln>
          <a:effectLst/>
          <a:extLst>
            <a:ext uri="{909E8E84-426E-40DD-AFC4-6F175D3DCCD1}">
              <a14:hiddenFill xmlns:a14="http://schemas.microsoft.com/office/drawing/2010/main">
                <a:solidFill>
                  <a:srgbClr val="D0916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algn="ctr" eaLnBrk="1" hangingPunct="1">
              <a:spcAft>
                <a:spcPct val="0"/>
              </a:spcAft>
              <a:buClrTx/>
              <a:defRPr/>
            </a:pPr>
            <a:r>
              <a:rPr lang="en-US" altLang="en-US" sz="1200" smtClean="0">
                <a:solidFill>
                  <a:schemeClr val="tx1"/>
                </a:solidFill>
                <a:sym typeface="Symbol" panose="05050102010706020507" pitchFamily="18" charset="2"/>
              </a:rPr>
              <a:t></a:t>
            </a:r>
            <a:r>
              <a:rPr lang="en-US" altLang="en-US" sz="1200" smtClean="0">
                <a:solidFill>
                  <a:srgbClr val="000000"/>
                </a:solidFill>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kern="1200">
          <a:solidFill>
            <a:srgbClr val="5AD9B3"/>
          </a:solidFill>
          <a:latin typeface="+mj-lt"/>
          <a:ea typeface="+mj-ea"/>
          <a:cs typeface="+mj-cs"/>
        </a:defRPr>
      </a:lvl1pPr>
      <a:lvl2pPr algn="l" rtl="0" eaLnBrk="0" fontAlgn="base" hangingPunct="0">
        <a:spcBef>
          <a:spcPct val="0"/>
        </a:spcBef>
        <a:spcAft>
          <a:spcPct val="0"/>
        </a:spcAft>
        <a:defRPr sz="3600" b="1">
          <a:solidFill>
            <a:srgbClr val="5AD9B3"/>
          </a:solidFill>
          <a:latin typeface="Arial" panose="020B0604020202020204" pitchFamily="34" charset="0"/>
        </a:defRPr>
      </a:lvl2pPr>
      <a:lvl3pPr algn="l" rtl="0" eaLnBrk="0" fontAlgn="base" hangingPunct="0">
        <a:spcBef>
          <a:spcPct val="0"/>
        </a:spcBef>
        <a:spcAft>
          <a:spcPct val="0"/>
        </a:spcAft>
        <a:defRPr sz="3600" b="1">
          <a:solidFill>
            <a:srgbClr val="5AD9B3"/>
          </a:solidFill>
          <a:latin typeface="Arial" panose="020B0604020202020204" pitchFamily="34" charset="0"/>
        </a:defRPr>
      </a:lvl3pPr>
      <a:lvl4pPr algn="l" rtl="0" eaLnBrk="0" fontAlgn="base" hangingPunct="0">
        <a:spcBef>
          <a:spcPct val="0"/>
        </a:spcBef>
        <a:spcAft>
          <a:spcPct val="0"/>
        </a:spcAft>
        <a:defRPr sz="3600" b="1">
          <a:solidFill>
            <a:srgbClr val="5AD9B3"/>
          </a:solidFill>
          <a:latin typeface="Arial" panose="020B0604020202020204" pitchFamily="34" charset="0"/>
        </a:defRPr>
      </a:lvl4pPr>
      <a:lvl5pPr algn="l" rtl="0" eaLnBrk="0" fontAlgn="base" hangingPunct="0">
        <a:spcBef>
          <a:spcPct val="0"/>
        </a:spcBef>
        <a:spcAft>
          <a:spcPct val="0"/>
        </a:spcAft>
        <a:defRPr sz="3600" b="1">
          <a:solidFill>
            <a:srgbClr val="5AD9B3"/>
          </a:solidFill>
          <a:latin typeface="Arial" panose="020B0604020202020204" pitchFamily="34" charset="0"/>
        </a:defRPr>
      </a:lvl5pPr>
      <a:lvl6pPr marL="457200" algn="l" rtl="0" fontAlgn="base">
        <a:spcBef>
          <a:spcPct val="0"/>
        </a:spcBef>
        <a:spcAft>
          <a:spcPct val="0"/>
        </a:spcAft>
        <a:defRPr sz="3600" b="1">
          <a:solidFill>
            <a:srgbClr val="5AD9B3"/>
          </a:solidFill>
          <a:latin typeface="Arial" panose="020B0604020202020204" pitchFamily="34" charset="0"/>
        </a:defRPr>
      </a:lvl6pPr>
      <a:lvl7pPr marL="914400" algn="l" rtl="0" fontAlgn="base">
        <a:spcBef>
          <a:spcPct val="0"/>
        </a:spcBef>
        <a:spcAft>
          <a:spcPct val="0"/>
        </a:spcAft>
        <a:defRPr sz="3600" b="1">
          <a:solidFill>
            <a:srgbClr val="5AD9B3"/>
          </a:solidFill>
          <a:latin typeface="Arial" panose="020B0604020202020204" pitchFamily="34" charset="0"/>
        </a:defRPr>
      </a:lvl7pPr>
      <a:lvl8pPr marL="1371600" algn="l" rtl="0" fontAlgn="base">
        <a:spcBef>
          <a:spcPct val="0"/>
        </a:spcBef>
        <a:spcAft>
          <a:spcPct val="0"/>
        </a:spcAft>
        <a:defRPr sz="3600" b="1">
          <a:solidFill>
            <a:srgbClr val="5AD9B3"/>
          </a:solidFill>
          <a:latin typeface="Arial" panose="020B0604020202020204" pitchFamily="34" charset="0"/>
        </a:defRPr>
      </a:lvl8pPr>
      <a:lvl9pPr marL="1828800" algn="l" rtl="0" fontAlgn="base">
        <a:spcBef>
          <a:spcPct val="0"/>
        </a:spcBef>
        <a:spcAft>
          <a:spcPct val="0"/>
        </a:spcAft>
        <a:defRPr sz="3600" b="1">
          <a:solidFill>
            <a:srgbClr val="5AD9B3"/>
          </a:solidFill>
          <a:latin typeface="Arial" panose="020B0604020202020204" pitchFamily="34" charset="0"/>
        </a:defRPr>
      </a:lvl9pPr>
    </p:titleStyle>
    <p:bodyStyle>
      <a:lvl1pPr algn="l" rtl="0" eaLnBrk="0" fontAlgn="base" hangingPunct="0">
        <a:lnSpc>
          <a:spcPct val="90000"/>
        </a:lnSpc>
        <a:spcBef>
          <a:spcPct val="0"/>
        </a:spcBef>
        <a:spcAft>
          <a:spcPct val="25000"/>
        </a:spcAft>
        <a:buClr>
          <a:schemeClr val="tx1"/>
        </a:buClr>
        <a:defRPr sz="2800" b="1" kern="1200">
          <a:solidFill>
            <a:srgbClr val="000000"/>
          </a:solidFill>
          <a:latin typeface="+mn-lt"/>
          <a:ea typeface="+mn-ea"/>
          <a:cs typeface="+mn-cs"/>
        </a:defRPr>
      </a:lvl1pPr>
      <a:lvl2pPr marL="463550" indent="-6350" algn="l" rtl="0" eaLnBrk="0" fontAlgn="base" hangingPunct="0">
        <a:spcBef>
          <a:spcPct val="0"/>
        </a:spcBef>
        <a:spcAft>
          <a:spcPct val="25000"/>
        </a:spcAft>
        <a:buClr>
          <a:schemeClr val="tx1"/>
        </a:buClr>
        <a:buFont typeface="Arial" panose="020B0604020202020204" pitchFamily="34" charset="0"/>
        <a:defRPr sz="2200" b="1" kern="1200">
          <a:solidFill>
            <a:srgbClr val="000000"/>
          </a:solidFill>
          <a:latin typeface="+mn-lt"/>
          <a:ea typeface="+mn-ea"/>
          <a:cs typeface="+mn-cs"/>
        </a:defRPr>
      </a:lvl2pPr>
      <a:lvl3pPr marL="914400" algn="l" rtl="0" eaLnBrk="0" fontAlgn="base" hangingPunct="0">
        <a:spcBef>
          <a:spcPct val="0"/>
        </a:spcBef>
        <a:spcAft>
          <a:spcPct val="25000"/>
        </a:spcAft>
        <a:buClr>
          <a:schemeClr val="tx1"/>
        </a:buClr>
        <a:defRPr sz="2000" b="1" kern="1200">
          <a:solidFill>
            <a:schemeClr val="tx1"/>
          </a:solidFill>
          <a:latin typeface="+mn-lt"/>
          <a:ea typeface="+mn-ea"/>
          <a:cs typeface="+mn-cs"/>
        </a:defRPr>
      </a:lvl3pPr>
      <a:lvl4pPr marL="1377950" indent="-6350" algn="l" rtl="0" eaLnBrk="0" fontAlgn="base" hangingPunct="0">
        <a:spcBef>
          <a:spcPct val="0"/>
        </a:spcBef>
        <a:spcAft>
          <a:spcPct val="25000"/>
        </a:spcAft>
        <a:buClr>
          <a:schemeClr val="tx1"/>
        </a:buClr>
        <a:buFont typeface="Arial" panose="020B0604020202020204" pitchFamily="34" charset="0"/>
        <a:defRPr sz="2000" b="1" kern="1200">
          <a:solidFill>
            <a:schemeClr val="tx1"/>
          </a:solidFill>
          <a:latin typeface="+mn-lt"/>
          <a:ea typeface="+mn-ea"/>
          <a:cs typeface="+mn-cs"/>
        </a:defRPr>
      </a:lvl4pPr>
      <a:lvl5pPr marL="1828800" algn="l" rtl="0" eaLnBrk="0" fontAlgn="base" hangingPunct="0">
        <a:spcBef>
          <a:spcPct val="0"/>
        </a:spcBef>
        <a:spcAft>
          <a:spcPct val="25000"/>
        </a:spcAft>
        <a:buClr>
          <a:schemeClr val="tx1"/>
        </a:buCl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defRPr sz="1200">
                <a:solidFill>
                  <a:schemeClr val="tx1"/>
                </a:solidFill>
              </a:defRPr>
            </a:lvl1pPr>
          </a:lstStyle>
          <a:p>
            <a:pPr>
              <a:defRPr/>
            </a:pPr>
            <a:fld id="{4E728253-525C-4ECA-AC0D-78055EEC2186}" type="slidenum">
              <a:rPr lang="en-US" altLang="en-US"/>
              <a:pPr>
                <a:defRPr/>
              </a:pPr>
              <a:t>‹#›</a:t>
            </a:fld>
            <a:endParaRPr lang="en-US" altLang="en-US"/>
          </a:p>
        </p:txBody>
      </p:sp>
      <p:sp>
        <p:nvSpPr>
          <p:cNvPr id="6147" name="Rectangle 6"/>
          <p:cNvSpPr>
            <a:spLocks noGrp="1" noChangeArrowheads="1"/>
          </p:cNvSpPr>
          <p:nvPr>
            <p:ph type="title"/>
          </p:nvPr>
        </p:nvSpPr>
        <p:spPr bwMode="auto">
          <a:xfrm>
            <a:off x="228600" y="53340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bodyPr>
          <a:lstStyle/>
          <a:p>
            <a:pPr lvl="0"/>
            <a:r>
              <a:rPr lang="en-US" altLang="en-US" smtClean="0"/>
              <a:t>Click to edit Master title style</a:t>
            </a:r>
          </a:p>
        </p:txBody>
      </p:sp>
      <p:sp>
        <p:nvSpPr>
          <p:cNvPr id="6148" name="AutoShape 9">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6149" name="AutoShape 10">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6150" name="Rectangle 11"/>
          <p:cNvSpPr>
            <a:spLocks noChangeArrowheads="1"/>
          </p:cNvSpPr>
          <p:nvPr userDrawn="1"/>
        </p:nvSpPr>
        <p:spPr bwMode="auto">
          <a:xfrm>
            <a:off x="5419725" y="6577013"/>
            <a:ext cx="3686175" cy="274637"/>
          </a:xfrm>
          <a:prstGeom prst="rect">
            <a:avLst/>
          </a:prstGeom>
          <a:noFill/>
          <a:ln>
            <a:noFill/>
          </a:ln>
          <a:effectLst/>
          <a:extLst>
            <a:ext uri="{909E8E84-426E-40DD-AFC4-6F175D3DCCD1}">
              <a14:hiddenFill xmlns:a14="http://schemas.microsoft.com/office/drawing/2010/main">
                <a:solidFill>
                  <a:srgbClr val="D0916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algn="ctr" eaLnBrk="1" hangingPunct="1">
              <a:spcAft>
                <a:spcPct val="0"/>
              </a:spcAft>
              <a:buClrTx/>
              <a:defRPr/>
            </a:pPr>
            <a:r>
              <a:rPr lang="en-US" altLang="en-US" sz="1200" smtClean="0">
                <a:solidFill>
                  <a:schemeClr val="tx1"/>
                </a:solidFill>
                <a:sym typeface="Symbol" panose="05050102010706020507" pitchFamily="18" charset="2"/>
              </a:rPr>
              <a:t></a:t>
            </a:r>
            <a:r>
              <a:rPr lang="en-US" altLang="en-US" sz="1200" smtClean="0">
                <a:solidFill>
                  <a:srgbClr val="000000"/>
                </a:solidFill>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iming>
    <p:tnLst>
      <p:par>
        <p:cTn id="1" dur="indefinite" restart="never" nodeType="tmRoot"/>
      </p:par>
    </p:tnLst>
  </p:timing>
  <p:hf hdr="0" ftr="0" dt="0"/>
  <p:txStyles>
    <p:titleStyle>
      <a:lvl1pPr algn="ctr" rtl="0" eaLnBrk="0" fontAlgn="base" hangingPunct="0">
        <a:lnSpc>
          <a:spcPct val="95000"/>
        </a:lnSpc>
        <a:spcBef>
          <a:spcPct val="0"/>
        </a:spcBef>
        <a:spcAft>
          <a:spcPct val="0"/>
        </a:spcAft>
        <a:defRPr sz="1600" kern="1200">
          <a:solidFill>
            <a:schemeClr val="tx1"/>
          </a:solidFill>
          <a:latin typeface="+mj-lt"/>
          <a:ea typeface="+mj-ea"/>
          <a:cs typeface="+mj-cs"/>
        </a:defRPr>
      </a:lvl1pPr>
      <a:lvl2pPr algn="ctr" rtl="0" eaLnBrk="0" fontAlgn="base" hangingPunct="0">
        <a:lnSpc>
          <a:spcPct val="95000"/>
        </a:lnSpc>
        <a:spcBef>
          <a:spcPct val="0"/>
        </a:spcBef>
        <a:spcAft>
          <a:spcPct val="0"/>
        </a:spcAft>
        <a:defRPr sz="1600">
          <a:solidFill>
            <a:schemeClr val="tx1"/>
          </a:solidFill>
          <a:latin typeface="Arial" panose="020B0604020202020204" pitchFamily="34" charset="0"/>
        </a:defRPr>
      </a:lvl2pPr>
      <a:lvl3pPr algn="ctr" rtl="0" eaLnBrk="0" fontAlgn="base" hangingPunct="0">
        <a:lnSpc>
          <a:spcPct val="95000"/>
        </a:lnSpc>
        <a:spcBef>
          <a:spcPct val="0"/>
        </a:spcBef>
        <a:spcAft>
          <a:spcPct val="0"/>
        </a:spcAft>
        <a:defRPr sz="1600">
          <a:solidFill>
            <a:schemeClr val="tx1"/>
          </a:solidFill>
          <a:latin typeface="Arial" panose="020B0604020202020204" pitchFamily="34" charset="0"/>
        </a:defRPr>
      </a:lvl3pPr>
      <a:lvl4pPr algn="ctr" rtl="0" eaLnBrk="0" fontAlgn="base" hangingPunct="0">
        <a:lnSpc>
          <a:spcPct val="95000"/>
        </a:lnSpc>
        <a:spcBef>
          <a:spcPct val="0"/>
        </a:spcBef>
        <a:spcAft>
          <a:spcPct val="0"/>
        </a:spcAft>
        <a:defRPr sz="1600">
          <a:solidFill>
            <a:schemeClr val="tx1"/>
          </a:solidFill>
          <a:latin typeface="Arial" panose="020B0604020202020204" pitchFamily="34" charset="0"/>
        </a:defRPr>
      </a:lvl4pPr>
      <a:lvl5pPr algn="ctr" rtl="0" eaLnBrk="0" fontAlgn="base" hangingPunct="0">
        <a:lnSpc>
          <a:spcPct val="95000"/>
        </a:lnSpc>
        <a:spcBef>
          <a:spcPct val="0"/>
        </a:spcBef>
        <a:spcAft>
          <a:spcPct val="0"/>
        </a:spcAft>
        <a:defRPr sz="1600">
          <a:solidFill>
            <a:schemeClr val="tx1"/>
          </a:solidFill>
          <a:latin typeface="Arial" panose="020B0604020202020204" pitchFamily="34" charset="0"/>
        </a:defRPr>
      </a:lvl5pPr>
      <a:lvl6pPr marL="457200" algn="ctr" rtl="0" fontAlgn="base">
        <a:lnSpc>
          <a:spcPct val="95000"/>
        </a:lnSpc>
        <a:spcBef>
          <a:spcPct val="0"/>
        </a:spcBef>
        <a:spcAft>
          <a:spcPct val="0"/>
        </a:spcAft>
        <a:defRPr sz="1600">
          <a:solidFill>
            <a:schemeClr val="tx1"/>
          </a:solidFill>
          <a:latin typeface="Arial" panose="020B0604020202020204" pitchFamily="34" charset="0"/>
        </a:defRPr>
      </a:lvl6pPr>
      <a:lvl7pPr marL="914400" algn="ctr" rtl="0" fontAlgn="base">
        <a:lnSpc>
          <a:spcPct val="95000"/>
        </a:lnSpc>
        <a:spcBef>
          <a:spcPct val="0"/>
        </a:spcBef>
        <a:spcAft>
          <a:spcPct val="0"/>
        </a:spcAft>
        <a:defRPr sz="1600">
          <a:solidFill>
            <a:schemeClr val="tx1"/>
          </a:solidFill>
          <a:latin typeface="Arial" panose="020B0604020202020204" pitchFamily="34" charset="0"/>
        </a:defRPr>
      </a:lvl7pPr>
      <a:lvl8pPr marL="1371600" algn="ctr" rtl="0" fontAlgn="base">
        <a:lnSpc>
          <a:spcPct val="95000"/>
        </a:lnSpc>
        <a:spcBef>
          <a:spcPct val="0"/>
        </a:spcBef>
        <a:spcAft>
          <a:spcPct val="0"/>
        </a:spcAft>
        <a:defRPr sz="1600">
          <a:solidFill>
            <a:schemeClr val="tx1"/>
          </a:solidFill>
          <a:latin typeface="Arial" panose="020B0604020202020204" pitchFamily="34" charset="0"/>
        </a:defRPr>
      </a:lvl8pPr>
      <a:lvl9pPr marL="1828800" algn="ctr" rtl="0" fontAlgn="base">
        <a:lnSpc>
          <a:spcPct val="95000"/>
        </a:lnSpc>
        <a:spcBef>
          <a:spcPct val="0"/>
        </a:spcBef>
        <a:spcAft>
          <a:spcPct val="0"/>
        </a:spcAft>
        <a:defRPr sz="1600">
          <a:solidFill>
            <a:schemeClr val="tx1"/>
          </a:solidFill>
          <a:latin typeface="Arial" panose="020B0604020202020204" pitchFamily="34" charset="0"/>
        </a:defRPr>
      </a:lvl9pPr>
    </p:titleStyle>
    <p:bodyStyle>
      <a:lvl1pPr marL="228600" indent="-228600" algn="l" rtl="0" eaLnBrk="0" fontAlgn="base" hangingPunct="0">
        <a:spcBef>
          <a:spcPct val="0"/>
        </a:spcBef>
        <a:spcAft>
          <a:spcPct val="25000"/>
        </a:spcAft>
        <a:buClr>
          <a:schemeClr val="tx1"/>
        </a:buClr>
        <a:defRPr sz="3000" b="1" i="1" kern="1200">
          <a:solidFill>
            <a:srgbClr val="4E87C6"/>
          </a:solidFill>
          <a:latin typeface="+mn-lt"/>
          <a:ea typeface="+mn-ea"/>
          <a:cs typeface="+mn-cs"/>
        </a:defRPr>
      </a:lvl1pPr>
      <a:lvl2pPr marL="685800" indent="-228600" algn="l" rtl="0" eaLnBrk="0" fontAlgn="base" hangingPunct="0">
        <a:spcBef>
          <a:spcPct val="0"/>
        </a:spcBef>
        <a:spcAft>
          <a:spcPct val="25000"/>
        </a:spcAft>
        <a:buClr>
          <a:schemeClr val="tx1"/>
        </a:buClr>
        <a:buFont typeface="Arial" panose="020B0604020202020204" pitchFamily="34" charset="0"/>
        <a:defRPr sz="3000" b="1" i="1" kern="1200">
          <a:solidFill>
            <a:srgbClr val="4E87C6"/>
          </a:solidFill>
          <a:latin typeface="+mn-lt"/>
          <a:ea typeface="+mn-ea"/>
          <a:cs typeface="+mn-cs"/>
        </a:defRPr>
      </a:lvl2pPr>
      <a:lvl3pPr marL="1143000" indent="-228600" algn="l" rtl="0" eaLnBrk="0" fontAlgn="base" hangingPunct="0">
        <a:spcBef>
          <a:spcPct val="0"/>
        </a:spcBef>
        <a:spcAft>
          <a:spcPct val="25000"/>
        </a:spcAft>
        <a:buClr>
          <a:schemeClr val="tx1"/>
        </a:buClr>
        <a:defRPr sz="3000" b="1" i="1" kern="1200">
          <a:solidFill>
            <a:srgbClr val="4E87C6"/>
          </a:solidFill>
          <a:latin typeface="+mn-lt"/>
          <a:ea typeface="+mn-ea"/>
          <a:cs typeface="+mn-cs"/>
        </a:defRPr>
      </a:lvl3pPr>
      <a:lvl4pPr marL="1600200" indent="-228600" algn="l" rtl="0" eaLnBrk="0" fontAlgn="base" hangingPunct="0">
        <a:spcBef>
          <a:spcPct val="0"/>
        </a:spcBef>
        <a:spcAft>
          <a:spcPct val="25000"/>
        </a:spcAft>
        <a:buClr>
          <a:schemeClr val="tx1"/>
        </a:buClr>
        <a:buFont typeface="Arial" panose="020B0604020202020204" pitchFamily="34" charset="0"/>
        <a:defRPr sz="3000" b="1" i="1" kern="1200">
          <a:solidFill>
            <a:srgbClr val="4E87C6"/>
          </a:solidFill>
          <a:latin typeface="+mn-lt"/>
          <a:ea typeface="+mn-ea"/>
          <a:cs typeface="+mn-cs"/>
        </a:defRPr>
      </a:lvl4pPr>
      <a:lvl5pPr marL="2057400" indent="-228600" algn="l" rtl="0" eaLnBrk="0" fontAlgn="base" hangingPunct="0">
        <a:spcBef>
          <a:spcPct val="0"/>
        </a:spcBef>
        <a:spcAft>
          <a:spcPct val="25000"/>
        </a:spcAft>
        <a:buClr>
          <a:schemeClr val="tx1"/>
        </a:buClr>
        <a:defRPr sz="3000" b="1" i="1" kern="1200">
          <a:solidFill>
            <a:srgbClr val="4E87C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bwMode="auto">
          <a:xfrm>
            <a:off x="7162800" y="1166813"/>
            <a:ext cx="1981200" cy="210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1" name="Rectangle 3"/>
          <p:cNvSpPr>
            <a:spLocks noGrp="1" noChangeArrowheads="1"/>
          </p:cNvSpPr>
          <p:nvPr>
            <p:ph type="title"/>
          </p:nvPr>
        </p:nvSpPr>
        <p:spPr bwMode="auto">
          <a:xfrm>
            <a:off x="7086600" y="152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93540" name="Rectangle 4"/>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defRPr sz="1200">
                <a:solidFill>
                  <a:schemeClr val="tx1"/>
                </a:solidFill>
              </a:defRPr>
            </a:lvl1pPr>
          </a:lstStyle>
          <a:p>
            <a:pPr>
              <a:defRPr/>
            </a:pPr>
            <a:fld id="{8E526CF6-940E-4374-8084-2FD52990A438}" type="slidenum">
              <a:rPr lang="en-US" altLang="en-US"/>
              <a:pPr>
                <a:defRPr/>
              </a:pPr>
              <a:t>‹#›</a:t>
            </a:fld>
            <a:endParaRPr lang="en-US" altLang="en-US"/>
          </a:p>
        </p:txBody>
      </p:sp>
      <p:sp>
        <p:nvSpPr>
          <p:cNvPr id="193543" name="Rectangle 7"/>
          <p:cNvSpPr>
            <a:spLocks noChangeArrowheads="1"/>
          </p:cNvSpPr>
          <p:nvPr/>
        </p:nvSpPr>
        <p:spPr bwMode="auto">
          <a:xfrm>
            <a:off x="7010400" y="6324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0"/>
              </a:spcAft>
              <a:tabLst>
                <a:tab pos="341313" algn="l"/>
                <a:tab pos="741363" algn="l"/>
              </a:tabLst>
              <a:defRPr>
                <a:solidFill>
                  <a:schemeClr val="tx1"/>
                </a:solidFill>
                <a:latin typeface="Arial" panose="020B0604020202020204" pitchFamily="34" charset="0"/>
              </a:defRPr>
            </a:lvl1pPr>
            <a:lvl2pPr>
              <a:spcAft>
                <a:spcPct val="0"/>
              </a:spcAft>
              <a:tabLst>
                <a:tab pos="341313" algn="l"/>
                <a:tab pos="741363" algn="l"/>
              </a:tabLst>
              <a:defRPr>
                <a:solidFill>
                  <a:schemeClr val="tx1"/>
                </a:solidFill>
                <a:latin typeface="Arial" panose="020B0604020202020204" pitchFamily="34" charset="0"/>
              </a:defRPr>
            </a:lvl2pPr>
            <a:lvl3pPr>
              <a:spcAft>
                <a:spcPct val="0"/>
              </a:spcAft>
              <a:tabLst>
                <a:tab pos="341313" algn="l"/>
                <a:tab pos="741363" algn="l"/>
              </a:tabLst>
              <a:defRPr>
                <a:solidFill>
                  <a:schemeClr val="tx1"/>
                </a:solidFill>
                <a:latin typeface="Arial" panose="020B0604020202020204" pitchFamily="34" charset="0"/>
              </a:defRPr>
            </a:lvl3pPr>
            <a:lvl4pPr>
              <a:spcAft>
                <a:spcPct val="0"/>
              </a:spcAft>
              <a:tabLst>
                <a:tab pos="341313" algn="l"/>
                <a:tab pos="741363" algn="l"/>
              </a:tabLst>
              <a:defRPr>
                <a:solidFill>
                  <a:schemeClr val="tx1"/>
                </a:solidFill>
                <a:latin typeface="Arial" panose="020B0604020202020204" pitchFamily="34" charset="0"/>
              </a:defRPr>
            </a:lvl4pPr>
            <a:lvl5pPr>
              <a:spcAft>
                <a:spcPct val="0"/>
              </a:spcAft>
              <a:tabLst>
                <a:tab pos="341313" algn="l"/>
                <a:tab pos="741363" algn="l"/>
              </a:tabLst>
              <a:defRPr>
                <a:solidFill>
                  <a:schemeClr val="tx1"/>
                </a:solidFill>
                <a:latin typeface="Arial" panose="020B0604020202020204" pitchFamily="34" charset="0"/>
              </a:defRPr>
            </a:lvl5pPr>
            <a:lvl6pPr fontAlgn="base">
              <a:spcBef>
                <a:spcPct val="0"/>
              </a:spcBef>
              <a:spcAft>
                <a:spcPct val="0"/>
              </a:spcAft>
              <a:tabLst>
                <a:tab pos="341313" algn="l"/>
                <a:tab pos="741363" algn="l"/>
              </a:tabLst>
              <a:defRPr>
                <a:solidFill>
                  <a:schemeClr val="tx1"/>
                </a:solidFill>
                <a:latin typeface="Arial" panose="020B0604020202020204" pitchFamily="34" charset="0"/>
              </a:defRPr>
            </a:lvl6pPr>
            <a:lvl7pPr fontAlgn="base">
              <a:spcBef>
                <a:spcPct val="0"/>
              </a:spcBef>
              <a:spcAft>
                <a:spcPct val="0"/>
              </a:spcAft>
              <a:tabLst>
                <a:tab pos="341313" algn="l"/>
                <a:tab pos="741363" algn="l"/>
              </a:tabLst>
              <a:defRPr>
                <a:solidFill>
                  <a:schemeClr val="tx1"/>
                </a:solidFill>
                <a:latin typeface="Arial" panose="020B0604020202020204" pitchFamily="34" charset="0"/>
              </a:defRPr>
            </a:lvl7pPr>
            <a:lvl8pPr fontAlgn="base">
              <a:spcBef>
                <a:spcPct val="0"/>
              </a:spcBef>
              <a:spcAft>
                <a:spcPct val="0"/>
              </a:spcAft>
              <a:tabLst>
                <a:tab pos="341313" algn="l"/>
                <a:tab pos="741363" algn="l"/>
              </a:tabLst>
              <a:defRPr>
                <a:solidFill>
                  <a:schemeClr val="tx1"/>
                </a:solidFill>
                <a:latin typeface="Arial" panose="020B0604020202020204" pitchFamily="34" charset="0"/>
              </a:defRPr>
            </a:lvl8pPr>
            <a:lvl9pPr fontAlgn="base">
              <a:spcBef>
                <a:spcPct val="0"/>
              </a:spcBef>
              <a:spcAft>
                <a:spcPct val="0"/>
              </a:spcAft>
              <a:tabLst>
                <a:tab pos="341313" algn="l"/>
                <a:tab pos="741363" algn="l"/>
              </a:tabLst>
              <a:defRPr>
                <a:solidFill>
                  <a:schemeClr val="tx1"/>
                </a:solidFill>
                <a:latin typeface="Arial" panose="020B0604020202020204" pitchFamily="34" charset="0"/>
              </a:defRPr>
            </a:lvl9pPr>
          </a:lstStyle>
          <a:p>
            <a:pPr algn="r" eaLnBrk="1" hangingPunct="1">
              <a:spcBef>
                <a:spcPct val="50000"/>
              </a:spcBef>
              <a:defRPr/>
            </a:pPr>
            <a:r>
              <a:rPr lang="en-US" altLang="en-US" sz="1200" smtClean="0">
                <a:sym typeface="Symbol" panose="05050102010706020507" pitchFamily="18" charset="2"/>
              </a:rPr>
              <a:t></a:t>
            </a:r>
            <a:r>
              <a:rPr lang="en-US" altLang="en-US" sz="1200" smtClean="0"/>
              <a:t> 2007 Pearson Education, Inc.  All rights reserved.</a:t>
            </a:r>
          </a:p>
        </p:txBody>
      </p:sp>
      <p:sp>
        <p:nvSpPr>
          <p:cNvPr id="7174" name="AutoShape 8">
            <a:hlinkClick r:id="" action="ppaction://hlinkshowjump?jump=nextslide" highlightClick="1"/>
          </p:cNvPr>
          <p:cNvSpPr>
            <a:spLocks noChangeArrowheads="1"/>
          </p:cNvSpPr>
          <p:nvPr userDrawn="1"/>
        </p:nvSpPr>
        <p:spPr bwMode="auto">
          <a:xfrm>
            <a:off x="8458200" y="60960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7175" name="AutoShape 9">
            <a:hlinkClick r:id="" action="ppaction://hlinkshowjump?jump=previousslide" highlightClick="1"/>
          </p:cNvPr>
          <p:cNvSpPr>
            <a:spLocks noChangeArrowheads="1"/>
          </p:cNvSpPr>
          <p:nvPr userDrawn="1"/>
        </p:nvSpPr>
        <p:spPr bwMode="auto">
          <a:xfrm rot="10800000">
            <a:off x="8077200" y="60960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000" u="sng" kern="1200">
          <a:solidFill>
            <a:schemeClr val="tx2"/>
          </a:solidFill>
          <a:latin typeface="+mj-lt"/>
          <a:ea typeface="+mj-ea"/>
          <a:cs typeface="+mj-cs"/>
        </a:defRPr>
      </a:lvl1pPr>
      <a:lvl2pPr algn="l" rtl="0" eaLnBrk="0" fontAlgn="base" hangingPunct="0">
        <a:spcBef>
          <a:spcPct val="0"/>
        </a:spcBef>
        <a:spcAft>
          <a:spcPct val="0"/>
        </a:spcAft>
        <a:defRPr sz="2000" u="sng">
          <a:solidFill>
            <a:schemeClr val="tx2"/>
          </a:solidFill>
          <a:latin typeface="Arial" panose="020B0604020202020204" pitchFamily="34" charset="0"/>
        </a:defRPr>
      </a:lvl2pPr>
      <a:lvl3pPr algn="l" rtl="0" eaLnBrk="0" fontAlgn="base" hangingPunct="0">
        <a:spcBef>
          <a:spcPct val="0"/>
        </a:spcBef>
        <a:spcAft>
          <a:spcPct val="0"/>
        </a:spcAft>
        <a:defRPr sz="2000" u="sng">
          <a:solidFill>
            <a:schemeClr val="tx2"/>
          </a:solidFill>
          <a:latin typeface="Arial" panose="020B0604020202020204" pitchFamily="34" charset="0"/>
        </a:defRPr>
      </a:lvl3pPr>
      <a:lvl4pPr algn="l" rtl="0" eaLnBrk="0" fontAlgn="base" hangingPunct="0">
        <a:spcBef>
          <a:spcPct val="0"/>
        </a:spcBef>
        <a:spcAft>
          <a:spcPct val="0"/>
        </a:spcAft>
        <a:defRPr sz="2000" u="sng">
          <a:solidFill>
            <a:schemeClr val="tx2"/>
          </a:solidFill>
          <a:latin typeface="Arial" panose="020B0604020202020204" pitchFamily="34" charset="0"/>
        </a:defRPr>
      </a:lvl4pPr>
      <a:lvl5pPr algn="l" rtl="0" eaLnBrk="0" fontAlgn="base" hangingPunct="0">
        <a:spcBef>
          <a:spcPct val="0"/>
        </a:spcBef>
        <a:spcAft>
          <a:spcPct val="0"/>
        </a:spcAft>
        <a:defRPr sz="2000" u="sng">
          <a:solidFill>
            <a:schemeClr val="tx2"/>
          </a:solidFill>
          <a:latin typeface="Arial" panose="020B0604020202020204" pitchFamily="34" charset="0"/>
        </a:defRPr>
      </a:lvl5pPr>
      <a:lvl6pPr marL="457200" algn="l" rtl="0" fontAlgn="base">
        <a:spcBef>
          <a:spcPct val="0"/>
        </a:spcBef>
        <a:spcAft>
          <a:spcPct val="0"/>
        </a:spcAft>
        <a:defRPr sz="2000" u="sng">
          <a:solidFill>
            <a:schemeClr val="tx2"/>
          </a:solidFill>
          <a:latin typeface="Arial" panose="020B0604020202020204" pitchFamily="34" charset="0"/>
        </a:defRPr>
      </a:lvl6pPr>
      <a:lvl7pPr marL="914400" algn="l" rtl="0" fontAlgn="base">
        <a:spcBef>
          <a:spcPct val="0"/>
        </a:spcBef>
        <a:spcAft>
          <a:spcPct val="0"/>
        </a:spcAft>
        <a:defRPr sz="2000" u="sng">
          <a:solidFill>
            <a:schemeClr val="tx2"/>
          </a:solidFill>
          <a:latin typeface="Arial" panose="020B0604020202020204" pitchFamily="34" charset="0"/>
        </a:defRPr>
      </a:lvl7pPr>
      <a:lvl8pPr marL="1371600" algn="l" rtl="0" fontAlgn="base">
        <a:spcBef>
          <a:spcPct val="0"/>
        </a:spcBef>
        <a:spcAft>
          <a:spcPct val="0"/>
        </a:spcAft>
        <a:defRPr sz="2000" u="sng">
          <a:solidFill>
            <a:schemeClr val="tx2"/>
          </a:solidFill>
          <a:latin typeface="Arial" panose="020B0604020202020204" pitchFamily="34" charset="0"/>
        </a:defRPr>
      </a:lvl8pPr>
      <a:lvl9pPr marL="1828800" algn="l" rtl="0" fontAlgn="base">
        <a:spcBef>
          <a:spcPct val="0"/>
        </a:spcBef>
        <a:spcAft>
          <a:spcPct val="0"/>
        </a:spcAft>
        <a:defRPr sz="2000" u="sng">
          <a:solidFill>
            <a:schemeClr val="tx2"/>
          </a:solidFill>
          <a:latin typeface="Arial" panose="020B0604020202020204" pitchFamily="34" charset="0"/>
        </a:defRPr>
      </a:lvl9pPr>
    </p:titleStyle>
    <p:bodyStyle>
      <a:lvl1pPr algn="l" rtl="0" eaLnBrk="0" fontAlgn="base" hangingPunct="0">
        <a:spcBef>
          <a:spcPct val="0"/>
        </a:spcBef>
        <a:spcAft>
          <a:spcPts val="1600"/>
        </a:spcAft>
        <a:defRPr sz="1400" b="1" kern="1200">
          <a:solidFill>
            <a:schemeClr val="tx1"/>
          </a:solidFill>
          <a:latin typeface="+mn-lt"/>
          <a:ea typeface="+mn-ea"/>
          <a:cs typeface="+mn-cs"/>
        </a:defRPr>
      </a:lvl1pPr>
      <a:lvl2pPr marL="115888" indent="-1588" algn="l" rtl="0" eaLnBrk="0" fontAlgn="base" hangingPunct="0">
        <a:spcBef>
          <a:spcPct val="20000"/>
        </a:spcBef>
        <a:spcAft>
          <a:spcPct val="0"/>
        </a:spcAft>
        <a:defRPr sz="1600" kern="1200">
          <a:solidFill>
            <a:schemeClr val="tx1"/>
          </a:solidFill>
          <a:latin typeface="Times New Roman" panose="02020603050405020304" pitchFamily="18" charset="0"/>
          <a:ea typeface="+mn-ea"/>
          <a:cs typeface="+mn-cs"/>
        </a:defRPr>
      </a:lvl2pPr>
      <a:lvl3pPr marL="463550" algn="l" rtl="0" eaLnBrk="0" fontAlgn="base" hangingPunct="0">
        <a:spcBef>
          <a:spcPct val="20000"/>
        </a:spcBef>
        <a:spcAft>
          <a:spcPct val="0"/>
        </a:spcAft>
        <a:defRPr sz="2000" b="1" i="1" kern="1200">
          <a:solidFill>
            <a:schemeClr val="tx1"/>
          </a:solidFill>
          <a:latin typeface="Times New Roman" panose="02020603050405020304" pitchFamily="18" charset="0"/>
          <a:ea typeface="+mn-ea"/>
          <a:cs typeface="+mn-cs"/>
        </a:defRPr>
      </a:lvl3pPr>
      <a:lvl4pPr marL="682625" algn="l" rtl="0" eaLnBrk="0" fontAlgn="base" hangingPunct="0">
        <a:spcBef>
          <a:spcPct val="20000"/>
        </a:spcBef>
        <a:spcAft>
          <a:spcPct val="0"/>
        </a:spcAft>
        <a:defRPr sz="2000" b="1" i="1" kern="1200">
          <a:solidFill>
            <a:schemeClr val="tx1"/>
          </a:solidFill>
          <a:latin typeface="Times New Roman" panose="02020603050405020304" pitchFamily="18" charset="0"/>
          <a:ea typeface="+mn-ea"/>
          <a:cs typeface="+mn-cs"/>
        </a:defRPr>
      </a:lvl4pPr>
      <a:lvl5pPr marL="863600" algn="l" rtl="0" eaLnBrk="0" fontAlgn="base" hangingPunct="0">
        <a:spcBef>
          <a:spcPct val="20000"/>
        </a:spcBef>
        <a:spcAft>
          <a:spcPct val="0"/>
        </a:spcAft>
        <a:defRPr sz="2000" b="1" i="1"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sldNum" sz="quarter" idx="4"/>
          </p:nvPr>
        </p:nvSpPr>
        <p:spPr bwMode="auto">
          <a:xfrm>
            <a:off x="7010400" y="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defRPr sz="1200">
                <a:solidFill>
                  <a:schemeClr val="tx1"/>
                </a:solidFill>
              </a:defRPr>
            </a:lvl1pPr>
          </a:lstStyle>
          <a:p>
            <a:pPr>
              <a:defRPr/>
            </a:pPr>
            <a:fld id="{FE0E1B0A-DD8B-4B49-8CFC-F62501C83463}" type="slidenum">
              <a:rPr lang="en-US" altLang="en-US"/>
              <a:pPr>
                <a:defRPr/>
              </a:pPr>
              <a:t>‹#›</a:t>
            </a:fld>
            <a:endParaRPr lang="en-US" altLang="en-US"/>
          </a:p>
        </p:txBody>
      </p:sp>
      <p:sp>
        <p:nvSpPr>
          <p:cNvPr id="8195" name="Rectangle 6"/>
          <p:cNvSpPr>
            <a:spLocks noGrp="1" noChangeArrowheads="1"/>
          </p:cNvSpPr>
          <p:nvPr>
            <p:ph type="title"/>
          </p:nvPr>
        </p:nvSpPr>
        <p:spPr bwMode="auto">
          <a:xfrm>
            <a:off x="228600" y="53340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bodyPr>
          <a:lstStyle/>
          <a:p>
            <a:pPr lvl="0"/>
            <a:r>
              <a:rPr lang="en-US" altLang="en-US" smtClean="0"/>
              <a:t>Click to edit Master title style</a:t>
            </a:r>
          </a:p>
        </p:txBody>
      </p:sp>
      <p:sp>
        <p:nvSpPr>
          <p:cNvPr id="8196" name="Rectangle 7"/>
          <p:cNvSpPr>
            <a:spLocks noGrp="1" noChangeArrowheads="1"/>
          </p:cNvSpPr>
          <p:nvPr>
            <p:ph type="body" idx="1"/>
          </p:nvPr>
        </p:nvSpPr>
        <p:spPr bwMode="auto">
          <a:xfrm>
            <a:off x="914400" y="2041525"/>
            <a:ext cx="73152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7"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8198"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defRPr/>
            </a:pPr>
            <a:endParaRPr lang="en-US" altLang="en-US" smtClean="0"/>
          </a:p>
        </p:txBody>
      </p:sp>
      <p:sp>
        <p:nvSpPr>
          <p:cNvPr id="8199" name="Rectangle 12"/>
          <p:cNvSpPr>
            <a:spLocks noChangeArrowheads="1"/>
          </p:cNvSpPr>
          <p:nvPr userDrawn="1"/>
        </p:nvSpPr>
        <p:spPr bwMode="auto">
          <a:xfrm>
            <a:off x="5419725" y="6577013"/>
            <a:ext cx="3686175" cy="274637"/>
          </a:xfrm>
          <a:prstGeom prst="rect">
            <a:avLst/>
          </a:prstGeom>
          <a:noFill/>
          <a:ln>
            <a:noFill/>
          </a:ln>
          <a:effectLst/>
          <a:extLst>
            <a:ext uri="{909E8E84-426E-40DD-AFC4-6F175D3DCCD1}">
              <a14:hiddenFill xmlns:a14="http://schemas.microsoft.com/office/drawing/2010/main">
                <a:solidFill>
                  <a:srgbClr val="D0916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algn="ctr" eaLnBrk="1" hangingPunct="1">
              <a:spcAft>
                <a:spcPct val="0"/>
              </a:spcAft>
              <a:buClrTx/>
              <a:defRPr/>
            </a:pPr>
            <a:r>
              <a:rPr lang="en-US" altLang="en-US" sz="1200" smtClean="0">
                <a:solidFill>
                  <a:schemeClr val="tx1"/>
                </a:solidFill>
                <a:sym typeface="Symbol" panose="05050102010706020507" pitchFamily="18" charset="2"/>
              </a:rPr>
              <a:t></a:t>
            </a:r>
            <a:r>
              <a:rPr lang="en-US" altLang="en-US" sz="1200" smtClean="0">
                <a:solidFill>
                  <a:srgbClr val="000000"/>
                </a:solidFill>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iming>
    <p:tnLst>
      <p:par>
        <p:cTn id="1" dur="indefinite" restart="never" nodeType="tmRoot"/>
      </p:par>
    </p:tnLst>
  </p:timing>
  <p:hf hdr="0" ftr="0" dt="0"/>
  <p:txStyles>
    <p:titleStyle>
      <a:lvl1pPr algn="ctr" rtl="0" eaLnBrk="0" fontAlgn="base" hangingPunct="0">
        <a:lnSpc>
          <a:spcPct val="95000"/>
        </a:lnSpc>
        <a:spcBef>
          <a:spcPct val="0"/>
        </a:spcBef>
        <a:spcAft>
          <a:spcPct val="0"/>
        </a:spcAft>
        <a:defRPr sz="1600" kern="1200">
          <a:solidFill>
            <a:schemeClr val="tx1"/>
          </a:solidFill>
          <a:latin typeface="+mj-lt"/>
          <a:ea typeface="+mj-ea"/>
          <a:cs typeface="+mj-cs"/>
        </a:defRPr>
      </a:lvl1pPr>
      <a:lvl2pPr algn="ctr" rtl="0" eaLnBrk="0" fontAlgn="base" hangingPunct="0">
        <a:lnSpc>
          <a:spcPct val="95000"/>
        </a:lnSpc>
        <a:spcBef>
          <a:spcPct val="0"/>
        </a:spcBef>
        <a:spcAft>
          <a:spcPct val="0"/>
        </a:spcAft>
        <a:defRPr sz="1600">
          <a:solidFill>
            <a:schemeClr val="tx1"/>
          </a:solidFill>
          <a:latin typeface="Arial" panose="020B0604020202020204" pitchFamily="34" charset="0"/>
        </a:defRPr>
      </a:lvl2pPr>
      <a:lvl3pPr algn="ctr" rtl="0" eaLnBrk="0" fontAlgn="base" hangingPunct="0">
        <a:lnSpc>
          <a:spcPct val="95000"/>
        </a:lnSpc>
        <a:spcBef>
          <a:spcPct val="0"/>
        </a:spcBef>
        <a:spcAft>
          <a:spcPct val="0"/>
        </a:spcAft>
        <a:defRPr sz="1600">
          <a:solidFill>
            <a:schemeClr val="tx1"/>
          </a:solidFill>
          <a:latin typeface="Arial" panose="020B0604020202020204" pitchFamily="34" charset="0"/>
        </a:defRPr>
      </a:lvl3pPr>
      <a:lvl4pPr algn="ctr" rtl="0" eaLnBrk="0" fontAlgn="base" hangingPunct="0">
        <a:lnSpc>
          <a:spcPct val="95000"/>
        </a:lnSpc>
        <a:spcBef>
          <a:spcPct val="0"/>
        </a:spcBef>
        <a:spcAft>
          <a:spcPct val="0"/>
        </a:spcAft>
        <a:defRPr sz="1600">
          <a:solidFill>
            <a:schemeClr val="tx1"/>
          </a:solidFill>
          <a:latin typeface="Arial" panose="020B0604020202020204" pitchFamily="34" charset="0"/>
        </a:defRPr>
      </a:lvl4pPr>
      <a:lvl5pPr algn="ctr" rtl="0" eaLnBrk="0" fontAlgn="base" hangingPunct="0">
        <a:lnSpc>
          <a:spcPct val="95000"/>
        </a:lnSpc>
        <a:spcBef>
          <a:spcPct val="0"/>
        </a:spcBef>
        <a:spcAft>
          <a:spcPct val="0"/>
        </a:spcAft>
        <a:defRPr sz="1600">
          <a:solidFill>
            <a:schemeClr val="tx1"/>
          </a:solidFill>
          <a:latin typeface="Arial" panose="020B0604020202020204" pitchFamily="34" charset="0"/>
        </a:defRPr>
      </a:lvl5pPr>
      <a:lvl6pPr marL="457200" algn="ctr" rtl="0" fontAlgn="base">
        <a:lnSpc>
          <a:spcPct val="95000"/>
        </a:lnSpc>
        <a:spcBef>
          <a:spcPct val="0"/>
        </a:spcBef>
        <a:spcAft>
          <a:spcPct val="0"/>
        </a:spcAft>
        <a:defRPr sz="1600">
          <a:solidFill>
            <a:schemeClr val="tx1"/>
          </a:solidFill>
          <a:latin typeface="Arial" panose="020B0604020202020204" pitchFamily="34" charset="0"/>
        </a:defRPr>
      </a:lvl6pPr>
      <a:lvl7pPr marL="914400" algn="ctr" rtl="0" fontAlgn="base">
        <a:lnSpc>
          <a:spcPct val="95000"/>
        </a:lnSpc>
        <a:spcBef>
          <a:spcPct val="0"/>
        </a:spcBef>
        <a:spcAft>
          <a:spcPct val="0"/>
        </a:spcAft>
        <a:defRPr sz="1600">
          <a:solidFill>
            <a:schemeClr val="tx1"/>
          </a:solidFill>
          <a:latin typeface="Arial" panose="020B0604020202020204" pitchFamily="34" charset="0"/>
        </a:defRPr>
      </a:lvl7pPr>
      <a:lvl8pPr marL="1371600" algn="ctr" rtl="0" fontAlgn="base">
        <a:lnSpc>
          <a:spcPct val="95000"/>
        </a:lnSpc>
        <a:spcBef>
          <a:spcPct val="0"/>
        </a:spcBef>
        <a:spcAft>
          <a:spcPct val="0"/>
        </a:spcAft>
        <a:defRPr sz="1600">
          <a:solidFill>
            <a:schemeClr val="tx1"/>
          </a:solidFill>
          <a:latin typeface="Arial" panose="020B0604020202020204" pitchFamily="34" charset="0"/>
        </a:defRPr>
      </a:lvl8pPr>
      <a:lvl9pPr marL="1828800" algn="ctr" rtl="0" fontAlgn="base">
        <a:lnSpc>
          <a:spcPct val="95000"/>
        </a:lnSpc>
        <a:spcBef>
          <a:spcPct val="0"/>
        </a:spcBef>
        <a:spcAft>
          <a:spcPct val="0"/>
        </a:spcAft>
        <a:defRPr sz="1600">
          <a:solidFill>
            <a:schemeClr val="tx1"/>
          </a:solidFill>
          <a:latin typeface="Arial" panose="020B0604020202020204" pitchFamily="34" charset="0"/>
        </a:defRPr>
      </a:lvl9pPr>
    </p:titleStyle>
    <p:bodyStyle>
      <a:lvl1pPr algn="l" rtl="0" eaLnBrk="0" fontAlgn="base" hangingPunct="0">
        <a:spcBef>
          <a:spcPct val="0"/>
        </a:spcBef>
        <a:spcAft>
          <a:spcPct val="25000"/>
        </a:spcAft>
        <a:buClr>
          <a:schemeClr val="tx1"/>
        </a:buClr>
        <a:defRPr sz="3000" b="1" i="1" kern="1200">
          <a:solidFill>
            <a:srgbClr val="4E87C6"/>
          </a:solidFill>
          <a:latin typeface="+mn-lt"/>
          <a:ea typeface="+mn-ea"/>
          <a:cs typeface="+mn-cs"/>
        </a:defRPr>
      </a:lvl1pPr>
      <a:lvl2pPr marL="463550" indent="-6350" algn="l" rtl="0" eaLnBrk="0" fontAlgn="base" hangingPunct="0">
        <a:spcBef>
          <a:spcPct val="0"/>
        </a:spcBef>
        <a:spcAft>
          <a:spcPct val="25000"/>
        </a:spcAft>
        <a:buClr>
          <a:schemeClr val="tx1"/>
        </a:buClr>
        <a:buFont typeface="Arial" panose="020B0604020202020204" pitchFamily="34" charset="0"/>
        <a:defRPr sz="3000" b="1" i="1" kern="1200">
          <a:solidFill>
            <a:srgbClr val="4E87C6"/>
          </a:solidFill>
          <a:latin typeface="+mn-lt"/>
          <a:ea typeface="+mn-ea"/>
          <a:cs typeface="+mn-cs"/>
        </a:defRPr>
      </a:lvl2pPr>
      <a:lvl3pPr marL="914400" algn="l" rtl="0" eaLnBrk="0" fontAlgn="base" hangingPunct="0">
        <a:spcBef>
          <a:spcPct val="0"/>
        </a:spcBef>
        <a:spcAft>
          <a:spcPct val="25000"/>
        </a:spcAft>
        <a:buClr>
          <a:schemeClr val="tx1"/>
        </a:buClr>
        <a:defRPr sz="3000" b="1" i="1" kern="1200">
          <a:solidFill>
            <a:srgbClr val="4E87C6"/>
          </a:solidFill>
          <a:latin typeface="+mn-lt"/>
          <a:ea typeface="+mn-ea"/>
          <a:cs typeface="+mn-cs"/>
        </a:defRPr>
      </a:lvl3pPr>
      <a:lvl4pPr marL="1377950" indent="-6350" algn="l" rtl="0" eaLnBrk="0" fontAlgn="base" hangingPunct="0">
        <a:spcBef>
          <a:spcPct val="0"/>
        </a:spcBef>
        <a:spcAft>
          <a:spcPct val="25000"/>
        </a:spcAft>
        <a:buClr>
          <a:schemeClr val="tx1"/>
        </a:buClr>
        <a:buFont typeface="Arial" panose="020B0604020202020204" pitchFamily="34" charset="0"/>
        <a:defRPr sz="3000" b="1" i="1" kern="1200">
          <a:solidFill>
            <a:srgbClr val="4E87C6"/>
          </a:solidFill>
          <a:latin typeface="+mn-lt"/>
          <a:ea typeface="+mn-ea"/>
          <a:cs typeface="+mn-cs"/>
        </a:defRPr>
      </a:lvl4pPr>
      <a:lvl5pPr marL="1828800" algn="l" rtl="0" eaLnBrk="0" fontAlgn="base" hangingPunct="0">
        <a:spcBef>
          <a:spcPct val="0"/>
        </a:spcBef>
        <a:spcAft>
          <a:spcPct val="25000"/>
        </a:spcAft>
        <a:buClr>
          <a:schemeClr val="tx1"/>
        </a:buClr>
        <a:defRPr sz="3000" b="1" i="1" kern="1200">
          <a:solidFill>
            <a:srgbClr val="4E87C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5.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5.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5.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8.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8.xml"/><Relationship Id="rId1" Type="http://schemas.openxmlformats.org/officeDocument/2006/relationships/vmlDrawing" Target="../drawings/vmlDrawing7.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8.xml"/><Relationship Id="rId1" Type="http://schemas.openxmlformats.org/officeDocument/2006/relationships/vmlDrawing" Target="../drawings/vmlDrawing8.vml"/><Relationship Id="rId5" Type="http://schemas.openxmlformats.org/officeDocument/2006/relationships/image" Target="../media/image14.e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8.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oleObject9.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5.xml"/><Relationship Id="rId1" Type="http://schemas.openxmlformats.org/officeDocument/2006/relationships/vmlDrawing" Target="../drawings/vmlDrawing10.vml"/><Relationship Id="rId5" Type="http://schemas.openxmlformats.org/officeDocument/2006/relationships/image" Target="../media/image16.emf"/><Relationship Id="rId4" Type="http://schemas.openxmlformats.org/officeDocument/2006/relationships/oleObject" Target="../embeddings/oleObject1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85.xml"/><Relationship Id="rId1" Type="http://schemas.openxmlformats.org/officeDocument/2006/relationships/vmlDrawing" Target="../drawings/vmlDrawing11.vml"/><Relationship Id="rId5" Type="http://schemas.openxmlformats.org/officeDocument/2006/relationships/image" Target="../media/image17.emf"/><Relationship Id="rId4"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85.xml"/><Relationship Id="rId1" Type="http://schemas.openxmlformats.org/officeDocument/2006/relationships/vmlDrawing" Target="../drawings/vmlDrawing12.vml"/><Relationship Id="rId5" Type="http://schemas.openxmlformats.org/officeDocument/2006/relationships/image" Target="../media/image18.emf"/><Relationship Id="rId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85.xml"/><Relationship Id="rId1" Type="http://schemas.openxmlformats.org/officeDocument/2006/relationships/vmlDrawing" Target="../drawings/vmlDrawing13.vml"/><Relationship Id="rId5" Type="http://schemas.openxmlformats.org/officeDocument/2006/relationships/image" Target="../media/image19.emf"/><Relationship Id="rId4"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85.xml"/><Relationship Id="rId1" Type="http://schemas.openxmlformats.org/officeDocument/2006/relationships/vmlDrawing" Target="../drawings/vmlDrawing14.vml"/><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85.xml"/><Relationship Id="rId1" Type="http://schemas.openxmlformats.org/officeDocument/2006/relationships/vmlDrawing" Target="../drawings/vmlDrawing15.vml"/><Relationship Id="rId5" Type="http://schemas.openxmlformats.org/officeDocument/2006/relationships/image" Target="../media/image21.emf"/><Relationship Id="rId4" Type="http://schemas.openxmlformats.org/officeDocument/2006/relationships/oleObject" Target="../embeddings/oleObject15.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8.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85.xml"/><Relationship Id="rId1" Type="http://schemas.openxmlformats.org/officeDocument/2006/relationships/vmlDrawing" Target="../drawings/vmlDrawing16.vml"/><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85.xml"/><Relationship Id="rId1" Type="http://schemas.openxmlformats.org/officeDocument/2006/relationships/vmlDrawing" Target="../drawings/vmlDrawing17.vml"/><Relationship Id="rId5" Type="http://schemas.openxmlformats.org/officeDocument/2006/relationships/image" Target="../media/image24.emf"/><Relationship Id="rId4" Type="http://schemas.openxmlformats.org/officeDocument/2006/relationships/oleObject" Target="../embeddings/oleObject17.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85.xml"/><Relationship Id="rId1" Type="http://schemas.openxmlformats.org/officeDocument/2006/relationships/vmlDrawing" Target="../drawings/vmlDrawing18.v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85.xml"/><Relationship Id="rId1" Type="http://schemas.openxmlformats.org/officeDocument/2006/relationships/vmlDrawing" Target="../drawings/vmlDrawing19.vml"/><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85.xml"/><Relationship Id="rId1" Type="http://schemas.openxmlformats.org/officeDocument/2006/relationships/vmlDrawing" Target="../drawings/vmlDrawing20.vml"/><Relationship Id="rId5" Type="http://schemas.openxmlformats.org/officeDocument/2006/relationships/image" Target="../media/image27.wmf"/><Relationship Id="rId4" Type="http://schemas.openxmlformats.org/officeDocument/2006/relationships/oleObject" Target="../embeddings/oleObject20.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85.xml"/><Relationship Id="rId1" Type="http://schemas.openxmlformats.org/officeDocument/2006/relationships/vmlDrawing" Target="../drawings/vmlDrawing21.vml"/><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85.xml"/><Relationship Id="rId1" Type="http://schemas.openxmlformats.org/officeDocument/2006/relationships/vmlDrawing" Target="../drawings/vmlDrawing22.vml"/><Relationship Id="rId5" Type="http://schemas.openxmlformats.org/officeDocument/2006/relationships/image" Target="../media/image29.wmf"/><Relationship Id="rId4" Type="http://schemas.openxmlformats.org/officeDocument/2006/relationships/oleObject" Target="../embeddings/oleObject22.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85.xml"/><Relationship Id="rId1" Type="http://schemas.openxmlformats.org/officeDocument/2006/relationships/vmlDrawing" Target="../drawings/vmlDrawing23.vml"/><Relationship Id="rId5" Type="http://schemas.openxmlformats.org/officeDocument/2006/relationships/image" Target="../media/image30.emf"/><Relationship Id="rId4" Type="http://schemas.openxmlformats.org/officeDocument/2006/relationships/oleObject" Target="../embeddings/oleObject23.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85.xml"/><Relationship Id="rId1" Type="http://schemas.openxmlformats.org/officeDocument/2006/relationships/vmlDrawing" Target="../drawings/vmlDrawing24.vml"/><Relationship Id="rId5" Type="http://schemas.openxmlformats.org/officeDocument/2006/relationships/image" Target="../media/image31.emf"/><Relationship Id="rId4" Type="http://schemas.openxmlformats.org/officeDocument/2006/relationships/oleObject" Target="../embeddings/oleObject24.bin"/></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6.xml"/><Relationship Id="rId1" Type="http://schemas.openxmlformats.org/officeDocument/2006/relationships/slideLayout" Target="../slideLayouts/slideLayout10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85.xml"/><Relationship Id="rId1" Type="http://schemas.openxmlformats.org/officeDocument/2006/relationships/vmlDrawing" Target="../drawings/vmlDrawing25.vml"/><Relationship Id="rId5" Type="http://schemas.openxmlformats.org/officeDocument/2006/relationships/image" Target="../media/image33.wmf"/><Relationship Id="rId4" Type="http://schemas.openxmlformats.org/officeDocument/2006/relationships/oleObject" Target="../embeddings/oleObject25.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85.xml"/><Relationship Id="rId1" Type="http://schemas.openxmlformats.org/officeDocument/2006/relationships/vmlDrawing" Target="../drawings/vmlDrawing26.vml"/><Relationship Id="rId5" Type="http://schemas.openxmlformats.org/officeDocument/2006/relationships/image" Target="../media/image34.wmf"/><Relationship Id="rId4" Type="http://schemas.openxmlformats.org/officeDocument/2006/relationships/oleObject" Target="../embeddings/oleObject26.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0.xml"/><Relationship Id="rId1" Type="http://schemas.openxmlformats.org/officeDocument/2006/relationships/slideLayout" Target="../slideLayouts/slideLayout68.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85.xml"/><Relationship Id="rId1" Type="http://schemas.openxmlformats.org/officeDocument/2006/relationships/vmlDrawing" Target="../drawings/vmlDrawing27.vml"/><Relationship Id="rId5" Type="http://schemas.openxmlformats.org/officeDocument/2006/relationships/image" Target="../media/image36.wmf"/><Relationship Id="rId4" Type="http://schemas.openxmlformats.org/officeDocument/2006/relationships/oleObject" Target="../embeddings/oleObject27.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85.xml"/><Relationship Id="rId1" Type="http://schemas.openxmlformats.org/officeDocument/2006/relationships/vmlDrawing" Target="../drawings/vmlDrawing28.vml"/><Relationship Id="rId5" Type="http://schemas.openxmlformats.org/officeDocument/2006/relationships/image" Target="../media/image37.emf"/><Relationship Id="rId4" Type="http://schemas.openxmlformats.org/officeDocument/2006/relationships/oleObject" Target="../embeddings/oleObject28.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85.xml"/><Relationship Id="rId1" Type="http://schemas.openxmlformats.org/officeDocument/2006/relationships/vmlDrawing" Target="../drawings/vmlDrawing29.vml"/><Relationship Id="rId5" Type="http://schemas.openxmlformats.org/officeDocument/2006/relationships/image" Target="../media/image38.emf"/><Relationship Id="rId4" Type="http://schemas.openxmlformats.org/officeDocument/2006/relationships/oleObject" Target="../embeddings/oleObject29.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85.xml"/><Relationship Id="rId1" Type="http://schemas.openxmlformats.org/officeDocument/2006/relationships/vmlDrawing" Target="../drawings/vmlDrawing30.vml"/><Relationship Id="rId5" Type="http://schemas.openxmlformats.org/officeDocument/2006/relationships/image" Target="../media/image39.emf"/><Relationship Id="rId4" Type="http://schemas.openxmlformats.org/officeDocument/2006/relationships/oleObject" Target="../embeddings/oleObject30.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algn="ctr">
              <a:lnSpc>
                <a:spcPct val="95000"/>
              </a:lnSpc>
              <a:spcAft>
                <a:spcPct val="20000"/>
              </a:spcAft>
              <a:defRPr sz="6000" b="1">
                <a:solidFill>
                  <a:srgbClr val="4F87C6"/>
                </a:solidFill>
                <a:latin typeface="Arial" panose="020B0604020202020204" pitchFamily="34" charset="0"/>
              </a:defRPr>
            </a:lvl1pPr>
            <a:lvl2pPr marL="742950" indent="-285750" algn="ctr">
              <a:lnSpc>
                <a:spcPct val="95000"/>
              </a:lnSpc>
              <a:spcAft>
                <a:spcPct val="20000"/>
              </a:spcAft>
              <a:defRPr sz="4000" b="1" i="1">
                <a:solidFill>
                  <a:schemeClr val="tx1"/>
                </a:solidFill>
                <a:latin typeface="Arial" panose="020B0604020202020204" pitchFamily="34" charset="0"/>
              </a:defRPr>
            </a:lvl2pPr>
            <a:lvl3pPr marL="1143000" indent="-228600">
              <a:lnSpc>
                <a:spcPct val="95000"/>
              </a:lnSpc>
              <a:spcAft>
                <a:spcPct val="20000"/>
              </a:spcAft>
              <a:defRPr sz="2400">
                <a:solidFill>
                  <a:schemeClr val="tx1"/>
                </a:solidFill>
                <a:latin typeface="Arial" panose="020B0604020202020204" pitchFamily="34" charset="0"/>
              </a:defRPr>
            </a:lvl3pPr>
            <a:lvl4pPr marL="1600200" indent="-228600">
              <a:lnSpc>
                <a:spcPct val="95000"/>
              </a:lnSpc>
              <a:spcAft>
                <a:spcPct val="20000"/>
              </a:spcAft>
              <a:defRPr sz="2000">
                <a:solidFill>
                  <a:schemeClr val="tx1"/>
                </a:solidFill>
                <a:latin typeface="Arial" panose="020B0604020202020204" pitchFamily="34" charset="0"/>
              </a:defRPr>
            </a:lvl4pPr>
            <a:lvl5pPr marL="2057400" indent="-228600">
              <a:lnSpc>
                <a:spcPct val="95000"/>
              </a:lnSpc>
              <a:spcAft>
                <a:spcPct val="20000"/>
              </a:spcAft>
              <a:defRPr sz="2000">
                <a:solidFill>
                  <a:schemeClr val="tx1"/>
                </a:solidFill>
                <a:latin typeface="Arial" panose="020B0604020202020204" pitchFamily="34" charset="0"/>
              </a:defRPr>
            </a:lvl5pPr>
            <a:lvl6pPr marL="2514600" indent="-228600" eaLnBrk="0" fontAlgn="base" hangingPunct="0">
              <a:lnSpc>
                <a:spcPct val="95000"/>
              </a:lnSpc>
              <a:spcBef>
                <a:spcPct val="0"/>
              </a:spcBef>
              <a:spcAft>
                <a:spcPct val="20000"/>
              </a:spcAft>
              <a:defRPr sz="2000">
                <a:solidFill>
                  <a:schemeClr val="tx1"/>
                </a:solidFill>
                <a:latin typeface="Arial" panose="020B0604020202020204" pitchFamily="34" charset="0"/>
              </a:defRPr>
            </a:lvl6pPr>
            <a:lvl7pPr marL="2971800" indent="-228600" eaLnBrk="0" fontAlgn="base" hangingPunct="0">
              <a:lnSpc>
                <a:spcPct val="95000"/>
              </a:lnSpc>
              <a:spcBef>
                <a:spcPct val="0"/>
              </a:spcBef>
              <a:spcAft>
                <a:spcPct val="20000"/>
              </a:spcAft>
              <a:defRPr sz="2000">
                <a:solidFill>
                  <a:schemeClr val="tx1"/>
                </a:solidFill>
                <a:latin typeface="Arial" panose="020B0604020202020204" pitchFamily="34" charset="0"/>
              </a:defRPr>
            </a:lvl7pPr>
            <a:lvl8pPr marL="3429000" indent="-228600" eaLnBrk="0" fontAlgn="base" hangingPunct="0">
              <a:lnSpc>
                <a:spcPct val="95000"/>
              </a:lnSpc>
              <a:spcBef>
                <a:spcPct val="0"/>
              </a:spcBef>
              <a:spcAft>
                <a:spcPct val="20000"/>
              </a:spcAft>
              <a:defRPr sz="2000">
                <a:solidFill>
                  <a:schemeClr val="tx1"/>
                </a:solidFill>
                <a:latin typeface="Arial" panose="020B0604020202020204" pitchFamily="34" charset="0"/>
              </a:defRPr>
            </a:lvl8pPr>
            <a:lvl9pPr marL="3886200" indent="-228600" eaLnBrk="0" fontAlgn="base" hangingPunct="0">
              <a:lnSpc>
                <a:spcPct val="95000"/>
              </a:lnSpc>
              <a:spcBef>
                <a:spcPct val="0"/>
              </a:spcBef>
              <a:spcAft>
                <a:spcPct val="20000"/>
              </a:spcAft>
              <a:defRPr sz="2000">
                <a:solidFill>
                  <a:schemeClr val="tx1"/>
                </a:solidFill>
                <a:latin typeface="Arial" panose="020B0604020202020204" pitchFamily="34" charset="0"/>
              </a:defRPr>
            </a:lvl9pPr>
          </a:lstStyle>
          <a:p>
            <a:pPr algn="r">
              <a:lnSpc>
                <a:spcPct val="100000"/>
              </a:lnSpc>
              <a:spcAft>
                <a:spcPct val="0"/>
              </a:spcAft>
            </a:pPr>
            <a:fld id="{AAAE042C-CD54-42E6-A877-E675B27E7C96}" type="slidenum">
              <a:rPr lang="en-US" altLang="en-US" sz="1200" b="0" smtClean="0">
                <a:solidFill>
                  <a:schemeClr val="tx1"/>
                </a:solidFill>
              </a:rPr>
              <a:pPr algn="r">
                <a:lnSpc>
                  <a:spcPct val="100000"/>
                </a:lnSpc>
                <a:spcAft>
                  <a:spcPct val="0"/>
                </a:spcAft>
              </a:pPr>
              <a:t>1</a:t>
            </a:fld>
            <a:endParaRPr lang="en-US" altLang="en-US" sz="1200" b="0" smtClean="0">
              <a:solidFill>
                <a:schemeClr val="tx1"/>
              </a:solidFill>
            </a:endParaRPr>
          </a:p>
        </p:txBody>
      </p:sp>
      <p:sp>
        <p:nvSpPr>
          <p:cNvPr id="12291" name="Rectangle 2"/>
          <p:cNvSpPr>
            <a:spLocks noGrp="1" noChangeArrowheads="1"/>
          </p:cNvSpPr>
          <p:nvPr>
            <p:ph type="title"/>
          </p:nvPr>
        </p:nvSpPr>
        <p:spPr>
          <a:xfrm>
            <a:off x="1063625" y="889000"/>
            <a:ext cx="1042988" cy="1390650"/>
          </a:xfrm>
        </p:spPr>
        <p:txBody>
          <a:bodyPr/>
          <a:lstStyle/>
          <a:p>
            <a:pPr eaLnBrk="1" hangingPunct="1"/>
            <a:r>
              <a:rPr lang="en-US" altLang="en-US" smtClean="0"/>
              <a:t>5</a:t>
            </a:r>
          </a:p>
        </p:txBody>
      </p:sp>
      <p:sp>
        <p:nvSpPr>
          <p:cNvPr id="12292" name="Rectangle 7"/>
          <p:cNvSpPr>
            <a:spLocks noGrp="1" noChangeArrowheads="1"/>
          </p:cNvSpPr>
          <p:nvPr>
            <p:ph type="body" idx="1"/>
          </p:nvPr>
        </p:nvSpPr>
        <p:spPr>
          <a:xfrm>
            <a:off x="914400" y="2667000"/>
            <a:ext cx="7315200" cy="960438"/>
          </a:xfrm>
        </p:spPr>
        <p:txBody>
          <a:bodyPr/>
          <a:lstStyle/>
          <a:p>
            <a:pPr eaLnBrk="1" hangingPunct="1"/>
            <a:r>
              <a:rPr lang="en-US" altLang="en-US" smtClean="0"/>
              <a:t>C Functions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753D2F43-28D7-4F1D-A191-75DF2F3F1A15}" type="slidenum">
              <a:rPr lang="en-US" altLang="en-US" sz="1200" b="0" smtClean="0">
                <a:solidFill>
                  <a:schemeClr val="tx1"/>
                </a:solidFill>
                <a:latin typeface="Arial" panose="020B0604020202020204" pitchFamily="34" charset="0"/>
              </a:rPr>
              <a:pPr>
                <a:spcAft>
                  <a:spcPct val="0"/>
                </a:spcAft>
                <a:buClrTx/>
                <a:buFontTx/>
                <a:buNone/>
              </a:pPr>
              <a:t>10</a:t>
            </a:fld>
            <a:endParaRPr lang="en-US" altLang="en-US" sz="1200" b="0" smtClean="0">
              <a:solidFill>
                <a:schemeClr val="tx1"/>
              </a:solidFill>
              <a:latin typeface="Arial" panose="020B0604020202020204" pitchFamily="34" charset="0"/>
            </a:endParaRPr>
          </a:p>
        </p:txBody>
      </p:sp>
      <p:sp>
        <p:nvSpPr>
          <p:cNvPr id="31747" name="Rectangle 2"/>
          <p:cNvSpPr>
            <a:spLocks noGrp="1" noChangeArrowheads="1"/>
          </p:cNvSpPr>
          <p:nvPr>
            <p:ph type="title"/>
          </p:nvPr>
        </p:nvSpPr>
        <p:spPr>
          <a:xfrm>
            <a:off x="457200" y="238125"/>
            <a:ext cx="8229600" cy="609600"/>
          </a:xfrm>
        </p:spPr>
        <p:txBody>
          <a:bodyPr/>
          <a:lstStyle/>
          <a:p>
            <a:pPr eaLnBrk="1" hangingPunct="1"/>
            <a:r>
              <a:rPr lang="en-US" altLang="en-US" dirty="0"/>
              <a:t>Format for calling functions</a:t>
            </a:r>
          </a:p>
        </p:txBody>
      </p:sp>
      <p:sp>
        <p:nvSpPr>
          <p:cNvPr id="31748" name="Rectangle 3"/>
          <p:cNvSpPr>
            <a:spLocks noGrp="1" noChangeArrowheads="1"/>
          </p:cNvSpPr>
          <p:nvPr>
            <p:ph type="body" idx="1"/>
          </p:nvPr>
        </p:nvSpPr>
        <p:spPr>
          <a:xfrm>
            <a:off x="571500" y="1085850"/>
            <a:ext cx="8001000" cy="4572000"/>
          </a:xfrm>
          <a:noFill/>
        </p:spPr>
        <p:txBody>
          <a:bodyPr/>
          <a:lstStyle/>
          <a:p>
            <a:pPr marL="457200" lvl="1" indent="0" eaLnBrk="1" hangingPunct="1">
              <a:buNone/>
            </a:pPr>
            <a:r>
              <a:rPr lang="tr-TR" altLang="en-US" dirty="0" smtClean="0">
                <a:latin typeface="Lucida Console" panose="020B0609040504020204" pitchFamily="49" charset="0"/>
              </a:rPr>
              <a:t>f</a:t>
            </a:r>
            <a:r>
              <a:rPr lang="en-US" altLang="en-US" dirty="0" err="1" smtClean="0">
                <a:latin typeface="Lucida Console" panose="020B0609040504020204" pitchFamily="49" charset="0"/>
              </a:rPr>
              <a:t>unctionName</a:t>
            </a:r>
            <a:r>
              <a:rPr lang="tr-TR" altLang="en-US" dirty="0" smtClean="0">
                <a:latin typeface="Lucida Console" panose="020B0609040504020204" pitchFamily="49" charset="0"/>
              </a:rPr>
              <a:t> </a:t>
            </a:r>
            <a:r>
              <a:rPr lang="en-US" altLang="en-US" dirty="0" smtClean="0">
                <a:latin typeface="Lucida Console" panose="020B0609040504020204" pitchFamily="49" charset="0"/>
              </a:rPr>
              <a:t>( </a:t>
            </a:r>
            <a:r>
              <a:rPr lang="en-US" altLang="en-US" i="1" dirty="0" smtClean="0">
                <a:latin typeface="Lucida Console" panose="020B0609040504020204" pitchFamily="49" charset="0"/>
              </a:rPr>
              <a:t>argument</a:t>
            </a:r>
            <a:r>
              <a:rPr lang="en-US" altLang="en-US" dirty="0" smtClean="0">
                <a:latin typeface="Lucida Console" panose="020B0609040504020204" pitchFamily="49" charset="0"/>
              </a:rPr>
              <a:t> );</a:t>
            </a:r>
          </a:p>
          <a:p>
            <a:pPr lvl="2" eaLnBrk="1" hangingPunct="1"/>
            <a:r>
              <a:rPr lang="en-US" altLang="en-US" sz="2200" b="0" dirty="0" smtClean="0"/>
              <a:t>If multiple arguments, use comma-separated list</a:t>
            </a:r>
            <a:endParaRPr lang="tr-TR" altLang="en-US" sz="2200" b="0" dirty="0" smtClean="0"/>
          </a:p>
          <a:p>
            <a:pPr lvl="2" eaLnBrk="1" hangingPunct="1"/>
            <a:endParaRPr lang="en-US" altLang="en-US" sz="2200" b="0" dirty="0" smtClean="0"/>
          </a:p>
          <a:p>
            <a:pPr marL="457200" lvl="1" indent="0" eaLnBrk="1" hangingPunct="1">
              <a:spcAft>
                <a:spcPts val="0"/>
              </a:spcAft>
              <a:buNone/>
            </a:pPr>
            <a:r>
              <a:rPr lang="tr-TR" altLang="en-US" dirty="0" smtClean="0">
                <a:latin typeface="Lucida Console" panose="020B0609040504020204" pitchFamily="49" charset="0"/>
              </a:rPr>
              <a:t>s</a:t>
            </a:r>
            <a:r>
              <a:rPr lang="en-US" altLang="en-US" dirty="0" err="1" smtClean="0">
                <a:latin typeface="Lucida Console" panose="020B0609040504020204" pitchFamily="49" charset="0"/>
              </a:rPr>
              <a:t>qrt</a:t>
            </a:r>
            <a:r>
              <a:rPr lang="en-US" altLang="en-US" dirty="0" smtClean="0">
                <a:latin typeface="Lucida Console" panose="020B0609040504020204" pitchFamily="49" charset="0"/>
              </a:rPr>
              <a:t>(900.0);</a:t>
            </a:r>
            <a:r>
              <a:rPr lang="en-US" altLang="en-US" dirty="0" smtClean="0">
                <a:latin typeface="Courier New" panose="02070309020205020404" pitchFamily="49" charset="0"/>
              </a:rPr>
              <a:t> </a:t>
            </a:r>
            <a:endParaRPr lang="tr-TR" altLang="en-US" dirty="0" smtClean="0">
              <a:latin typeface="Courier New" panose="02070309020205020404" pitchFamily="49" charset="0"/>
            </a:endParaRPr>
          </a:p>
          <a:p>
            <a:pPr marL="457200" lvl="1" indent="0" eaLnBrk="1" hangingPunct="1">
              <a:buNone/>
            </a:pPr>
            <a:endParaRPr lang="en-US" altLang="en-US" sz="800" b="0" dirty="0" smtClean="0">
              <a:latin typeface="Courier New" panose="02070309020205020404" pitchFamily="49" charset="0"/>
            </a:endParaRPr>
          </a:p>
          <a:p>
            <a:pPr lvl="2" eaLnBrk="1" hangingPunct="1"/>
            <a:r>
              <a:rPr lang="en-US" altLang="en-US" sz="2200" b="0" u="sng" dirty="0" smtClean="0"/>
              <a:t>Calls function </a:t>
            </a:r>
            <a:r>
              <a:rPr lang="en-US" altLang="en-US" sz="2200" b="0" u="sng" dirty="0" err="1" smtClean="0">
                <a:latin typeface="Lucida Console" panose="020B0609040504020204" pitchFamily="49" charset="0"/>
              </a:rPr>
              <a:t>sqrt</a:t>
            </a:r>
            <a:r>
              <a:rPr lang="en-US" altLang="en-US" sz="2200" b="0" u="sng" dirty="0" smtClean="0"/>
              <a:t>, which returns the square root of its argument</a:t>
            </a:r>
          </a:p>
          <a:p>
            <a:pPr lvl="2" eaLnBrk="1" hangingPunct="1"/>
            <a:r>
              <a:rPr lang="en-US" altLang="en-US" sz="2200" b="0" dirty="0" smtClean="0"/>
              <a:t>All math functions return data type </a:t>
            </a:r>
            <a:r>
              <a:rPr lang="en-US" altLang="en-US" sz="2200" b="0" dirty="0" smtClean="0">
                <a:latin typeface="Lucida Console" panose="020B0609040504020204" pitchFamily="49" charset="0"/>
              </a:rPr>
              <a:t>double</a:t>
            </a:r>
            <a:endParaRPr lang="tr-TR" altLang="en-US" sz="2200" b="0" dirty="0" smtClean="0">
              <a:latin typeface="Lucida Console" panose="020B0609040504020204" pitchFamily="49" charset="0"/>
            </a:endParaRPr>
          </a:p>
          <a:p>
            <a:pPr lvl="2" eaLnBrk="1" hangingPunct="1"/>
            <a:endParaRPr lang="en-US" altLang="en-US" sz="2200" b="0" dirty="0" smtClean="0">
              <a:latin typeface="Lucida Console" panose="020B0609040504020204" pitchFamily="49" charset="0"/>
            </a:endParaRPr>
          </a:p>
          <a:p>
            <a:pPr marL="457200" lvl="1" indent="0" eaLnBrk="1" hangingPunct="1">
              <a:buNone/>
            </a:pPr>
            <a:r>
              <a:rPr lang="en-US" altLang="en-US" u="sng" dirty="0" smtClean="0"/>
              <a:t>Arguments may be constants, variables, or expressions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B2366673-2482-462A-AE91-C3212421ABC6}" type="slidenum">
              <a:rPr lang="en-US" altLang="en-US" sz="1200" b="0" smtClean="0">
                <a:solidFill>
                  <a:schemeClr val="tx1"/>
                </a:solidFill>
                <a:latin typeface="Arial" panose="020B0604020202020204" pitchFamily="34" charset="0"/>
              </a:rPr>
              <a:pPr>
                <a:lnSpc>
                  <a:spcPct val="100000"/>
                </a:lnSpc>
                <a:spcAft>
                  <a:spcPct val="0"/>
                </a:spcAft>
                <a:buClrTx/>
              </a:pPr>
              <a:t>11</a:t>
            </a:fld>
            <a:endParaRPr lang="en-US" altLang="en-US" sz="1200" b="0" smtClean="0">
              <a:solidFill>
                <a:schemeClr val="tx1"/>
              </a:solidFill>
              <a:latin typeface="Arial" panose="020B0604020202020204" pitchFamily="34" charset="0"/>
            </a:endParaRPr>
          </a:p>
        </p:txBody>
      </p:sp>
      <p:sp>
        <p:nvSpPr>
          <p:cNvPr id="23555"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Good Programming Practice 5.1</a:t>
            </a:r>
          </a:p>
        </p:txBody>
      </p:sp>
      <p:sp>
        <p:nvSpPr>
          <p:cNvPr id="23556" name="Rectangle 3"/>
          <p:cNvSpPr>
            <a:spLocks noGrp="1" noChangeArrowheads="1"/>
          </p:cNvSpPr>
          <p:nvPr>
            <p:ph type="body" idx="1"/>
          </p:nvPr>
        </p:nvSpPr>
        <p:spPr>
          <a:xfrm>
            <a:off x="900113" y="1905000"/>
            <a:ext cx="7035800" cy="860425"/>
          </a:xfrm>
          <a:noFill/>
        </p:spPr>
        <p:txBody>
          <a:bodyPr anchor="t"/>
          <a:lstStyle/>
          <a:p>
            <a:pPr eaLnBrk="1" hangingPunct="1"/>
            <a:r>
              <a:rPr lang="en-US" altLang="en-US" dirty="0" smtClean="0"/>
              <a:t>Familiarize yourself with the rich collection of functions in the C Standard Library.</a:t>
            </a:r>
          </a:p>
        </p:txBody>
      </p:sp>
      <p:sp>
        <p:nvSpPr>
          <p:cNvPr id="5" name="Rectangle 3"/>
          <p:cNvSpPr txBox="1">
            <a:spLocks noChangeArrowheads="1"/>
          </p:cNvSpPr>
          <p:nvPr/>
        </p:nvSpPr>
        <p:spPr bwMode="auto">
          <a:xfrm>
            <a:off x="901927" y="3048000"/>
            <a:ext cx="7088187"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eaLnBrk="0" fontAlgn="base" hangingPunct="0">
              <a:lnSpc>
                <a:spcPct val="90000"/>
              </a:lnSpc>
              <a:spcBef>
                <a:spcPct val="0"/>
              </a:spcBef>
              <a:spcAft>
                <a:spcPct val="25000"/>
              </a:spcAft>
              <a:buClr>
                <a:schemeClr val="tx1"/>
              </a:buClr>
              <a:defRPr sz="2800" b="1" kern="1200">
                <a:solidFill>
                  <a:srgbClr val="000000"/>
                </a:solidFill>
                <a:latin typeface="+mn-lt"/>
                <a:ea typeface="+mn-ea"/>
                <a:cs typeface="+mn-cs"/>
              </a:defRPr>
            </a:lvl1pPr>
            <a:lvl2pPr marL="463550" indent="-6350" algn="l" rtl="0" eaLnBrk="0" fontAlgn="base" hangingPunct="0">
              <a:spcBef>
                <a:spcPct val="0"/>
              </a:spcBef>
              <a:spcAft>
                <a:spcPct val="25000"/>
              </a:spcAft>
              <a:buClr>
                <a:schemeClr val="tx1"/>
              </a:buClr>
              <a:buFont typeface="Arial" panose="020B0604020202020204" pitchFamily="34" charset="0"/>
              <a:defRPr sz="2200" b="1" kern="1200">
                <a:solidFill>
                  <a:srgbClr val="000000"/>
                </a:solidFill>
                <a:latin typeface="+mn-lt"/>
                <a:ea typeface="+mn-ea"/>
                <a:cs typeface="+mn-cs"/>
              </a:defRPr>
            </a:lvl2pPr>
            <a:lvl3pPr marL="914400" algn="l" rtl="0" eaLnBrk="0" fontAlgn="base" hangingPunct="0">
              <a:spcBef>
                <a:spcPct val="0"/>
              </a:spcBef>
              <a:spcAft>
                <a:spcPct val="25000"/>
              </a:spcAft>
              <a:buClr>
                <a:schemeClr val="tx1"/>
              </a:buClr>
              <a:defRPr sz="2000" b="1" kern="1200">
                <a:solidFill>
                  <a:schemeClr val="tx1"/>
                </a:solidFill>
                <a:latin typeface="+mn-lt"/>
                <a:ea typeface="+mn-ea"/>
                <a:cs typeface="+mn-cs"/>
              </a:defRPr>
            </a:lvl3pPr>
            <a:lvl4pPr marL="1377950" indent="-6350" algn="l" rtl="0" eaLnBrk="0" fontAlgn="base" hangingPunct="0">
              <a:spcBef>
                <a:spcPct val="0"/>
              </a:spcBef>
              <a:spcAft>
                <a:spcPct val="25000"/>
              </a:spcAft>
              <a:buClr>
                <a:schemeClr val="tx1"/>
              </a:buClr>
              <a:buFont typeface="Arial" panose="020B0604020202020204" pitchFamily="34" charset="0"/>
              <a:defRPr sz="2000" b="1" kern="1200">
                <a:solidFill>
                  <a:schemeClr val="tx1"/>
                </a:solidFill>
                <a:latin typeface="+mn-lt"/>
                <a:ea typeface="+mn-ea"/>
                <a:cs typeface="+mn-cs"/>
              </a:defRPr>
            </a:lvl4pPr>
            <a:lvl5pPr marL="1828800" algn="l" rtl="0" eaLnBrk="0" fontAlgn="base" hangingPunct="0">
              <a:spcBef>
                <a:spcPct val="0"/>
              </a:spcBef>
              <a:spcAft>
                <a:spcPct val="25000"/>
              </a:spcAft>
              <a:buClr>
                <a:schemeClr val="tx1"/>
              </a:buCl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mtClean="0"/>
              <a:t>Avoid reinventing the wheel. When possible, use C Standard Library functions instead of writing new functions. </a:t>
            </a:r>
            <a:endParaRPr lang="en-US"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F9289A5A-646F-40E2-8467-FE62594E2CAD}" type="slidenum">
              <a:rPr lang="en-US" altLang="en-US" sz="1200" b="0" smtClean="0">
                <a:solidFill>
                  <a:schemeClr val="tx1"/>
                </a:solidFill>
                <a:latin typeface="Arial" panose="020B0604020202020204" pitchFamily="34" charset="0"/>
              </a:rPr>
              <a:pPr>
                <a:lnSpc>
                  <a:spcPct val="100000"/>
                </a:lnSpc>
                <a:spcAft>
                  <a:spcPct val="0"/>
                </a:spcAft>
                <a:buClrTx/>
              </a:pPr>
              <a:t>12</a:t>
            </a:fld>
            <a:endParaRPr lang="en-US" altLang="en-US" sz="1200" b="0" smtClean="0">
              <a:solidFill>
                <a:schemeClr val="tx1"/>
              </a:solidFill>
              <a:latin typeface="Arial" panose="020B0604020202020204" pitchFamily="34" charset="0"/>
            </a:endParaRPr>
          </a:p>
        </p:txBody>
      </p:sp>
      <p:sp>
        <p:nvSpPr>
          <p:cNvPr id="27651"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Portability Tip 5.1</a:t>
            </a:r>
          </a:p>
        </p:txBody>
      </p:sp>
      <p:sp>
        <p:nvSpPr>
          <p:cNvPr id="27652" name="Rectangle 3"/>
          <p:cNvSpPr>
            <a:spLocks noGrp="1" noChangeArrowheads="1"/>
          </p:cNvSpPr>
          <p:nvPr>
            <p:ph type="body" idx="1"/>
          </p:nvPr>
        </p:nvSpPr>
        <p:spPr>
          <a:xfrm>
            <a:off x="868363" y="1776766"/>
            <a:ext cx="7208837" cy="860425"/>
          </a:xfrm>
          <a:noFill/>
        </p:spPr>
        <p:txBody>
          <a:bodyPr anchor="t"/>
          <a:lstStyle/>
          <a:p>
            <a:pPr eaLnBrk="1" hangingPunct="1"/>
            <a:r>
              <a:rPr lang="en-US" altLang="en-US" dirty="0" smtClean="0"/>
              <a:t>Using the functions in the C Standard Library helps make programs more portable.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704E0D29-FFFD-4252-83C7-DC1D92C35CED}" type="slidenum">
              <a:rPr lang="en-US" altLang="en-US" sz="1200" b="0" smtClean="0">
                <a:solidFill>
                  <a:schemeClr val="tx1"/>
                </a:solidFill>
                <a:latin typeface="Arial" panose="020B0604020202020204" pitchFamily="34" charset="0"/>
              </a:rPr>
              <a:pPr>
                <a:lnSpc>
                  <a:spcPct val="100000"/>
                </a:lnSpc>
                <a:spcAft>
                  <a:spcPct val="0"/>
                </a:spcAft>
                <a:buClrTx/>
              </a:pPr>
              <a:t>13</a:t>
            </a:fld>
            <a:endParaRPr lang="en-US" altLang="en-US" sz="1200" b="0" smtClean="0">
              <a:solidFill>
                <a:schemeClr val="tx1"/>
              </a:solidFill>
              <a:latin typeface="Arial" panose="020B0604020202020204" pitchFamily="34" charset="0"/>
            </a:endParaRPr>
          </a:p>
        </p:txBody>
      </p:sp>
      <p:sp>
        <p:nvSpPr>
          <p:cNvPr id="50179" name="Rectangle 2"/>
          <p:cNvSpPr>
            <a:spLocks noGrp="1" noChangeArrowheads="1"/>
          </p:cNvSpPr>
          <p:nvPr>
            <p:ph type="title"/>
          </p:nvPr>
        </p:nvSpPr>
        <p:spPr>
          <a:xfrm>
            <a:off x="912813" y="874713"/>
            <a:ext cx="7772400" cy="533400"/>
          </a:xfrm>
          <a:noFill/>
        </p:spPr>
        <p:txBody>
          <a:bodyPr>
            <a:spAutoFit/>
          </a:bodyPr>
          <a:lstStyle/>
          <a:p>
            <a:pPr eaLnBrk="1" hangingPunct="1"/>
            <a:r>
              <a:rPr lang="en-US" altLang="en-US" sz="3200" smtClean="0"/>
              <a:t>Software Engineering Observation 5.2</a:t>
            </a:r>
          </a:p>
        </p:txBody>
      </p:sp>
      <p:sp>
        <p:nvSpPr>
          <p:cNvPr id="4" name="Rectangle 3"/>
          <p:cNvSpPr/>
          <p:nvPr/>
        </p:nvSpPr>
        <p:spPr>
          <a:xfrm>
            <a:off x="912813" y="1806576"/>
            <a:ext cx="6402387" cy="954107"/>
          </a:xfrm>
          <a:prstGeom prst="rect">
            <a:avLst/>
          </a:prstGeom>
        </p:spPr>
        <p:txBody>
          <a:bodyPr wrap="square">
            <a:spAutoFit/>
          </a:bodyPr>
          <a:lstStyle/>
          <a:p>
            <a:r>
              <a:rPr lang="en-GB" altLang="tr-TR" sz="2800" i="1" dirty="0">
                <a:solidFill>
                  <a:schemeClr val="tx1"/>
                </a:solidFill>
                <a:latin typeface="+mn-lt"/>
              </a:rPr>
              <a:t>All </a:t>
            </a:r>
            <a:r>
              <a:rPr lang="en-GB" altLang="tr-TR" sz="2800" i="1" dirty="0" smtClean="0">
                <a:solidFill>
                  <a:schemeClr val="tx1"/>
                </a:solidFill>
                <a:latin typeface="+mn-lt"/>
              </a:rPr>
              <a:t>C </a:t>
            </a:r>
            <a:r>
              <a:rPr lang="en-GB" altLang="tr-TR" sz="2800" i="1" dirty="0">
                <a:solidFill>
                  <a:schemeClr val="tx1"/>
                </a:solidFill>
                <a:latin typeface="+mn-lt"/>
              </a:rPr>
              <a:t>programs must have one, </a:t>
            </a:r>
            <a:r>
              <a:rPr lang="en-GB" altLang="tr-TR" sz="2800" b="1" i="1" dirty="0">
                <a:solidFill>
                  <a:schemeClr val="tx1"/>
                </a:solidFill>
                <a:latin typeface="+mn-lt"/>
              </a:rPr>
              <a:t>and only one</a:t>
            </a:r>
            <a:r>
              <a:rPr lang="en-GB" altLang="tr-TR" sz="2800" i="1" dirty="0">
                <a:solidFill>
                  <a:schemeClr val="tx1"/>
                </a:solidFill>
                <a:latin typeface="+mn-lt"/>
              </a:rPr>
              <a:t>, main function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0C2E1888-AC4D-46E7-8662-42BD269E1C16}" type="slidenum">
              <a:rPr lang="en-US" altLang="en-US" sz="1200" b="0" smtClean="0">
                <a:solidFill>
                  <a:schemeClr val="tx1"/>
                </a:solidFill>
                <a:latin typeface="Arial" panose="020B0604020202020204" pitchFamily="34" charset="0"/>
              </a:rPr>
              <a:pPr>
                <a:spcAft>
                  <a:spcPct val="0"/>
                </a:spcAft>
                <a:buClrTx/>
                <a:buFontTx/>
                <a:buNone/>
              </a:pPr>
              <a:t>14</a:t>
            </a:fld>
            <a:endParaRPr lang="en-US" altLang="en-US" sz="1200" b="0" smtClean="0">
              <a:solidFill>
                <a:schemeClr val="tx1"/>
              </a:solidFill>
              <a:latin typeface="Arial" panose="020B0604020202020204" pitchFamily="34" charset="0"/>
            </a:endParaRPr>
          </a:p>
        </p:txBody>
      </p:sp>
      <p:sp>
        <p:nvSpPr>
          <p:cNvPr id="39939" name="Rectangle 2"/>
          <p:cNvSpPr>
            <a:spLocks noGrp="1" noChangeArrowheads="1"/>
          </p:cNvSpPr>
          <p:nvPr>
            <p:ph type="title"/>
          </p:nvPr>
        </p:nvSpPr>
        <p:spPr/>
        <p:txBody>
          <a:bodyPr/>
          <a:lstStyle/>
          <a:p>
            <a:pPr eaLnBrk="1" hangingPunct="1"/>
            <a:r>
              <a:rPr lang="en-US" altLang="en-US" dirty="0" smtClean="0"/>
              <a:t>5.5 Function Definitions</a:t>
            </a:r>
          </a:p>
        </p:txBody>
      </p:sp>
      <p:sp>
        <p:nvSpPr>
          <p:cNvPr id="39940" name="Rectangle 3"/>
          <p:cNvSpPr>
            <a:spLocks noGrp="1" noChangeArrowheads="1"/>
          </p:cNvSpPr>
          <p:nvPr>
            <p:ph type="body" idx="1"/>
          </p:nvPr>
        </p:nvSpPr>
        <p:spPr>
          <a:xfrm>
            <a:off x="304800" y="3132079"/>
            <a:ext cx="8001000" cy="2304078"/>
          </a:xfrm>
        </p:spPr>
        <p:txBody>
          <a:bodyPr/>
          <a:lstStyle/>
          <a:p>
            <a:pPr eaLnBrk="1" hangingPunct="1"/>
            <a:endParaRPr lang="en-US" altLang="en-US" sz="800" dirty="0" smtClean="0"/>
          </a:p>
          <a:p>
            <a:pPr lvl="2" eaLnBrk="1" hangingPunct="1">
              <a:buFont typeface="Arial" panose="020B0604020202020204" pitchFamily="34" charset="0"/>
              <a:buNone/>
            </a:pPr>
            <a:r>
              <a:rPr lang="en-US" altLang="en-US" sz="2200" i="1" dirty="0" smtClean="0"/>
              <a:t>return-value-type  </a:t>
            </a:r>
            <a:r>
              <a:rPr lang="en-US" altLang="en-US" sz="2200" b="0" i="1" dirty="0" smtClean="0"/>
              <a:t>function-name</a:t>
            </a:r>
            <a:r>
              <a:rPr lang="en-US" altLang="en-US" sz="2200" i="1" dirty="0" smtClean="0"/>
              <a:t>( parameter-list )</a:t>
            </a:r>
            <a:br>
              <a:rPr lang="en-US" altLang="en-US" sz="2200" i="1" dirty="0" smtClean="0"/>
            </a:br>
            <a:r>
              <a:rPr lang="en-US" altLang="en-US" sz="2200" b="0" dirty="0" smtClean="0">
                <a:latin typeface="Courier New" panose="02070309020205020404" pitchFamily="49" charset="0"/>
              </a:rPr>
              <a:t>{</a:t>
            </a:r>
            <a:br>
              <a:rPr lang="en-US" altLang="en-US" sz="2200" b="0" dirty="0" smtClean="0">
                <a:latin typeface="Courier New" panose="02070309020205020404" pitchFamily="49" charset="0"/>
              </a:rPr>
            </a:br>
            <a:r>
              <a:rPr lang="en-US" altLang="en-US" sz="2200" b="0" i="1" dirty="0" smtClean="0"/>
              <a:t>   declarations and statements</a:t>
            </a:r>
            <a:br>
              <a:rPr lang="en-US" altLang="en-US" sz="2200" b="0" i="1" dirty="0" smtClean="0"/>
            </a:br>
            <a:r>
              <a:rPr lang="en-US" altLang="en-US" sz="2200" b="0" dirty="0" smtClean="0">
                <a:latin typeface="Courier New" panose="02070309020205020404" pitchFamily="49" charset="0"/>
              </a:rPr>
              <a:t>} </a:t>
            </a:r>
            <a:endParaRPr lang="tr-TR" altLang="en-US" sz="2200" b="0" dirty="0" smtClean="0">
              <a:latin typeface="Courier New" panose="02070309020205020404" pitchFamily="49" charset="0"/>
            </a:endParaRPr>
          </a:p>
          <a:p>
            <a:pPr lvl="2" eaLnBrk="1" hangingPunct="1">
              <a:buFont typeface="Arial" panose="020B0604020202020204" pitchFamily="34" charset="0"/>
              <a:buNone/>
            </a:pPr>
            <a:endParaRPr lang="en-US" altLang="en-US" sz="800" b="0" dirty="0" smtClean="0">
              <a:latin typeface="Courier New" panose="02070309020205020404" pitchFamily="49" charset="0"/>
            </a:endParaRPr>
          </a:p>
          <a:p>
            <a:pPr lvl="1" eaLnBrk="1" hangingPunct="1"/>
            <a:r>
              <a:rPr lang="en-US" altLang="en-US" dirty="0" smtClean="0"/>
              <a:t>Parameter-list:</a:t>
            </a:r>
            <a:r>
              <a:rPr lang="en-US" altLang="en-US" b="0" dirty="0" smtClean="0"/>
              <a:t> comma separated list, declares parameters</a:t>
            </a:r>
          </a:p>
        </p:txBody>
      </p:sp>
      <p:sp>
        <p:nvSpPr>
          <p:cNvPr id="3" name="Rectangle 2"/>
          <p:cNvSpPr/>
          <p:nvPr/>
        </p:nvSpPr>
        <p:spPr>
          <a:xfrm>
            <a:off x="457200" y="957590"/>
            <a:ext cx="6705600" cy="523220"/>
          </a:xfrm>
          <a:prstGeom prst="rect">
            <a:avLst/>
          </a:prstGeom>
        </p:spPr>
        <p:txBody>
          <a:bodyPr wrap="square">
            <a:spAutoFit/>
          </a:bodyPr>
          <a:lstStyle/>
          <a:p>
            <a:pPr lvl="0" eaLnBrk="1" hangingPunct="1">
              <a:spcAft>
                <a:spcPct val="25000"/>
              </a:spcAft>
              <a:buClr>
                <a:srgbClr val="4F87C6"/>
              </a:buClr>
            </a:pPr>
            <a:r>
              <a:rPr lang="tr-TR" altLang="en-US" sz="2800" b="1" u="sng" dirty="0" err="1">
                <a:solidFill>
                  <a:srgbClr val="000000"/>
                </a:solidFill>
                <a:latin typeface="Times New Roman"/>
                <a:cs typeface="+mn-cs"/>
              </a:rPr>
              <a:t>if</a:t>
            </a:r>
            <a:r>
              <a:rPr lang="tr-TR" altLang="en-US" sz="2800" b="1" u="sng" dirty="0">
                <a:solidFill>
                  <a:srgbClr val="000000"/>
                </a:solidFill>
                <a:latin typeface="Times New Roman"/>
                <a:cs typeface="+mn-cs"/>
              </a:rPr>
              <a:t> </a:t>
            </a:r>
            <a:r>
              <a:rPr lang="tr-TR" altLang="en-US" sz="2800" b="1" u="sng" dirty="0" err="1">
                <a:solidFill>
                  <a:srgbClr val="000000"/>
                </a:solidFill>
                <a:latin typeface="Times New Roman"/>
                <a:cs typeface="+mn-cs"/>
              </a:rPr>
              <a:t>we</a:t>
            </a:r>
            <a:r>
              <a:rPr lang="tr-TR" altLang="en-US" sz="2800" b="1" u="sng" dirty="0">
                <a:solidFill>
                  <a:srgbClr val="000000"/>
                </a:solidFill>
                <a:latin typeface="Times New Roman"/>
                <a:cs typeface="+mn-cs"/>
              </a:rPr>
              <a:t> </a:t>
            </a:r>
            <a:r>
              <a:rPr lang="tr-TR" altLang="en-US" sz="2800" b="1" u="sng" dirty="0" err="1">
                <a:solidFill>
                  <a:srgbClr val="000000"/>
                </a:solidFill>
                <a:latin typeface="Times New Roman"/>
                <a:cs typeface="+mn-cs"/>
              </a:rPr>
              <a:t>want</a:t>
            </a:r>
            <a:r>
              <a:rPr lang="tr-TR" altLang="en-US" sz="2800" b="1" u="sng" dirty="0">
                <a:solidFill>
                  <a:srgbClr val="000000"/>
                </a:solidFill>
                <a:latin typeface="Times New Roman"/>
                <a:cs typeface="+mn-cs"/>
              </a:rPr>
              <a:t> </a:t>
            </a:r>
            <a:r>
              <a:rPr lang="tr-TR" altLang="en-US" sz="2800" b="1" u="sng" dirty="0" err="1">
                <a:solidFill>
                  <a:srgbClr val="000000"/>
                </a:solidFill>
                <a:latin typeface="Times New Roman"/>
                <a:cs typeface="+mn-cs"/>
              </a:rPr>
              <a:t>to</a:t>
            </a:r>
            <a:r>
              <a:rPr lang="tr-TR" altLang="en-US" sz="2800" b="1" u="sng" dirty="0">
                <a:solidFill>
                  <a:srgbClr val="000000"/>
                </a:solidFill>
                <a:latin typeface="Times New Roman"/>
                <a:cs typeface="+mn-cs"/>
              </a:rPr>
              <a:t> define a </a:t>
            </a:r>
            <a:r>
              <a:rPr lang="tr-TR" altLang="en-US" sz="2800" b="1" u="sng" dirty="0" err="1">
                <a:solidFill>
                  <a:srgbClr val="000000"/>
                </a:solidFill>
                <a:latin typeface="Times New Roman"/>
                <a:cs typeface="+mn-cs"/>
              </a:rPr>
              <a:t>new</a:t>
            </a:r>
            <a:r>
              <a:rPr lang="tr-TR" altLang="en-US" sz="2800" b="1" u="sng" dirty="0">
                <a:solidFill>
                  <a:srgbClr val="000000"/>
                </a:solidFill>
                <a:latin typeface="Times New Roman"/>
                <a:cs typeface="+mn-cs"/>
              </a:rPr>
              <a:t> </a:t>
            </a:r>
            <a:r>
              <a:rPr lang="tr-TR" altLang="en-US" sz="2800" b="1" u="sng" dirty="0">
                <a:solidFill>
                  <a:schemeClr val="accent6"/>
                </a:solidFill>
                <a:latin typeface="Times New Roman"/>
                <a:cs typeface="+mn-cs"/>
              </a:rPr>
              <a:t>f</a:t>
            </a:r>
            <a:r>
              <a:rPr lang="en-US" altLang="en-US" sz="2800" b="1" u="sng" dirty="0">
                <a:solidFill>
                  <a:schemeClr val="accent6"/>
                </a:solidFill>
                <a:latin typeface="Times New Roman"/>
                <a:cs typeface="+mn-cs"/>
              </a:rPr>
              <a:t>unction</a:t>
            </a:r>
            <a:endParaRPr lang="tr-TR" altLang="en-US" sz="2800" b="1" u="sng" dirty="0">
              <a:solidFill>
                <a:schemeClr val="accent6"/>
              </a:solidFill>
              <a:latin typeface="Times New Roman"/>
              <a:cs typeface="+mn-cs"/>
            </a:endParaRPr>
          </a:p>
        </p:txBody>
      </p:sp>
      <p:sp>
        <p:nvSpPr>
          <p:cNvPr id="5" name="Rectangle 4"/>
          <p:cNvSpPr/>
          <p:nvPr/>
        </p:nvSpPr>
        <p:spPr>
          <a:xfrm>
            <a:off x="6324600" y="1751736"/>
            <a:ext cx="2514600" cy="769441"/>
          </a:xfrm>
          <a:prstGeom prst="rect">
            <a:avLst/>
          </a:prstGeom>
        </p:spPr>
        <p:txBody>
          <a:bodyPr wrap="square">
            <a:spAutoFit/>
          </a:bodyPr>
          <a:lstStyle/>
          <a:p>
            <a:pPr marL="0" lvl="1" eaLnBrk="1" hangingPunct="1">
              <a:spcAft>
                <a:spcPts val="0"/>
              </a:spcAft>
              <a:buClr>
                <a:srgbClr val="4F87C6"/>
              </a:buClr>
            </a:pPr>
            <a:r>
              <a:rPr lang="tr-TR" altLang="en-US" sz="2200" b="1" u="sng" dirty="0" smtClean="0">
                <a:solidFill>
                  <a:srgbClr val="000000"/>
                </a:solidFill>
                <a:latin typeface="Times New Roman"/>
                <a:cs typeface="+mn-cs"/>
              </a:rPr>
              <a:t>f</a:t>
            </a:r>
            <a:r>
              <a:rPr lang="en-US" altLang="en-US" sz="2200" b="1" u="sng" dirty="0" smtClean="0">
                <a:solidFill>
                  <a:srgbClr val="000000"/>
                </a:solidFill>
                <a:latin typeface="Times New Roman"/>
                <a:cs typeface="+mn-cs"/>
              </a:rPr>
              <a:t>unction-name</a:t>
            </a:r>
            <a:r>
              <a:rPr lang="en-US" altLang="en-US" sz="2200" b="1" u="sng" dirty="0">
                <a:solidFill>
                  <a:srgbClr val="000000"/>
                </a:solidFill>
                <a:latin typeface="Times New Roman"/>
                <a:cs typeface="+mn-cs"/>
              </a:rPr>
              <a:t>: </a:t>
            </a:r>
            <a:r>
              <a:rPr lang="en-US" altLang="en-US" sz="2200" u="sng" dirty="0">
                <a:solidFill>
                  <a:srgbClr val="000000"/>
                </a:solidFill>
                <a:latin typeface="Times New Roman"/>
                <a:cs typeface="+mn-cs"/>
              </a:rPr>
              <a:t>any valid identifier</a:t>
            </a:r>
          </a:p>
        </p:txBody>
      </p:sp>
      <p:sp>
        <p:nvSpPr>
          <p:cNvPr id="6" name="Rectangle 5"/>
          <p:cNvSpPr/>
          <p:nvPr/>
        </p:nvSpPr>
        <p:spPr>
          <a:xfrm>
            <a:off x="304800" y="1743287"/>
            <a:ext cx="5105400" cy="1107996"/>
          </a:xfrm>
          <a:prstGeom prst="rect">
            <a:avLst/>
          </a:prstGeom>
        </p:spPr>
        <p:txBody>
          <a:bodyPr wrap="square">
            <a:spAutoFit/>
          </a:bodyPr>
          <a:lstStyle/>
          <a:p>
            <a:pPr marL="0" lvl="1" eaLnBrk="1" hangingPunct="1">
              <a:spcAft>
                <a:spcPts val="1200"/>
              </a:spcAft>
              <a:buClr>
                <a:srgbClr val="4F87C6"/>
              </a:buClr>
            </a:pPr>
            <a:r>
              <a:rPr lang="en-US" altLang="en-US" sz="2200" b="1" dirty="0">
                <a:solidFill>
                  <a:srgbClr val="000000"/>
                </a:solidFill>
                <a:latin typeface="Times New Roman"/>
                <a:cs typeface="+mn-cs"/>
              </a:rPr>
              <a:t>Return-value-type: </a:t>
            </a:r>
            <a:r>
              <a:rPr lang="en-US" altLang="en-US" sz="2200" dirty="0">
                <a:solidFill>
                  <a:srgbClr val="000000"/>
                </a:solidFill>
                <a:latin typeface="Times New Roman"/>
                <a:cs typeface="+mn-cs"/>
              </a:rPr>
              <a:t>data type of the result (default </a:t>
            </a:r>
            <a:r>
              <a:rPr lang="en-US" altLang="en-US" sz="2200" dirty="0" err="1" smtClean="0">
                <a:solidFill>
                  <a:srgbClr val="000000"/>
                </a:solidFill>
                <a:latin typeface="Lucida Console" panose="020B0609040504020204" pitchFamily="49" charset="0"/>
                <a:cs typeface="+mn-cs"/>
              </a:rPr>
              <a:t>int</a:t>
            </a:r>
            <a:r>
              <a:rPr lang="en-US" altLang="en-US" sz="2200" dirty="0" smtClean="0">
                <a:solidFill>
                  <a:srgbClr val="000000"/>
                </a:solidFill>
                <a:latin typeface="Times New Roman"/>
                <a:cs typeface="+mn-cs"/>
              </a:rPr>
              <a:t>)</a:t>
            </a:r>
            <a:r>
              <a:rPr lang="tr-TR" altLang="en-US" sz="2200" dirty="0" smtClean="0">
                <a:solidFill>
                  <a:srgbClr val="000000"/>
                </a:solidFill>
                <a:latin typeface="Times New Roman"/>
                <a:cs typeface="+mn-cs"/>
              </a:rPr>
              <a:t>. </a:t>
            </a:r>
            <a:r>
              <a:rPr lang="en-US" altLang="en-US" sz="2200" dirty="0" smtClean="0">
                <a:solidFill>
                  <a:srgbClr val="000000"/>
                </a:solidFill>
                <a:latin typeface="Lucida Console" panose="020B0609040504020204" pitchFamily="49" charset="0"/>
                <a:cs typeface="+mn-cs"/>
              </a:rPr>
              <a:t>void</a:t>
            </a:r>
            <a:r>
              <a:rPr lang="en-US" altLang="en-US" sz="2200" dirty="0" smtClean="0">
                <a:solidFill>
                  <a:srgbClr val="000000"/>
                </a:solidFill>
                <a:latin typeface="Times New Roman"/>
                <a:cs typeface="+mn-cs"/>
              </a:rPr>
              <a:t> </a:t>
            </a:r>
            <a:r>
              <a:rPr lang="en-US" altLang="en-US" sz="2200" dirty="0">
                <a:solidFill>
                  <a:srgbClr val="000000"/>
                </a:solidFill>
                <a:latin typeface="Times New Roman"/>
              </a:rPr>
              <a:t>–</a:t>
            </a:r>
            <a:r>
              <a:rPr lang="en-US" altLang="en-US" sz="2200" dirty="0">
                <a:solidFill>
                  <a:srgbClr val="000000"/>
                </a:solidFill>
                <a:latin typeface="Times New Roman"/>
                <a:cs typeface="+mn-cs"/>
              </a:rPr>
              <a:t> indicates that the function returns nothing</a:t>
            </a:r>
          </a:p>
        </p:txBody>
      </p:sp>
      <p:cxnSp>
        <p:nvCxnSpPr>
          <p:cNvPr id="10" name="Straight Arrow Connector 9"/>
          <p:cNvCxnSpPr>
            <a:cxnSpLocks noChangeShapeType="1"/>
          </p:cNvCxnSpPr>
          <p:nvPr/>
        </p:nvCxnSpPr>
        <p:spPr bwMode="auto">
          <a:xfrm flipH="1">
            <a:off x="4572000" y="2569739"/>
            <a:ext cx="1752600" cy="805631"/>
          </a:xfrm>
          <a:prstGeom prst="straightConnector1">
            <a:avLst/>
          </a:prstGeom>
          <a:noFill/>
          <a:ln w="38100" algn="ctr">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cxnSpLocks noChangeShapeType="1"/>
          </p:cNvCxnSpPr>
          <p:nvPr/>
        </p:nvCxnSpPr>
        <p:spPr bwMode="auto">
          <a:xfrm>
            <a:off x="1905000" y="2851283"/>
            <a:ext cx="152400" cy="524087"/>
          </a:xfrm>
          <a:prstGeom prst="straightConnector1">
            <a:avLst/>
          </a:prstGeom>
          <a:noFill/>
          <a:ln w="38100" algn="ctr">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cxnSpLocks noChangeShapeType="1"/>
          </p:cNvCxnSpPr>
          <p:nvPr/>
        </p:nvCxnSpPr>
        <p:spPr bwMode="auto">
          <a:xfrm flipV="1">
            <a:off x="6019800" y="3741651"/>
            <a:ext cx="0" cy="1084934"/>
          </a:xfrm>
          <a:prstGeom prst="straightConnector1">
            <a:avLst/>
          </a:prstGeom>
          <a:noFill/>
          <a:ln w="38100" algn="ctr">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4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FF1D578B-8F5D-4292-8E3E-4EA3AD36D18D}" type="slidenum">
              <a:rPr lang="en-US" altLang="en-US" sz="1200" b="0" smtClean="0">
                <a:solidFill>
                  <a:schemeClr val="tx1"/>
                </a:solidFill>
                <a:latin typeface="Arial" panose="020B0604020202020204" pitchFamily="34" charset="0"/>
              </a:rPr>
              <a:pPr>
                <a:spcAft>
                  <a:spcPct val="0"/>
                </a:spcAft>
                <a:buClrTx/>
                <a:buFontTx/>
                <a:buNone/>
              </a:pPr>
              <a:t>15</a:t>
            </a:fld>
            <a:endParaRPr lang="en-US" altLang="en-US" sz="1200" b="0" smtClean="0">
              <a:solidFill>
                <a:schemeClr val="tx1"/>
              </a:solidFill>
              <a:latin typeface="Arial" panose="020B0604020202020204" pitchFamily="34" charset="0"/>
            </a:endParaRPr>
          </a:p>
        </p:txBody>
      </p:sp>
      <p:sp>
        <p:nvSpPr>
          <p:cNvPr id="41987" name="Rectangle 2"/>
          <p:cNvSpPr>
            <a:spLocks noGrp="1" noChangeArrowheads="1"/>
          </p:cNvSpPr>
          <p:nvPr>
            <p:ph type="title"/>
          </p:nvPr>
        </p:nvSpPr>
        <p:spPr/>
        <p:txBody>
          <a:bodyPr/>
          <a:lstStyle/>
          <a:p>
            <a:pPr eaLnBrk="1" hangingPunct="1"/>
            <a:r>
              <a:rPr lang="en-US" altLang="en-US" smtClean="0"/>
              <a:t>5.5 Function Definitions</a:t>
            </a:r>
          </a:p>
        </p:txBody>
      </p:sp>
      <p:sp>
        <p:nvSpPr>
          <p:cNvPr id="41988" name="Rectangle 3"/>
          <p:cNvSpPr>
            <a:spLocks noGrp="1" noChangeArrowheads="1"/>
          </p:cNvSpPr>
          <p:nvPr>
            <p:ph type="body" idx="1"/>
          </p:nvPr>
        </p:nvSpPr>
        <p:spPr>
          <a:xfrm>
            <a:off x="571500" y="1066800"/>
            <a:ext cx="8001000" cy="1752600"/>
          </a:xfrm>
        </p:spPr>
        <p:txBody>
          <a:bodyPr/>
          <a:lstStyle/>
          <a:p>
            <a:pPr lvl="2" eaLnBrk="1" hangingPunct="1">
              <a:lnSpc>
                <a:spcPct val="90000"/>
              </a:lnSpc>
              <a:buFont typeface="Arial" panose="020B0604020202020204" pitchFamily="34" charset="0"/>
              <a:buNone/>
            </a:pPr>
            <a:r>
              <a:rPr lang="en-US" altLang="en-US" sz="2200" i="1" dirty="0" smtClean="0"/>
              <a:t>return-value-type </a:t>
            </a:r>
            <a:r>
              <a:rPr lang="en-US" altLang="en-US" sz="2200" b="0" i="1" dirty="0" smtClean="0"/>
              <a:t> function-name( parameter-list )</a:t>
            </a:r>
            <a:br>
              <a:rPr lang="en-US" altLang="en-US" sz="2200" b="0" i="1" dirty="0" smtClean="0"/>
            </a:br>
            <a:r>
              <a:rPr lang="en-US" altLang="en-US" sz="2200" b="0" dirty="0" smtClean="0">
                <a:latin typeface="Courier New" panose="02070309020205020404" pitchFamily="49" charset="0"/>
              </a:rPr>
              <a:t>{</a:t>
            </a:r>
            <a:br>
              <a:rPr lang="en-US" altLang="en-US" sz="2200" b="0" dirty="0" smtClean="0">
                <a:latin typeface="Courier New" panose="02070309020205020404" pitchFamily="49" charset="0"/>
              </a:rPr>
            </a:br>
            <a:r>
              <a:rPr lang="en-US" altLang="en-US" sz="2200" b="0" i="1" dirty="0" smtClean="0"/>
              <a:t>   declarations and statements</a:t>
            </a:r>
            <a:br>
              <a:rPr lang="en-US" altLang="en-US" sz="2200" b="0" i="1" dirty="0" smtClean="0"/>
            </a:br>
            <a:r>
              <a:rPr lang="en-US" altLang="en-US" sz="2200" b="0" dirty="0" smtClean="0">
                <a:latin typeface="Courier New" panose="02070309020205020404" pitchFamily="49" charset="0"/>
              </a:rPr>
              <a:t>} </a:t>
            </a:r>
            <a:endParaRPr lang="tr-TR" altLang="en-US" sz="2200" b="0" dirty="0" smtClean="0">
              <a:latin typeface="Courier New" panose="02070309020205020404" pitchFamily="49" charset="0"/>
            </a:endParaRPr>
          </a:p>
        </p:txBody>
      </p:sp>
      <p:sp>
        <p:nvSpPr>
          <p:cNvPr id="3" name="Rectangle 2"/>
          <p:cNvSpPr/>
          <p:nvPr/>
        </p:nvSpPr>
        <p:spPr>
          <a:xfrm>
            <a:off x="990600" y="3276600"/>
            <a:ext cx="6934200" cy="786369"/>
          </a:xfrm>
          <a:prstGeom prst="rect">
            <a:avLst/>
          </a:prstGeom>
        </p:spPr>
        <p:txBody>
          <a:bodyPr wrap="square">
            <a:spAutoFit/>
          </a:bodyPr>
          <a:lstStyle/>
          <a:p>
            <a:pPr marL="0" lvl="2" indent="-228600" eaLnBrk="1" hangingPunct="1">
              <a:lnSpc>
                <a:spcPct val="90000"/>
              </a:lnSpc>
              <a:spcAft>
                <a:spcPct val="25000"/>
              </a:spcAft>
              <a:buClr>
                <a:srgbClr val="4F87C6"/>
              </a:buClr>
              <a:buFont typeface="Arial" panose="020B0604020202020204" pitchFamily="34" charset="0"/>
              <a:buChar char="-"/>
            </a:pPr>
            <a:r>
              <a:rPr lang="en-US" altLang="en-US" sz="2200" dirty="0" smtClean="0">
                <a:solidFill>
                  <a:srgbClr val="000000"/>
                </a:solidFill>
                <a:latin typeface="Times New Roman"/>
                <a:cs typeface="+mn-cs"/>
              </a:rPr>
              <a:t>Variables </a:t>
            </a:r>
            <a:r>
              <a:rPr lang="en-US" altLang="en-US" sz="2200" dirty="0">
                <a:solidFill>
                  <a:srgbClr val="000000"/>
                </a:solidFill>
                <a:latin typeface="Times New Roman"/>
                <a:cs typeface="+mn-cs"/>
              </a:rPr>
              <a:t>can be defined inside blocks </a:t>
            </a:r>
            <a:r>
              <a:rPr lang="en-US" altLang="en-US" sz="2200" dirty="0" smtClean="0">
                <a:solidFill>
                  <a:srgbClr val="000000"/>
                </a:solidFill>
                <a:latin typeface="Times New Roman"/>
                <a:cs typeface="+mn-cs"/>
              </a:rPr>
              <a:t>(</a:t>
            </a:r>
            <a:r>
              <a:rPr lang="tr-TR" altLang="en-US" sz="2200" dirty="0" err="1" smtClean="0">
                <a:solidFill>
                  <a:srgbClr val="000000"/>
                </a:solidFill>
                <a:latin typeface="Times New Roman"/>
                <a:cs typeface="+mn-cs"/>
              </a:rPr>
              <a:t>function</a:t>
            </a:r>
            <a:r>
              <a:rPr lang="tr-TR" altLang="en-US" sz="2200" dirty="0" smtClean="0">
                <a:solidFill>
                  <a:srgbClr val="000000"/>
                </a:solidFill>
                <a:latin typeface="Times New Roman"/>
                <a:cs typeface="+mn-cs"/>
              </a:rPr>
              <a:t> body</a:t>
            </a:r>
            <a:r>
              <a:rPr lang="en-US" altLang="en-US" sz="2200" dirty="0" smtClean="0">
                <a:solidFill>
                  <a:srgbClr val="000000"/>
                </a:solidFill>
                <a:latin typeface="Times New Roman"/>
                <a:cs typeface="+mn-cs"/>
              </a:rPr>
              <a:t>)</a:t>
            </a:r>
            <a:endParaRPr lang="en-US" altLang="en-US" sz="2200" dirty="0">
              <a:solidFill>
                <a:srgbClr val="000000"/>
              </a:solidFill>
              <a:latin typeface="Times New Roman"/>
              <a:cs typeface="+mn-cs"/>
            </a:endParaRPr>
          </a:p>
          <a:p>
            <a:pPr marL="0" lvl="2" indent="-228600" eaLnBrk="1" hangingPunct="1">
              <a:lnSpc>
                <a:spcPct val="90000"/>
              </a:lnSpc>
              <a:spcAft>
                <a:spcPct val="25000"/>
              </a:spcAft>
              <a:buClr>
                <a:srgbClr val="4F87C6"/>
              </a:buClr>
              <a:buFont typeface="Arial" panose="020B0604020202020204" pitchFamily="34" charset="0"/>
              <a:buChar char="-"/>
            </a:pPr>
            <a:r>
              <a:rPr lang="en-US" altLang="en-US" sz="2200" dirty="0">
                <a:solidFill>
                  <a:srgbClr val="000000"/>
                </a:solidFill>
                <a:latin typeface="Times New Roman"/>
                <a:cs typeface="+mn-cs"/>
              </a:rPr>
              <a:t>Functions can not be defined inside other functions</a:t>
            </a:r>
          </a:p>
        </p:txBody>
      </p:sp>
      <p:sp>
        <p:nvSpPr>
          <p:cNvPr id="7" name="Rectangle 6"/>
          <p:cNvSpPr/>
          <p:nvPr/>
        </p:nvSpPr>
        <p:spPr>
          <a:xfrm>
            <a:off x="6115050" y="2603956"/>
            <a:ext cx="2514600" cy="430887"/>
          </a:xfrm>
          <a:prstGeom prst="rect">
            <a:avLst/>
          </a:prstGeom>
        </p:spPr>
        <p:txBody>
          <a:bodyPr wrap="square">
            <a:spAutoFit/>
          </a:bodyPr>
          <a:lstStyle/>
          <a:p>
            <a:pPr marL="0" lvl="1" eaLnBrk="1" hangingPunct="1">
              <a:spcAft>
                <a:spcPts val="0"/>
              </a:spcAft>
              <a:buClr>
                <a:srgbClr val="4F87C6"/>
              </a:buClr>
            </a:pPr>
            <a:r>
              <a:rPr lang="tr-TR" altLang="en-US" sz="2200" b="1" u="sng" dirty="0" err="1" smtClean="0">
                <a:solidFill>
                  <a:srgbClr val="000000"/>
                </a:solidFill>
                <a:latin typeface="Times New Roman"/>
                <a:cs typeface="+mn-cs"/>
              </a:rPr>
              <a:t>function</a:t>
            </a:r>
            <a:r>
              <a:rPr lang="tr-TR" altLang="en-US" sz="2200" b="1" u="sng" dirty="0" smtClean="0">
                <a:solidFill>
                  <a:srgbClr val="000000"/>
                </a:solidFill>
                <a:latin typeface="Times New Roman"/>
                <a:cs typeface="+mn-cs"/>
              </a:rPr>
              <a:t> body</a:t>
            </a:r>
            <a:endParaRPr lang="en-US" altLang="en-US" sz="2200" u="sng" dirty="0">
              <a:solidFill>
                <a:srgbClr val="000000"/>
              </a:solidFill>
              <a:latin typeface="Times New Roman"/>
              <a:cs typeface="+mn-cs"/>
            </a:endParaRPr>
          </a:p>
        </p:txBody>
      </p:sp>
      <p:cxnSp>
        <p:nvCxnSpPr>
          <p:cNvPr id="8" name="Straight Arrow Connector 7"/>
          <p:cNvCxnSpPr>
            <a:cxnSpLocks noChangeShapeType="1"/>
          </p:cNvCxnSpPr>
          <p:nvPr/>
        </p:nvCxnSpPr>
        <p:spPr bwMode="auto">
          <a:xfrm flipH="1" flipV="1">
            <a:off x="5257800" y="1994356"/>
            <a:ext cx="1276350" cy="672645"/>
          </a:xfrm>
          <a:prstGeom prst="straightConnector1">
            <a:avLst/>
          </a:prstGeom>
          <a:noFill/>
          <a:ln w="38100" algn="ctr">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p:nvPr/>
        </p:nvSpPr>
        <p:spPr>
          <a:xfrm>
            <a:off x="1371600" y="4304726"/>
            <a:ext cx="4572000" cy="1754326"/>
          </a:xfrm>
          <a:prstGeom prst="rect">
            <a:avLst/>
          </a:prstGeom>
        </p:spPr>
        <p:txBody>
          <a:bodyPr>
            <a:spAutoFit/>
          </a:bodyPr>
          <a:lstStyle/>
          <a:p>
            <a:pPr lvl="0">
              <a:spcAft>
                <a:spcPct val="25000"/>
              </a:spcAft>
              <a:buClr>
                <a:srgbClr val="4F87C6"/>
              </a:buClr>
              <a:defRPr/>
            </a:pPr>
            <a:r>
              <a:rPr lang="tr-TR" altLang="tr-TR" sz="1800" dirty="0">
                <a:solidFill>
                  <a:srgbClr val="000000"/>
                </a:solidFill>
                <a:latin typeface="Lucida Console" panose="020B0609040504020204" pitchFamily="49" charset="0"/>
                <a:cs typeface="+mn-cs"/>
              </a:rPr>
              <a:t>// </a:t>
            </a:r>
            <a:r>
              <a:rPr lang="tr-TR" altLang="tr-TR" sz="1800" i="1" dirty="0" err="1">
                <a:solidFill>
                  <a:srgbClr val="000000"/>
                </a:solidFill>
                <a:latin typeface="Lucida Console" panose="020B0609040504020204" pitchFamily="49" charset="0"/>
                <a:cs typeface="+mn-cs"/>
              </a:rPr>
              <a:t>function</a:t>
            </a:r>
            <a:r>
              <a:rPr lang="tr-TR" altLang="tr-TR" sz="1800" i="1" dirty="0">
                <a:solidFill>
                  <a:srgbClr val="000000"/>
                </a:solidFill>
                <a:latin typeface="Lucida Console" panose="020B0609040504020204" pitchFamily="49" charset="0"/>
                <a:cs typeface="+mn-cs"/>
              </a:rPr>
              <a:t> </a:t>
            </a:r>
            <a:r>
              <a:rPr lang="tr-TR" altLang="tr-TR" sz="1800" i="1" dirty="0" err="1">
                <a:solidFill>
                  <a:srgbClr val="000000"/>
                </a:solidFill>
                <a:latin typeface="Lucida Console" panose="020B0609040504020204" pitchFamily="49" charset="0"/>
                <a:cs typeface="+mn-cs"/>
              </a:rPr>
              <a:t>definition</a:t>
            </a:r>
            <a:endParaRPr lang="tr-TR" altLang="tr-TR" sz="1800" i="1" dirty="0">
              <a:solidFill>
                <a:srgbClr val="000000"/>
              </a:solidFill>
              <a:latin typeface="Lucida Console" panose="020B0609040504020204" pitchFamily="49" charset="0"/>
              <a:cs typeface="+mn-cs"/>
            </a:endParaRPr>
          </a:p>
          <a:p>
            <a:pPr lvl="0">
              <a:spcAft>
                <a:spcPct val="25000"/>
              </a:spcAft>
              <a:buClr>
                <a:srgbClr val="4F87C6"/>
              </a:buClr>
              <a:defRPr/>
            </a:pPr>
            <a:r>
              <a:rPr lang="en-US" altLang="tr-TR" sz="1800" dirty="0" err="1">
                <a:solidFill>
                  <a:srgbClr val="000000"/>
                </a:solidFill>
                <a:latin typeface="Lucida Console" panose="020B0609040504020204" pitchFamily="49" charset="0"/>
                <a:cs typeface="+mn-cs"/>
              </a:rPr>
              <a:t>int</a:t>
            </a:r>
            <a:r>
              <a:rPr lang="en-US" altLang="tr-TR" sz="1800" dirty="0">
                <a:solidFill>
                  <a:srgbClr val="000000"/>
                </a:solidFill>
                <a:latin typeface="Lucida Console" panose="020B0609040504020204" pitchFamily="49" charset="0"/>
                <a:cs typeface="+mn-cs"/>
              </a:rPr>
              <a:t> </a:t>
            </a:r>
            <a:r>
              <a:rPr lang="en-US" altLang="tr-TR" sz="1800" dirty="0" smtClean="0">
                <a:solidFill>
                  <a:srgbClr val="000000"/>
                </a:solidFill>
                <a:latin typeface="Lucida Console" panose="020B0609040504020204" pitchFamily="49" charset="0"/>
                <a:cs typeface="+mn-cs"/>
              </a:rPr>
              <a:t>max(</a:t>
            </a:r>
            <a:r>
              <a:rPr lang="en-US" altLang="tr-TR" sz="1800" dirty="0" err="1" smtClean="0">
                <a:solidFill>
                  <a:srgbClr val="000000"/>
                </a:solidFill>
                <a:latin typeface="Lucida Console" panose="020B0609040504020204" pitchFamily="49" charset="0"/>
                <a:cs typeface="+mn-cs"/>
              </a:rPr>
              <a:t>int</a:t>
            </a:r>
            <a:r>
              <a:rPr lang="en-US" altLang="tr-TR" sz="1800" dirty="0" smtClean="0">
                <a:solidFill>
                  <a:srgbClr val="000000"/>
                </a:solidFill>
                <a:latin typeface="Lucida Console" panose="020B0609040504020204" pitchFamily="49" charset="0"/>
                <a:cs typeface="+mn-cs"/>
              </a:rPr>
              <a:t> </a:t>
            </a:r>
            <a:r>
              <a:rPr lang="tr-TR" altLang="tr-TR" sz="1800" dirty="0" smtClean="0">
                <a:solidFill>
                  <a:srgbClr val="000000"/>
                </a:solidFill>
                <a:latin typeface="Lucida Console" panose="020B0609040504020204" pitchFamily="49" charset="0"/>
                <a:cs typeface="+mn-cs"/>
              </a:rPr>
              <a:t>a</a:t>
            </a:r>
            <a:r>
              <a:rPr lang="en-US" altLang="tr-TR" sz="1800" dirty="0" smtClean="0">
                <a:solidFill>
                  <a:srgbClr val="000000"/>
                </a:solidFill>
                <a:latin typeface="Lucida Console" panose="020B0609040504020204" pitchFamily="49" charset="0"/>
                <a:cs typeface="+mn-cs"/>
              </a:rPr>
              <a:t>){</a:t>
            </a:r>
            <a:endParaRPr lang="tr-TR" altLang="tr-TR" sz="1800" dirty="0" smtClean="0">
              <a:solidFill>
                <a:srgbClr val="000000"/>
              </a:solidFill>
              <a:latin typeface="Lucida Console" panose="020B0609040504020204" pitchFamily="49" charset="0"/>
              <a:cs typeface="+mn-cs"/>
            </a:endParaRPr>
          </a:p>
          <a:p>
            <a:pPr lvl="0">
              <a:spcAft>
                <a:spcPct val="25000"/>
              </a:spcAft>
              <a:buClr>
                <a:srgbClr val="4F87C6"/>
              </a:buClr>
              <a:defRPr/>
            </a:pPr>
            <a:r>
              <a:rPr lang="tr-TR" altLang="tr-TR" sz="1800" dirty="0" smtClean="0">
                <a:solidFill>
                  <a:srgbClr val="000000"/>
                </a:solidFill>
                <a:latin typeface="Lucida Console" panose="020B0609040504020204" pitchFamily="49" charset="0"/>
                <a:cs typeface="+mn-cs"/>
              </a:rPr>
              <a:t>  </a:t>
            </a:r>
            <a:r>
              <a:rPr lang="tr-TR" altLang="tr-TR" sz="1800" dirty="0" err="1" smtClean="0">
                <a:solidFill>
                  <a:srgbClr val="000000"/>
                </a:solidFill>
                <a:latin typeface="Lucida Console" panose="020B0609040504020204" pitchFamily="49" charset="0"/>
                <a:cs typeface="+mn-cs"/>
              </a:rPr>
              <a:t>int</a:t>
            </a:r>
            <a:r>
              <a:rPr lang="tr-TR" altLang="tr-TR" sz="1800" dirty="0" smtClean="0">
                <a:solidFill>
                  <a:srgbClr val="000000"/>
                </a:solidFill>
                <a:latin typeface="Lucida Console" panose="020B0609040504020204" pitchFamily="49" charset="0"/>
                <a:cs typeface="+mn-cs"/>
              </a:rPr>
              <a:t> b=100;</a:t>
            </a:r>
            <a:endParaRPr lang="en-US" altLang="tr-TR" sz="1800" dirty="0">
              <a:solidFill>
                <a:srgbClr val="000000"/>
              </a:solidFill>
              <a:latin typeface="Lucida Console" panose="020B0609040504020204" pitchFamily="49" charset="0"/>
              <a:cs typeface="+mn-cs"/>
            </a:endParaRPr>
          </a:p>
          <a:p>
            <a:pPr lvl="0">
              <a:spcAft>
                <a:spcPct val="25000"/>
              </a:spcAft>
              <a:buClr>
                <a:srgbClr val="4F87C6"/>
              </a:buClr>
              <a:defRPr/>
            </a:pPr>
            <a:r>
              <a:rPr lang="tr-TR" altLang="tr-TR" sz="1800" dirty="0">
                <a:solidFill>
                  <a:srgbClr val="000000"/>
                </a:solidFill>
                <a:latin typeface="Lucida Console" panose="020B0609040504020204" pitchFamily="49" charset="0"/>
                <a:cs typeface="+mn-cs"/>
              </a:rPr>
              <a:t>  </a:t>
            </a:r>
            <a:r>
              <a:rPr lang="en-US" altLang="tr-TR" sz="1800" dirty="0" smtClean="0">
                <a:solidFill>
                  <a:srgbClr val="000000"/>
                </a:solidFill>
                <a:latin typeface="Lucida Console" panose="020B0609040504020204" pitchFamily="49" charset="0"/>
                <a:cs typeface="+mn-cs"/>
              </a:rPr>
              <a:t>return </a:t>
            </a:r>
            <a:r>
              <a:rPr lang="en-US" altLang="tr-TR" sz="1800" dirty="0">
                <a:solidFill>
                  <a:srgbClr val="000000"/>
                </a:solidFill>
                <a:latin typeface="Lucida Console" panose="020B0609040504020204" pitchFamily="49" charset="0"/>
                <a:cs typeface="+mn-cs"/>
              </a:rPr>
              <a:t>a&gt;b</a:t>
            </a:r>
            <a:r>
              <a:rPr lang="tr-TR" altLang="tr-TR" sz="1800" dirty="0">
                <a:solidFill>
                  <a:srgbClr val="000000"/>
                </a:solidFill>
                <a:latin typeface="Lucida Console" panose="020B0609040504020204" pitchFamily="49" charset="0"/>
                <a:cs typeface="+mn-cs"/>
              </a:rPr>
              <a:t> </a:t>
            </a:r>
            <a:r>
              <a:rPr lang="en-US" altLang="tr-TR" sz="1800" dirty="0">
                <a:solidFill>
                  <a:srgbClr val="000000"/>
                </a:solidFill>
                <a:latin typeface="Lucida Console" panose="020B0609040504020204" pitchFamily="49" charset="0"/>
                <a:cs typeface="+mn-cs"/>
              </a:rPr>
              <a:t>?</a:t>
            </a:r>
            <a:r>
              <a:rPr lang="tr-TR" altLang="tr-TR" sz="1800" dirty="0">
                <a:solidFill>
                  <a:srgbClr val="000000"/>
                </a:solidFill>
                <a:latin typeface="Lucida Console" panose="020B0609040504020204" pitchFamily="49" charset="0"/>
                <a:cs typeface="+mn-cs"/>
              </a:rPr>
              <a:t> </a:t>
            </a:r>
            <a:r>
              <a:rPr lang="en-US" altLang="tr-TR" sz="1800" dirty="0">
                <a:solidFill>
                  <a:srgbClr val="000000"/>
                </a:solidFill>
                <a:latin typeface="Lucida Console" panose="020B0609040504020204" pitchFamily="49" charset="0"/>
                <a:cs typeface="+mn-cs"/>
              </a:rPr>
              <a:t>a</a:t>
            </a:r>
            <a:r>
              <a:rPr lang="tr-TR" altLang="tr-TR" sz="1800" dirty="0">
                <a:solidFill>
                  <a:srgbClr val="000000"/>
                </a:solidFill>
                <a:latin typeface="Lucida Console" panose="020B0609040504020204" pitchFamily="49" charset="0"/>
                <a:cs typeface="+mn-cs"/>
              </a:rPr>
              <a:t> </a:t>
            </a:r>
            <a:r>
              <a:rPr lang="en-US" altLang="tr-TR" sz="1800" dirty="0">
                <a:solidFill>
                  <a:srgbClr val="000000"/>
                </a:solidFill>
                <a:latin typeface="Lucida Console" panose="020B0609040504020204" pitchFamily="49" charset="0"/>
                <a:cs typeface="+mn-cs"/>
              </a:rPr>
              <a:t>:</a:t>
            </a:r>
            <a:r>
              <a:rPr lang="tr-TR" altLang="tr-TR" sz="1800" dirty="0">
                <a:solidFill>
                  <a:srgbClr val="000000"/>
                </a:solidFill>
                <a:latin typeface="Lucida Console" panose="020B0609040504020204" pitchFamily="49" charset="0"/>
                <a:cs typeface="+mn-cs"/>
              </a:rPr>
              <a:t> </a:t>
            </a:r>
            <a:r>
              <a:rPr lang="en-US" altLang="tr-TR" sz="1800" dirty="0">
                <a:solidFill>
                  <a:srgbClr val="000000"/>
                </a:solidFill>
                <a:latin typeface="Lucida Console" panose="020B0609040504020204" pitchFamily="49" charset="0"/>
                <a:cs typeface="+mn-cs"/>
              </a:rPr>
              <a:t>b;</a:t>
            </a:r>
          </a:p>
          <a:p>
            <a:pPr lvl="0">
              <a:spcAft>
                <a:spcPct val="25000"/>
              </a:spcAft>
              <a:buClr>
                <a:srgbClr val="4F87C6"/>
              </a:buClr>
              <a:defRPr/>
            </a:pPr>
            <a:r>
              <a:rPr lang="en-US" altLang="tr-TR" sz="1800" dirty="0">
                <a:solidFill>
                  <a:srgbClr val="000000"/>
                </a:solidFill>
                <a:latin typeface="Lucida Console" panose="020B0609040504020204" pitchFamily="49" charset="0"/>
                <a:cs typeface="+mn-cs"/>
              </a:rPr>
              <a:t>}</a:t>
            </a:r>
          </a:p>
        </p:txBody>
      </p:sp>
    </p:spTree>
    <p:extLst>
      <p:ext uri="{BB962C8B-B14F-4D97-AF65-F5344CB8AC3E}">
        <p14:creationId xmlns:p14="http://schemas.microsoft.com/office/powerpoint/2010/main" val="37364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FF1D578B-8F5D-4292-8E3E-4EA3AD36D18D}" type="slidenum">
              <a:rPr lang="en-US" altLang="en-US" sz="1200" b="0" smtClean="0">
                <a:solidFill>
                  <a:schemeClr val="tx1"/>
                </a:solidFill>
                <a:latin typeface="Arial" panose="020B0604020202020204" pitchFamily="34" charset="0"/>
              </a:rPr>
              <a:pPr>
                <a:spcAft>
                  <a:spcPct val="0"/>
                </a:spcAft>
                <a:buClrTx/>
                <a:buFontTx/>
                <a:buNone/>
              </a:pPr>
              <a:t>16</a:t>
            </a:fld>
            <a:endParaRPr lang="en-US" altLang="en-US" sz="1200" b="0" smtClean="0">
              <a:solidFill>
                <a:schemeClr val="tx1"/>
              </a:solidFill>
              <a:latin typeface="Arial" panose="020B0604020202020204" pitchFamily="34" charset="0"/>
            </a:endParaRPr>
          </a:p>
        </p:txBody>
      </p:sp>
      <p:sp>
        <p:nvSpPr>
          <p:cNvPr id="41987" name="Rectangle 2"/>
          <p:cNvSpPr>
            <a:spLocks noGrp="1" noChangeArrowheads="1"/>
          </p:cNvSpPr>
          <p:nvPr>
            <p:ph type="title"/>
          </p:nvPr>
        </p:nvSpPr>
        <p:spPr/>
        <p:txBody>
          <a:bodyPr/>
          <a:lstStyle/>
          <a:p>
            <a:pPr eaLnBrk="1" hangingPunct="1"/>
            <a:r>
              <a:rPr lang="en-US" altLang="en-US" smtClean="0"/>
              <a:t>5.5 Function Definitions</a:t>
            </a:r>
          </a:p>
        </p:txBody>
      </p:sp>
      <p:sp>
        <p:nvSpPr>
          <p:cNvPr id="41988" name="Rectangle 3"/>
          <p:cNvSpPr>
            <a:spLocks noGrp="1" noChangeArrowheads="1"/>
          </p:cNvSpPr>
          <p:nvPr>
            <p:ph type="body" idx="1"/>
          </p:nvPr>
        </p:nvSpPr>
        <p:spPr>
          <a:xfrm>
            <a:off x="76200" y="1066800"/>
            <a:ext cx="8001000" cy="1676400"/>
          </a:xfrm>
        </p:spPr>
        <p:txBody>
          <a:bodyPr/>
          <a:lstStyle/>
          <a:p>
            <a:pPr lvl="2" eaLnBrk="1" hangingPunct="1">
              <a:lnSpc>
                <a:spcPct val="90000"/>
              </a:lnSpc>
              <a:buFont typeface="Arial" panose="020B0604020202020204" pitchFamily="34" charset="0"/>
              <a:buNone/>
            </a:pPr>
            <a:r>
              <a:rPr lang="en-US" altLang="en-US" sz="2200" i="1" dirty="0" smtClean="0"/>
              <a:t>return-value-type</a:t>
            </a:r>
            <a:r>
              <a:rPr lang="en-US" altLang="en-US" sz="2200" b="0" i="1" dirty="0" smtClean="0"/>
              <a:t>  function-name( parameter-list )</a:t>
            </a:r>
            <a:br>
              <a:rPr lang="en-US" altLang="en-US" sz="2200" b="0" i="1" dirty="0" smtClean="0"/>
            </a:br>
            <a:r>
              <a:rPr lang="en-US" altLang="en-US" sz="2200" b="0" dirty="0" smtClean="0">
                <a:latin typeface="Courier New" panose="02070309020205020404" pitchFamily="49" charset="0"/>
              </a:rPr>
              <a:t>{</a:t>
            </a:r>
            <a:br>
              <a:rPr lang="en-US" altLang="en-US" sz="2200" b="0" dirty="0" smtClean="0">
                <a:latin typeface="Courier New" panose="02070309020205020404" pitchFamily="49" charset="0"/>
              </a:rPr>
            </a:br>
            <a:r>
              <a:rPr lang="en-US" altLang="en-US" sz="2200" b="0" i="1" dirty="0" smtClean="0"/>
              <a:t>   declarations and statements</a:t>
            </a:r>
            <a:endParaRPr lang="tr-TR" altLang="en-US" sz="2200" b="0" i="1" dirty="0" smtClean="0"/>
          </a:p>
          <a:p>
            <a:pPr lvl="2" eaLnBrk="1" hangingPunct="1">
              <a:lnSpc>
                <a:spcPct val="90000"/>
              </a:lnSpc>
              <a:buFont typeface="Arial" panose="020B0604020202020204" pitchFamily="34" charset="0"/>
              <a:buNone/>
            </a:pPr>
            <a:r>
              <a:rPr lang="tr-TR" altLang="en-US" sz="2200" b="0" i="1" dirty="0" smtClean="0"/>
              <a:t>      </a:t>
            </a:r>
            <a:r>
              <a:rPr lang="tr-TR" altLang="en-US" sz="2200" i="1" dirty="0" err="1" smtClean="0"/>
              <a:t>return</a:t>
            </a:r>
            <a:r>
              <a:rPr lang="tr-TR" altLang="en-US" sz="2200" i="1" dirty="0" smtClean="0"/>
              <a:t>;</a:t>
            </a:r>
            <a:r>
              <a:rPr lang="en-US" altLang="en-US" sz="2200" b="0" i="1" dirty="0" smtClean="0"/>
              <a:t/>
            </a:r>
            <a:br>
              <a:rPr lang="en-US" altLang="en-US" sz="2200" b="0" i="1" dirty="0" smtClean="0"/>
            </a:br>
            <a:r>
              <a:rPr lang="en-US" altLang="en-US" sz="2200" b="0" dirty="0" smtClean="0">
                <a:latin typeface="Courier New" panose="02070309020205020404" pitchFamily="49" charset="0"/>
              </a:rPr>
              <a:t>}</a:t>
            </a:r>
          </a:p>
        </p:txBody>
      </p:sp>
      <p:sp>
        <p:nvSpPr>
          <p:cNvPr id="3" name="Rectangle 2"/>
          <p:cNvSpPr/>
          <p:nvPr/>
        </p:nvSpPr>
        <p:spPr>
          <a:xfrm>
            <a:off x="1181100" y="5562600"/>
            <a:ext cx="2140073" cy="397032"/>
          </a:xfrm>
          <a:prstGeom prst="rect">
            <a:avLst/>
          </a:prstGeom>
        </p:spPr>
        <p:txBody>
          <a:bodyPr wrap="none">
            <a:spAutoFit/>
          </a:bodyPr>
          <a:lstStyle/>
          <a:p>
            <a:pPr marL="0" lvl="2" eaLnBrk="1" hangingPunct="1">
              <a:lnSpc>
                <a:spcPct val="90000"/>
              </a:lnSpc>
              <a:spcAft>
                <a:spcPct val="25000"/>
              </a:spcAft>
              <a:buClr>
                <a:srgbClr val="4F87C6"/>
              </a:buClr>
            </a:pPr>
            <a:r>
              <a:rPr lang="en-US" altLang="en-US" sz="2200" b="1" u="sng" dirty="0">
                <a:solidFill>
                  <a:schemeClr val="tx1"/>
                </a:solidFill>
                <a:latin typeface="Times New Roman"/>
                <a:cs typeface="+mn-cs"/>
              </a:rPr>
              <a:t>nothing return</a:t>
            </a:r>
            <a:r>
              <a:rPr lang="tr-TR" altLang="en-US" sz="2200" b="1" u="sng" dirty="0">
                <a:solidFill>
                  <a:schemeClr val="tx1"/>
                </a:solidFill>
                <a:latin typeface="Times New Roman"/>
                <a:cs typeface="+mn-cs"/>
              </a:rPr>
              <a:t>s</a:t>
            </a:r>
            <a:r>
              <a:rPr lang="en-US" altLang="en-US" sz="2200" b="1" u="sng" dirty="0">
                <a:solidFill>
                  <a:schemeClr val="tx1"/>
                </a:solidFill>
                <a:latin typeface="Times New Roman"/>
                <a:cs typeface="+mn-cs"/>
              </a:rPr>
              <a:t> </a:t>
            </a:r>
            <a:endParaRPr lang="tr-TR" altLang="en-US" sz="2200" b="1" u="sng" dirty="0">
              <a:solidFill>
                <a:schemeClr val="tx1"/>
              </a:solidFill>
              <a:latin typeface="Times New Roman"/>
              <a:cs typeface="+mn-cs"/>
            </a:endParaRPr>
          </a:p>
        </p:txBody>
      </p:sp>
      <p:sp>
        <p:nvSpPr>
          <p:cNvPr id="7" name="Rectangle 3"/>
          <p:cNvSpPr txBox="1">
            <a:spLocks noChangeArrowheads="1"/>
          </p:cNvSpPr>
          <p:nvPr/>
        </p:nvSpPr>
        <p:spPr bwMode="auto">
          <a:xfrm>
            <a:off x="76200" y="2895600"/>
            <a:ext cx="8001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0"/>
              </a:spcBef>
              <a:spcAft>
                <a:spcPct val="25000"/>
              </a:spcAft>
              <a:buClr>
                <a:srgbClr val="4F87C6"/>
              </a:buClr>
              <a:buFont typeface="Wingdings" panose="05000000000000000000" pitchFamily="2" charset="2"/>
              <a:buChar char="§"/>
              <a:defRPr sz="2800" b="1" kern="1200">
                <a:solidFill>
                  <a:srgbClr val="000000"/>
                </a:solidFill>
                <a:latin typeface="+mn-lt"/>
                <a:ea typeface="+mn-ea"/>
                <a:cs typeface="+mn-cs"/>
              </a:defRPr>
            </a:lvl1pPr>
            <a:lvl2pPr marL="747713" indent="-290513" algn="l" rtl="0" eaLnBrk="0" fontAlgn="base" hangingPunct="0">
              <a:spcBef>
                <a:spcPct val="0"/>
              </a:spcBef>
              <a:spcAft>
                <a:spcPct val="25000"/>
              </a:spcAft>
              <a:buClr>
                <a:srgbClr val="4F87C6"/>
              </a:buClr>
              <a:buFont typeface="Arial" panose="020B0604020202020204" pitchFamily="34" charset="0"/>
              <a:buChar char="–"/>
              <a:defRPr sz="2200" b="1" kern="1200">
                <a:solidFill>
                  <a:srgbClr val="000000"/>
                </a:solidFill>
                <a:latin typeface="+mn-lt"/>
                <a:ea typeface="+mn-ea"/>
                <a:cs typeface="+mn-cs"/>
              </a:defRPr>
            </a:lvl2pPr>
            <a:lvl3pPr marL="1143000" indent="-228600" algn="l" rtl="0" eaLnBrk="0" fontAlgn="base" hangingPunct="0">
              <a:spcBef>
                <a:spcPct val="0"/>
              </a:spcBef>
              <a:spcAft>
                <a:spcPct val="25000"/>
              </a:spcAft>
              <a:buClr>
                <a:srgbClr val="4F87C6"/>
              </a:buClr>
              <a:buFont typeface="Arial" panose="020B0604020202020204" pitchFamily="34" charset="0"/>
              <a:buChar char="-"/>
              <a:defRPr sz="2000" b="1" kern="1200">
                <a:solidFill>
                  <a:schemeClr val="tx1"/>
                </a:solidFill>
                <a:latin typeface="+mn-lt"/>
                <a:ea typeface="+mn-ea"/>
                <a:cs typeface="+mn-cs"/>
              </a:defRPr>
            </a:lvl3pPr>
            <a:lvl4pPr marL="1662113" indent="-290513" algn="l" rtl="0" eaLnBrk="0" fontAlgn="base" hangingPunct="0">
              <a:spcBef>
                <a:spcPct val="0"/>
              </a:spcBef>
              <a:spcAft>
                <a:spcPct val="25000"/>
              </a:spcAft>
              <a:buClr>
                <a:srgbClr val="4F87C6"/>
              </a:buClr>
              <a:buFont typeface="Arial" panose="020B0604020202020204" pitchFamily="34" charset="0"/>
              <a:defRPr sz="2000" b="1" kern="1200">
                <a:solidFill>
                  <a:schemeClr val="tx1"/>
                </a:solidFill>
                <a:latin typeface="+mn-lt"/>
                <a:ea typeface="+mn-ea"/>
                <a:cs typeface="+mn-cs"/>
              </a:defRPr>
            </a:lvl4pPr>
            <a:lvl5pPr marL="2057400" indent="-228600" algn="l" rtl="0" eaLnBrk="0" fontAlgn="base" hangingPunct="0">
              <a:spcBef>
                <a:spcPct val="0"/>
              </a:spcBef>
              <a:spcAft>
                <a:spcPct val="25000"/>
              </a:spcAft>
              <a:buClr>
                <a:srgbClr val="4F87C6"/>
              </a:buClr>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eaLnBrk="1" hangingPunct="1">
              <a:lnSpc>
                <a:spcPct val="90000"/>
              </a:lnSpc>
              <a:buFont typeface="Arial" panose="020B0604020202020204" pitchFamily="34" charset="0"/>
              <a:buNone/>
            </a:pPr>
            <a:r>
              <a:rPr lang="en-US" altLang="en-US" sz="2200" i="1" dirty="0" smtClean="0"/>
              <a:t>return-value-type</a:t>
            </a:r>
            <a:r>
              <a:rPr lang="en-US" altLang="en-US" sz="2200" b="0" i="1" dirty="0" smtClean="0"/>
              <a:t>  function-name( parameter-list )</a:t>
            </a:r>
            <a:br>
              <a:rPr lang="en-US" altLang="en-US" sz="2200" b="0" i="1" dirty="0" smtClean="0"/>
            </a:br>
            <a:r>
              <a:rPr lang="en-US" altLang="en-US" sz="2200" b="0" dirty="0" smtClean="0">
                <a:latin typeface="Courier New" panose="02070309020205020404" pitchFamily="49" charset="0"/>
              </a:rPr>
              <a:t>{</a:t>
            </a:r>
            <a:br>
              <a:rPr lang="en-US" altLang="en-US" sz="2200" b="0" dirty="0" smtClean="0">
                <a:latin typeface="Courier New" panose="02070309020205020404" pitchFamily="49" charset="0"/>
              </a:rPr>
            </a:br>
            <a:r>
              <a:rPr lang="en-US" altLang="en-US" sz="2200" b="0" i="1" dirty="0" smtClean="0"/>
              <a:t>   declarations and statements</a:t>
            </a:r>
            <a:endParaRPr lang="tr-TR" altLang="en-US" sz="2200" b="0" i="1" dirty="0" smtClean="0"/>
          </a:p>
          <a:p>
            <a:pPr lvl="2" eaLnBrk="1" hangingPunct="1">
              <a:lnSpc>
                <a:spcPct val="90000"/>
              </a:lnSpc>
              <a:buFont typeface="Arial" panose="020B0604020202020204" pitchFamily="34" charset="0"/>
              <a:buNone/>
            </a:pPr>
            <a:r>
              <a:rPr lang="tr-TR" altLang="en-US" sz="2200" b="0" i="1" dirty="0" smtClean="0"/>
              <a:t>   </a:t>
            </a:r>
            <a:r>
              <a:rPr lang="en-US" altLang="en-US" sz="2200" b="0" dirty="0" smtClean="0">
                <a:latin typeface="Courier New" panose="02070309020205020404" pitchFamily="49" charset="0"/>
              </a:rPr>
              <a:t>}</a:t>
            </a:r>
          </a:p>
        </p:txBody>
      </p:sp>
      <p:cxnSp>
        <p:nvCxnSpPr>
          <p:cNvPr id="8" name="Straight Arrow Connector 7"/>
          <p:cNvCxnSpPr>
            <a:cxnSpLocks noChangeShapeType="1"/>
          </p:cNvCxnSpPr>
          <p:nvPr/>
        </p:nvCxnSpPr>
        <p:spPr bwMode="auto">
          <a:xfrm flipV="1">
            <a:off x="2171700" y="4343400"/>
            <a:ext cx="0" cy="1077688"/>
          </a:xfrm>
          <a:prstGeom prst="straightConnector1">
            <a:avLst/>
          </a:prstGeom>
          <a:noFill/>
          <a:ln w="38100" algn="ctr">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FF1D578B-8F5D-4292-8E3E-4EA3AD36D18D}" type="slidenum">
              <a:rPr lang="en-US" altLang="en-US" sz="1200" b="0" smtClean="0">
                <a:solidFill>
                  <a:schemeClr val="tx1"/>
                </a:solidFill>
                <a:latin typeface="Arial" panose="020B0604020202020204" pitchFamily="34" charset="0"/>
              </a:rPr>
              <a:pPr>
                <a:spcAft>
                  <a:spcPct val="0"/>
                </a:spcAft>
                <a:buClrTx/>
                <a:buFontTx/>
                <a:buNone/>
              </a:pPr>
              <a:t>17</a:t>
            </a:fld>
            <a:endParaRPr lang="en-US" altLang="en-US" sz="1200" b="0" smtClean="0">
              <a:solidFill>
                <a:schemeClr val="tx1"/>
              </a:solidFill>
              <a:latin typeface="Arial" panose="020B0604020202020204" pitchFamily="34" charset="0"/>
            </a:endParaRPr>
          </a:p>
        </p:txBody>
      </p:sp>
      <p:sp>
        <p:nvSpPr>
          <p:cNvPr id="41987" name="Rectangle 2"/>
          <p:cNvSpPr>
            <a:spLocks noGrp="1" noChangeArrowheads="1"/>
          </p:cNvSpPr>
          <p:nvPr>
            <p:ph type="title"/>
          </p:nvPr>
        </p:nvSpPr>
        <p:spPr/>
        <p:txBody>
          <a:bodyPr/>
          <a:lstStyle/>
          <a:p>
            <a:pPr eaLnBrk="1" hangingPunct="1"/>
            <a:r>
              <a:rPr lang="en-US" altLang="en-US" smtClean="0"/>
              <a:t>5.5 Function Definitions</a:t>
            </a:r>
          </a:p>
        </p:txBody>
      </p:sp>
      <p:sp>
        <p:nvSpPr>
          <p:cNvPr id="41988" name="Rectangle 3"/>
          <p:cNvSpPr>
            <a:spLocks noGrp="1" noChangeArrowheads="1"/>
          </p:cNvSpPr>
          <p:nvPr>
            <p:ph type="body" idx="1"/>
          </p:nvPr>
        </p:nvSpPr>
        <p:spPr>
          <a:xfrm>
            <a:off x="571500" y="1066800"/>
            <a:ext cx="8001000" cy="1828800"/>
          </a:xfrm>
        </p:spPr>
        <p:txBody>
          <a:bodyPr/>
          <a:lstStyle/>
          <a:p>
            <a:pPr marL="1080000" lvl="0" indent="0">
              <a:buNone/>
              <a:defRPr/>
            </a:pPr>
            <a:r>
              <a:rPr lang="tr-TR" altLang="tr-TR" sz="1800" b="0" dirty="0">
                <a:latin typeface="Lucida Console" panose="020B0609040504020204" pitchFamily="49" charset="0"/>
                <a:cs typeface="Times New Roman" panose="02020603050405020304" pitchFamily="18" charset="0"/>
              </a:rPr>
              <a:t>// </a:t>
            </a:r>
            <a:r>
              <a:rPr lang="tr-TR" altLang="tr-TR" sz="1800" b="0" i="1" dirty="0" err="1">
                <a:latin typeface="Lucida Console" panose="020B0609040504020204" pitchFamily="49" charset="0"/>
                <a:cs typeface="Times New Roman" panose="02020603050405020304" pitchFamily="18" charset="0"/>
              </a:rPr>
              <a:t>function</a:t>
            </a:r>
            <a:r>
              <a:rPr lang="tr-TR" altLang="tr-TR" sz="1800" b="0" i="1" dirty="0">
                <a:latin typeface="Lucida Console" panose="020B0609040504020204" pitchFamily="49" charset="0"/>
                <a:cs typeface="Times New Roman" panose="02020603050405020304" pitchFamily="18" charset="0"/>
              </a:rPr>
              <a:t> </a:t>
            </a:r>
            <a:r>
              <a:rPr lang="tr-TR" altLang="tr-TR" sz="1800" b="0" i="1" dirty="0" err="1">
                <a:latin typeface="Lucida Console" panose="020B0609040504020204" pitchFamily="49" charset="0"/>
                <a:cs typeface="Times New Roman" panose="02020603050405020304" pitchFamily="18" charset="0"/>
              </a:rPr>
              <a:t>definition</a:t>
            </a:r>
            <a:endParaRPr lang="tr-TR" altLang="tr-TR" sz="1800" b="0" i="1" dirty="0">
              <a:latin typeface="Lucida Console" panose="020B0609040504020204" pitchFamily="49" charset="0"/>
              <a:cs typeface="Times New Roman" panose="02020603050405020304" pitchFamily="18" charset="0"/>
            </a:endParaRPr>
          </a:p>
          <a:p>
            <a:pPr marL="1080000" lvl="0" indent="0">
              <a:buNone/>
              <a:defRPr/>
            </a:pPr>
            <a:r>
              <a:rPr lang="en-US" altLang="tr-TR" sz="1800" dirty="0" err="1">
                <a:latin typeface="Lucida Console" panose="020B0609040504020204" pitchFamily="49" charset="0"/>
                <a:cs typeface="Times New Roman" panose="02020603050405020304" pitchFamily="18" charset="0"/>
              </a:rPr>
              <a:t>int</a:t>
            </a:r>
            <a:r>
              <a:rPr lang="en-US" altLang="tr-TR" sz="1800" b="0" dirty="0">
                <a:latin typeface="Lucida Console" panose="020B0609040504020204" pitchFamily="49" charset="0"/>
                <a:cs typeface="Times New Roman" panose="02020603050405020304" pitchFamily="18" charset="0"/>
              </a:rPr>
              <a:t> max(</a:t>
            </a:r>
            <a:r>
              <a:rPr lang="en-US" altLang="tr-TR" sz="1800" b="0" dirty="0" err="1">
                <a:latin typeface="Lucida Console" panose="020B0609040504020204" pitchFamily="49" charset="0"/>
                <a:cs typeface="Times New Roman" panose="02020603050405020304" pitchFamily="18" charset="0"/>
              </a:rPr>
              <a:t>int</a:t>
            </a:r>
            <a:r>
              <a:rPr lang="en-US" altLang="tr-TR" sz="1800" b="0" dirty="0">
                <a:latin typeface="Lucida Console" panose="020B0609040504020204" pitchFamily="49" charset="0"/>
                <a:cs typeface="Times New Roman" panose="02020603050405020304" pitchFamily="18" charset="0"/>
              </a:rPr>
              <a:t> </a:t>
            </a:r>
            <a:r>
              <a:rPr lang="tr-TR" altLang="tr-TR" sz="1800" b="0" dirty="0">
                <a:latin typeface="Lucida Console" panose="020B0609040504020204" pitchFamily="49" charset="0"/>
                <a:cs typeface="Times New Roman" panose="02020603050405020304" pitchFamily="18" charset="0"/>
              </a:rPr>
              <a:t>a</a:t>
            </a:r>
            <a:r>
              <a:rPr lang="en-US" altLang="tr-TR" sz="1800" b="0" dirty="0">
                <a:latin typeface="Lucida Console" panose="020B0609040504020204" pitchFamily="49" charset="0"/>
                <a:cs typeface="Times New Roman" panose="02020603050405020304" pitchFamily="18" charset="0"/>
              </a:rPr>
              <a:t>){</a:t>
            </a:r>
            <a:endParaRPr lang="tr-TR" altLang="tr-TR" sz="1800" b="0" dirty="0">
              <a:latin typeface="Lucida Console" panose="020B0609040504020204" pitchFamily="49" charset="0"/>
              <a:cs typeface="Times New Roman" panose="02020603050405020304" pitchFamily="18" charset="0"/>
            </a:endParaRPr>
          </a:p>
          <a:p>
            <a:pPr marL="1080000" lvl="0" indent="0">
              <a:buNone/>
              <a:defRPr/>
            </a:pPr>
            <a:r>
              <a:rPr lang="tr-TR" altLang="tr-TR" sz="1800" b="0" dirty="0">
                <a:latin typeface="Lucida Console" panose="020B0609040504020204" pitchFamily="49" charset="0"/>
                <a:cs typeface="Times New Roman" panose="02020603050405020304" pitchFamily="18" charset="0"/>
              </a:rPr>
              <a:t>  </a:t>
            </a:r>
            <a:r>
              <a:rPr lang="tr-TR" altLang="tr-TR" sz="1800" b="0" dirty="0" err="1">
                <a:latin typeface="Lucida Console" panose="020B0609040504020204" pitchFamily="49" charset="0"/>
                <a:cs typeface="Times New Roman" panose="02020603050405020304" pitchFamily="18" charset="0"/>
              </a:rPr>
              <a:t>int</a:t>
            </a:r>
            <a:r>
              <a:rPr lang="tr-TR" altLang="tr-TR" sz="1800" b="0" dirty="0">
                <a:latin typeface="Lucida Console" panose="020B0609040504020204" pitchFamily="49" charset="0"/>
                <a:cs typeface="Times New Roman" panose="02020603050405020304" pitchFamily="18" charset="0"/>
              </a:rPr>
              <a:t> b=100;</a:t>
            </a:r>
            <a:endParaRPr lang="en-US" altLang="tr-TR" sz="1800" b="0" dirty="0">
              <a:latin typeface="Lucida Console" panose="020B0609040504020204" pitchFamily="49" charset="0"/>
              <a:cs typeface="Times New Roman" panose="02020603050405020304" pitchFamily="18" charset="0"/>
            </a:endParaRPr>
          </a:p>
          <a:p>
            <a:pPr marL="1080000" lvl="0" indent="0">
              <a:buNone/>
              <a:defRPr/>
            </a:pPr>
            <a:r>
              <a:rPr lang="tr-TR" altLang="tr-TR" sz="1800" b="0" dirty="0">
                <a:latin typeface="Lucida Console" panose="020B0609040504020204" pitchFamily="49" charset="0"/>
                <a:cs typeface="Times New Roman" panose="02020603050405020304" pitchFamily="18" charset="0"/>
              </a:rPr>
              <a:t>  </a:t>
            </a:r>
            <a:r>
              <a:rPr lang="en-US" altLang="tr-TR" sz="1800" dirty="0">
                <a:latin typeface="Lucida Console" panose="020B0609040504020204" pitchFamily="49" charset="0"/>
                <a:cs typeface="Times New Roman" panose="02020603050405020304" pitchFamily="18" charset="0"/>
              </a:rPr>
              <a:t>return</a:t>
            </a:r>
            <a:r>
              <a:rPr lang="en-US" altLang="tr-TR" sz="1800" b="0" dirty="0">
                <a:latin typeface="Lucida Console" panose="020B0609040504020204" pitchFamily="49" charset="0"/>
                <a:cs typeface="Times New Roman" panose="02020603050405020304" pitchFamily="18" charset="0"/>
              </a:rPr>
              <a:t> a&gt;b</a:t>
            </a:r>
            <a:r>
              <a:rPr lang="tr-TR" altLang="tr-TR" sz="1800" b="0" dirty="0">
                <a:latin typeface="Lucida Console" panose="020B0609040504020204" pitchFamily="49" charset="0"/>
                <a:cs typeface="Times New Roman" panose="02020603050405020304" pitchFamily="18" charset="0"/>
              </a:rPr>
              <a:t> </a:t>
            </a:r>
            <a:r>
              <a:rPr lang="en-US" altLang="tr-TR" sz="1800" b="0" dirty="0">
                <a:latin typeface="Lucida Console" panose="020B0609040504020204" pitchFamily="49" charset="0"/>
                <a:cs typeface="Times New Roman" panose="02020603050405020304" pitchFamily="18" charset="0"/>
              </a:rPr>
              <a:t>?</a:t>
            </a:r>
            <a:r>
              <a:rPr lang="tr-TR" altLang="tr-TR" sz="1800" b="0" dirty="0">
                <a:latin typeface="Lucida Console" panose="020B0609040504020204" pitchFamily="49" charset="0"/>
                <a:cs typeface="Times New Roman" panose="02020603050405020304" pitchFamily="18" charset="0"/>
              </a:rPr>
              <a:t> </a:t>
            </a:r>
            <a:r>
              <a:rPr lang="en-US" altLang="tr-TR" sz="1800" b="0" dirty="0">
                <a:latin typeface="Lucida Console" panose="020B0609040504020204" pitchFamily="49" charset="0"/>
                <a:cs typeface="Times New Roman" panose="02020603050405020304" pitchFamily="18" charset="0"/>
              </a:rPr>
              <a:t>a</a:t>
            </a:r>
            <a:r>
              <a:rPr lang="tr-TR" altLang="tr-TR" sz="1800" b="0" dirty="0">
                <a:latin typeface="Lucida Console" panose="020B0609040504020204" pitchFamily="49" charset="0"/>
                <a:cs typeface="Times New Roman" panose="02020603050405020304" pitchFamily="18" charset="0"/>
              </a:rPr>
              <a:t> </a:t>
            </a:r>
            <a:r>
              <a:rPr lang="en-US" altLang="tr-TR" sz="1800" b="0" dirty="0">
                <a:latin typeface="Lucida Console" panose="020B0609040504020204" pitchFamily="49" charset="0"/>
                <a:cs typeface="Times New Roman" panose="02020603050405020304" pitchFamily="18" charset="0"/>
              </a:rPr>
              <a:t>:</a:t>
            </a:r>
            <a:r>
              <a:rPr lang="tr-TR" altLang="tr-TR" sz="1800" b="0" dirty="0">
                <a:latin typeface="Lucida Console" panose="020B0609040504020204" pitchFamily="49" charset="0"/>
                <a:cs typeface="Times New Roman" panose="02020603050405020304" pitchFamily="18" charset="0"/>
              </a:rPr>
              <a:t> </a:t>
            </a:r>
            <a:r>
              <a:rPr lang="en-US" altLang="tr-TR" sz="1800" b="0" dirty="0">
                <a:latin typeface="Lucida Console" panose="020B0609040504020204" pitchFamily="49" charset="0"/>
                <a:cs typeface="Times New Roman" panose="02020603050405020304" pitchFamily="18" charset="0"/>
              </a:rPr>
              <a:t>b;</a:t>
            </a:r>
          </a:p>
          <a:p>
            <a:pPr marL="1080000" lvl="0" indent="0">
              <a:buNone/>
              <a:defRPr/>
            </a:pPr>
            <a:r>
              <a:rPr lang="en-US" altLang="tr-TR" sz="1800" b="0" dirty="0">
                <a:latin typeface="Lucida Console" panose="020B0609040504020204" pitchFamily="49" charset="0"/>
                <a:cs typeface="Times New Roman" panose="02020603050405020304" pitchFamily="18" charset="0"/>
              </a:rPr>
              <a:t>}</a:t>
            </a:r>
          </a:p>
          <a:p>
            <a:pPr lvl="1" eaLnBrk="1" hangingPunct="1">
              <a:lnSpc>
                <a:spcPct val="90000"/>
              </a:lnSpc>
            </a:pPr>
            <a:endParaRPr lang="tr-TR" altLang="en-US" sz="800" dirty="0" smtClean="0"/>
          </a:p>
        </p:txBody>
      </p:sp>
      <p:sp>
        <p:nvSpPr>
          <p:cNvPr id="2" name="Rectangle 1"/>
          <p:cNvSpPr/>
          <p:nvPr/>
        </p:nvSpPr>
        <p:spPr>
          <a:xfrm>
            <a:off x="1371600" y="3698570"/>
            <a:ext cx="3066352" cy="397032"/>
          </a:xfrm>
          <a:prstGeom prst="rect">
            <a:avLst/>
          </a:prstGeom>
        </p:spPr>
        <p:txBody>
          <a:bodyPr wrap="none">
            <a:spAutoFit/>
          </a:bodyPr>
          <a:lstStyle/>
          <a:p>
            <a:pPr marL="0" lvl="3" indent="0" eaLnBrk="1" hangingPunct="1">
              <a:lnSpc>
                <a:spcPct val="90000"/>
              </a:lnSpc>
            </a:pPr>
            <a:r>
              <a:rPr lang="tr-TR" altLang="en-US" sz="2200" b="1" u="sng" dirty="0" err="1">
                <a:solidFill>
                  <a:schemeClr val="tx1"/>
                </a:solidFill>
                <a:latin typeface="+mn-lt"/>
              </a:rPr>
              <a:t>returns</a:t>
            </a:r>
            <a:r>
              <a:rPr lang="tr-TR" altLang="en-US" sz="2200" b="1" u="sng" dirty="0">
                <a:solidFill>
                  <a:schemeClr val="tx1"/>
                </a:solidFill>
                <a:latin typeface="+mn-lt"/>
              </a:rPr>
              <a:t> an </a:t>
            </a:r>
            <a:r>
              <a:rPr lang="tr-TR" altLang="en-US" sz="2200" b="1" u="sng" dirty="0" err="1">
                <a:solidFill>
                  <a:schemeClr val="tx1"/>
                </a:solidFill>
                <a:latin typeface="+mn-lt"/>
              </a:rPr>
              <a:t>integer</a:t>
            </a:r>
            <a:r>
              <a:rPr lang="tr-TR" altLang="en-US" sz="2200" b="1" u="sng" dirty="0">
                <a:solidFill>
                  <a:schemeClr val="tx1"/>
                </a:solidFill>
                <a:latin typeface="+mn-lt"/>
              </a:rPr>
              <a:t> </a:t>
            </a:r>
            <a:r>
              <a:rPr lang="tr-TR" altLang="en-US" sz="2200" b="1" u="sng" dirty="0" err="1">
                <a:solidFill>
                  <a:schemeClr val="tx1"/>
                </a:solidFill>
                <a:latin typeface="+mn-lt"/>
              </a:rPr>
              <a:t>value</a:t>
            </a:r>
            <a:endParaRPr lang="tr-TR" altLang="en-US" sz="2200" b="1" u="sng" dirty="0">
              <a:solidFill>
                <a:schemeClr val="tx1"/>
              </a:solidFill>
              <a:latin typeface="+mn-lt"/>
            </a:endParaRPr>
          </a:p>
        </p:txBody>
      </p:sp>
      <p:cxnSp>
        <p:nvCxnSpPr>
          <p:cNvPr id="7" name="Straight Arrow Connector 6"/>
          <p:cNvCxnSpPr>
            <a:cxnSpLocks noChangeShapeType="1"/>
          </p:cNvCxnSpPr>
          <p:nvPr/>
        </p:nvCxnSpPr>
        <p:spPr bwMode="auto">
          <a:xfrm flipV="1">
            <a:off x="2819400" y="2609996"/>
            <a:ext cx="0" cy="1077688"/>
          </a:xfrm>
          <a:prstGeom prst="straightConnector1">
            <a:avLst/>
          </a:prstGeom>
          <a:noFill/>
          <a:ln w="38100" algn="ctr">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19986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5810" name="Rectangle 2"/>
          <p:cNvSpPr>
            <a:spLocks noGrp="1" noChangeArrowheads="1"/>
          </p:cNvSpPr>
          <p:nvPr>
            <p:ph type="title"/>
          </p:nvPr>
        </p:nvSpPr>
        <p:spPr/>
        <p:txBody>
          <a:bodyPr/>
          <a:lstStyle/>
          <a:p>
            <a:pPr>
              <a:defRPr/>
            </a:pPr>
            <a:r>
              <a:rPr lang="tr-TR" altLang="tr-TR" dirty="0" err="1" smtClean="0">
                <a:solidFill>
                  <a:schemeClr val="tx1"/>
                </a:solidFill>
                <a:latin typeface="+mn-lt"/>
              </a:rPr>
              <a:t>Function</a:t>
            </a:r>
            <a:r>
              <a:rPr lang="tr-TR" altLang="tr-TR" dirty="0" smtClean="0">
                <a:solidFill>
                  <a:schemeClr val="tx1"/>
                </a:solidFill>
                <a:latin typeface="+mn-lt"/>
              </a:rPr>
              <a:t> Definition </a:t>
            </a:r>
            <a:r>
              <a:rPr lang="tr-TR" altLang="tr-TR" dirty="0">
                <a:solidFill>
                  <a:schemeClr val="tx1"/>
                </a:solidFill>
                <a:latin typeface="+mn-lt"/>
              </a:rPr>
              <a:t>E</a:t>
            </a:r>
            <a:r>
              <a:rPr lang="en-US" altLang="tr-TR" dirty="0" err="1" smtClean="0">
                <a:solidFill>
                  <a:schemeClr val="tx1"/>
                </a:solidFill>
                <a:latin typeface="+mn-lt"/>
              </a:rPr>
              <a:t>xample</a:t>
            </a:r>
            <a:endParaRPr lang="en-US" altLang="tr-TR" dirty="0">
              <a:solidFill>
                <a:schemeClr val="tx1"/>
              </a:solidFill>
              <a:latin typeface="+mn-lt"/>
            </a:endParaRPr>
          </a:p>
        </p:txBody>
      </p:sp>
      <p:sp>
        <p:nvSpPr>
          <p:cNvPr id="3575811" name="Rectangle 3"/>
          <p:cNvSpPr>
            <a:spLocks noGrp="1" noChangeArrowheads="1"/>
          </p:cNvSpPr>
          <p:nvPr>
            <p:ph type="body" sz="half" idx="1"/>
          </p:nvPr>
        </p:nvSpPr>
        <p:spPr>
          <a:xfrm>
            <a:off x="609600" y="1144588"/>
            <a:ext cx="4419600" cy="4525962"/>
          </a:xfrm>
          <a:ln w="12700">
            <a:prstDash val="dash"/>
            <a:miter lim="800000"/>
            <a:headEnd/>
            <a:tailEnd/>
          </a:ln>
        </p:spPr>
        <p:txBody>
          <a:bodyPr/>
          <a:lstStyle/>
          <a:p>
            <a:pPr marL="0" indent="0">
              <a:buFont typeface="Wingdings" panose="05000000000000000000" pitchFamily="2" charset="2"/>
              <a:buNone/>
              <a:defRPr/>
            </a:pPr>
            <a:r>
              <a:rPr lang="en-US" altLang="tr-TR" sz="1800" b="0" dirty="0" err="1">
                <a:latin typeface="Lucida Console" panose="020B0609040504020204" pitchFamily="49" charset="0"/>
              </a:rPr>
              <a:t>int</a:t>
            </a:r>
            <a:r>
              <a:rPr lang="en-US" altLang="tr-TR" sz="1800" b="0" dirty="0">
                <a:latin typeface="Lucida Console" panose="020B0609040504020204" pitchFamily="49" charset="0"/>
              </a:rPr>
              <a:t> max(</a:t>
            </a:r>
            <a:r>
              <a:rPr lang="en-US" altLang="tr-TR" sz="1800" b="0" dirty="0" err="1">
                <a:latin typeface="Lucida Console" panose="020B0609040504020204" pitchFamily="49" charset="0"/>
              </a:rPr>
              <a:t>int</a:t>
            </a:r>
            <a:r>
              <a:rPr lang="en-US" altLang="tr-TR" sz="1800" b="0" dirty="0">
                <a:latin typeface="Lucida Console" panose="020B0609040504020204" pitchFamily="49" charset="0"/>
              </a:rPr>
              <a:t> a, </a:t>
            </a:r>
            <a:r>
              <a:rPr lang="en-US" altLang="tr-TR" sz="1800" b="0" dirty="0" err="1">
                <a:latin typeface="Lucida Console" panose="020B0609040504020204" pitchFamily="49" charset="0"/>
              </a:rPr>
              <a:t>int</a:t>
            </a:r>
            <a:r>
              <a:rPr lang="en-US" altLang="tr-TR" sz="1800" b="0" dirty="0">
                <a:latin typeface="Lucida Console" panose="020B0609040504020204" pitchFamily="49" charset="0"/>
              </a:rPr>
              <a:t> b);</a:t>
            </a:r>
          </a:p>
          <a:p>
            <a:pPr marL="0">
              <a:buFont typeface="Monotype Sorts" pitchFamily="2" charset="2"/>
              <a:buNone/>
              <a:defRPr/>
            </a:pPr>
            <a:endParaRPr lang="en-US" altLang="tr-TR" sz="1800" b="0" dirty="0">
              <a:latin typeface="Lucida Console" panose="020B0609040504020204" pitchFamily="49" charset="0"/>
            </a:endParaRPr>
          </a:p>
          <a:p>
            <a:pPr marL="0">
              <a:buFont typeface="Monotype Sorts" pitchFamily="2" charset="2"/>
              <a:buNone/>
              <a:defRPr/>
            </a:pPr>
            <a:r>
              <a:rPr lang="en-US" altLang="tr-TR" sz="1800" b="0" dirty="0" err="1" smtClean="0">
                <a:latin typeface="Lucida Console" panose="020B0609040504020204" pitchFamily="49" charset="0"/>
              </a:rPr>
              <a:t>int</a:t>
            </a:r>
            <a:r>
              <a:rPr lang="en-US" altLang="tr-TR" sz="1800" b="0" dirty="0" smtClean="0">
                <a:latin typeface="Lucida Console" panose="020B0609040504020204" pitchFamily="49" charset="0"/>
              </a:rPr>
              <a:t> </a:t>
            </a:r>
            <a:r>
              <a:rPr lang="en-US" altLang="tr-TR" sz="1800" b="0" dirty="0">
                <a:latin typeface="Lucida Console" panose="020B0609040504020204" pitchFamily="49" charset="0"/>
              </a:rPr>
              <a:t>main</a:t>
            </a:r>
            <a:r>
              <a:rPr lang="en-US" altLang="tr-TR" sz="1800" b="0" dirty="0" smtClean="0">
                <a:latin typeface="Lucida Console" panose="020B0609040504020204" pitchFamily="49" charset="0"/>
              </a:rPr>
              <a:t>()</a:t>
            </a:r>
            <a:r>
              <a:rPr lang="tr-TR" altLang="tr-TR" sz="1800" b="0" dirty="0" smtClean="0">
                <a:latin typeface="Lucida Console" panose="020B0609040504020204" pitchFamily="49" charset="0"/>
              </a:rPr>
              <a:t> </a:t>
            </a:r>
            <a:r>
              <a:rPr lang="en-US" altLang="tr-TR" sz="1800" b="0" dirty="0" smtClean="0">
                <a:latin typeface="Lucida Console" panose="020B0609040504020204" pitchFamily="49" charset="0"/>
              </a:rPr>
              <a:t>{</a:t>
            </a:r>
            <a:endParaRPr lang="en-US" altLang="tr-TR" sz="1800" b="0" dirty="0">
              <a:latin typeface="Lucida Console" panose="020B0609040504020204" pitchFamily="49" charset="0"/>
            </a:endParaRPr>
          </a:p>
          <a:p>
            <a:pPr marL="0">
              <a:buFont typeface="Monotype Sorts" pitchFamily="2" charset="2"/>
              <a:buNone/>
              <a:defRPr/>
            </a:pPr>
            <a:r>
              <a:rPr lang="en-US" altLang="tr-TR" sz="1800" b="0" dirty="0" smtClean="0">
                <a:latin typeface="Lucida Console" panose="020B0609040504020204" pitchFamily="49" charset="0"/>
              </a:rPr>
              <a:t>   </a:t>
            </a:r>
            <a:r>
              <a:rPr lang="en-US" altLang="tr-TR" sz="1800" b="0" dirty="0" err="1">
                <a:latin typeface="Lucida Console" panose="020B0609040504020204" pitchFamily="49" charset="0"/>
              </a:rPr>
              <a:t>int</a:t>
            </a:r>
            <a:r>
              <a:rPr lang="en-US" altLang="tr-TR" sz="1800" b="0" dirty="0">
                <a:latin typeface="Lucida Console" panose="020B0609040504020204" pitchFamily="49" charset="0"/>
              </a:rPr>
              <a:t> x;</a:t>
            </a:r>
          </a:p>
          <a:p>
            <a:pPr marL="0">
              <a:buFont typeface="Monotype Sorts" pitchFamily="2" charset="2"/>
              <a:buNone/>
              <a:defRPr/>
            </a:pPr>
            <a:r>
              <a:rPr lang="en-US" altLang="tr-TR" sz="1800" b="0" dirty="0" smtClean="0">
                <a:latin typeface="Lucida Console" panose="020B0609040504020204" pitchFamily="49" charset="0"/>
              </a:rPr>
              <a:t>   </a:t>
            </a:r>
            <a:r>
              <a:rPr lang="en-US" altLang="tr-TR" sz="1800" b="0" dirty="0">
                <a:latin typeface="Lucida Console" panose="020B0609040504020204" pitchFamily="49" charset="0"/>
              </a:rPr>
              <a:t>x = max(5,8);</a:t>
            </a:r>
          </a:p>
          <a:p>
            <a:pPr marL="0">
              <a:buFont typeface="Monotype Sorts" pitchFamily="2" charset="2"/>
              <a:buNone/>
              <a:defRPr/>
            </a:pPr>
            <a:r>
              <a:rPr lang="en-US" altLang="tr-TR" sz="1800" b="0" dirty="0" smtClean="0">
                <a:latin typeface="Lucida Console" panose="020B0609040504020204" pitchFamily="49" charset="0"/>
              </a:rPr>
              <a:t>   </a:t>
            </a:r>
            <a:r>
              <a:rPr lang="en-US" altLang="tr-TR" sz="1800" b="0" dirty="0">
                <a:latin typeface="Lucida Console" panose="020B0609040504020204" pitchFamily="49" charset="0"/>
              </a:rPr>
              <a:t>x = max(x,7);</a:t>
            </a:r>
          </a:p>
          <a:p>
            <a:pPr marL="0">
              <a:buFont typeface="Monotype Sorts" pitchFamily="2" charset="2"/>
              <a:buNone/>
              <a:defRPr/>
            </a:pPr>
            <a:r>
              <a:rPr lang="en-US" altLang="tr-TR" sz="1800" b="0" dirty="0" smtClean="0">
                <a:latin typeface="Lucida Console" panose="020B0609040504020204" pitchFamily="49" charset="0"/>
              </a:rPr>
              <a:t>}</a:t>
            </a:r>
            <a:r>
              <a:rPr lang="tr-TR" altLang="tr-TR" sz="1800" b="0" dirty="0" smtClean="0">
                <a:latin typeface="Lucida Console" panose="020B0609040504020204" pitchFamily="49" charset="0"/>
              </a:rPr>
              <a:t> // </a:t>
            </a:r>
            <a:r>
              <a:rPr lang="tr-TR" altLang="tr-TR" sz="1800" b="0" i="1" dirty="0" err="1" smtClean="0">
                <a:latin typeface="Lucida Console" panose="020B0609040504020204" pitchFamily="49" charset="0"/>
              </a:rPr>
              <a:t>end</a:t>
            </a:r>
            <a:r>
              <a:rPr lang="tr-TR" altLang="tr-TR" sz="1800" b="0" i="1" dirty="0" smtClean="0">
                <a:latin typeface="Lucida Console" panose="020B0609040504020204" pitchFamily="49" charset="0"/>
              </a:rPr>
              <a:t> of main </a:t>
            </a:r>
            <a:r>
              <a:rPr lang="tr-TR" altLang="tr-TR" sz="1800" b="0" i="1" dirty="0" err="1" smtClean="0">
                <a:latin typeface="Lucida Console" panose="020B0609040504020204" pitchFamily="49" charset="0"/>
              </a:rPr>
              <a:t>function</a:t>
            </a:r>
            <a:endParaRPr lang="tr-TR" altLang="tr-TR" sz="1800" b="0" i="1" dirty="0" smtClean="0">
              <a:latin typeface="Lucida Console" panose="020B0609040504020204" pitchFamily="49" charset="0"/>
            </a:endParaRPr>
          </a:p>
          <a:p>
            <a:pPr marL="0">
              <a:buFont typeface="Monotype Sorts" pitchFamily="2" charset="2"/>
              <a:buNone/>
              <a:defRPr/>
            </a:pPr>
            <a:endParaRPr lang="en-US" altLang="tr-TR" sz="1800" b="0" dirty="0">
              <a:latin typeface="Lucida Console" panose="020B0609040504020204" pitchFamily="49" charset="0"/>
            </a:endParaRPr>
          </a:p>
          <a:p>
            <a:pPr marL="0" indent="0">
              <a:buFont typeface="Wingdings" panose="05000000000000000000" pitchFamily="2" charset="2"/>
              <a:buNone/>
              <a:defRPr/>
            </a:pPr>
            <a:r>
              <a:rPr lang="tr-TR" altLang="tr-TR" sz="1800" b="0" dirty="0" smtClean="0">
                <a:latin typeface="Lucida Console" panose="020B0609040504020204" pitchFamily="49" charset="0"/>
              </a:rPr>
              <a:t>// </a:t>
            </a:r>
            <a:r>
              <a:rPr lang="tr-TR" altLang="tr-TR" sz="1800" b="0" i="1" dirty="0" err="1" smtClean="0">
                <a:latin typeface="Lucida Console" panose="020B0609040504020204" pitchFamily="49" charset="0"/>
              </a:rPr>
              <a:t>function</a:t>
            </a:r>
            <a:r>
              <a:rPr lang="tr-TR" altLang="tr-TR" sz="1800" b="0" i="1" dirty="0" smtClean="0">
                <a:latin typeface="Lucida Console" panose="020B0609040504020204" pitchFamily="49" charset="0"/>
              </a:rPr>
              <a:t> </a:t>
            </a:r>
            <a:r>
              <a:rPr lang="tr-TR" altLang="tr-TR" sz="1800" b="0" i="1" dirty="0" err="1" smtClean="0">
                <a:latin typeface="Lucida Console" panose="020B0609040504020204" pitchFamily="49" charset="0"/>
              </a:rPr>
              <a:t>definition</a:t>
            </a:r>
            <a:endParaRPr lang="tr-TR" altLang="tr-TR" sz="1800" b="0" i="1" dirty="0" smtClean="0">
              <a:latin typeface="Lucida Console" panose="020B0609040504020204" pitchFamily="49" charset="0"/>
            </a:endParaRPr>
          </a:p>
          <a:p>
            <a:pPr marL="0" indent="0">
              <a:buFont typeface="Wingdings" panose="05000000000000000000" pitchFamily="2" charset="2"/>
              <a:buNone/>
              <a:defRPr/>
            </a:pPr>
            <a:r>
              <a:rPr lang="en-US" altLang="tr-TR" sz="1800" b="0" dirty="0" err="1" smtClean="0">
                <a:latin typeface="Lucida Console" panose="020B0609040504020204" pitchFamily="49" charset="0"/>
              </a:rPr>
              <a:t>int</a:t>
            </a:r>
            <a:r>
              <a:rPr lang="en-US" altLang="tr-TR" sz="1800" b="0" dirty="0" smtClean="0">
                <a:latin typeface="Lucida Console" panose="020B0609040504020204" pitchFamily="49" charset="0"/>
              </a:rPr>
              <a:t> max(</a:t>
            </a:r>
            <a:r>
              <a:rPr lang="en-US" altLang="tr-TR" sz="1800" b="0" dirty="0" err="1" smtClean="0">
                <a:latin typeface="Lucida Console" panose="020B0609040504020204" pitchFamily="49" charset="0"/>
              </a:rPr>
              <a:t>int</a:t>
            </a:r>
            <a:r>
              <a:rPr lang="en-US" altLang="tr-TR" sz="1800" b="0" dirty="0" smtClean="0">
                <a:latin typeface="Lucida Console" panose="020B0609040504020204" pitchFamily="49" charset="0"/>
              </a:rPr>
              <a:t> a, </a:t>
            </a:r>
            <a:r>
              <a:rPr lang="en-US" altLang="tr-TR" sz="1800" b="0" dirty="0" err="1" smtClean="0">
                <a:latin typeface="Lucida Console" panose="020B0609040504020204" pitchFamily="49" charset="0"/>
              </a:rPr>
              <a:t>int</a:t>
            </a:r>
            <a:r>
              <a:rPr lang="en-US" altLang="tr-TR" sz="1800" b="0" dirty="0" smtClean="0">
                <a:latin typeface="Lucida Console" panose="020B0609040504020204" pitchFamily="49" charset="0"/>
              </a:rPr>
              <a:t> b){</a:t>
            </a:r>
          </a:p>
          <a:p>
            <a:pPr marL="0" indent="0">
              <a:buFont typeface="Wingdings" panose="05000000000000000000" pitchFamily="2" charset="2"/>
              <a:buNone/>
              <a:defRPr/>
            </a:pPr>
            <a:r>
              <a:rPr lang="tr-TR" altLang="tr-TR" sz="1800" b="0" dirty="0" smtClean="0">
                <a:latin typeface="Lucida Console" panose="020B0609040504020204" pitchFamily="49" charset="0"/>
              </a:rPr>
              <a:t>   </a:t>
            </a:r>
            <a:r>
              <a:rPr lang="en-US" altLang="tr-TR" sz="1800" b="0" dirty="0" smtClean="0">
                <a:latin typeface="Lucida Console" panose="020B0609040504020204" pitchFamily="49" charset="0"/>
              </a:rPr>
              <a:t>return a&gt;b</a:t>
            </a:r>
            <a:r>
              <a:rPr lang="tr-TR" altLang="tr-TR" sz="1800" b="0" dirty="0" smtClean="0">
                <a:latin typeface="Lucida Console" panose="020B0609040504020204" pitchFamily="49" charset="0"/>
              </a:rPr>
              <a:t> </a:t>
            </a:r>
            <a:r>
              <a:rPr lang="en-US" altLang="tr-TR" sz="1800" b="0" dirty="0" smtClean="0">
                <a:latin typeface="Lucida Console" panose="020B0609040504020204" pitchFamily="49" charset="0"/>
              </a:rPr>
              <a:t>?</a:t>
            </a:r>
            <a:r>
              <a:rPr lang="tr-TR" altLang="tr-TR" sz="1800" b="0" dirty="0" smtClean="0">
                <a:latin typeface="Lucida Console" panose="020B0609040504020204" pitchFamily="49" charset="0"/>
              </a:rPr>
              <a:t> </a:t>
            </a:r>
            <a:r>
              <a:rPr lang="en-US" altLang="tr-TR" sz="1800" b="0" dirty="0" smtClean="0">
                <a:latin typeface="Lucida Console" panose="020B0609040504020204" pitchFamily="49" charset="0"/>
              </a:rPr>
              <a:t>a</a:t>
            </a:r>
            <a:r>
              <a:rPr lang="tr-TR" altLang="tr-TR" sz="1800" b="0" dirty="0" smtClean="0">
                <a:latin typeface="Lucida Console" panose="020B0609040504020204" pitchFamily="49" charset="0"/>
              </a:rPr>
              <a:t> </a:t>
            </a:r>
            <a:r>
              <a:rPr lang="en-US" altLang="tr-TR" sz="1800" b="0" dirty="0" smtClean="0">
                <a:latin typeface="Lucida Console" panose="020B0609040504020204" pitchFamily="49" charset="0"/>
              </a:rPr>
              <a:t>:</a:t>
            </a:r>
            <a:r>
              <a:rPr lang="tr-TR" altLang="tr-TR" sz="1800" b="0" dirty="0" smtClean="0">
                <a:latin typeface="Lucida Console" panose="020B0609040504020204" pitchFamily="49" charset="0"/>
              </a:rPr>
              <a:t> </a:t>
            </a:r>
            <a:r>
              <a:rPr lang="en-US" altLang="tr-TR" sz="1800" b="0" dirty="0" smtClean="0">
                <a:latin typeface="Lucida Console" panose="020B0609040504020204" pitchFamily="49" charset="0"/>
              </a:rPr>
              <a:t>b;</a:t>
            </a:r>
          </a:p>
          <a:p>
            <a:pPr marL="0" indent="0">
              <a:buFont typeface="Wingdings" panose="05000000000000000000" pitchFamily="2" charset="2"/>
              <a:buNone/>
              <a:defRPr/>
            </a:pPr>
            <a:r>
              <a:rPr lang="en-US" altLang="tr-TR" sz="1800" b="0" dirty="0" smtClean="0">
                <a:latin typeface="Lucida Console" panose="020B0609040504020204" pitchFamily="49" charset="0"/>
              </a:rPr>
              <a:t>}</a:t>
            </a:r>
          </a:p>
          <a:p>
            <a:pPr>
              <a:buFont typeface="Monotype Sorts" pitchFamily="2" charset="2"/>
              <a:buNone/>
              <a:defRPr/>
            </a:pPr>
            <a:endParaRPr lang="en-US" altLang="tr-TR" sz="2824" dirty="0"/>
          </a:p>
          <a:p>
            <a:pPr>
              <a:buFont typeface="Monotype Sorts" pitchFamily="2" charset="2"/>
              <a:buNone/>
              <a:defRPr/>
            </a:pPr>
            <a:endParaRPr lang="en-US" altLang="tr-TR" sz="2824" dirty="0">
              <a:latin typeface="Lucida Console" panose="020B0609040504020204" pitchFamily="49" charset="0"/>
            </a:endParaRPr>
          </a:p>
        </p:txBody>
      </p:sp>
      <p:sp>
        <p:nvSpPr>
          <p:cNvPr id="4" name="Line 8"/>
          <p:cNvSpPr>
            <a:spLocks noChangeShapeType="1"/>
          </p:cNvSpPr>
          <p:nvPr/>
        </p:nvSpPr>
        <p:spPr bwMode="auto">
          <a:xfrm flipH="1" flipV="1">
            <a:off x="3810000" y="1371600"/>
            <a:ext cx="1879600" cy="3918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tr-TR"/>
          </a:p>
        </p:txBody>
      </p:sp>
      <p:sp>
        <p:nvSpPr>
          <p:cNvPr id="5" name="Text Box 7"/>
          <p:cNvSpPr txBox="1">
            <a:spLocks noChangeArrowheads="1"/>
          </p:cNvSpPr>
          <p:nvPr/>
        </p:nvSpPr>
        <p:spPr bwMode="auto">
          <a:xfrm>
            <a:off x="4884737" y="1306286"/>
            <a:ext cx="4259263" cy="646113"/>
          </a:xfrm>
          <a:prstGeom prst="rect">
            <a:avLst/>
          </a:prstGeom>
          <a:solidFill>
            <a:schemeClr val="bg1"/>
          </a:solidFill>
          <a:ln w="9525" algn="ctr">
            <a:solidFill>
              <a:schemeClr val="tx1"/>
            </a:solidFill>
            <a:miter lim="800000"/>
            <a:headEnd/>
            <a:tailEnd/>
          </a:ln>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b="1">
                <a:solidFill>
                  <a:schemeClr val="tx1"/>
                </a:solidFill>
                <a:latin typeface="Times New Roman" panose="02020603050405020304" pitchFamily="18" charset="0"/>
                <a:ea typeface="Times New Roman" panose="02020603050405020304" pitchFamily="18" charset="0"/>
                <a:cs typeface="AGaramond" pitchFamily="18" charset="0"/>
              </a:rPr>
              <a:t>Function prototype indicates function will be defined later in the program</a:t>
            </a:r>
          </a:p>
        </p:txBody>
      </p:sp>
      <p:sp>
        <p:nvSpPr>
          <p:cNvPr id="6" name="Line 10"/>
          <p:cNvSpPr>
            <a:spLocks noChangeShapeType="1"/>
          </p:cNvSpPr>
          <p:nvPr/>
        </p:nvSpPr>
        <p:spPr bwMode="auto">
          <a:xfrm flipH="1" flipV="1">
            <a:off x="2971800" y="2708387"/>
            <a:ext cx="1468438"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tr-TR"/>
          </a:p>
        </p:txBody>
      </p:sp>
      <p:sp>
        <p:nvSpPr>
          <p:cNvPr id="7" name="Text Box 9"/>
          <p:cNvSpPr txBox="1">
            <a:spLocks noChangeArrowheads="1"/>
          </p:cNvSpPr>
          <p:nvPr/>
        </p:nvSpPr>
        <p:spPr bwMode="auto">
          <a:xfrm>
            <a:off x="4279900" y="2708387"/>
            <a:ext cx="2819400" cy="369888"/>
          </a:xfrm>
          <a:prstGeom prst="rect">
            <a:avLst/>
          </a:prstGeom>
          <a:solidFill>
            <a:schemeClr val="bg1"/>
          </a:solidFill>
          <a:ln w="9525" algn="ctr">
            <a:solidFill>
              <a:schemeClr val="tx1"/>
            </a:solidFill>
            <a:miter lim="800000"/>
            <a:headEnd/>
            <a:tailEnd/>
          </a:ln>
        </p:spPr>
        <p:txBody>
          <a:bodyP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b="1" dirty="0" smtClean="0">
                <a:solidFill>
                  <a:schemeClr val="tx1"/>
                </a:solidFill>
                <a:latin typeface="Times New Roman" panose="02020603050405020304" pitchFamily="18" charset="0"/>
                <a:ea typeface="Times New Roman" panose="02020603050405020304" pitchFamily="18" charset="0"/>
                <a:cs typeface="AGaramond" pitchFamily="18" charset="0"/>
              </a:rPr>
              <a:t>Function</a:t>
            </a:r>
            <a:r>
              <a:rPr lang="tr-TR" altLang="en-US" sz="1800" b="1" dirty="0" smtClean="0">
                <a:solidFill>
                  <a:schemeClr val="tx1"/>
                </a:solidFill>
                <a:latin typeface="Times New Roman" panose="02020603050405020304" pitchFamily="18" charset="0"/>
                <a:ea typeface="Times New Roman" panose="02020603050405020304" pitchFamily="18" charset="0"/>
                <a:cs typeface="AGaramond" pitchFamily="18" charset="0"/>
              </a:rPr>
              <a:t> is </a:t>
            </a:r>
            <a:r>
              <a:rPr lang="tr-TR" altLang="en-US" sz="1800" b="1" dirty="0" err="1" smtClean="0">
                <a:solidFill>
                  <a:schemeClr val="tx1"/>
                </a:solidFill>
                <a:latin typeface="Times New Roman" panose="02020603050405020304" pitchFamily="18" charset="0"/>
                <a:ea typeface="Times New Roman" panose="02020603050405020304" pitchFamily="18" charset="0"/>
                <a:cs typeface="AGaramond" pitchFamily="18" charset="0"/>
              </a:rPr>
              <a:t>called</a:t>
            </a:r>
            <a:endParaRPr lang="en-US" altLang="en-US" sz="1800" b="1" dirty="0">
              <a:solidFill>
                <a:schemeClr val="tx1"/>
              </a:solidFill>
              <a:latin typeface="Times New Roman" panose="02020603050405020304" pitchFamily="18" charset="0"/>
              <a:ea typeface="Times New Roman" panose="02020603050405020304" pitchFamily="18" charset="0"/>
              <a:cs typeface="AGaramond" pitchFamily="18" charset="0"/>
            </a:endParaRPr>
          </a:p>
        </p:txBody>
      </p:sp>
      <p:sp>
        <p:nvSpPr>
          <p:cNvPr id="8" name="Line 6"/>
          <p:cNvSpPr>
            <a:spLocks noChangeShapeType="1"/>
          </p:cNvSpPr>
          <p:nvPr/>
        </p:nvSpPr>
        <p:spPr bwMode="auto">
          <a:xfrm flipH="1" flipV="1">
            <a:off x="4038600" y="4146663"/>
            <a:ext cx="2032000" cy="1261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tr-TR"/>
          </a:p>
        </p:txBody>
      </p:sp>
      <p:sp>
        <p:nvSpPr>
          <p:cNvPr id="9" name="Text Box 5"/>
          <p:cNvSpPr txBox="1">
            <a:spLocks noChangeArrowheads="1"/>
          </p:cNvSpPr>
          <p:nvPr/>
        </p:nvSpPr>
        <p:spPr bwMode="auto">
          <a:xfrm>
            <a:off x="5803900" y="4120412"/>
            <a:ext cx="2255838" cy="369888"/>
          </a:xfrm>
          <a:prstGeom prst="rect">
            <a:avLst/>
          </a:prstGeom>
          <a:solidFill>
            <a:schemeClr val="bg1"/>
          </a:solidFill>
          <a:ln w="9525" algn="ctr">
            <a:solidFill>
              <a:schemeClr val="tx1"/>
            </a:solidFill>
            <a:miter lim="800000"/>
            <a:headEnd/>
            <a:tailEnd/>
          </a:ln>
        </p:spPr>
        <p:txBody>
          <a:bodyPr wrap="square">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b="1">
                <a:solidFill>
                  <a:schemeClr val="tx1"/>
                </a:solidFill>
                <a:latin typeface="Times New Roman" panose="02020603050405020304" pitchFamily="18" charset="0"/>
                <a:ea typeface="Times New Roman" panose="02020603050405020304" pitchFamily="18" charset="0"/>
                <a:cs typeface="AGaramond" pitchFamily="18" charset="0"/>
              </a:rPr>
              <a:t>Function definition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A6BD757C-4A82-49CD-91F0-2CCD231EF277}" type="slidenum">
              <a:rPr lang="en-US" altLang="en-US" sz="1200" smtClean="0">
                <a:solidFill>
                  <a:schemeClr val="tx1"/>
                </a:solidFill>
              </a:rPr>
              <a:pPr/>
              <a:t>19</a:t>
            </a:fld>
            <a:endParaRPr lang="en-US" altLang="en-US" sz="1200" smtClean="0">
              <a:solidFill>
                <a:schemeClr val="tx1"/>
              </a:solidFill>
            </a:endParaRPr>
          </a:p>
        </p:txBody>
      </p:sp>
      <p:graphicFrame>
        <p:nvGraphicFramePr>
          <p:cNvPr id="44035" name="Object 2"/>
          <p:cNvGraphicFramePr>
            <a:graphicFrameLocks noChangeAspect="1"/>
          </p:cNvGraphicFramePr>
          <p:nvPr/>
        </p:nvGraphicFramePr>
        <p:xfrm>
          <a:off x="0" y="0"/>
          <a:ext cx="7056438" cy="6469063"/>
        </p:xfrm>
        <a:graphic>
          <a:graphicData uri="http://schemas.openxmlformats.org/presentationml/2006/ole">
            <mc:AlternateContent xmlns:mc="http://schemas.openxmlformats.org/markup-compatibility/2006">
              <mc:Choice xmlns:v="urn:schemas-microsoft-com:vml" Requires="v">
                <p:oleObj spid="_x0000_s44114" name="Document" r:id="rId4" imgW="7059168" imgH="6470904" progId="Word.Document.8">
                  <p:embed/>
                </p:oleObj>
              </mc:Choice>
              <mc:Fallback>
                <p:oleObj name="Document" r:id="rId4" imgW="7059168" imgH="6470904"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469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6"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44037" name="Line 6"/>
          <p:cNvSpPr>
            <a:spLocks noChangeShapeType="1"/>
          </p:cNvSpPr>
          <p:nvPr/>
        </p:nvSpPr>
        <p:spPr bwMode="auto">
          <a:xfrm flipH="1">
            <a:off x="5181600" y="4876800"/>
            <a:ext cx="1790700" cy="35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tr-TR"/>
          </a:p>
        </p:txBody>
      </p:sp>
      <p:sp>
        <p:nvSpPr>
          <p:cNvPr id="44038" name="Line 8"/>
          <p:cNvSpPr>
            <a:spLocks noChangeShapeType="1"/>
          </p:cNvSpPr>
          <p:nvPr/>
        </p:nvSpPr>
        <p:spPr bwMode="auto">
          <a:xfrm flipH="1" flipV="1">
            <a:off x="4191000" y="990600"/>
            <a:ext cx="1316038"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44039" name="Line 10"/>
          <p:cNvSpPr>
            <a:spLocks noChangeShapeType="1"/>
          </p:cNvSpPr>
          <p:nvPr/>
        </p:nvSpPr>
        <p:spPr bwMode="auto">
          <a:xfrm flipH="1" flipV="1">
            <a:off x="2895600" y="2971800"/>
            <a:ext cx="846138"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44040" name="Text Box 7"/>
          <p:cNvSpPr txBox="1">
            <a:spLocks noChangeArrowheads="1"/>
          </p:cNvSpPr>
          <p:nvPr/>
        </p:nvSpPr>
        <p:spPr bwMode="auto">
          <a:xfrm>
            <a:off x="4702175" y="1066800"/>
            <a:ext cx="4259263" cy="646113"/>
          </a:xfrm>
          <a:prstGeom prst="rect">
            <a:avLst/>
          </a:prstGeom>
          <a:solidFill>
            <a:schemeClr val="bg1"/>
          </a:solidFill>
          <a:ln w="9525" algn="ctr">
            <a:solidFill>
              <a:schemeClr val="tx1"/>
            </a:solidFill>
            <a:miter lim="800000"/>
            <a:headEnd/>
            <a:tailEnd/>
          </a:ln>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b="1">
                <a:solidFill>
                  <a:schemeClr val="tx1"/>
                </a:solidFill>
                <a:latin typeface="Times New Roman" panose="02020603050405020304" pitchFamily="18" charset="0"/>
                <a:ea typeface="Times New Roman" panose="02020603050405020304" pitchFamily="18" charset="0"/>
                <a:cs typeface="AGaramond" pitchFamily="18" charset="0"/>
              </a:rPr>
              <a:t>Function prototype indicates function will be defined later in the program</a:t>
            </a:r>
          </a:p>
        </p:txBody>
      </p:sp>
      <p:sp>
        <p:nvSpPr>
          <p:cNvPr id="44041" name="Text Box 9"/>
          <p:cNvSpPr txBox="1">
            <a:spLocks noChangeArrowheads="1"/>
          </p:cNvSpPr>
          <p:nvPr/>
        </p:nvSpPr>
        <p:spPr bwMode="auto">
          <a:xfrm>
            <a:off x="3581400" y="2971800"/>
            <a:ext cx="2819400" cy="369888"/>
          </a:xfrm>
          <a:prstGeom prst="rect">
            <a:avLst/>
          </a:prstGeom>
          <a:solidFill>
            <a:schemeClr val="bg1"/>
          </a:solidFill>
          <a:ln w="9525" algn="ctr">
            <a:solidFill>
              <a:schemeClr val="tx1"/>
            </a:solidFill>
            <a:miter lim="800000"/>
            <a:headEnd/>
            <a:tailEnd/>
          </a:ln>
        </p:spPr>
        <p:txBody>
          <a:bodyP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b="1">
                <a:solidFill>
                  <a:schemeClr val="tx1"/>
                </a:solidFill>
                <a:latin typeface="Times New Roman" panose="02020603050405020304" pitchFamily="18" charset="0"/>
                <a:ea typeface="Times New Roman" panose="02020603050405020304" pitchFamily="18" charset="0"/>
                <a:cs typeface="AGaramond" pitchFamily="18" charset="0"/>
              </a:rPr>
              <a:t>Call to </a:t>
            </a:r>
            <a:r>
              <a:rPr lang="en-US" altLang="en-US" sz="1800" b="1">
                <a:solidFill>
                  <a:schemeClr val="tx1"/>
                </a:solidFill>
                <a:latin typeface="Courier New" panose="02070309020205020404" pitchFamily="49" charset="0"/>
                <a:ea typeface="Times New Roman" panose="02020603050405020304" pitchFamily="18" charset="0"/>
                <a:cs typeface="AGaramond" pitchFamily="18" charset="0"/>
              </a:rPr>
              <a:t>square</a:t>
            </a:r>
            <a:r>
              <a:rPr lang="en-US" altLang="en-US" sz="1800" b="1">
                <a:solidFill>
                  <a:schemeClr val="tx1"/>
                </a:solidFill>
                <a:latin typeface="Times New Roman" panose="02020603050405020304" pitchFamily="18" charset="0"/>
                <a:ea typeface="Times New Roman" panose="02020603050405020304" pitchFamily="18" charset="0"/>
                <a:cs typeface="AGaramond" pitchFamily="18" charset="0"/>
              </a:rPr>
              <a:t> function</a:t>
            </a:r>
          </a:p>
        </p:txBody>
      </p:sp>
      <p:sp>
        <p:nvSpPr>
          <p:cNvPr id="44042" name="Text Box 5"/>
          <p:cNvSpPr txBox="1">
            <a:spLocks noChangeArrowheads="1"/>
          </p:cNvSpPr>
          <p:nvPr/>
        </p:nvSpPr>
        <p:spPr bwMode="auto">
          <a:xfrm>
            <a:off x="6705600" y="4724400"/>
            <a:ext cx="2255838" cy="369888"/>
          </a:xfrm>
          <a:prstGeom prst="rect">
            <a:avLst/>
          </a:prstGeom>
          <a:solidFill>
            <a:schemeClr val="bg1"/>
          </a:solidFill>
          <a:ln w="9525" algn="ctr">
            <a:solidFill>
              <a:schemeClr val="tx1"/>
            </a:solidFill>
            <a:miter lim="800000"/>
            <a:headEnd/>
            <a:tailEnd/>
          </a:ln>
        </p:spPr>
        <p:txBody>
          <a:bodyP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b="1">
                <a:solidFill>
                  <a:schemeClr val="tx1"/>
                </a:solidFill>
                <a:latin typeface="Times New Roman" panose="02020603050405020304" pitchFamily="18" charset="0"/>
                <a:ea typeface="Times New Roman" panose="02020603050405020304" pitchFamily="18" charset="0"/>
                <a:cs typeface="AGaramond" pitchFamily="18" charset="0"/>
              </a:rPr>
              <a:t>Function definition</a:t>
            </a:r>
          </a:p>
        </p:txBody>
      </p:sp>
      <p:sp>
        <p:nvSpPr>
          <p:cNvPr id="44043" name="Rectangle 3"/>
          <p:cNvSpPr txBox="1">
            <a:spLocks noChangeArrowheads="1"/>
          </p:cNvSpPr>
          <p:nvPr/>
        </p:nvSpPr>
        <p:spPr bwMode="auto">
          <a:xfrm>
            <a:off x="5638800" y="3384550"/>
            <a:ext cx="3429000" cy="1201738"/>
          </a:xfrm>
          <a:prstGeom prst="rect">
            <a:avLst/>
          </a:prstGeom>
          <a:solidFill>
            <a:schemeClr val="bg1"/>
          </a:solidFill>
          <a:ln w="9525" algn="ctr">
            <a:solidFill>
              <a:schemeClr val="tx1"/>
            </a:solidFill>
            <a:miter lim="800000"/>
            <a:headEnd/>
            <a:tailEnd/>
          </a:ln>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b="1">
                <a:solidFill>
                  <a:schemeClr val="tx1"/>
                </a:solidFill>
                <a:latin typeface="Times New Roman" panose="02020603050405020304" pitchFamily="18" charset="0"/>
                <a:ea typeface="Times New Roman" panose="02020603050405020304" pitchFamily="18" charset="0"/>
                <a:cs typeface="AGaramond" pitchFamily="18" charset="0"/>
              </a:rPr>
              <a:t>Place a blank line between function definitions to separate the functions and enhance program readability.</a:t>
            </a:r>
          </a:p>
        </p:txBody>
      </p:sp>
      <p:sp>
        <p:nvSpPr>
          <p:cNvPr id="44044" name="Line 10"/>
          <p:cNvSpPr>
            <a:spLocks noChangeShapeType="1"/>
          </p:cNvSpPr>
          <p:nvPr/>
        </p:nvSpPr>
        <p:spPr bwMode="auto">
          <a:xfrm flipH="1">
            <a:off x="1143000" y="4267200"/>
            <a:ext cx="4405313"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lvl1pPr>
              <a:lnSpc>
                <a:spcPct val="95000"/>
              </a:lnSpc>
              <a:spcAft>
                <a:spcPct val="20000"/>
              </a:spcAft>
              <a:buClr>
                <a:srgbClr val="4E87C6"/>
              </a:buClr>
              <a:buFont typeface="Wingdings" panose="05000000000000000000" pitchFamily="2" charset="2"/>
              <a:buChar char="§"/>
              <a:defRPr sz="2800" b="1">
                <a:solidFill>
                  <a:srgbClr val="000000"/>
                </a:solidFill>
                <a:latin typeface="Arial" panose="020B0604020202020204" pitchFamily="34" charset="0"/>
              </a:defRPr>
            </a:lvl1pPr>
            <a:lvl2pPr marL="742950" indent="-285750">
              <a:lnSpc>
                <a:spcPct val="95000"/>
              </a:lnSpc>
              <a:spcAft>
                <a:spcPct val="30000"/>
              </a:spcAft>
              <a:buFont typeface="Arial" panose="020B0604020202020204" pitchFamily="34" charset="0"/>
              <a:buChar char="–"/>
              <a:defRPr sz="2200" b="1">
                <a:solidFill>
                  <a:srgbClr val="000000"/>
                </a:solidFill>
                <a:latin typeface="Arial" panose="020B0604020202020204" pitchFamily="34" charset="0"/>
              </a:defRPr>
            </a:lvl2pPr>
            <a:lvl3pPr marL="1143000" indent="-228600">
              <a:spcBef>
                <a:spcPct val="20000"/>
              </a:spcBef>
              <a:buFont typeface="Times" panose="02020603050405020304" pitchFamily="18" charset="0"/>
              <a:buChar char="•"/>
              <a:defRPr sz="2000">
                <a:solidFill>
                  <a:schemeClr val="tx1"/>
                </a:solidFill>
                <a:latin typeface="Arial" panose="020B0604020202020204" pitchFamily="34" charset="0"/>
              </a:defRPr>
            </a:lvl3pPr>
            <a:lvl4pPr marL="1600200" indent="-228600">
              <a:spcBef>
                <a:spcPct val="20000"/>
              </a:spcBef>
              <a:buFont typeface="Times" panose="02020603050405020304" pitchFamily="18" charset="0"/>
              <a:buChar char="–"/>
              <a:defRPr sz="2000">
                <a:solidFill>
                  <a:schemeClr val="tx1"/>
                </a:solidFill>
                <a:latin typeface="Arial" panose="020B0604020202020204" pitchFamily="34" charset="0"/>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defRPr>
            </a:lvl9pPr>
          </a:lstStyle>
          <a:p>
            <a:pPr>
              <a:lnSpc>
                <a:spcPct val="100000"/>
              </a:lnSpc>
              <a:spcAft>
                <a:spcPct val="0"/>
              </a:spcAft>
              <a:buClrTx/>
              <a:buFontTx/>
              <a:buNone/>
            </a:pPr>
            <a:fld id="{4F1FA931-0768-4003-87A0-BD9C842B22B2}" type="slidenum">
              <a:rPr lang="en-US" altLang="en-US" sz="1200" b="0" smtClean="0">
                <a:solidFill>
                  <a:schemeClr val="tx1"/>
                </a:solidFill>
              </a:rPr>
              <a:pPr>
                <a:lnSpc>
                  <a:spcPct val="100000"/>
                </a:lnSpc>
                <a:spcAft>
                  <a:spcPct val="0"/>
                </a:spcAft>
                <a:buClrTx/>
                <a:buFontTx/>
                <a:buNone/>
              </a:pPr>
              <a:t>2</a:t>
            </a:fld>
            <a:endParaRPr lang="en-US" altLang="en-US" sz="1200" b="0" smtClean="0">
              <a:solidFill>
                <a:schemeClr val="tx1"/>
              </a:solidFill>
            </a:endParaRPr>
          </a:p>
        </p:txBody>
      </p:sp>
      <p:sp>
        <p:nvSpPr>
          <p:cNvPr id="16387" name="Rectangle 2"/>
          <p:cNvSpPr>
            <a:spLocks noGrp="1" noChangeArrowheads="1"/>
          </p:cNvSpPr>
          <p:nvPr>
            <p:ph type="title"/>
          </p:nvPr>
        </p:nvSpPr>
        <p:spPr/>
        <p:txBody>
          <a:bodyPr/>
          <a:lstStyle/>
          <a:p>
            <a:pPr eaLnBrk="1" hangingPunct="1"/>
            <a:r>
              <a:rPr lang="en-US" altLang="en-US" sz="3200" smtClean="0"/>
              <a:t>OBJECTIVES</a:t>
            </a:r>
          </a:p>
        </p:txBody>
      </p:sp>
      <p:sp>
        <p:nvSpPr>
          <p:cNvPr id="16388" name="Rectangle 5"/>
          <p:cNvSpPr>
            <a:spLocks noGrp="1" noChangeArrowheads="1"/>
          </p:cNvSpPr>
          <p:nvPr>
            <p:ph type="body" idx="1"/>
          </p:nvPr>
        </p:nvSpPr>
        <p:spPr>
          <a:xfrm>
            <a:off x="990600" y="1255713"/>
            <a:ext cx="7956550" cy="4702175"/>
          </a:xfrm>
        </p:spPr>
        <p:txBody>
          <a:bodyPr/>
          <a:lstStyle/>
          <a:p>
            <a:pPr eaLnBrk="1" hangingPunct="1">
              <a:buFont typeface="Wingdings" panose="05000000000000000000" pitchFamily="2" charset="2"/>
              <a:buNone/>
            </a:pPr>
            <a:r>
              <a:rPr lang="en-US" altLang="en-US" sz="2400" b="0" smtClean="0">
                <a:ea typeface="Times New Roman" panose="02020603050405020304" pitchFamily="18" charset="0"/>
                <a:cs typeface="Goudy Sans Book" pitchFamily="34" charset="0"/>
              </a:rPr>
              <a:t>In this chapter you will learn: </a:t>
            </a:r>
          </a:p>
          <a:p>
            <a:pPr eaLnBrk="1" hangingPunct="1"/>
            <a:r>
              <a:rPr lang="en-US" altLang="en-US" sz="2400" b="0" smtClean="0">
                <a:ea typeface="Times New Roman" panose="02020603050405020304" pitchFamily="18" charset="0"/>
                <a:cs typeface="Goudy Sans Book" pitchFamily="34" charset="0"/>
              </a:rPr>
              <a:t>To construct programs modularly from small pieces called functions.</a:t>
            </a:r>
          </a:p>
          <a:p>
            <a:pPr eaLnBrk="1" hangingPunct="1"/>
            <a:r>
              <a:rPr lang="en-US" altLang="en-US" sz="2400" b="0" smtClean="0">
                <a:ea typeface="Times New Roman" panose="02020603050405020304" pitchFamily="18" charset="0"/>
                <a:cs typeface="Goudy Sans Book" pitchFamily="34" charset="0"/>
              </a:rPr>
              <a:t>The common math functions available in the C Standard Library.</a:t>
            </a:r>
          </a:p>
          <a:p>
            <a:pPr eaLnBrk="1" hangingPunct="1"/>
            <a:r>
              <a:rPr lang="en-US" altLang="en-US" sz="2400" b="0" smtClean="0">
                <a:ea typeface="Times New Roman" panose="02020603050405020304" pitchFamily="18" charset="0"/>
                <a:cs typeface="Goudy Sans Book" pitchFamily="34" charset="0"/>
              </a:rPr>
              <a:t>To create new functions.</a:t>
            </a:r>
          </a:p>
          <a:p>
            <a:pPr eaLnBrk="1" hangingPunct="1"/>
            <a:r>
              <a:rPr lang="en-US" altLang="en-US" sz="2400" b="0" smtClean="0">
                <a:ea typeface="Times New Roman" panose="02020603050405020304" pitchFamily="18" charset="0"/>
                <a:cs typeface="Goudy Sans Book" pitchFamily="34" charset="0"/>
              </a:rPr>
              <a:t>The mechanisms used to pass information between functions.</a:t>
            </a:r>
          </a:p>
          <a:p>
            <a:pPr eaLnBrk="1" hangingPunct="1"/>
            <a:r>
              <a:rPr lang="en-US" altLang="en-US" sz="2400" b="0" smtClean="0">
                <a:ea typeface="Times New Roman" panose="02020603050405020304" pitchFamily="18" charset="0"/>
                <a:cs typeface="Goudy Sans Book" pitchFamily="34" charset="0"/>
              </a:rPr>
              <a:t>Simulation techniques using random num­ber generation.</a:t>
            </a:r>
          </a:p>
          <a:p>
            <a:pPr eaLnBrk="1" hangingPunct="1"/>
            <a:r>
              <a:rPr lang="en-US" altLang="en-US" sz="2400" b="0" smtClean="0">
                <a:ea typeface="Times New Roman" panose="02020603050405020304" pitchFamily="18" charset="0"/>
                <a:cs typeface="Goudy Sans Book" pitchFamily="34" charset="0"/>
              </a:rPr>
              <a:t>How to write and use recursive functions, i.e., functions that call themselves.</a:t>
            </a:r>
            <a:endParaRPr lang="en-US" altLang="en-US" sz="2400" smtClean="0">
              <a:ea typeface="Times New Roman" panose="02020603050405020304" pitchFamily="18" charset="0"/>
              <a:cs typeface="Goudy Sans Boo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6A2805CB-C46D-4205-95C2-7D3CDBE2CA80}" type="slidenum">
              <a:rPr lang="en-US" altLang="en-US" sz="1200" b="0" smtClean="0">
                <a:solidFill>
                  <a:schemeClr val="tx1"/>
                </a:solidFill>
                <a:latin typeface="Arial" panose="020B0604020202020204" pitchFamily="34" charset="0"/>
              </a:rPr>
              <a:pPr>
                <a:lnSpc>
                  <a:spcPct val="100000"/>
                </a:lnSpc>
                <a:spcAft>
                  <a:spcPct val="0"/>
                </a:spcAft>
                <a:buClrTx/>
              </a:pPr>
              <a:t>20</a:t>
            </a:fld>
            <a:endParaRPr lang="en-US" altLang="en-US" sz="1200" b="0" smtClean="0">
              <a:solidFill>
                <a:schemeClr val="tx1"/>
              </a:solidFill>
              <a:latin typeface="Arial" panose="020B0604020202020204" pitchFamily="34" charset="0"/>
            </a:endParaRPr>
          </a:p>
        </p:txBody>
      </p:sp>
      <p:sp>
        <p:nvSpPr>
          <p:cNvPr id="46083"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Common Programming Error 5.1</a:t>
            </a:r>
          </a:p>
        </p:txBody>
      </p:sp>
      <p:sp>
        <p:nvSpPr>
          <p:cNvPr id="46084" name="Rectangle 3"/>
          <p:cNvSpPr>
            <a:spLocks noGrp="1" noChangeArrowheads="1"/>
          </p:cNvSpPr>
          <p:nvPr>
            <p:ph type="body" idx="1"/>
          </p:nvPr>
        </p:nvSpPr>
        <p:spPr>
          <a:xfrm>
            <a:off x="912813" y="1708944"/>
            <a:ext cx="7164387" cy="1144588"/>
          </a:xfrm>
          <a:noFill/>
        </p:spPr>
        <p:txBody>
          <a:bodyPr anchor="t"/>
          <a:lstStyle/>
          <a:p>
            <a:pPr eaLnBrk="1" hangingPunct="1">
              <a:lnSpc>
                <a:spcPct val="95000"/>
              </a:lnSpc>
            </a:pPr>
            <a:r>
              <a:rPr lang="en-US" altLang="en-US" sz="2400" dirty="0" smtClean="0"/>
              <a:t>Omitting the return-value-type in a function definition is a syntax error if the function prototype specifies a return type other than </a:t>
            </a:r>
            <a:r>
              <a:rPr lang="en-US" altLang="en-US" sz="2400" dirty="0" smtClean="0">
                <a:latin typeface="Lucida Console" panose="020B0609040504020204" pitchFamily="49" charset="0"/>
              </a:rPr>
              <a:t>int</a:t>
            </a:r>
            <a:r>
              <a:rPr lang="en-US" altLang="en-US" sz="2400" dirty="0" smtClean="0"/>
              <a:t>.</a:t>
            </a:r>
          </a:p>
        </p:txBody>
      </p:sp>
      <p:sp>
        <p:nvSpPr>
          <p:cNvPr id="2" name="Flowchart: Process 1"/>
          <p:cNvSpPr/>
          <p:nvPr/>
        </p:nvSpPr>
        <p:spPr>
          <a:xfrm>
            <a:off x="2208213" y="2950029"/>
            <a:ext cx="4572000" cy="2819233"/>
          </a:xfrm>
          <a:prstGeom prst="flowChartProcess">
            <a:avLst/>
          </a:prstGeom>
          <a:solidFill>
            <a:schemeClr val="bg1"/>
          </a:solidFill>
          <a:ln w="28575">
            <a:noFill/>
            <a:prstDash val="dash"/>
          </a:ln>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defRPr/>
            </a:pPr>
            <a:r>
              <a:rPr lang="en-US" altLang="en-US" sz="2400" dirty="0">
                <a:solidFill>
                  <a:srgbClr val="000000"/>
                </a:solidFill>
                <a:latin typeface="Calibri" panose="020F0502020204030204" pitchFamily="34" charset="0"/>
              </a:rPr>
              <a:t>double</a:t>
            </a:r>
            <a:r>
              <a:rPr lang="en-US" altLang="en-US" dirty="0">
                <a:solidFill>
                  <a:srgbClr val="000000"/>
                </a:solidFill>
                <a:latin typeface="Calibri" panose="020F0502020204030204" pitchFamily="34" charset="0"/>
              </a:rPr>
              <a:t>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(parameter-list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main {</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  }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 parameter-list )</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   declarations and statements, calculations of x</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return x; </a:t>
            </a:r>
            <a:r>
              <a:rPr lang="en-US" altLang="en-US" b="1" dirty="0">
                <a:solidFill>
                  <a:srgbClr val="000000"/>
                </a:solidFill>
                <a:latin typeface="+mj-lt"/>
              </a:rPr>
              <a:t/>
            </a:r>
            <a:br>
              <a:rPr lang="en-US" altLang="en-US" b="1" dirty="0">
                <a:solidFill>
                  <a:srgbClr val="000000"/>
                </a:solidFill>
                <a:latin typeface="+mj-lt"/>
              </a:rPr>
            </a:br>
            <a:r>
              <a:rPr lang="en-US" altLang="en-US" dirty="0">
                <a:solidFill>
                  <a:srgbClr val="000000"/>
                </a:solidFill>
                <a:latin typeface="+mj-lt"/>
              </a:rPr>
              <a:t>} </a:t>
            </a:r>
          </a:p>
        </p:txBody>
      </p:sp>
      <p:sp>
        <p:nvSpPr>
          <p:cNvPr id="6" name="Oval 5"/>
          <p:cNvSpPr>
            <a:spLocks noChangeArrowheads="1"/>
          </p:cNvSpPr>
          <p:nvPr/>
        </p:nvSpPr>
        <p:spPr bwMode="auto">
          <a:xfrm>
            <a:off x="2057400" y="2853531"/>
            <a:ext cx="1152000" cy="504000"/>
          </a:xfrm>
          <a:prstGeom prst="ellipse">
            <a:avLst/>
          </a:prstGeom>
          <a:noFill/>
          <a:ln w="28575" algn="ctr">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Aft>
                <a:spcPct val="25000"/>
              </a:spcAft>
              <a:buClr>
                <a:schemeClr val="tx1"/>
              </a:buClr>
            </a:pPr>
            <a:endParaRPr lang="tr-TR" altLang="tr-TR">
              <a:ea typeface="Times New Roman" panose="02020603050405020304" pitchFamily="18" charset="0"/>
              <a:cs typeface="AGaramond" pitchFamily="18" charset="0"/>
            </a:endParaRPr>
          </a:p>
        </p:txBody>
      </p:sp>
      <p:cxnSp>
        <p:nvCxnSpPr>
          <p:cNvPr id="4" name="Straight Arrow Connector 3"/>
          <p:cNvCxnSpPr>
            <a:cxnSpLocks noChangeShapeType="1"/>
          </p:cNvCxnSpPr>
          <p:nvPr/>
        </p:nvCxnSpPr>
        <p:spPr bwMode="auto">
          <a:xfrm>
            <a:off x="1447800" y="2971800"/>
            <a:ext cx="760413" cy="1600200"/>
          </a:xfrm>
          <a:prstGeom prst="straightConnector1">
            <a:avLst/>
          </a:prstGeom>
          <a:noFill/>
          <a:ln w="28575" algn="ctr">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AA6FEDCB-AEE4-47E0-9DC2-677FC69C78EC}" type="slidenum">
              <a:rPr lang="en-US" altLang="en-US" sz="1200" b="0" smtClean="0">
                <a:solidFill>
                  <a:schemeClr val="tx1"/>
                </a:solidFill>
                <a:latin typeface="Arial" panose="020B0604020202020204" pitchFamily="34" charset="0"/>
              </a:rPr>
              <a:pPr>
                <a:lnSpc>
                  <a:spcPct val="100000"/>
                </a:lnSpc>
                <a:spcAft>
                  <a:spcPct val="0"/>
                </a:spcAft>
                <a:buClrTx/>
              </a:pPr>
              <a:t>21</a:t>
            </a:fld>
            <a:endParaRPr lang="en-US" altLang="en-US" sz="1200" b="0" smtClean="0">
              <a:solidFill>
                <a:schemeClr val="tx1"/>
              </a:solidFill>
              <a:latin typeface="Arial" panose="020B0604020202020204" pitchFamily="34" charset="0"/>
            </a:endParaRPr>
          </a:p>
        </p:txBody>
      </p:sp>
      <p:sp>
        <p:nvSpPr>
          <p:cNvPr id="48131"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Common Programming Error 5.2</a:t>
            </a:r>
          </a:p>
        </p:txBody>
      </p:sp>
      <p:sp>
        <p:nvSpPr>
          <p:cNvPr id="48132" name="Rectangle 3"/>
          <p:cNvSpPr>
            <a:spLocks noGrp="1" noChangeArrowheads="1"/>
          </p:cNvSpPr>
          <p:nvPr>
            <p:ph type="body" idx="1"/>
          </p:nvPr>
        </p:nvSpPr>
        <p:spPr>
          <a:xfrm>
            <a:off x="938213" y="1676400"/>
            <a:ext cx="7164387" cy="1422400"/>
          </a:xfrm>
          <a:noFill/>
        </p:spPr>
        <p:txBody>
          <a:bodyPr anchor="t"/>
          <a:lstStyle/>
          <a:p>
            <a:pPr eaLnBrk="1" hangingPunct="1"/>
            <a:r>
              <a:rPr lang="en-US" altLang="en-US" sz="2400" smtClean="0"/>
              <a:t>Forgetting to return a value from a function that is supposed to return a value can lead to unexpected errors. The C standard states that the result of this omission is undefined. </a:t>
            </a:r>
          </a:p>
        </p:txBody>
      </p:sp>
      <p:sp>
        <p:nvSpPr>
          <p:cNvPr id="5" name="Flowchart: Alternate Process 4"/>
          <p:cNvSpPr/>
          <p:nvPr/>
        </p:nvSpPr>
        <p:spPr>
          <a:xfrm>
            <a:off x="2209800" y="3124200"/>
            <a:ext cx="4572000" cy="2717340"/>
          </a:xfrm>
          <a:prstGeom prst="flowChartAlternateProcess">
            <a:avLst/>
          </a:prstGeom>
          <a:solidFill>
            <a:schemeClr val="bg1"/>
          </a:solidFill>
          <a:ln w="28575">
            <a:noFill/>
            <a:prstDash val="dash"/>
          </a:ln>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pPr>
            <a:r>
              <a:rPr lang="en-US" altLang="en-US" dirty="0">
                <a:solidFill>
                  <a:srgbClr val="000000"/>
                </a:solidFill>
                <a:latin typeface="Calibri" panose="020F0502020204030204" pitchFamily="34" charset="0"/>
              </a:rPr>
              <a:t>double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(parameter-list );</a:t>
            </a:r>
          </a:p>
          <a:p>
            <a:pPr marL="0" lvl="2" indent="-228600" eaLnBrk="1" hangingPunct="1">
              <a:lnSpc>
                <a:spcPct val="90000"/>
              </a:lnSpc>
              <a:spcAft>
                <a:spcPct val="25000"/>
              </a:spcAft>
              <a:buClr>
                <a:srgbClr val="4F87C6"/>
              </a:buCl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main {</a:t>
            </a:r>
          </a:p>
          <a:p>
            <a:pPr marL="0" lvl="2" indent="-228600" eaLnBrk="1" hangingPunct="1">
              <a:lnSpc>
                <a:spcPct val="90000"/>
              </a:lnSpc>
              <a:spcAft>
                <a:spcPct val="25000"/>
              </a:spcAft>
              <a:buClr>
                <a:srgbClr val="4F87C6"/>
              </a:buClr>
            </a:pPr>
            <a:r>
              <a:rPr lang="en-US" altLang="en-US" dirty="0">
                <a:solidFill>
                  <a:srgbClr val="000000"/>
                </a:solidFill>
                <a:latin typeface="Calibri" panose="020F0502020204030204" pitchFamily="34" charset="0"/>
              </a:rPr>
              <a:t>…  }  </a:t>
            </a:r>
          </a:p>
          <a:p>
            <a:pPr marL="0" lvl="2" indent="-228600" eaLnBrk="1" hangingPunct="1">
              <a:lnSpc>
                <a:spcPct val="90000"/>
              </a:lnSpc>
              <a:spcAft>
                <a:spcPct val="25000"/>
              </a:spcAft>
              <a:buClr>
                <a:srgbClr val="4F87C6"/>
              </a:buCl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pPr>
            <a:r>
              <a:rPr lang="en-US" altLang="en-US" dirty="0">
                <a:solidFill>
                  <a:srgbClr val="000000"/>
                </a:solidFill>
                <a:latin typeface="Calibri" panose="020F0502020204030204" pitchFamily="34" charset="0"/>
              </a:rPr>
              <a:t>double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 parameter-list )</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   declarations and statements</a:t>
            </a:r>
          </a:p>
          <a:p>
            <a:pPr marL="0" lvl="2" indent="-228600" eaLnBrk="1" hangingPunct="1">
              <a:lnSpc>
                <a:spcPct val="90000"/>
              </a:lnSpc>
              <a:spcAft>
                <a:spcPct val="25000"/>
              </a:spcAft>
              <a:buClr>
                <a:srgbClr val="4F87C6"/>
              </a:buClr>
            </a:pPr>
            <a:r>
              <a:rPr lang="en-US" altLang="en-US" dirty="0">
                <a:solidFill>
                  <a:srgbClr val="000000"/>
                </a:solidFill>
                <a:latin typeface="Calibri" panose="020F0502020204030204" pitchFamily="34" charset="0"/>
              </a:rPr>
              <a:t>} </a:t>
            </a:r>
          </a:p>
        </p:txBody>
      </p:sp>
      <p:cxnSp>
        <p:nvCxnSpPr>
          <p:cNvPr id="6" name="Straight Arrow Connector 5"/>
          <p:cNvCxnSpPr>
            <a:cxnSpLocks noChangeShapeType="1"/>
          </p:cNvCxnSpPr>
          <p:nvPr/>
        </p:nvCxnSpPr>
        <p:spPr bwMode="auto">
          <a:xfrm>
            <a:off x="1143000" y="3124200"/>
            <a:ext cx="1295400" cy="2060575"/>
          </a:xfrm>
          <a:prstGeom prst="straightConnector1">
            <a:avLst/>
          </a:prstGeom>
          <a:noFill/>
          <a:ln w="28575" algn="ctr">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D692C632-32C6-4B8F-A519-9F5BC76E1D26}" type="slidenum">
              <a:rPr lang="en-US" altLang="en-US" sz="1200" b="0" smtClean="0">
                <a:solidFill>
                  <a:schemeClr val="tx1"/>
                </a:solidFill>
                <a:latin typeface="Arial" panose="020B0604020202020204" pitchFamily="34" charset="0"/>
              </a:rPr>
              <a:pPr>
                <a:lnSpc>
                  <a:spcPct val="100000"/>
                </a:lnSpc>
                <a:spcAft>
                  <a:spcPct val="0"/>
                </a:spcAft>
                <a:buClrTx/>
              </a:pPr>
              <a:t>22</a:t>
            </a:fld>
            <a:endParaRPr lang="en-US" altLang="en-US" sz="1200" b="0" smtClean="0">
              <a:solidFill>
                <a:schemeClr val="tx1"/>
              </a:solidFill>
              <a:latin typeface="Arial" panose="020B0604020202020204" pitchFamily="34" charset="0"/>
            </a:endParaRPr>
          </a:p>
        </p:txBody>
      </p:sp>
      <p:sp>
        <p:nvSpPr>
          <p:cNvPr id="56323"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Common Programming Error 5.3</a:t>
            </a:r>
          </a:p>
        </p:txBody>
      </p:sp>
      <p:sp>
        <p:nvSpPr>
          <p:cNvPr id="56324" name="Rectangle 3"/>
          <p:cNvSpPr>
            <a:spLocks noGrp="1" noChangeArrowheads="1"/>
          </p:cNvSpPr>
          <p:nvPr>
            <p:ph type="body" idx="1"/>
          </p:nvPr>
        </p:nvSpPr>
        <p:spPr>
          <a:xfrm>
            <a:off x="1143000" y="1676400"/>
            <a:ext cx="7164388" cy="757238"/>
          </a:xfrm>
          <a:noFill/>
        </p:spPr>
        <p:txBody>
          <a:bodyPr anchor="t"/>
          <a:lstStyle/>
          <a:p>
            <a:pPr eaLnBrk="1" hangingPunct="1"/>
            <a:r>
              <a:rPr lang="en-US" altLang="en-US" sz="2400" smtClean="0"/>
              <a:t>Returning a value from a function with a </a:t>
            </a:r>
            <a:r>
              <a:rPr lang="en-US" altLang="en-US" sz="2400" smtClean="0">
                <a:latin typeface="Lucida Console" panose="020B0609040504020204" pitchFamily="49" charset="0"/>
              </a:rPr>
              <a:t>void</a:t>
            </a:r>
            <a:r>
              <a:rPr lang="en-US" altLang="en-US" sz="2400" smtClean="0"/>
              <a:t> return type is a syntax error. </a:t>
            </a:r>
          </a:p>
        </p:txBody>
      </p:sp>
      <p:sp>
        <p:nvSpPr>
          <p:cNvPr id="5" name="Flowchart: Process 4"/>
          <p:cNvSpPr/>
          <p:nvPr/>
        </p:nvSpPr>
        <p:spPr>
          <a:xfrm>
            <a:off x="1981200" y="2667000"/>
            <a:ext cx="4572000" cy="2843855"/>
          </a:xfrm>
          <a:prstGeom prst="flowChartProcess">
            <a:avLst/>
          </a:prstGeom>
          <a:solidFill>
            <a:schemeClr val="bg1"/>
          </a:solidFill>
          <a:ln w="28575">
            <a:noFill/>
            <a:prstDash val="dash"/>
          </a:ln>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void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(parameter-list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main {</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  }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Void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 parameter-list )</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   declarations and statements, calculations of x</a:t>
            </a:r>
          </a:p>
          <a:p>
            <a:pPr marL="0" lvl="2" indent="-228600" eaLnBrk="1" hangingPunct="1">
              <a:lnSpc>
                <a:spcPct val="90000"/>
              </a:lnSpc>
              <a:spcAft>
                <a:spcPct val="25000"/>
              </a:spcAft>
              <a:buClr>
                <a:srgbClr val="4F87C6"/>
              </a:buClr>
              <a:defRPr/>
            </a:pPr>
            <a:r>
              <a:rPr lang="en-US" altLang="en-US" sz="2800" dirty="0">
                <a:solidFill>
                  <a:srgbClr val="000000"/>
                </a:solidFill>
                <a:latin typeface="Calibri" panose="020F0502020204030204" pitchFamily="34" charset="0"/>
              </a:rPr>
              <a:t>return x; </a:t>
            </a:r>
            <a:r>
              <a:rPr lang="en-US" altLang="en-US" dirty="0">
                <a:solidFill>
                  <a:srgbClr val="000000"/>
                </a:solidFill>
                <a:latin typeface="+mj-lt"/>
              </a:rPr>
              <a:t/>
            </a:r>
            <a:br>
              <a:rPr lang="en-US" altLang="en-US" dirty="0">
                <a:solidFill>
                  <a:srgbClr val="000000"/>
                </a:solidFill>
                <a:latin typeface="+mj-lt"/>
              </a:rPr>
            </a:br>
            <a:r>
              <a:rPr lang="en-US" altLang="en-US" dirty="0">
                <a:solidFill>
                  <a:srgbClr val="000000"/>
                </a:solidFill>
                <a:latin typeface="+mj-lt"/>
              </a:rPr>
              <a:t>} </a:t>
            </a:r>
          </a:p>
        </p:txBody>
      </p:sp>
      <p:sp>
        <p:nvSpPr>
          <p:cNvPr id="2" name="Oval 1"/>
          <p:cNvSpPr>
            <a:spLocks noChangeArrowheads="1"/>
          </p:cNvSpPr>
          <p:nvPr/>
        </p:nvSpPr>
        <p:spPr bwMode="auto">
          <a:xfrm>
            <a:off x="2014538" y="4800600"/>
            <a:ext cx="1548000" cy="468000"/>
          </a:xfrm>
          <a:prstGeom prst="ellipse">
            <a:avLst/>
          </a:prstGeom>
          <a:noFill/>
          <a:ln w="28575" algn="ctr">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Aft>
                <a:spcPct val="25000"/>
              </a:spcAft>
              <a:buClr>
                <a:schemeClr val="tx1"/>
              </a:buClr>
            </a:pPr>
            <a:endParaRPr lang="tr-TR" altLang="tr-TR">
              <a:ea typeface="Times New Roman" panose="02020603050405020304" pitchFamily="18" charset="0"/>
              <a:cs typeface="A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40A79560-CF24-4D8F-AA5A-55FA0FA3E2E3}" type="slidenum">
              <a:rPr lang="en-US" altLang="en-US" sz="1200" b="0" smtClean="0">
                <a:solidFill>
                  <a:schemeClr val="tx1"/>
                </a:solidFill>
                <a:latin typeface="Arial" panose="020B0604020202020204" pitchFamily="34" charset="0"/>
              </a:rPr>
              <a:pPr>
                <a:lnSpc>
                  <a:spcPct val="100000"/>
                </a:lnSpc>
                <a:spcAft>
                  <a:spcPct val="0"/>
                </a:spcAft>
                <a:buClrTx/>
              </a:pPr>
              <a:t>23</a:t>
            </a:fld>
            <a:endParaRPr lang="en-US" altLang="en-US" sz="1200" b="0" smtClean="0">
              <a:solidFill>
                <a:schemeClr val="tx1"/>
              </a:solidFill>
              <a:latin typeface="Arial" panose="020B0604020202020204" pitchFamily="34" charset="0"/>
            </a:endParaRPr>
          </a:p>
        </p:txBody>
      </p:sp>
      <p:sp>
        <p:nvSpPr>
          <p:cNvPr id="58371"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Good Programming Practice 5.3</a:t>
            </a:r>
          </a:p>
        </p:txBody>
      </p:sp>
      <p:sp>
        <p:nvSpPr>
          <p:cNvPr id="58372" name="Rectangle 3"/>
          <p:cNvSpPr>
            <a:spLocks noGrp="1" noChangeArrowheads="1"/>
          </p:cNvSpPr>
          <p:nvPr>
            <p:ph type="body" idx="1"/>
          </p:nvPr>
        </p:nvSpPr>
        <p:spPr>
          <a:xfrm>
            <a:off x="838200" y="1676400"/>
            <a:ext cx="7697788" cy="793750"/>
          </a:xfrm>
          <a:noFill/>
        </p:spPr>
        <p:txBody>
          <a:bodyPr anchor="t"/>
          <a:lstStyle/>
          <a:p>
            <a:pPr eaLnBrk="1" hangingPunct="1">
              <a:lnSpc>
                <a:spcPct val="95000"/>
              </a:lnSpc>
            </a:pPr>
            <a:r>
              <a:rPr lang="en-US" altLang="en-US" sz="2400" smtClean="0"/>
              <a:t>Even though an omitted return type defaults to </a:t>
            </a:r>
            <a:r>
              <a:rPr lang="en-US" altLang="en-US" sz="2400" smtClean="0">
                <a:latin typeface="Lucida Console" panose="020B0609040504020204" pitchFamily="49" charset="0"/>
              </a:rPr>
              <a:t>int</a:t>
            </a:r>
            <a:r>
              <a:rPr lang="en-US" altLang="en-US" sz="2400" smtClean="0"/>
              <a:t>, always state the return type explicitly. </a:t>
            </a:r>
          </a:p>
        </p:txBody>
      </p:sp>
      <p:sp>
        <p:nvSpPr>
          <p:cNvPr id="5" name="Flowchart: Process 4"/>
          <p:cNvSpPr/>
          <p:nvPr/>
        </p:nvSpPr>
        <p:spPr>
          <a:xfrm>
            <a:off x="1905000" y="2743200"/>
            <a:ext cx="4572000" cy="2677656"/>
          </a:xfrm>
          <a:prstGeom prst="flowChartProcess">
            <a:avLst/>
          </a:prstGeom>
          <a:solidFill>
            <a:schemeClr val="bg1"/>
          </a:solidFill>
          <a:ln w="28575">
            <a:noFill/>
            <a:prstDash val="dash"/>
          </a:ln>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(parameter-list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main {</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  }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 parameter-list )</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   declarations and statements, calculations of x</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return x; </a:t>
            </a:r>
            <a:r>
              <a:rPr lang="en-US" altLang="en-US" dirty="0">
                <a:solidFill>
                  <a:srgbClr val="000000"/>
                </a:solidFill>
                <a:latin typeface="+mj-lt"/>
              </a:rPr>
              <a:t/>
            </a:r>
            <a:br>
              <a:rPr lang="en-US" altLang="en-US" dirty="0">
                <a:solidFill>
                  <a:srgbClr val="000000"/>
                </a:solidFill>
                <a:latin typeface="+mj-lt"/>
              </a:rPr>
            </a:br>
            <a:r>
              <a:rPr lang="en-US" altLang="en-US" dirty="0">
                <a:solidFill>
                  <a:srgbClr val="000000"/>
                </a:solidFill>
                <a:latin typeface="+mj-lt"/>
              </a:rPr>
              <a:t>} </a:t>
            </a:r>
          </a:p>
        </p:txBody>
      </p:sp>
      <p:cxnSp>
        <p:nvCxnSpPr>
          <p:cNvPr id="6" name="Straight Arrow Connector 5"/>
          <p:cNvCxnSpPr>
            <a:cxnSpLocks noChangeShapeType="1"/>
          </p:cNvCxnSpPr>
          <p:nvPr/>
        </p:nvCxnSpPr>
        <p:spPr bwMode="auto">
          <a:xfrm>
            <a:off x="1143000" y="2535238"/>
            <a:ext cx="762000" cy="1731962"/>
          </a:xfrm>
          <a:prstGeom prst="straightConnector1">
            <a:avLst/>
          </a:prstGeom>
          <a:noFill/>
          <a:ln w="2857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cxnSpLocks noChangeShapeType="1"/>
          </p:cNvCxnSpPr>
          <p:nvPr/>
        </p:nvCxnSpPr>
        <p:spPr bwMode="auto">
          <a:xfrm>
            <a:off x="1143000" y="2535238"/>
            <a:ext cx="762000" cy="360362"/>
          </a:xfrm>
          <a:prstGeom prst="straightConnector1">
            <a:avLst/>
          </a:prstGeom>
          <a:noFill/>
          <a:ln w="2857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32FD1150-F724-49B4-B342-49E9AC06CD21}" type="slidenum">
              <a:rPr lang="en-US" altLang="en-US" sz="1200" b="0" smtClean="0">
                <a:solidFill>
                  <a:schemeClr val="tx1"/>
                </a:solidFill>
                <a:latin typeface="Arial" panose="020B0604020202020204" pitchFamily="34" charset="0"/>
              </a:rPr>
              <a:pPr>
                <a:lnSpc>
                  <a:spcPct val="100000"/>
                </a:lnSpc>
                <a:spcAft>
                  <a:spcPct val="0"/>
                </a:spcAft>
                <a:buClrTx/>
              </a:pPr>
              <a:t>24</a:t>
            </a:fld>
            <a:endParaRPr lang="en-US" altLang="en-US" sz="1200" b="0" smtClean="0">
              <a:solidFill>
                <a:schemeClr val="tx1"/>
              </a:solidFill>
              <a:latin typeface="Arial" panose="020B0604020202020204" pitchFamily="34" charset="0"/>
            </a:endParaRPr>
          </a:p>
        </p:txBody>
      </p:sp>
      <p:sp>
        <p:nvSpPr>
          <p:cNvPr id="60419"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Common Programming Error 5.4</a:t>
            </a:r>
          </a:p>
        </p:txBody>
      </p:sp>
      <p:sp>
        <p:nvSpPr>
          <p:cNvPr id="60420" name="Rectangle 3"/>
          <p:cNvSpPr>
            <a:spLocks noGrp="1" noChangeArrowheads="1"/>
          </p:cNvSpPr>
          <p:nvPr>
            <p:ph type="body" idx="1"/>
          </p:nvPr>
        </p:nvSpPr>
        <p:spPr>
          <a:xfrm>
            <a:off x="931863" y="1676400"/>
            <a:ext cx="7983537" cy="1379538"/>
          </a:xfrm>
          <a:noFill/>
        </p:spPr>
        <p:txBody>
          <a:bodyPr anchor="t"/>
          <a:lstStyle/>
          <a:p>
            <a:pPr eaLnBrk="1" hangingPunct="1">
              <a:lnSpc>
                <a:spcPct val="95000"/>
              </a:lnSpc>
            </a:pPr>
            <a:r>
              <a:rPr lang="en-US" altLang="en-US" sz="2200" smtClean="0">
                <a:latin typeface="Calibri" panose="020F0502020204030204" pitchFamily="34" charset="0"/>
              </a:rPr>
              <a:t>Specifying function parameters of the same type as double x</a:t>
            </a:r>
            <a:r>
              <a:rPr lang="en-US" altLang="en-US" sz="2200" i="1" smtClean="0">
                <a:latin typeface="Calibri" panose="020F0502020204030204" pitchFamily="34" charset="0"/>
              </a:rPr>
              <a:t>,</a:t>
            </a:r>
            <a:r>
              <a:rPr lang="en-US" altLang="en-US" sz="2200" smtClean="0">
                <a:latin typeface="Calibri" panose="020F0502020204030204" pitchFamily="34" charset="0"/>
              </a:rPr>
              <a:t> y instead of double x</a:t>
            </a:r>
            <a:r>
              <a:rPr lang="en-US" altLang="en-US" sz="2200" i="1" smtClean="0">
                <a:latin typeface="Calibri" panose="020F0502020204030204" pitchFamily="34" charset="0"/>
              </a:rPr>
              <a:t>,</a:t>
            </a:r>
            <a:r>
              <a:rPr lang="en-US" altLang="en-US" sz="2200" smtClean="0">
                <a:latin typeface="Calibri" panose="020F0502020204030204" pitchFamily="34" charset="0"/>
              </a:rPr>
              <a:t> double y might cause errors in your programs. The parameter declaration double x, y would actually make y a parameter of type int because int is the default.</a:t>
            </a:r>
          </a:p>
        </p:txBody>
      </p:sp>
      <p:sp>
        <p:nvSpPr>
          <p:cNvPr id="5" name="Flowchart: Process 4"/>
          <p:cNvSpPr/>
          <p:nvPr/>
        </p:nvSpPr>
        <p:spPr>
          <a:xfrm>
            <a:off x="1981200" y="3200400"/>
            <a:ext cx="4572000" cy="2677656"/>
          </a:xfrm>
          <a:prstGeom prst="flowChartProcess">
            <a:avLst/>
          </a:prstGeom>
          <a:solidFill>
            <a:schemeClr val="bg1"/>
          </a:solidFill>
          <a:ln w="28575">
            <a:noFill/>
            <a:prstDash val="dash"/>
          </a:ln>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double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(double x, y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main {</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  }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double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 double x, y )</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   declarations and statements, calculations of x</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return x; </a:t>
            </a:r>
            <a:r>
              <a:rPr lang="en-US" altLang="en-US" dirty="0">
                <a:solidFill>
                  <a:srgbClr val="000000"/>
                </a:solidFill>
                <a:latin typeface="+mj-lt"/>
              </a:rPr>
              <a:t/>
            </a:r>
            <a:br>
              <a:rPr lang="en-US" altLang="en-US" dirty="0">
                <a:solidFill>
                  <a:srgbClr val="000000"/>
                </a:solidFill>
                <a:latin typeface="+mj-lt"/>
              </a:rPr>
            </a:br>
            <a:r>
              <a:rPr lang="en-US" altLang="en-US" dirty="0">
                <a:solidFill>
                  <a:srgbClr val="000000"/>
                </a:solidFill>
                <a:latin typeface="+mj-lt"/>
              </a:rPr>
              <a:t>} </a:t>
            </a:r>
          </a:p>
        </p:txBody>
      </p:sp>
      <p:sp>
        <p:nvSpPr>
          <p:cNvPr id="60422" name="TextBox 2"/>
          <p:cNvSpPr>
            <a:spLocks noChangeArrowheads="1"/>
          </p:cNvSpPr>
          <p:nvPr/>
        </p:nvSpPr>
        <p:spPr bwMode="auto">
          <a:xfrm>
            <a:off x="4901860" y="3796507"/>
            <a:ext cx="2590800" cy="851297"/>
          </a:xfrm>
          <a:prstGeom prst="wedgeRoundRectCallout">
            <a:avLst>
              <a:gd name="adj1" fmla="val -59722"/>
              <a:gd name="adj2" fmla="val -80102"/>
              <a:gd name="adj3" fmla="val 16667"/>
            </a:avLst>
          </a:prstGeom>
          <a:solidFill>
            <a:srgbClr val="A0CED6"/>
          </a:solidFill>
          <a:ln w="28575">
            <a:solidFill>
              <a:schemeClr val="tx1"/>
            </a:solidFill>
            <a:miter lim="800000"/>
            <a:headEnd/>
            <a:tailEnd/>
          </a:ln>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r>
              <a:rPr lang="tr-TR" altLang="tr-TR" sz="2200" dirty="0">
                <a:solidFill>
                  <a:schemeClr val="tx1"/>
                </a:solidFill>
              </a:rPr>
              <a:t>y is </a:t>
            </a:r>
            <a:r>
              <a:rPr lang="tr-TR" altLang="tr-TR" sz="2200" dirty="0" err="1">
                <a:solidFill>
                  <a:schemeClr val="tx1"/>
                </a:solidFill>
              </a:rPr>
              <a:t>declared</a:t>
            </a:r>
            <a:r>
              <a:rPr lang="tr-TR" altLang="tr-TR" sz="2200" dirty="0">
                <a:solidFill>
                  <a:schemeClr val="tx1"/>
                </a:solidFill>
              </a:rPr>
              <a:t> as </a:t>
            </a:r>
            <a:r>
              <a:rPr lang="tr-TR" altLang="tr-TR" sz="2200" dirty="0" err="1">
                <a:solidFill>
                  <a:schemeClr val="tx1"/>
                </a:solidFill>
              </a:rPr>
              <a:t>integer</a:t>
            </a:r>
            <a:endParaRPr lang="en-US" altLang="tr-TR" sz="220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E1697A6E-81FA-4D5C-9D10-B6C740D9466E}" type="slidenum">
              <a:rPr lang="en-US" altLang="en-US" sz="1200" b="0" smtClean="0">
                <a:solidFill>
                  <a:schemeClr val="tx1"/>
                </a:solidFill>
                <a:latin typeface="Arial" panose="020B0604020202020204" pitchFamily="34" charset="0"/>
              </a:rPr>
              <a:pPr>
                <a:lnSpc>
                  <a:spcPct val="100000"/>
                </a:lnSpc>
                <a:spcAft>
                  <a:spcPct val="0"/>
                </a:spcAft>
                <a:buClrTx/>
              </a:pPr>
              <a:t>25</a:t>
            </a:fld>
            <a:endParaRPr lang="en-US" altLang="en-US" sz="1200" b="0" smtClean="0">
              <a:solidFill>
                <a:schemeClr val="tx1"/>
              </a:solidFill>
              <a:latin typeface="Arial" panose="020B0604020202020204" pitchFamily="34" charset="0"/>
            </a:endParaRPr>
          </a:p>
        </p:txBody>
      </p:sp>
      <p:sp>
        <p:nvSpPr>
          <p:cNvPr id="62467"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Good Programming Practice 5.4</a:t>
            </a:r>
          </a:p>
        </p:txBody>
      </p:sp>
      <p:sp>
        <p:nvSpPr>
          <p:cNvPr id="62468" name="Rectangle 3"/>
          <p:cNvSpPr>
            <a:spLocks noGrp="1" noChangeArrowheads="1"/>
          </p:cNvSpPr>
          <p:nvPr>
            <p:ph type="body" idx="1"/>
          </p:nvPr>
        </p:nvSpPr>
        <p:spPr>
          <a:xfrm>
            <a:off x="925513" y="1752600"/>
            <a:ext cx="7380287" cy="838200"/>
          </a:xfrm>
          <a:noFill/>
        </p:spPr>
        <p:txBody>
          <a:bodyPr anchor="t"/>
          <a:lstStyle/>
          <a:p>
            <a:pPr eaLnBrk="1" hangingPunct="1"/>
            <a:r>
              <a:rPr lang="en-US" altLang="en-US" sz="2400" smtClean="0"/>
              <a:t>Include the type of each parameter in the parameter list, even if that parameter is of the default type </a:t>
            </a:r>
            <a:r>
              <a:rPr lang="en-US" altLang="en-US" sz="2400" smtClean="0">
                <a:latin typeface="Lucida Console" panose="020B0609040504020204" pitchFamily="49" charset="0"/>
              </a:rPr>
              <a:t>int</a:t>
            </a:r>
            <a:r>
              <a:rPr lang="en-US" altLang="en-US" sz="2400" smtClean="0"/>
              <a:t>.</a:t>
            </a:r>
          </a:p>
        </p:txBody>
      </p:sp>
      <p:sp>
        <p:nvSpPr>
          <p:cNvPr id="5" name="Flowchart: Process 4"/>
          <p:cNvSpPr/>
          <p:nvPr/>
        </p:nvSpPr>
        <p:spPr>
          <a:xfrm>
            <a:off x="1981200" y="2743200"/>
            <a:ext cx="4572000" cy="2677656"/>
          </a:xfrm>
          <a:prstGeom prst="flowChartProcess">
            <a:avLst/>
          </a:prstGeom>
          <a:solidFill>
            <a:schemeClr val="bg1"/>
          </a:solidFill>
          <a:ln w="28575">
            <a:noFill/>
            <a:prstDash val="dash"/>
          </a:ln>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double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x</a:t>
            </a:r>
            <a:r>
              <a:rPr lang="en-US" altLang="en-US" dirty="0" smtClean="0">
                <a:solidFill>
                  <a:srgbClr val="000000"/>
                </a:solidFill>
                <a:latin typeface="Calibri" panose="020F0502020204030204" pitchFamily="34" charset="0"/>
              </a:rPr>
              <a:t>,</a:t>
            </a:r>
            <a:r>
              <a:rPr lang="tr-TR" altLang="en-US" dirty="0" smtClean="0">
                <a:solidFill>
                  <a:srgbClr val="000000"/>
                </a:solidFill>
                <a:latin typeface="Calibri" panose="020F0502020204030204" pitchFamily="34" charset="0"/>
              </a:rPr>
              <a:t> </a:t>
            </a:r>
            <a:r>
              <a:rPr lang="en-US" altLang="en-US" dirty="0" err="1" smtClean="0">
                <a:solidFill>
                  <a:srgbClr val="000000"/>
                </a:solidFill>
                <a:latin typeface="Calibri" panose="020F0502020204030204" pitchFamily="34" charset="0"/>
              </a:rPr>
              <a:t>int</a:t>
            </a:r>
            <a:r>
              <a:rPr lang="en-US" altLang="en-US" dirty="0" smtClean="0">
                <a:solidFill>
                  <a:srgbClr val="000000"/>
                </a:solidFill>
                <a:latin typeface="Calibri" panose="020F0502020204030204" pitchFamily="34" charset="0"/>
              </a:rPr>
              <a:t> </a:t>
            </a:r>
            <a:r>
              <a:rPr lang="en-US" altLang="en-US" dirty="0">
                <a:solidFill>
                  <a:srgbClr val="000000"/>
                </a:solidFill>
                <a:latin typeface="Calibri" panose="020F0502020204030204" pitchFamily="34" charset="0"/>
              </a:rPr>
              <a:t>y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main {</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  }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double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x,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y )</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   declarations and statements, calculations of x</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return x; </a:t>
            </a:r>
            <a:r>
              <a:rPr lang="en-US" altLang="en-US" dirty="0">
                <a:solidFill>
                  <a:srgbClr val="000000"/>
                </a:solidFill>
                <a:latin typeface="+mj-lt"/>
              </a:rPr>
              <a:t/>
            </a:r>
            <a:br>
              <a:rPr lang="en-US" altLang="en-US" dirty="0">
                <a:solidFill>
                  <a:srgbClr val="000000"/>
                </a:solidFill>
                <a:latin typeface="+mj-lt"/>
              </a:rPr>
            </a:br>
            <a:r>
              <a:rPr lang="en-US" altLang="en-US" dirty="0">
                <a:solidFill>
                  <a:srgbClr val="000000"/>
                </a:solidFill>
                <a:latin typeface="+mj-lt"/>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B5EED968-8ADA-4764-A7B0-BE0C0769E0FE}" type="slidenum">
              <a:rPr lang="en-US" altLang="en-US" sz="1200" b="0" smtClean="0">
                <a:solidFill>
                  <a:schemeClr val="tx1"/>
                </a:solidFill>
                <a:latin typeface="Arial" panose="020B0604020202020204" pitchFamily="34" charset="0"/>
              </a:rPr>
              <a:pPr>
                <a:lnSpc>
                  <a:spcPct val="100000"/>
                </a:lnSpc>
                <a:spcAft>
                  <a:spcPct val="0"/>
                </a:spcAft>
                <a:buClrTx/>
              </a:pPr>
              <a:t>26</a:t>
            </a:fld>
            <a:endParaRPr lang="en-US" altLang="en-US" sz="1200" b="0" smtClean="0">
              <a:solidFill>
                <a:schemeClr val="tx1"/>
              </a:solidFill>
              <a:latin typeface="Arial" panose="020B0604020202020204" pitchFamily="34" charset="0"/>
            </a:endParaRPr>
          </a:p>
        </p:txBody>
      </p:sp>
      <p:sp>
        <p:nvSpPr>
          <p:cNvPr id="64515"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Common Programming Error 5.7</a:t>
            </a:r>
          </a:p>
        </p:txBody>
      </p:sp>
      <p:sp>
        <p:nvSpPr>
          <p:cNvPr id="64516" name="Rectangle 3"/>
          <p:cNvSpPr>
            <a:spLocks noGrp="1" noChangeArrowheads="1"/>
          </p:cNvSpPr>
          <p:nvPr>
            <p:ph type="body" idx="1"/>
          </p:nvPr>
        </p:nvSpPr>
        <p:spPr>
          <a:xfrm>
            <a:off x="990600" y="1752600"/>
            <a:ext cx="7011988" cy="860425"/>
          </a:xfrm>
          <a:noFill/>
        </p:spPr>
        <p:txBody>
          <a:bodyPr anchor="t"/>
          <a:lstStyle/>
          <a:p>
            <a:pPr eaLnBrk="1" hangingPunct="1"/>
            <a:r>
              <a:rPr lang="en-US" altLang="en-US" smtClean="0"/>
              <a:t>Defining a function inside another function is a syntax error.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BF5E8F58-2A09-4219-B2D3-881E905BFCA7}" type="slidenum">
              <a:rPr lang="en-US" altLang="en-US" sz="1200" b="0" smtClean="0">
                <a:solidFill>
                  <a:schemeClr val="tx1"/>
                </a:solidFill>
                <a:latin typeface="Arial" panose="020B0604020202020204" pitchFamily="34" charset="0"/>
              </a:rPr>
              <a:pPr>
                <a:lnSpc>
                  <a:spcPct val="100000"/>
                </a:lnSpc>
                <a:spcAft>
                  <a:spcPct val="0"/>
                </a:spcAft>
                <a:buClrTx/>
              </a:pPr>
              <a:t>27</a:t>
            </a:fld>
            <a:endParaRPr lang="en-US" altLang="en-US" sz="1200" b="0" smtClean="0">
              <a:solidFill>
                <a:schemeClr val="tx1"/>
              </a:solidFill>
              <a:latin typeface="Arial" panose="020B0604020202020204" pitchFamily="34" charset="0"/>
            </a:endParaRPr>
          </a:p>
        </p:txBody>
      </p:sp>
      <p:sp>
        <p:nvSpPr>
          <p:cNvPr id="66563"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Good Programming Practice 5.6</a:t>
            </a:r>
          </a:p>
        </p:txBody>
      </p:sp>
      <p:sp>
        <p:nvSpPr>
          <p:cNvPr id="66564" name="Rectangle 3"/>
          <p:cNvSpPr>
            <a:spLocks noGrp="1" noChangeArrowheads="1"/>
          </p:cNvSpPr>
          <p:nvPr>
            <p:ph type="body" idx="1"/>
          </p:nvPr>
        </p:nvSpPr>
        <p:spPr>
          <a:xfrm>
            <a:off x="990600" y="1905000"/>
            <a:ext cx="7848600" cy="1143000"/>
          </a:xfrm>
          <a:noFill/>
        </p:spPr>
        <p:txBody>
          <a:bodyPr anchor="t"/>
          <a:lstStyle/>
          <a:p>
            <a:pPr eaLnBrk="1" hangingPunct="1"/>
            <a:r>
              <a:rPr lang="en-US" altLang="en-US" sz="2400" dirty="0" smtClean="0"/>
              <a:t>Choosing meaningful function names and meaningful parameter names makes programs more readable and helps avoid excessive use of comments.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158E0D04-2E0D-487D-9E1E-F5A986998647}" type="slidenum">
              <a:rPr lang="en-US" altLang="en-US" sz="1200" b="0" smtClean="0">
                <a:solidFill>
                  <a:schemeClr val="tx1"/>
                </a:solidFill>
                <a:latin typeface="Arial" panose="020B0604020202020204" pitchFamily="34" charset="0"/>
              </a:rPr>
              <a:pPr>
                <a:lnSpc>
                  <a:spcPct val="100000"/>
                </a:lnSpc>
                <a:spcAft>
                  <a:spcPct val="0"/>
                </a:spcAft>
                <a:buClrTx/>
              </a:pPr>
              <a:t>28</a:t>
            </a:fld>
            <a:endParaRPr lang="en-US" altLang="en-US" sz="1200" b="0" smtClean="0">
              <a:solidFill>
                <a:schemeClr val="tx1"/>
              </a:solidFill>
              <a:latin typeface="Arial" panose="020B0604020202020204" pitchFamily="34" charset="0"/>
            </a:endParaRPr>
          </a:p>
        </p:txBody>
      </p:sp>
      <p:sp>
        <p:nvSpPr>
          <p:cNvPr id="70659" name="Rectangle 2"/>
          <p:cNvSpPr>
            <a:spLocks noGrp="1" noChangeArrowheads="1"/>
          </p:cNvSpPr>
          <p:nvPr>
            <p:ph type="title"/>
          </p:nvPr>
        </p:nvSpPr>
        <p:spPr>
          <a:xfrm>
            <a:off x="912813" y="874713"/>
            <a:ext cx="7772400" cy="533400"/>
          </a:xfrm>
          <a:noFill/>
        </p:spPr>
        <p:txBody>
          <a:bodyPr>
            <a:spAutoFit/>
          </a:bodyPr>
          <a:lstStyle/>
          <a:p>
            <a:pPr eaLnBrk="1" hangingPunct="1"/>
            <a:r>
              <a:rPr lang="en-US" altLang="en-US" sz="3200" smtClean="0"/>
              <a:t>Software Engineering Observation 5.6</a:t>
            </a:r>
          </a:p>
        </p:txBody>
      </p:sp>
      <p:sp>
        <p:nvSpPr>
          <p:cNvPr id="70660" name="Rectangle 3"/>
          <p:cNvSpPr>
            <a:spLocks noGrp="1" noChangeArrowheads="1"/>
          </p:cNvSpPr>
          <p:nvPr>
            <p:ph type="body" idx="1"/>
          </p:nvPr>
        </p:nvSpPr>
        <p:spPr>
          <a:xfrm>
            <a:off x="912813" y="1752600"/>
            <a:ext cx="6935787" cy="1089025"/>
          </a:xfrm>
          <a:noFill/>
        </p:spPr>
        <p:txBody>
          <a:bodyPr anchor="t"/>
          <a:lstStyle/>
          <a:p>
            <a:pPr eaLnBrk="1" hangingPunct="1"/>
            <a:r>
              <a:rPr lang="en-US" altLang="en-US" sz="2400" smtClean="0"/>
              <a:t>Programs should be written as collections of small functions. This makes programs easier to write, debug, maintain and modify.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E757DF1C-B29C-4F08-96E3-F39CD925FA13}" type="slidenum">
              <a:rPr lang="en-US" altLang="en-US" sz="1200" smtClean="0">
                <a:solidFill>
                  <a:schemeClr val="tx1"/>
                </a:solidFill>
              </a:rPr>
              <a:pPr/>
              <a:t>29</a:t>
            </a:fld>
            <a:endParaRPr lang="en-US" altLang="en-US" sz="1200" smtClean="0">
              <a:solidFill>
                <a:schemeClr val="tx1"/>
              </a:solidFill>
            </a:endParaRPr>
          </a:p>
        </p:txBody>
      </p:sp>
      <p:graphicFrame>
        <p:nvGraphicFramePr>
          <p:cNvPr id="72707" name="Object 2"/>
          <p:cNvGraphicFramePr>
            <a:graphicFrameLocks noChangeAspect="1"/>
          </p:cNvGraphicFramePr>
          <p:nvPr/>
        </p:nvGraphicFramePr>
        <p:xfrm>
          <a:off x="0" y="0"/>
          <a:ext cx="7056438" cy="5221288"/>
        </p:xfrm>
        <a:graphic>
          <a:graphicData uri="http://schemas.openxmlformats.org/presentationml/2006/ole">
            <mc:AlternateContent xmlns:mc="http://schemas.openxmlformats.org/markup-compatibility/2006">
              <mc:Choice xmlns:v="urn:schemas-microsoft-com:vml" Requires="v">
                <p:oleObj spid="_x0000_s72784" name="Document" r:id="rId4" imgW="7057644" imgH="5222748" progId="Word.Document.8">
                  <p:embed/>
                </p:oleObj>
              </mc:Choice>
              <mc:Fallback>
                <p:oleObj name="Document" r:id="rId4" imgW="7057644" imgH="5222748"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22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8"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72709" name="Rectangle 4"/>
          <p:cNvSpPr>
            <a:spLocks noChangeArrowheads="1"/>
          </p:cNvSpPr>
          <p:nvPr/>
        </p:nvSpPr>
        <p:spPr bwMode="auto">
          <a:xfrm>
            <a:off x="7162800" y="1068388"/>
            <a:ext cx="1828800" cy="752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fig05_04.c</a:t>
            </a:r>
            <a:r>
              <a:rPr lang="en-US" altLang="en-US" sz="1200"/>
              <a:t>    </a:t>
            </a:r>
            <a:endParaRPr lang="en-US" altLang="en-US"/>
          </a:p>
          <a:p>
            <a:pPr eaLnBrk="1" hangingPunct="1"/>
            <a:r>
              <a:rPr lang="en-US" altLang="en-US" sz="1600" b="0">
                <a:latin typeface="Times New Roman" panose="02020603050405020304" pitchFamily="18" charset="0"/>
              </a:rPr>
              <a:t>(1 of 2 )</a:t>
            </a:r>
          </a:p>
        </p:txBody>
      </p:sp>
      <p:sp>
        <p:nvSpPr>
          <p:cNvPr id="940037" name="Text Box 5"/>
          <p:cNvSpPr txBox="1">
            <a:spLocks noChangeArrowheads="1"/>
          </p:cNvSpPr>
          <p:nvPr/>
        </p:nvSpPr>
        <p:spPr bwMode="auto">
          <a:xfrm>
            <a:off x="5029200" y="1143000"/>
            <a:ext cx="1981200" cy="338138"/>
          </a:xfrm>
          <a:prstGeom prst="rect">
            <a:avLst/>
          </a:prstGeom>
          <a:solidFill>
            <a:schemeClr val="accent3"/>
          </a:solidFill>
          <a:ln w="9525" algn="ctr">
            <a:solidFill>
              <a:schemeClr val="tx1"/>
            </a:solidFill>
            <a:miter lim="800000"/>
            <a:headEnd/>
            <a:tailEnd/>
          </a:ln>
          <a:effectLst/>
        </p:spPr>
        <p:txBody>
          <a:bodyPr wrap="square">
            <a:spAutoFit/>
          </a:bodyPr>
          <a:lstStyle>
            <a:lvl1pPr marL="2286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defRPr/>
            </a:pPr>
            <a:r>
              <a:rPr lang="en-US" altLang="en-US" b="1" smtClean="0">
                <a:solidFill>
                  <a:schemeClr val="tx1"/>
                </a:solidFill>
                <a:latin typeface="Times New Roman" panose="02020603050405020304" pitchFamily="18" charset="0"/>
                <a:ea typeface="Times New Roman" panose="02020603050405020304" pitchFamily="18" charset="0"/>
                <a:cs typeface="AGaramond" pitchFamily="18" charset="0"/>
              </a:rPr>
              <a:t>Function prototype</a:t>
            </a:r>
          </a:p>
        </p:txBody>
      </p:sp>
      <p:sp>
        <p:nvSpPr>
          <p:cNvPr id="72711" name="Line 6"/>
          <p:cNvSpPr>
            <a:spLocks noChangeShapeType="1"/>
          </p:cNvSpPr>
          <p:nvPr/>
        </p:nvSpPr>
        <p:spPr bwMode="auto">
          <a:xfrm flipH="1" flipV="1">
            <a:off x="2209800" y="1066800"/>
            <a:ext cx="2819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72712" name="Line 8"/>
          <p:cNvSpPr>
            <a:spLocks noChangeShapeType="1"/>
          </p:cNvSpPr>
          <p:nvPr/>
        </p:nvSpPr>
        <p:spPr bwMode="auto">
          <a:xfrm flipH="1">
            <a:off x="5029200" y="3200400"/>
            <a:ext cx="128905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940039" name="Text Box 7"/>
          <p:cNvSpPr txBox="1">
            <a:spLocks noChangeArrowheads="1"/>
          </p:cNvSpPr>
          <p:nvPr/>
        </p:nvSpPr>
        <p:spPr bwMode="auto">
          <a:xfrm>
            <a:off x="6134100" y="3082925"/>
            <a:ext cx="1657350" cy="346075"/>
          </a:xfrm>
          <a:prstGeom prst="rect">
            <a:avLst/>
          </a:prstGeom>
          <a:solidFill>
            <a:schemeClr val="accent3"/>
          </a:solidFill>
          <a:ln w="9525" algn="ctr">
            <a:solidFill>
              <a:schemeClr val="tx1"/>
            </a:solidFill>
            <a:miter lim="800000"/>
            <a:headEnd/>
            <a:tailEnd/>
          </a:ln>
          <a:effectLst/>
        </p:spPr>
        <p:txBody>
          <a:bodyPr>
            <a:spAutoFit/>
          </a:bodyPr>
          <a:lstStyle>
            <a:lvl1pPr marL="2286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defRPr/>
            </a:pPr>
            <a:r>
              <a:rPr lang="en-US" altLang="en-US" b="1" dirty="0" smtClean="0">
                <a:solidFill>
                  <a:schemeClr val="tx1"/>
                </a:solidFill>
                <a:latin typeface="Times New Roman" panose="02020603050405020304" pitchFamily="18" charset="0"/>
                <a:ea typeface="Times New Roman" panose="02020603050405020304" pitchFamily="18" charset="0"/>
                <a:cs typeface="AGaramond" pitchFamily="18" charset="0"/>
              </a:rPr>
              <a:t>Function call</a:t>
            </a:r>
          </a:p>
        </p:txBody>
      </p:sp>
      <p:sp>
        <p:nvSpPr>
          <p:cNvPr id="2" name="Flowchart: Alternate Process 1"/>
          <p:cNvSpPr/>
          <p:nvPr/>
        </p:nvSpPr>
        <p:spPr>
          <a:xfrm>
            <a:off x="838200" y="5238750"/>
            <a:ext cx="4572000" cy="782638"/>
          </a:xfrm>
          <a:prstGeom prst="flowChartAlternateProcess">
            <a:avLst/>
          </a:prstGeom>
          <a:solidFill>
            <a:srgbClr val="FFFF00"/>
          </a:solidFill>
        </p:spPr>
        <p:txBody>
          <a:bodyPr>
            <a:spAutoFit/>
          </a:bodyPr>
          <a:lstStyle/>
          <a:p>
            <a:pPr eaLnBrk="1" hangingPunct="1">
              <a:defRPr/>
            </a:pPr>
            <a:r>
              <a:rPr lang="en-US" altLang="en-US" sz="2000" dirty="0">
                <a:solidFill>
                  <a:schemeClr val="tx1"/>
                </a:solidFill>
                <a:latin typeface="+mj-lt"/>
                <a:ea typeface="Times New Roman" panose="02020603050405020304" pitchFamily="18" charset="0"/>
                <a:cs typeface="AGaramond" pitchFamily="18" charset="0"/>
              </a:rPr>
              <a:t>Function prototype indicates function will be defined later in the program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2555BB62-A8AB-4938-AF4F-5069C3E5E8A0}" type="slidenum">
              <a:rPr lang="en-US" altLang="en-US" sz="1200" b="0" smtClean="0">
                <a:solidFill>
                  <a:schemeClr val="tx1"/>
                </a:solidFill>
                <a:latin typeface="Arial" panose="020B0604020202020204" pitchFamily="34" charset="0"/>
              </a:rPr>
              <a:pPr>
                <a:spcAft>
                  <a:spcPct val="0"/>
                </a:spcAft>
                <a:buClrTx/>
                <a:buFontTx/>
                <a:buNone/>
              </a:pPr>
              <a:t>3</a:t>
            </a:fld>
            <a:endParaRPr lang="en-US" altLang="en-US" sz="1200" b="0" smtClean="0">
              <a:solidFill>
                <a:schemeClr val="tx1"/>
              </a:solidFill>
              <a:latin typeface="Arial" panose="020B0604020202020204" pitchFamily="34" charset="0"/>
            </a:endParaRPr>
          </a:p>
        </p:txBody>
      </p:sp>
      <p:sp>
        <p:nvSpPr>
          <p:cNvPr id="18435" name="Rectangle 2"/>
          <p:cNvSpPr>
            <a:spLocks noGrp="1" noChangeArrowheads="1"/>
          </p:cNvSpPr>
          <p:nvPr>
            <p:ph type="title"/>
          </p:nvPr>
        </p:nvSpPr>
        <p:spPr>
          <a:noFill/>
        </p:spPr>
        <p:txBody>
          <a:bodyPr/>
          <a:lstStyle/>
          <a:p>
            <a:pPr eaLnBrk="1" hangingPunct="1"/>
            <a:r>
              <a:rPr lang="en-US" altLang="en-US" smtClean="0"/>
              <a:t>5.1 Introduction</a:t>
            </a:r>
          </a:p>
        </p:txBody>
      </p:sp>
      <p:sp>
        <p:nvSpPr>
          <p:cNvPr id="18436" name="Rectangle 3"/>
          <p:cNvSpPr>
            <a:spLocks noGrp="1" noChangeArrowheads="1"/>
          </p:cNvSpPr>
          <p:nvPr>
            <p:ph type="body" idx="1"/>
          </p:nvPr>
        </p:nvSpPr>
        <p:spPr>
          <a:xfrm>
            <a:off x="685800" y="1219200"/>
            <a:ext cx="8001000" cy="4525963"/>
          </a:xfrm>
        </p:spPr>
        <p:txBody>
          <a:bodyPr/>
          <a:lstStyle/>
          <a:p>
            <a:pPr marL="284163" lvl="0" indent="-284163">
              <a:spcBef>
                <a:spcPct val="20000"/>
              </a:spcBef>
              <a:spcAft>
                <a:spcPct val="0"/>
              </a:spcAft>
              <a:buClr>
                <a:srgbClr val="FFCC00"/>
              </a:buClr>
              <a:buFont typeface="Monotype Sorts" pitchFamily="2" charset="2"/>
              <a:buChar char="z"/>
            </a:pPr>
            <a:r>
              <a:rPr kumimoji="1" lang="en-US" altLang="tr-TR" sz="3200" b="0" dirty="0" smtClean="0"/>
              <a:t>Why </a:t>
            </a:r>
            <a:r>
              <a:rPr kumimoji="1" lang="en-US" altLang="tr-TR" sz="3200" b="0" dirty="0"/>
              <a:t>functions?</a:t>
            </a:r>
          </a:p>
          <a:p>
            <a:pPr marL="569913" lvl="1" indent="-171450">
              <a:spcBef>
                <a:spcPct val="20000"/>
              </a:spcBef>
              <a:spcAft>
                <a:spcPct val="0"/>
              </a:spcAft>
              <a:buClr>
                <a:srgbClr val="FFCC00"/>
              </a:buClr>
              <a:buFont typeface="Monotype Sorts" pitchFamily="2" charset="2"/>
              <a:buChar char="ç"/>
            </a:pPr>
            <a:r>
              <a:rPr kumimoji="1" lang="en-US" altLang="tr-TR" sz="2400" b="0" dirty="0"/>
              <a:t>Break longer jobs into conceptually smaller jobs which are precisely defined.</a:t>
            </a:r>
          </a:p>
          <a:p>
            <a:pPr marL="569913" lvl="1" indent="-171450">
              <a:spcBef>
                <a:spcPct val="20000"/>
              </a:spcBef>
              <a:spcAft>
                <a:spcPct val="0"/>
              </a:spcAft>
              <a:buClr>
                <a:srgbClr val="FFCC00"/>
              </a:buClr>
              <a:buFont typeface="Monotype Sorts" pitchFamily="2" charset="2"/>
              <a:buChar char="ç"/>
            </a:pPr>
            <a:r>
              <a:rPr kumimoji="1" lang="en-US" altLang="tr-TR" sz="2400" b="0" dirty="0"/>
              <a:t>C program generally consists of many small functions.</a:t>
            </a:r>
          </a:p>
          <a:p>
            <a:pPr marL="569913" lvl="1" indent="-171450">
              <a:spcBef>
                <a:spcPct val="20000"/>
              </a:spcBef>
              <a:spcAft>
                <a:spcPct val="0"/>
              </a:spcAft>
              <a:buClr>
                <a:srgbClr val="FFCC00"/>
              </a:buClr>
              <a:buFont typeface="Monotype Sorts" pitchFamily="2" charset="2"/>
              <a:buChar char="ç"/>
            </a:pPr>
            <a:r>
              <a:rPr kumimoji="1" lang="en-US" altLang="tr-TR" sz="2400" b="0" dirty="0"/>
              <a:t>A piece of a code which repeats at many places can be written only once and used again and again.</a:t>
            </a:r>
          </a:p>
          <a:p>
            <a:pPr marL="569913" lvl="1" indent="-171450">
              <a:spcBef>
                <a:spcPct val="20000"/>
              </a:spcBef>
              <a:spcAft>
                <a:spcPct val="0"/>
              </a:spcAft>
              <a:buClr>
                <a:srgbClr val="FFCC00"/>
              </a:buClr>
              <a:buFont typeface="Monotype Sorts" pitchFamily="2" charset="2"/>
              <a:buChar char="ç"/>
            </a:pPr>
            <a:r>
              <a:rPr kumimoji="1" lang="en-US" altLang="tr-TR" sz="2400" b="0" dirty="0"/>
              <a:t>Debugging and maintenance is easy</a:t>
            </a:r>
            <a:endParaRPr lang="en-US" altLang="en-US" sz="2400" b="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40410019-7056-476E-90B9-C358046D28F5}" type="slidenum">
              <a:rPr lang="en-US" altLang="en-US" sz="1200" smtClean="0">
                <a:solidFill>
                  <a:schemeClr val="tx1"/>
                </a:solidFill>
              </a:rPr>
              <a:pPr/>
              <a:t>30</a:t>
            </a:fld>
            <a:endParaRPr lang="en-US" altLang="en-US" sz="1200" smtClean="0">
              <a:solidFill>
                <a:schemeClr val="tx1"/>
              </a:solidFill>
            </a:endParaRPr>
          </a:p>
        </p:txBody>
      </p:sp>
      <p:graphicFrame>
        <p:nvGraphicFramePr>
          <p:cNvPr id="74755" name="Object 2"/>
          <p:cNvGraphicFramePr>
            <a:graphicFrameLocks noChangeAspect="1"/>
          </p:cNvGraphicFramePr>
          <p:nvPr/>
        </p:nvGraphicFramePr>
        <p:xfrm>
          <a:off x="0" y="0"/>
          <a:ext cx="7053263" cy="6038850"/>
        </p:xfrm>
        <a:graphic>
          <a:graphicData uri="http://schemas.openxmlformats.org/presentationml/2006/ole">
            <mc:AlternateContent xmlns:mc="http://schemas.openxmlformats.org/markup-compatibility/2006">
              <mc:Choice xmlns:v="urn:schemas-microsoft-com:vml" Requires="v">
                <p:oleObj spid="_x0000_s74829" name="Document" r:id="rId4" imgW="7056048" imgH="6040499" progId="Word.Document.8">
                  <p:embed/>
                </p:oleObj>
              </mc:Choice>
              <mc:Fallback>
                <p:oleObj name="Document" r:id="rId4" imgW="7056048" imgH="6040499"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3263" cy="603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6"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74757"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fig05_04.c</a:t>
            </a:r>
            <a:r>
              <a:rPr lang="en-US" altLang="en-US" sz="1200"/>
              <a:t>    </a:t>
            </a:r>
            <a:endParaRPr lang="en-US" altLang="en-US"/>
          </a:p>
          <a:p>
            <a:pPr eaLnBrk="1" hangingPunct="1"/>
            <a:r>
              <a:rPr lang="en-US" altLang="en-US" sz="1600" b="0">
                <a:latin typeface="Times New Roman" panose="02020603050405020304" pitchFamily="18" charset="0"/>
              </a:rPr>
              <a:t>(2 of 2 )</a:t>
            </a:r>
          </a:p>
        </p:txBody>
      </p:sp>
      <p:sp>
        <p:nvSpPr>
          <p:cNvPr id="941061" name="Text Box 5"/>
          <p:cNvSpPr txBox="1">
            <a:spLocks noChangeArrowheads="1"/>
          </p:cNvSpPr>
          <p:nvPr/>
        </p:nvSpPr>
        <p:spPr bwMode="auto">
          <a:xfrm>
            <a:off x="4114800" y="304800"/>
            <a:ext cx="2209800" cy="369888"/>
          </a:xfrm>
          <a:prstGeom prst="rect">
            <a:avLst/>
          </a:prstGeom>
          <a:solidFill>
            <a:schemeClr val="accent3"/>
          </a:solidFill>
          <a:ln w="9525" algn="ctr">
            <a:solidFill>
              <a:schemeClr val="tx1"/>
            </a:solidFill>
            <a:miter lim="800000"/>
            <a:headEnd/>
            <a:tailEnd/>
          </a:ln>
          <a:effectLst/>
        </p:spPr>
        <p:txBody>
          <a:bodyPr>
            <a:spAutoFit/>
          </a:bodyPr>
          <a:lstStyle>
            <a:lvl1pPr marL="2286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defRPr/>
            </a:pPr>
            <a:r>
              <a:rPr lang="en-US" altLang="en-US" sz="1800" b="1" dirty="0" smtClean="0">
                <a:solidFill>
                  <a:schemeClr val="tx1"/>
                </a:solidFill>
                <a:latin typeface="Times New Roman" panose="02020603050405020304" pitchFamily="18" charset="0"/>
                <a:ea typeface="Times New Roman" panose="02020603050405020304" pitchFamily="18" charset="0"/>
                <a:cs typeface="AGaramond" pitchFamily="18" charset="0"/>
              </a:rPr>
              <a:t>Function definition</a:t>
            </a:r>
          </a:p>
        </p:txBody>
      </p:sp>
      <p:sp>
        <p:nvSpPr>
          <p:cNvPr id="74759" name="Line 6"/>
          <p:cNvSpPr>
            <a:spLocks noChangeShapeType="1"/>
          </p:cNvSpPr>
          <p:nvPr/>
        </p:nvSpPr>
        <p:spPr bwMode="auto">
          <a:xfrm flipH="1">
            <a:off x="3276600" y="457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17F4B938-6FA5-417D-86BB-8F299E87CB73}" type="slidenum">
              <a:rPr lang="en-US" altLang="en-US" sz="1200" b="0" smtClean="0">
                <a:solidFill>
                  <a:schemeClr val="tx1"/>
                </a:solidFill>
                <a:latin typeface="Arial" panose="020B0604020202020204" pitchFamily="34" charset="0"/>
              </a:rPr>
              <a:pPr>
                <a:spcAft>
                  <a:spcPct val="0"/>
                </a:spcAft>
                <a:buClrTx/>
                <a:buFontTx/>
                <a:buNone/>
              </a:pPr>
              <a:t>31</a:t>
            </a:fld>
            <a:endParaRPr lang="en-US" altLang="en-US" sz="1200" b="0" smtClean="0">
              <a:solidFill>
                <a:schemeClr val="tx1"/>
              </a:solidFill>
              <a:latin typeface="Arial" panose="020B0604020202020204" pitchFamily="34" charset="0"/>
            </a:endParaRPr>
          </a:p>
        </p:txBody>
      </p:sp>
      <p:sp>
        <p:nvSpPr>
          <p:cNvPr id="76803" name="Rectangle 2"/>
          <p:cNvSpPr>
            <a:spLocks noGrp="1" noChangeArrowheads="1"/>
          </p:cNvSpPr>
          <p:nvPr>
            <p:ph type="title"/>
          </p:nvPr>
        </p:nvSpPr>
        <p:spPr/>
        <p:txBody>
          <a:bodyPr/>
          <a:lstStyle/>
          <a:p>
            <a:pPr eaLnBrk="1" hangingPunct="1"/>
            <a:r>
              <a:rPr lang="en-US" altLang="en-US" smtClean="0"/>
              <a:t>5.6 Function Prototypes</a:t>
            </a:r>
          </a:p>
        </p:txBody>
      </p:sp>
      <p:sp>
        <p:nvSpPr>
          <p:cNvPr id="83972" name="Rectangle 3"/>
          <p:cNvSpPr>
            <a:spLocks noGrp="1" noChangeArrowheads="1"/>
          </p:cNvSpPr>
          <p:nvPr>
            <p:ph type="body" idx="1"/>
          </p:nvPr>
        </p:nvSpPr>
        <p:spPr>
          <a:xfrm>
            <a:off x="685800" y="1151467"/>
            <a:ext cx="8001000" cy="4572000"/>
          </a:xfrm>
        </p:spPr>
        <p:txBody>
          <a:bodyPr/>
          <a:lstStyle/>
          <a:p>
            <a:pPr eaLnBrk="1" hangingPunct="1">
              <a:lnSpc>
                <a:spcPct val="90000"/>
              </a:lnSpc>
              <a:defRPr/>
            </a:pPr>
            <a:r>
              <a:rPr lang="en-US" altLang="en-US" sz="2400" dirty="0" smtClean="0"/>
              <a:t>Function prototype </a:t>
            </a:r>
          </a:p>
          <a:p>
            <a:pPr lvl="1" eaLnBrk="1" hangingPunct="1">
              <a:lnSpc>
                <a:spcPct val="90000"/>
              </a:lnSpc>
              <a:defRPr/>
            </a:pPr>
            <a:r>
              <a:rPr lang="en-US" altLang="en-US" sz="2000" b="0" dirty="0" smtClean="0"/>
              <a:t>Function name</a:t>
            </a:r>
          </a:p>
          <a:p>
            <a:pPr lvl="1" eaLnBrk="1" hangingPunct="1">
              <a:lnSpc>
                <a:spcPct val="90000"/>
              </a:lnSpc>
              <a:defRPr/>
            </a:pPr>
            <a:r>
              <a:rPr lang="en-US" altLang="en-US" sz="2000" b="0" dirty="0" smtClean="0"/>
              <a:t>Parameters </a:t>
            </a:r>
            <a:r>
              <a:rPr lang="en-US" altLang="en-US" sz="2000" b="0" dirty="0" smtClean="0">
                <a:cs typeface="Times New Roman" panose="02020603050405020304" pitchFamily="18" charset="0"/>
              </a:rPr>
              <a:t>–</a:t>
            </a:r>
            <a:r>
              <a:rPr lang="en-US" altLang="en-US" sz="2000" b="0" dirty="0" smtClean="0"/>
              <a:t> what the function takes in</a:t>
            </a:r>
          </a:p>
          <a:p>
            <a:pPr lvl="1" eaLnBrk="1" hangingPunct="1">
              <a:lnSpc>
                <a:spcPct val="90000"/>
              </a:lnSpc>
              <a:defRPr/>
            </a:pPr>
            <a:r>
              <a:rPr lang="en-US" altLang="en-US" sz="2000" b="0" dirty="0" smtClean="0"/>
              <a:t>Return type </a:t>
            </a:r>
            <a:r>
              <a:rPr lang="en-US" altLang="en-US" sz="2000" b="0" i="1" dirty="0" smtClean="0">
                <a:cs typeface="Times New Roman" panose="02020603050405020304" pitchFamily="18" charset="0"/>
              </a:rPr>
              <a:t>–</a:t>
            </a:r>
            <a:r>
              <a:rPr lang="en-US" altLang="en-US" sz="2000" b="0" dirty="0" smtClean="0"/>
              <a:t> data type function returns (default </a:t>
            </a:r>
            <a:r>
              <a:rPr lang="en-US" altLang="en-US" sz="1800" b="0" dirty="0" err="1" smtClean="0">
                <a:latin typeface="Lucida Console" panose="020B0609040504020204" pitchFamily="49" charset="0"/>
              </a:rPr>
              <a:t>int</a:t>
            </a:r>
            <a:r>
              <a:rPr lang="en-US" altLang="en-US" sz="2000" b="0" dirty="0" smtClean="0"/>
              <a:t>)</a:t>
            </a:r>
          </a:p>
          <a:p>
            <a:pPr lvl="1" eaLnBrk="1" hangingPunct="1">
              <a:lnSpc>
                <a:spcPct val="90000"/>
              </a:lnSpc>
              <a:defRPr/>
            </a:pPr>
            <a:r>
              <a:rPr lang="en-US" altLang="en-US" sz="2000" b="0" dirty="0" smtClean="0"/>
              <a:t>Used to validate functions</a:t>
            </a:r>
          </a:p>
          <a:p>
            <a:pPr lvl="1" eaLnBrk="1" hangingPunct="1">
              <a:lnSpc>
                <a:spcPct val="90000"/>
              </a:lnSpc>
              <a:defRPr/>
            </a:pPr>
            <a:r>
              <a:rPr lang="en-US" altLang="en-US" sz="2400" i="1" dirty="0" smtClean="0">
                <a:solidFill>
                  <a:schemeClr val="accent2">
                    <a:lumMod val="60000"/>
                    <a:lumOff val="40000"/>
                  </a:schemeClr>
                </a:solidFill>
              </a:rPr>
              <a:t>Prototype only needed if function definition comes after use in program</a:t>
            </a:r>
            <a:endParaRPr lang="tr-TR" altLang="en-US" sz="2400" i="1" dirty="0" smtClean="0">
              <a:solidFill>
                <a:schemeClr val="accent2">
                  <a:lumMod val="60000"/>
                  <a:lumOff val="40000"/>
                </a:schemeClr>
              </a:solidFill>
            </a:endParaRPr>
          </a:p>
          <a:p>
            <a:pPr lvl="1" eaLnBrk="1" hangingPunct="1">
              <a:lnSpc>
                <a:spcPct val="90000"/>
              </a:lnSpc>
              <a:defRPr/>
            </a:pPr>
            <a:endParaRPr lang="en-US" altLang="en-US" sz="2400" i="1" dirty="0" smtClean="0">
              <a:solidFill>
                <a:schemeClr val="accent2">
                  <a:lumMod val="60000"/>
                  <a:lumOff val="40000"/>
                </a:schemeClr>
              </a:solidFill>
            </a:endParaRPr>
          </a:p>
          <a:p>
            <a:pPr lvl="1" eaLnBrk="1" hangingPunct="1">
              <a:lnSpc>
                <a:spcPct val="90000"/>
              </a:lnSpc>
              <a:defRPr/>
            </a:pPr>
            <a:r>
              <a:rPr lang="en-US" altLang="en-US" sz="2000" dirty="0" smtClean="0"/>
              <a:t>The function with the prototype</a:t>
            </a:r>
          </a:p>
          <a:p>
            <a:pPr lvl="2" eaLnBrk="1" hangingPunct="1">
              <a:lnSpc>
                <a:spcPct val="90000"/>
              </a:lnSpc>
              <a:buFont typeface="Arial" panose="020B0604020202020204" pitchFamily="34" charset="0"/>
              <a:buNone/>
              <a:defRPr/>
            </a:pPr>
            <a:r>
              <a:rPr lang="en-US" altLang="en-US" sz="1800" dirty="0" smtClean="0"/>
              <a:t>	</a:t>
            </a:r>
            <a:r>
              <a:rPr lang="en-US" altLang="en-US" sz="1600" b="0" dirty="0" err="1" smtClean="0">
                <a:latin typeface="Lucida Console" panose="020B0609040504020204" pitchFamily="49" charset="0"/>
              </a:rPr>
              <a:t>int</a:t>
            </a:r>
            <a:r>
              <a:rPr lang="en-US" altLang="en-US" sz="1600" b="0" dirty="0" smtClean="0">
                <a:latin typeface="Lucida Console" panose="020B0609040504020204" pitchFamily="49" charset="0"/>
              </a:rPr>
              <a:t> maximum</a:t>
            </a:r>
            <a:r>
              <a:rPr lang="tr-TR" altLang="en-US" sz="1600" b="0" dirty="0" smtClean="0">
                <a:latin typeface="Lucida Console" panose="020B0609040504020204" pitchFamily="49" charset="0"/>
              </a:rPr>
              <a:t> </a:t>
            </a:r>
            <a:r>
              <a:rPr lang="en-US" altLang="en-US" sz="1600" b="0" dirty="0" smtClean="0">
                <a:latin typeface="Lucida Console" panose="020B0609040504020204" pitchFamily="49" charset="0"/>
              </a:rPr>
              <a:t>( </a:t>
            </a:r>
            <a:r>
              <a:rPr lang="en-US" altLang="en-US" sz="1600" b="0" dirty="0" err="1" smtClean="0">
                <a:latin typeface="Lucida Console" panose="020B0609040504020204" pitchFamily="49" charset="0"/>
              </a:rPr>
              <a:t>int</a:t>
            </a:r>
            <a:r>
              <a:rPr lang="en-US" altLang="en-US" sz="1600" b="0" dirty="0" smtClean="0">
                <a:latin typeface="Lucida Console" panose="020B0609040504020204" pitchFamily="49" charset="0"/>
              </a:rPr>
              <a:t> x, </a:t>
            </a:r>
            <a:r>
              <a:rPr lang="en-US" altLang="en-US" sz="1600" b="0" dirty="0" err="1" smtClean="0">
                <a:latin typeface="Lucida Console" panose="020B0609040504020204" pitchFamily="49" charset="0"/>
              </a:rPr>
              <a:t>int</a:t>
            </a:r>
            <a:r>
              <a:rPr lang="en-US" altLang="en-US" sz="1600" b="0" dirty="0" smtClean="0">
                <a:latin typeface="Lucida Console" panose="020B0609040504020204" pitchFamily="49" charset="0"/>
              </a:rPr>
              <a:t> y, </a:t>
            </a:r>
            <a:r>
              <a:rPr lang="en-US" altLang="en-US" sz="1600" b="0" dirty="0" err="1" smtClean="0">
                <a:latin typeface="Lucida Console" panose="020B0609040504020204" pitchFamily="49" charset="0"/>
              </a:rPr>
              <a:t>int</a:t>
            </a:r>
            <a:r>
              <a:rPr lang="en-US" altLang="en-US" sz="1600" b="0" dirty="0" smtClean="0">
                <a:latin typeface="Lucida Console" panose="020B0609040504020204" pitchFamily="49" charset="0"/>
              </a:rPr>
              <a:t> z );</a:t>
            </a:r>
          </a:p>
          <a:p>
            <a:pPr lvl="2" eaLnBrk="1" hangingPunct="1">
              <a:lnSpc>
                <a:spcPct val="90000"/>
              </a:lnSpc>
              <a:defRPr/>
            </a:pPr>
            <a:r>
              <a:rPr lang="en-US" altLang="en-US" sz="1800" b="0" dirty="0" smtClean="0"/>
              <a:t>Takes in 3 </a:t>
            </a:r>
            <a:r>
              <a:rPr lang="en-US" altLang="en-US" sz="1600" b="0" dirty="0" err="1" smtClean="0">
                <a:latin typeface="Lucida Console" panose="020B0609040504020204" pitchFamily="49" charset="0"/>
              </a:rPr>
              <a:t>ints</a:t>
            </a:r>
            <a:endParaRPr lang="en-US" altLang="en-US" sz="1600" b="0" dirty="0" smtClean="0">
              <a:latin typeface="Lucida Console" panose="020B0609040504020204" pitchFamily="49" charset="0"/>
            </a:endParaRPr>
          </a:p>
          <a:p>
            <a:pPr lvl="2" eaLnBrk="1" hangingPunct="1">
              <a:lnSpc>
                <a:spcPct val="90000"/>
              </a:lnSpc>
              <a:defRPr/>
            </a:pPr>
            <a:r>
              <a:rPr lang="en-US" altLang="en-US" sz="1800" b="0" dirty="0" smtClean="0"/>
              <a:t>Returns an </a:t>
            </a:r>
            <a:r>
              <a:rPr lang="en-US" altLang="en-US" sz="1600" b="0" dirty="0" err="1" smtClean="0">
                <a:latin typeface="Lucida Console" panose="020B0609040504020204" pitchFamily="49" charset="0"/>
              </a:rPr>
              <a:t>int</a:t>
            </a:r>
            <a:endParaRPr lang="en-US" altLang="en-US" sz="1600" b="0" dirty="0" smtClean="0">
              <a:latin typeface="Lucida Console" panose="020B06090405040202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41144BDC-14C3-4F22-8177-3DBD227EBBB9}" type="slidenum">
              <a:rPr lang="en-US" altLang="en-US" sz="1200" b="0" smtClean="0">
                <a:solidFill>
                  <a:schemeClr val="tx1"/>
                </a:solidFill>
                <a:latin typeface="Arial" panose="020B0604020202020204" pitchFamily="34" charset="0"/>
              </a:rPr>
              <a:pPr>
                <a:lnSpc>
                  <a:spcPct val="100000"/>
                </a:lnSpc>
                <a:spcAft>
                  <a:spcPct val="0"/>
                </a:spcAft>
                <a:buClrTx/>
              </a:pPr>
              <a:t>32</a:t>
            </a:fld>
            <a:endParaRPr lang="en-US" altLang="en-US" sz="1200" b="0" smtClean="0">
              <a:solidFill>
                <a:schemeClr val="tx1"/>
              </a:solidFill>
              <a:latin typeface="Arial" panose="020B0604020202020204" pitchFamily="34" charset="0"/>
            </a:endParaRPr>
          </a:p>
        </p:txBody>
      </p:sp>
      <p:sp>
        <p:nvSpPr>
          <p:cNvPr id="78851"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Common Programming Error 5.8</a:t>
            </a:r>
          </a:p>
        </p:txBody>
      </p:sp>
      <p:sp>
        <p:nvSpPr>
          <p:cNvPr id="78852" name="Rectangle 3"/>
          <p:cNvSpPr>
            <a:spLocks noGrp="1" noChangeArrowheads="1"/>
          </p:cNvSpPr>
          <p:nvPr>
            <p:ph type="body" idx="1"/>
          </p:nvPr>
        </p:nvSpPr>
        <p:spPr>
          <a:xfrm>
            <a:off x="919163" y="1752600"/>
            <a:ext cx="6783387" cy="757238"/>
          </a:xfrm>
          <a:noFill/>
        </p:spPr>
        <p:txBody>
          <a:bodyPr anchor="t"/>
          <a:lstStyle/>
          <a:p>
            <a:pPr eaLnBrk="1" hangingPunct="1"/>
            <a:r>
              <a:rPr lang="en-US" altLang="en-US" sz="2400" smtClean="0"/>
              <a:t>Forgetting the semicolon at the end of a function prototype is a syntax error.</a:t>
            </a:r>
          </a:p>
        </p:txBody>
      </p:sp>
      <p:sp>
        <p:nvSpPr>
          <p:cNvPr id="5" name="Flowchart: Process 4"/>
          <p:cNvSpPr/>
          <p:nvPr/>
        </p:nvSpPr>
        <p:spPr>
          <a:xfrm>
            <a:off x="1981200" y="2743200"/>
            <a:ext cx="4572000" cy="2677656"/>
          </a:xfrm>
          <a:prstGeom prst="flowChartProcess">
            <a:avLst/>
          </a:prstGeom>
          <a:solidFill>
            <a:schemeClr val="bg1"/>
          </a:solidFill>
          <a:ln w="28575">
            <a:noFill/>
            <a:prstDash val="dash"/>
          </a:ln>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double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a:t>
            </a:r>
            <a:r>
              <a:rPr lang="en-US" altLang="en-US" dirty="0" err="1">
                <a:solidFill>
                  <a:srgbClr val="000000"/>
                </a:solidFill>
                <a:latin typeface="Calibri" panose="020F0502020204030204" pitchFamily="34" charset="0"/>
              </a:rPr>
              <a:t>x,int</a:t>
            </a:r>
            <a:r>
              <a:rPr lang="en-US" altLang="en-US" dirty="0">
                <a:solidFill>
                  <a:srgbClr val="000000"/>
                </a:solidFill>
                <a:latin typeface="Calibri" panose="020F0502020204030204" pitchFamily="34" charset="0"/>
              </a:rPr>
              <a:t> y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main {</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  }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double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x,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y )</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   declarations and statements, calculations of x</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return x; </a:t>
            </a:r>
            <a:r>
              <a:rPr lang="en-US" altLang="en-US" dirty="0">
                <a:solidFill>
                  <a:srgbClr val="000000"/>
                </a:solidFill>
                <a:latin typeface="+mj-lt"/>
              </a:rPr>
              <a:t/>
            </a:r>
            <a:br>
              <a:rPr lang="en-US" altLang="en-US" dirty="0">
                <a:solidFill>
                  <a:srgbClr val="000000"/>
                </a:solidFill>
                <a:latin typeface="+mj-lt"/>
              </a:rPr>
            </a:br>
            <a:r>
              <a:rPr lang="en-US" altLang="en-US" dirty="0">
                <a:solidFill>
                  <a:srgbClr val="000000"/>
                </a:solidFill>
                <a:latin typeface="+mj-lt"/>
              </a:rPr>
              <a:t>} </a:t>
            </a:r>
          </a:p>
        </p:txBody>
      </p:sp>
      <p:sp>
        <p:nvSpPr>
          <p:cNvPr id="2" name="TextBox 1"/>
          <p:cNvSpPr txBox="1"/>
          <p:nvPr/>
        </p:nvSpPr>
        <p:spPr>
          <a:xfrm>
            <a:off x="4455343" y="2698298"/>
            <a:ext cx="180000" cy="349702"/>
          </a:xfrm>
          <a:prstGeom prst="rect">
            <a:avLst/>
          </a:prstGeom>
          <a:noFill/>
        </p:spPr>
        <p:txBody>
          <a:bodyPr wrap="square" lIns="36000" tIns="36000" rIns="36000" bIns="36000" rtlCol="0">
            <a:spAutoFit/>
          </a:bodyPr>
          <a:lstStyle/>
          <a:p>
            <a:r>
              <a:rPr lang="tr-TR" sz="1800" b="1" dirty="0" smtClean="0">
                <a:solidFill>
                  <a:schemeClr val="tx1"/>
                </a:solidFill>
              </a:rPr>
              <a:t>;</a:t>
            </a:r>
            <a:endParaRPr lang="tr-TR" sz="1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2"/>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B486770A-7AF2-42EE-BE8B-43A79A735AE3}" type="slidenum">
              <a:rPr lang="en-US" altLang="en-US" sz="1200" smtClean="0">
                <a:solidFill>
                  <a:schemeClr val="tx1"/>
                </a:solidFill>
              </a:rPr>
              <a:pPr/>
              <a:t>33</a:t>
            </a:fld>
            <a:endParaRPr lang="en-US" altLang="en-US" sz="1200" smtClean="0">
              <a:solidFill>
                <a:schemeClr val="tx1"/>
              </a:solidFill>
            </a:endParaRPr>
          </a:p>
        </p:txBody>
      </p:sp>
      <p:sp>
        <p:nvSpPr>
          <p:cNvPr id="80899" name="Rectangle 2"/>
          <p:cNvSpPr>
            <a:spLocks noChangeArrowheads="1"/>
          </p:cNvSpPr>
          <p:nvPr/>
        </p:nvSpPr>
        <p:spPr bwMode="auto">
          <a:xfrm>
            <a:off x="227013" y="5638800"/>
            <a:ext cx="86836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algn="ctr" eaLnBrk="1" hangingPunct="1">
              <a:lnSpc>
                <a:spcPct val="95000"/>
              </a:lnSpc>
            </a:pPr>
            <a:r>
              <a:rPr lang="en-US" altLang="en-US" b="1">
                <a:solidFill>
                  <a:srgbClr val="4D99FF"/>
                </a:solidFill>
              </a:rPr>
              <a:t>Fig. 5.5</a:t>
            </a:r>
            <a:r>
              <a:rPr lang="en-US" altLang="en-US">
                <a:solidFill>
                  <a:srgbClr val="000000"/>
                </a:solidFill>
              </a:rPr>
              <a:t> </a:t>
            </a:r>
            <a:r>
              <a:rPr lang="en-US" altLang="en-US" b="1">
                <a:solidFill>
                  <a:srgbClr val="000000"/>
                </a:solidFill>
              </a:rPr>
              <a:t>|</a:t>
            </a:r>
            <a:r>
              <a:rPr lang="en-US" altLang="en-US">
                <a:solidFill>
                  <a:srgbClr val="000000"/>
                </a:solidFill>
              </a:rPr>
              <a:t> </a:t>
            </a:r>
            <a:r>
              <a:rPr lang="en-US" altLang="en-US">
                <a:solidFill>
                  <a:schemeClr val="tx1"/>
                </a:solidFill>
              </a:rPr>
              <a:t>Promotion hierarchy for data types.</a:t>
            </a:r>
          </a:p>
        </p:txBody>
      </p:sp>
      <p:graphicFrame>
        <p:nvGraphicFramePr>
          <p:cNvPr id="80900" name="Object 3"/>
          <p:cNvGraphicFramePr>
            <a:graphicFrameLocks noGrp="1" noChangeAspect="1"/>
          </p:cNvGraphicFramePr>
          <p:nvPr>
            <p:ph/>
          </p:nvPr>
        </p:nvGraphicFramePr>
        <p:xfrm>
          <a:off x="598488" y="914400"/>
          <a:ext cx="7940675" cy="4724400"/>
        </p:xfrm>
        <a:graphic>
          <a:graphicData uri="http://schemas.openxmlformats.org/presentationml/2006/ole">
            <mc:AlternateContent xmlns:mc="http://schemas.openxmlformats.org/markup-compatibility/2006">
              <mc:Choice xmlns:v="urn:schemas-microsoft-com:vml" Requires="v">
                <p:oleObj spid="_x0000_s80973" name="Document" r:id="rId4" imgW="5568696" imgH="3316224" progId="Word.Document.8">
                  <p:embed/>
                </p:oleObj>
              </mc:Choice>
              <mc:Fallback>
                <p:oleObj name="Document" r:id="rId4" imgW="5568696" imgH="3316224"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488" y="914400"/>
                        <a:ext cx="794067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ounded Rectangle 1"/>
          <p:cNvSpPr>
            <a:spLocks noChangeArrowheads="1"/>
          </p:cNvSpPr>
          <p:nvPr/>
        </p:nvSpPr>
        <p:spPr bwMode="auto">
          <a:xfrm>
            <a:off x="762000" y="1927225"/>
            <a:ext cx="6400800" cy="973138"/>
          </a:xfrm>
          <a:prstGeom prst="roundRect">
            <a:avLst>
              <a:gd name="adj" fmla="val 16667"/>
            </a:avLst>
          </a:prstGeom>
          <a:noFill/>
          <a:ln w="28575" algn="ctr">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Aft>
                <a:spcPct val="25000"/>
              </a:spcAft>
              <a:buClr>
                <a:schemeClr val="tx1"/>
              </a:buClr>
            </a:pPr>
            <a:endParaRPr lang="tr-TR" altLang="tr-TR">
              <a:ea typeface="Times New Roman" panose="02020603050405020304" pitchFamily="18" charset="0"/>
              <a:cs typeface="AGaramond" pitchFamily="18" charset="0"/>
            </a:endParaRPr>
          </a:p>
        </p:txBody>
      </p:sp>
      <p:sp>
        <p:nvSpPr>
          <p:cNvPr id="6" name="Rounded Rectangle 5"/>
          <p:cNvSpPr>
            <a:spLocks noChangeArrowheads="1"/>
          </p:cNvSpPr>
          <p:nvPr/>
        </p:nvSpPr>
        <p:spPr bwMode="auto">
          <a:xfrm>
            <a:off x="762000" y="2941638"/>
            <a:ext cx="6400800" cy="2051050"/>
          </a:xfrm>
          <a:prstGeom prst="roundRect">
            <a:avLst>
              <a:gd name="adj" fmla="val 16667"/>
            </a:avLst>
          </a:prstGeom>
          <a:noFill/>
          <a:ln w="28575" algn="ctr">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Aft>
                <a:spcPct val="25000"/>
              </a:spcAft>
              <a:buClr>
                <a:schemeClr val="tx1"/>
              </a:buClr>
            </a:pPr>
            <a:endParaRPr lang="tr-TR" altLang="tr-TR">
              <a:ea typeface="Times New Roman" panose="02020603050405020304" pitchFamily="18" charset="0"/>
              <a:cs typeface="AGaramond" pitchFamily="18" charset="0"/>
            </a:endParaRPr>
          </a:p>
        </p:txBody>
      </p:sp>
      <p:sp>
        <p:nvSpPr>
          <p:cNvPr id="80903" name="Rounded Rectangular Callout 2"/>
          <p:cNvSpPr>
            <a:spLocks noChangeArrowheads="1"/>
          </p:cNvSpPr>
          <p:nvPr/>
        </p:nvSpPr>
        <p:spPr bwMode="auto">
          <a:xfrm>
            <a:off x="7010400" y="5168900"/>
            <a:ext cx="1954213" cy="1225868"/>
          </a:xfrm>
          <a:prstGeom prst="wedgeRoundRectCallout">
            <a:avLst>
              <a:gd name="adj1" fmla="val -41361"/>
              <a:gd name="adj2" fmla="val -78454"/>
              <a:gd name="adj3" fmla="val 16667"/>
            </a:avLst>
          </a:prstGeom>
          <a:noFill/>
          <a:ln w="2857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342900" indent="-342900">
              <a:defRPr sz="1600">
                <a:solidFill>
                  <a:srgbClr val="275AFF"/>
                </a:solidFill>
                <a:latin typeface="Arial" panose="020B0604020202020204" pitchFamily="34" charset="0"/>
                <a:cs typeface="Times New Roman" panose="02020603050405020304" pitchFamily="18" charset="0"/>
              </a:defRPr>
            </a:lvl1pPr>
            <a:lvl2pPr>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marL="0" lvl="1" eaLnBrk="1" hangingPunct="1"/>
            <a:r>
              <a:rPr lang="en-US" altLang="en-US" sz="1800" b="1" i="1" dirty="0"/>
              <a:t>Converting to lower </a:t>
            </a:r>
            <a:r>
              <a:rPr lang="tr-TR" altLang="en-US" sz="1800" b="1" i="1" dirty="0" smtClean="0"/>
              <a:t>data </a:t>
            </a:r>
            <a:r>
              <a:rPr lang="en-US" altLang="en-US" sz="1800" b="1" i="1" dirty="0" smtClean="0"/>
              <a:t>types </a:t>
            </a:r>
            <a:r>
              <a:rPr lang="en-US" altLang="en-US" sz="1800" b="1" i="1" dirty="0"/>
              <a:t>can lead to errors</a:t>
            </a:r>
          </a:p>
        </p:txBody>
      </p:sp>
      <p:sp>
        <p:nvSpPr>
          <p:cNvPr id="8" name="Rounded Rectangular Callout 2"/>
          <p:cNvSpPr>
            <a:spLocks noChangeArrowheads="1"/>
          </p:cNvSpPr>
          <p:nvPr/>
        </p:nvSpPr>
        <p:spPr bwMode="auto">
          <a:xfrm>
            <a:off x="7452613" y="2260560"/>
            <a:ext cx="1512000" cy="612934"/>
          </a:xfrm>
          <a:prstGeom prst="wedgeRoundRectCallout">
            <a:avLst>
              <a:gd name="adj1" fmla="val -61414"/>
              <a:gd name="adj2" fmla="val -310"/>
              <a:gd name="adj3" fmla="val 16667"/>
            </a:avLst>
          </a:prstGeom>
          <a:noFill/>
          <a:ln w="2857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342900" indent="-342900">
              <a:defRPr sz="1600">
                <a:solidFill>
                  <a:srgbClr val="275AFF"/>
                </a:solidFill>
                <a:latin typeface="Arial" panose="020B0604020202020204" pitchFamily="34" charset="0"/>
                <a:cs typeface="Times New Roman" panose="02020603050405020304" pitchFamily="18" charset="0"/>
              </a:defRPr>
            </a:lvl1pPr>
            <a:lvl2pPr>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marL="0" lvl="1" eaLnBrk="1" hangingPunct="1"/>
            <a:r>
              <a:rPr lang="tr-TR" altLang="en-US" sz="1800" b="1" i="1" dirty="0" err="1" smtClean="0"/>
              <a:t>higher</a:t>
            </a:r>
            <a:r>
              <a:rPr lang="en-US" altLang="en-US" sz="1800" b="1" i="1" dirty="0" smtClean="0"/>
              <a:t> </a:t>
            </a:r>
            <a:r>
              <a:rPr lang="tr-TR" altLang="en-US" sz="1800" b="1" i="1" dirty="0" smtClean="0"/>
              <a:t>data </a:t>
            </a:r>
            <a:r>
              <a:rPr lang="en-US" altLang="en-US" sz="1800" b="1" i="1" dirty="0" smtClean="0"/>
              <a:t>types </a:t>
            </a:r>
            <a:endParaRPr lang="en-US" altLang="en-US" sz="1800"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8F53525E-24BB-41E1-8597-481EF02C80BB}" type="slidenum">
              <a:rPr lang="en-US" altLang="en-US" sz="1200" b="0" smtClean="0">
                <a:solidFill>
                  <a:schemeClr val="tx1"/>
                </a:solidFill>
                <a:latin typeface="Arial" panose="020B0604020202020204" pitchFamily="34" charset="0"/>
              </a:rPr>
              <a:pPr>
                <a:lnSpc>
                  <a:spcPct val="100000"/>
                </a:lnSpc>
                <a:spcAft>
                  <a:spcPct val="0"/>
                </a:spcAft>
                <a:buClrTx/>
              </a:pPr>
              <a:t>34</a:t>
            </a:fld>
            <a:endParaRPr lang="en-US" altLang="en-US" sz="1200" b="0" smtClean="0">
              <a:solidFill>
                <a:schemeClr val="tx1"/>
              </a:solidFill>
              <a:latin typeface="Arial" panose="020B0604020202020204" pitchFamily="34" charset="0"/>
            </a:endParaRPr>
          </a:p>
        </p:txBody>
      </p:sp>
      <p:sp>
        <p:nvSpPr>
          <p:cNvPr id="82947"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Common Programming Error 5.9</a:t>
            </a:r>
          </a:p>
        </p:txBody>
      </p:sp>
      <p:sp>
        <p:nvSpPr>
          <p:cNvPr id="82948" name="Rectangle 3"/>
          <p:cNvSpPr>
            <a:spLocks noGrp="1" noChangeArrowheads="1"/>
          </p:cNvSpPr>
          <p:nvPr>
            <p:ph type="body" idx="1"/>
          </p:nvPr>
        </p:nvSpPr>
        <p:spPr>
          <a:xfrm>
            <a:off x="919163" y="1779588"/>
            <a:ext cx="7539037" cy="811212"/>
          </a:xfrm>
          <a:noFill/>
        </p:spPr>
        <p:txBody>
          <a:bodyPr anchor="t"/>
          <a:lstStyle/>
          <a:p>
            <a:pPr eaLnBrk="1" hangingPunct="1"/>
            <a:r>
              <a:rPr lang="en-US" altLang="en-US" sz="2400" smtClean="0"/>
              <a:t>Converting from a higher data type in the promotion hierarchy to a lower type can change the data value.</a:t>
            </a:r>
          </a:p>
        </p:txBody>
      </p:sp>
      <p:sp>
        <p:nvSpPr>
          <p:cNvPr id="5" name="Flowchart: Process 4"/>
          <p:cNvSpPr/>
          <p:nvPr/>
        </p:nvSpPr>
        <p:spPr>
          <a:xfrm>
            <a:off x="1981200" y="2743200"/>
            <a:ext cx="4572000" cy="2739211"/>
          </a:xfrm>
          <a:prstGeom prst="flowChartProcess">
            <a:avLst/>
          </a:prstGeom>
          <a:solidFill>
            <a:schemeClr val="bg1"/>
          </a:solidFill>
          <a:ln w="28575">
            <a:noFill/>
            <a:prstDash val="dash"/>
          </a:ln>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(double x, double y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main {</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  }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(double x, double y );</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   declarations and statements, calculations of x</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return x; </a:t>
            </a:r>
            <a:r>
              <a:rPr lang="en-US" altLang="en-US" dirty="0">
                <a:solidFill>
                  <a:srgbClr val="000000"/>
                </a:solidFill>
                <a:latin typeface="+mj-lt"/>
              </a:rPr>
              <a:t/>
            </a:r>
            <a:br>
              <a:rPr lang="en-US" altLang="en-US" dirty="0">
                <a:solidFill>
                  <a:srgbClr val="000000"/>
                </a:solidFill>
                <a:latin typeface="+mj-lt"/>
              </a:rPr>
            </a:br>
            <a:r>
              <a:rPr lang="en-US" altLang="en-US" dirty="0">
                <a:solidFill>
                  <a:srgbClr val="000000"/>
                </a:solidFill>
                <a:latin typeface="+mj-lt"/>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5AA7D73E-364E-4580-B710-C28D1884F23C}" type="slidenum">
              <a:rPr lang="en-US" altLang="en-US" sz="1200" b="0" smtClean="0">
                <a:solidFill>
                  <a:schemeClr val="tx1"/>
                </a:solidFill>
                <a:latin typeface="Arial" panose="020B0604020202020204" pitchFamily="34" charset="0"/>
              </a:rPr>
              <a:pPr>
                <a:lnSpc>
                  <a:spcPct val="100000"/>
                </a:lnSpc>
                <a:spcAft>
                  <a:spcPct val="0"/>
                </a:spcAft>
                <a:buClrTx/>
              </a:pPr>
              <a:t>35</a:t>
            </a:fld>
            <a:endParaRPr lang="en-US" altLang="en-US" sz="1200" b="0" smtClean="0">
              <a:solidFill>
                <a:schemeClr val="tx1"/>
              </a:solidFill>
              <a:latin typeface="Arial" panose="020B0604020202020204" pitchFamily="34" charset="0"/>
            </a:endParaRPr>
          </a:p>
        </p:txBody>
      </p:sp>
      <p:sp>
        <p:nvSpPr>
          <p:cNvPr id="84995"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Common Programming Error 5.10</a:t>
            </a:r>
          </a:p>
        </p:txBody>
      </p:sp>
      <p:sp>
        <p:nvSpPr>
          <p:cNvPr id="84996" name="Rectangle 3"/>
          <p:cNvSpPr>
            <a:spLocks noGrp="1" noChangeArrowheads="1"/>
          </p:cNvSpPr>
          <p:nvPr>
            <p:ph type="body" idx="1"/>
          </p:nvPr>
        </p:nvSpPr>
        <p:spPr>
          <a:xfrm>
            <a:off x="838200" y="1773238"/>
            <a:ext cx="7304088" cy="1089025"/>
          </a:xfrm>
          <a:noFill/>
        </p:spPr>
        <p:txBody>
          <a:bodyPr anchor="t"/>
          <a:lstStyle/>
          <a:p>
            <a:pPr eaLnBrk="1" hangingPunct="1"/>
            <a:r>
              <a:rPr lang="en-US" altLang="en-US" sz="2400" smtClean="0"/>
              <a:t>Forgetting a function prototype causes a syntax error if the function definition appears after the function call in the program. </a:t>
            </a:r>
          </a:p>
        </p:txBody>
      </p:sp>
      <p:sp>
        <p:nvSpPr>
          <p:cNvPr id="6" name="Flowchart: Process 5"/>
          <p:cNvSpPr/>
          <p:nvPr/>
        </p:nvSpPr>
        <p:spPr>
          <a:xfrm>
            <a:off x="1981200" y="2935641"/>
            <a:ext cx="4572000" cy="2677656"/>
          </a:xfrm>
          <a:prstGeom prst="flowChartProcess">
            <a:avLst/>
          </a:prstGeom>
          <a:solidFill>
            <a:schemeClr val="bg1"/>
          </a:solidFill>
          <a:ln w="28575">
            <a:noFill/>
            <a:prstDash val="dash"/>
          </a:ln>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main {</a:t>
            </a: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sample_f</a:t>
            </a:r>
            <a:r>
              <a:rPr lang="tr-TR" altLang="en-US" dirty="0">
                <a:solidFill>
                  <a:srgbClr val="000000"/>
                </a:solidFill>
                <a:latin typeface="Calibri" panose="020F0502020204030204" pitchFamily="34" charset="0"/>
              </a:rPr>
              <a:t> </a:t>
            </a:r>
            <a:r>
              <a:rPr lang="en-US" altLang="en-US" dirty="0">
                <a:solidFill>
                  <a:srgbClr val="000000"/>
                </a:solidFill>
                <a:latin typeface="Calibri" panose="020F0502020204030204" pitchFamily="34" charset="0"/>
              </a:rPr>
              <a:t>(3,4); </a:t>
            </a:r>
            <a:r>
              <a:rPr lang="en-US" altLang="en-US" b="1" dirty="0">
                <a:solidFill>
                  <a:srgbClr val="000000"/>
                </a:solidFill>
                <a:latin typeface="Calibri" panose="020F0502020204030204" pitchFamily="34" charset="0"/>
              </a:rPr>
              <a:t>/* function call */</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  }  </a:t>
            </a:r>
          </a:p>
          <a:p>
            <a:pPr marL="0" lvl="2" indent="-228600" eaLnBrk="1" hangingPunct="1">
              <a:lnSpc>
                <a:spcPct val="90000"/>
              </a:lnSpc>
              <a:spcAft>
                <a:spcPct val="25000"/>
              </a:spcAft>
              <a:buClr>
                <a:srgbClr val="4F87C6"/>
              </a:buClr>
              <a:defRPr/>
            </a:pPr>
            <a:endParaRPr lang="tr-TR" altLang="en-US" dirty="0" smtClean="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tr-TR" altLang="en-US" b="1" dirty="0" smtClean="0">
                <a:solidFill>
                  <a:srgbClr val="000000"/>
                </a:solidFill>
                <a:latin typeface="Calibri" panose="020F0502020204030204" pitchFamily="34" charset="0"/>
              </a:rPr>
              <a:t>// </a:t>
            </a:r>
            <a:r>
              <a:rPr lang="tr-TR" altLang="en-US" b="1" dirty="0" err="1" smtClean="0">
                <a:solidFill>
                  <a:srgbClr val="000000"/>
                </a:solidFill>
                <a:latin typeface="Calibri" panose="020F0502020204030204" pitchFamily="34" charset="0"/>
              </a:rPr>
              <a:t>function</a:t>
            </a:r>
            <a:r>
              <a:rPr lang="tr-TR" altLang="en-US" b="1" dirty="0" smtClean="0">
                <a:solidFill>
                  <a:srgbClr val="000000"/>
                </a:solidFill>
                <a:latin typeface="Calibri" panose="020F0502020204030204" pitchFamily="34" charset="0"/>
              </a:rPr>
              <a:t> </a:t>
            </a:r>
            <a:r>
              <a:rPr lang="tr-TR" altLang="en-US" b="1" dirty="0" err="1" smtClean="0">
                <a:solidFill>
                  <a:srgbClr val="000000"/>
                </a:solidFill>
                <a:latin typeface="Calibri" panose="020F0502020204030204" pitchFamily="34" charset="0"/>
              </a:rPr>
              <a:t>definition</a:t>
            </a:r>
            <a:endParaRPr lang="en-US" altLang="en-US" b="1"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x,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y )</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   declarations and statements, calculations of x</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return x; </a:t>
            </a:r>
            <a:r>
              <a:rPr lang="en-US" altLang="en-US" dirty="0">
                <a:solidFill>
                  <a:srgbClr val="000000"/>
                </a:solidFill>
                <a:latin typeface="+mj-lt"/>
              </a:rPr>
              <a:t/>
            </a:r>
            <a:br>
              <a:rPr lang="en-US" altLang="en-US" dirty="0">
                <a:solidFill>
                  <a:srgbClr val="000000"/>
                </a:solidFill>
                <a:latin typeface="+mj-lt"/>
              </a:rPr>
            </a:br>
            <a:r>
              <a:rPr lang="en-US" altLang="en-US" dirty="0">
                <a:solidFill>
                  <a:srgbClr val="000000"/>
                </a:solidFill>
                <a:latin typeface="+mj-lt"/>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13DB3B60-C466-4F28-B433-C24EF3D91D5F}" type="slidenum">
              <a:rPr lang="en-US" altLang="en-US" sz="1200" b="0" smtClean="0">
                <a:solidFill>
                  <a:schemeClr val="tx1"/>
                </a:solidFill>
                <a:latin typeface="Arial" panose="020B0604020202020204" pitchFamily="34" charset="0"/>
              </a:rPr>
              <a:pPr>
                <a:lnSpc>
                  <a:spcPct val="100000"/>
                </a:lnSpc>
                <a:spcAft>
                  <a:spcPct val="0"/>
                </a:spcAft>
                <a:buClrTx/>
              </a:pPr>
              <a:t>36</a:t>
            </a:fld>
            <a:endParaRPr lang="en-US" altLang="en-US" sz="1200" b="0" smtClean="0">
              <a:solidFill>
                <a:schemeClr val="tx1"/>
              </a:solidFill>
              <a:latin typeface="Arial" panose="020B0604020202020204" pitchFamily="34" charset="0"/>
            </a:endParaRPr>
          </a:p>
        </p:txBody>
      </p:sp>
      <p:sp>
        <p:nvSpPr>
          <p:cNvPr id="87043" name="Rectangle 2"/>
          <p:cNvSpPr>
            <a:spLocks noGrp="1" noChangeArrowheads="1"/>
          </p:cNvSpPr>
          <p:nvPr>
            <p:ph type="title"/>
          </p:nvPr>
        </p:nvSpPr>
        <p:spPr>
          <a:xfrm>
            <a:off x="912813" y="874713"/>
            <a:ext cx="7772400" cy="533400"/>
          </a:xfrm>
          <a:noFill/>
        </p:spPr>
        <p:txBody>
          <a:bodyPr>
            <a:spAutoFit/>
          </a:bodyPr>
          <a:lstStyle/>
          <a:p>
            <a:pPr eaLnBrk="1" hangingPunct="1"/>
            <a:r>
              <a:rPr lang="en-US" altLang="en-US" sz="3200" dirty="0" smtClean="0"/>
              <a:t>Software Engineering Observation 5.9</a:t>
            </a:r>
          </a:p>
        </p:txBody>
      </p:sp>
      <p:sp>
        <p:nvSpPr>
          <p:cNvPr id="87044" name="Rectangle 3"/>
          <p:cNvSpPr>
            <a:spLocks noGrp="1" noChangeArrowheads="1"/>
          </p:cNvSpPr>
          <p:nvPr>
            <p:ph type="body" idx="1"/>
          </p:nvPr>
        </p:nvSpPr>
        <p:spPr>
          <a:xfrm>
            <a:off x="912813" y="1676400"/>
            <a:ext cx="8078787" cy="757130"/>
          </a:xfrm>
          <a:noFill/>
        </p:spPr>
        <p:txBody>
          <a:bodyPr anchor="t"/>
          <a:lstStyle/>
          <a:p>
            <a:pPr eaLnBrk="1" hangingPunct="1"/>
            <a:r>
              <a:rPr lang="en-US" altLang="en-US" sz="2400" dirty="0" smtClean="0"/>
              <a:t>A function prototype placed in a function applies only to calls made in that function. </a:t>
            </a:r>
          </a:p>
        </p:txBody>
      </p:sp>
      <p:sp>
        <p:nvSpPr>
          <p:cNvPr id="5" name="Flowchart: Process 4"/>
          <p:cNvSpPr/>
          <p:nvPr/>
        </p:nvSpPr>
        <p:spPr>
          <a:xfrm>
            <a:off x="1752600" y="2701817"/>
            <a:ext cx="5105400" cy="2677656"/>
          </a:xfrm>
          <a:prstGeom prst="flowChartProcess">
            <a:avLst/>
          </a:prstGeom>
          <a:solidFill>
            <a:schemeClr val="bg1"/>
          </a:solidFill>
          <a:ln w="28575">
            <a:noFill/>
            <a:prstDash val="dash"/>
          </a:ln>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main {</a:t>
            </a:r>
          </a:p>
          <a:p>
            <a:pPr marL="0" lvl="2" indent="-228600" eaLnBrk="1" hangingPunct="1">
              <a:lnSpc>
                <a:spcPct val="90000"/>
              </a:lnSpc>
              <a:spcAft>
                <a:spcPct val="25000"/>
              </a:spcAft>
              <a:buClr>
                <a:srgbClr val="4F87C6"/>
              </a:buClr>
              <a:defRPr/>
            </a:pPr>
            <a:r>
              <a:rPr lang="en-US" altLang="en-US" b="1" dirty="0" err="1">
                <a:solidFill>
                  <a:srgbClr val="000000"/>
                </a:solidFill>
                <a:latin typeface="Calibri" panose="020F0502020204030204" pitchFamily="34" charset="0"/>
              </a:rPr>
              <a:t>int</a:t>
            </a:r>
            <a:r>
              <a:rPr lang="en-US" altLang="en-US" b="1" dirty="0">
                <a:solidFill>
                  <a:srgbClr val="000000"/>
                </a:solidFill>
                <a:latin typeface="Calibri" panose="020F0502020204030204" pitchFamily="34" charset="0"/>
              </a:rPr>
              <a:t> </a:t>
            </a:r>
            <a:r>
              <a:rPr lang="en-US" altLang="en-US" b="1" dirty="0" err="1">
                <a:solidFill>
                  <a:srgbClr val="000000"/>
                </a:solidFill>
                <a:latin typeface="Calibri" panose="020F0502020204030204" pitchFamily="34" charset="0"/>
              </a:rPr>
              <a:t>sample_f</a:t>
            </a:r>
            <a:r>
              <a:rPr lang="en-US" altLang="en-US" b="1" dirty="0">
                <a:solidFill>
                  <a:srgbClr val="000000"/>
                </a:solidFill>
                <a:latin typeface="Calibri" panose="020F0502020204030204" pitchFamily="34" charset="0"/>
              </a:rPr>
              <a:t> (</a:t>
            </a:r>
            <a:r>
              <a:rPr lang="en-US" altLang="en-US" b="1" dirty="0" err="1">
                <a:solidFill>
                  <a:srgbClr val="000000"/>
                </a:solidFill>
                <a:latin typeface="Calibri" panose="020F0502020204030204" pitchFamily="34" charset="0"/>
              </a:rPr>
              <a:t>int</a:t>
            </a:r>
            <a:r>
              <a:rPr lang="en-US" altLang="en-US" b="1" dirty="0">
                <a:solidFill>
                  <a:srgbClr val="000000"/>
                </a:solidFill>
                <a:latin typeface="Calibri" panose="020F0502020204030204" pitchFamily="34" charset="0"/>
              </a:rPr>
              <a:t> </a:t>
            </a:r>
            <a:r>
              <a:rPr lang="en-US" altLang="en-US" b="1" dirty="0" err="1">
                <a:solidFill>
                  <a:srgbClr val="000000"/>
                </a:solidFill>
                <a:latin typeface="Calibri" panose="020F0502020204030204" pitchFamily="34" charset="0"/>
              </a:rPr>
              <a:t>x,int</a:t>
            </a:r>
            <a:r>
              <a:rPr lang="en-US" altLang="en-US" b="1" dirty="0">
                <a:solidFill>
                  <a:srgbClr val="000000"/>
                </a:solidFill>
                <a:latin typeface="Calibri" panose="020F0502020204030204" pitchFamily="34" charset="0"/>
              </a:rPr>
              <a:t> y );</a:t>
            </a: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(3,4);</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  }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x,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y )</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   declarations and statements, calculations of x</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return x; </a:t>
            </a:r>
            <a:r>
              <a:rPr lang="en-US" altLang="en-US" dirty="0">
                <a:solidFill>
                  <a:srgbClr val="000000"/>
                </a:solidFill>
                <a:latin typeface="+mj-lt"/>
              </a:rPr>
              <a:t/>
            </a:r>
            <a:br>
              <a:rPr lang="en-US" altLang="en-US" dirty="0">
                <a:solidFill>
                  <a:srgbClr val="000000"/>
                </a:solidFill>
                <a:latin typeface="+mj-lt"/>
              </a:rPr>
            </a:br>
            <a:r>
              <a:rPr lang="en-US" altLang="en-US" dirty="0">
                <a:solidFill>
                  <a:srgbClr val="000000"/>
                </a:solidFill>
                <a:latin typeface="+mj-lt"/>
              </a:rPr>
              <a:t>} </a:t>
            </a:r>
          </a:p>
        </p:txBody>
      </p:sp>
      <p:sp>
        <p:nvSpPr>
          <p:cNvPr id="6" name="Rectangle 5"/>
          <p:cNvSpPr/>
          <p:nvPr/>
        </p:nvSpPr>
        <p:spPr>
          <a:xfrm>
            <a:off x="5955623" y="2955768"/>
            <a:ext cx="2431820" cy="397032"/>
          </a:xfrm>
          <a:prstGeom prst="rect">
            <a:avLst/>
          </a:prstGeom>
        </p:spPr>
        <p:txBody>
          <a:bodyPr wrap="none">
            <a:spAutoFit/>
          </a:bodyPr>
          <a:lstStyle/>
          <a:p>
            <a:pPr marL="0" lvl="2" eaLnBrk="1" hangingPunct="1">
              <a:lnSpc>
                <a:spcPct val="90000"/>
              </a:lnSpc>
              <a:spcAft>
                <a:spcPct val="25000"/>
              </a:spcAft>
              <a:buClr>
                <a:srgbClr val="4F87C6"/>
              </a:buClr>
            </a:pPr>
            <a:r>
              <a:rPr lang="tr-TR" altLang="en-US" sz="2200" b="1" u="sng" dirty="0" err="1">
                <a:solidFill>
                  <a:schemeClr val="tx1"/>
                </a:solidFill>
                <a:latin typeface="Times New Roman"/>
                <a:cs typeface="+mn-cs"/>
              </a:rPr>
              <a:t>f</a:t>
            </a:r>
            <a:r>
              <a:rPr lang="tr-TR" altLang="en-US" sz="2200" b="1" u="sng" dirty="0" err="1" smtClean="0">
                <a:solidFill>
                  <a:schemeClr val="tx1"/>
                </a:solidFill>
                <a:latin typeface="Times New Roman"/>
                <a:cs typeface="+mn-cs"/>
              </a:rPr>
              <a:t>unction</a:t>
            </a:r>
            <a:r>
              <a:rPr lang="tr-TR" altLang="en-US" sz="2200" b="1" u="sng" dirty="0" smtClean="0">
                <a:solidFill>
                  <a:schemeClr val="tx1"/>
                </a:solidFill>
                <a:latin typeface="Times New Roman"/>
                <a:cs typeface="+mn-cs"/>
              </a:rPr>
              <a:t> </a:t>
            </a:r>
            <a:r>
              <a:rPr lang="tr-TR" altLang="en-US" sz="2200" b="1" u="sng" dirty="0" err="1" smtClean="0">
                <a:solidFill>
                  <a:schemeClr val="tx1"/>
                </a:solidFill>
                <a:latin typeface="Times New Roman"/>
                <a:cs typeface="+mn-cs"/>
              </a:rPr>
              <a:t>prototype</a:t>
            </a:r>
            <a:endParaRPr lang="tr-TR" altLang="en-US" sz="2200" b="1" u="sng" dirty="0">
              <a:solidFill>
                <a:schemeClr val="tx1"/>
              </a:solidFill>
              <a:latin typeface="Times New Roman"/>
              <a:cs typeface="+mn-cs"/>
            </a:endParaRPr>
          </a:p>
        </p:txBody>
      </p:sp>
      <p:cxnSp>
        <p:nvCxnSpPr>
          <p:cNvPr id="7" name="Straight Arrow Connector 6"/>
          <p:cNvCxnSpPr>
            <a:cxnSpLocks noChangeShapeType="1"/>
          </p:cNvCxnSpPr>
          <p:nvPr/>
        </p:nvCxnSpPr>
        <p:spPr bwMode="auto">
          <a:xfrm flipH="1" flipV="1">
            <a:off x="4191000" y="3171830"/>
            <a:ext cx="1676400" cy="0"/>
          </a:xfrm>
          <a:prstGeom prst="straightConnector1">
            <a:avLst/>
          </a:prstGeom>
          <a:noFill/>
          <a:ln w="38100" algn="ctr">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55129E48-B4BC-4EFC-9006-42764506BB0A}" type="slidenum">
              <a:rPr lang="en-US" altLang="en-US" sz="1200" b="0" smtClean="0">
                <a:solidFill>
                  <a:schemeClr val="tx1"/>
                </a:solidFill>
                <a:latin typeface="Arial" panose="020B0604020202020204" pitchFamily="34" charset="0"/>
              </a:rPr>
              <a:pPr>
                <a:spcAft>
                  <a:spcPct val="0"/>
                </a:spcAft>
                <a:buClrTx/>
                <a:buFontTx/>
                <a:buNone/>
              </a:pPr>
              <a:t>37</a:t>
            </a:fld>
            <a:endParaRPr lang="en-US" altLang="en-US" sz="1200" b="0" smtClean="0">
              <a:solidFill>
                <a:schemeClr val="tx1"/>
              </a:solidFill>
              <a:latin typeface="Arial" panose="020B0604020202020204" pitchFamily="34" charset="0"/>
            </a:endParaRPr>
          </a:p>
        </p:txBody>
      </p:sp>
      <p:sp>
        <p:nvSpPr>
          <p:cNvPr id="89091" name="Rectangle 2"/>
          <p:cNvSpPr>
            <a:spLocks noGrp="1" noChangeArrowheads="1"/>
          </p:cNvSpPr>
          <p:nvPr>
            <p:ph type="title"/>
          </p:nvPr>
        </p:nvSpPr>
        <p:spPr/>
        <p:txBody>
          <a:bodyPr/>
          <a:lstStyle/>
          <a:p>
            <a:pPr eaLnBrk="1" hangingPunct="1"/>
            <a:r>
              <a:rPr lang="en-US" altLang="en-US" sz="3200" smtClean="0"/>
              <a:t>5.7 Function Call Stack and Activation Records</a:t>
            </a:r>
          </a:p>
        </p:txBody>
      </p:sp>
      <p:sp>
        <p:nvSpPr>
          <p:cNvPr id="89092" name="Rectangle 3"/>
          <p:cNvSpPr txBox="1">
            <a:spLocks noChangeArrowheads="1"/>
          </p:cNvSpPr>
          <p:nvPr/>
        </p:nvSpPr>
        <p:spPr bwMode="auto">
          <a:xfrm>
            <a:off x="685800" y="1295400"/>
            <a:ext cx="8001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7713" indent="-290513">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62113" indent="-290513">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eaLnBrk="1" hangingPunct="1"/>
            <a:r>
              <a:rPr lang="en-US" altLang="en-US"/>
              <a:t>Program execution stack</a:t>
            </a:r>
          </a:p>
          <a:p>
            <a:pPr lvl="1" eaLnBrk="1" hangingPunct="1"/>
            <a:r>
              <a:rPr lang="en-US" altLang="en-US" b="0"/>
              <a:t>A stack is a </a:t>
            </a:r>
            <a:r>
              <a:rPr lang="en-US" altLang="en-US"/>
              <a:t>last-in, first-out (LIFO) </a:t>
            </a:r>
            <a:r>
              <a:rPr lang="en-US" altLang="en-US" b="0"/>
              <a:t>data structure</a:t>
            </a:r>
          </a:p>
          <a:p>
            <a:pPr lvl="2" eaLnBrk="1" hangingPunct="1"/>
            <a:r>
              <a:rPr lang="en-US" altLang="en-US" b="0"/>
              <a:t>Anything put into the stack is placed “on top”</a:t>
            </a:r>
          </a:p>
          <a:p>
            <a:pPr lvl="2" eaLnBrk="1" hangingPunct="1"/>
            <a:r>
              <a:rPr lang="en-US" altLang="en-US" b="0"/>
              <a:t>The only data that can be taken out is the data on top</a:t>
            </a:r>
          </a:p>
          <a:p>
            <a:pPr lvl="1" eaLnBrk="1" hangingPunct="1"/>
            <a:r>
              <a:rPr lang="en-US" altLang="en-US" b="0"/>
              <a:t>C uses a program execution stack to keep track of which functions have been called</a:t>
            </a:r>
          </a:p>
          <a:p>
            <a:pPr lvl="2" eaLnBrk="1" hangingPunct="1"/>
            <a:r>
              <a:rPr lang="en-US" altLang="en-US" b="0"/>
              <a:t>When a function is called, it is placed on top of the stack</a:t>
            </a:r>
          </a:p>
          <a:p>
            <a:pPr lvl="2" eaLnBrk="1" hangingPunct="1"/>
            <a:r>
              <a:rPr lang="en-US" altLang="en-US" b="0"/>
              <a:t>When a function ends, it is taken off the stack and control returns to the function immediately below it</a:t>
            </a:r>
          </a:p>
          <a:p>
            <a:pPr lvl="1" eaLnBrk="1" hangingPunct="1"/>
            <a:r>
              <a:rPr lang="en-US" altLang="en-US" b="0"/>
              <a:t>Calling more functions than C can handle at once is known as a “</a:t>
            </a:r>
            <a:r>
              <a:rPr lang="en-US" altLang="en-US"/>
              <a:t>stack overflow error</a:t>
            </a:r>
            <a:r>
              <a:rPr lang="en-US" altLang="en-US" b="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ACEF26E0-8D7F-499F-9FC8-ADE03179B79A}" type="slidenum">
              <a:rPr lang="en-US" altLang="en-US" sz="1200" b="0" smtClean="0">
                <a:solidFill>
                  <a:schemeClr val="tx1"/>
                </a:solidFill>
                <a:latin typeface="Arial" panose="020B0604020202020204" pitchFamily="34" charset="0"/>
              </a:rPr>
              <a:pPr>
                <a:spcAft>
                  <a:spcPct val="0"/>
                </a:spcAft>
                <a:buClrTx/>
                <a:buFontTx/>
                <a:buNone/>
              </a:pPr>
              <a:t>38</a:t>
            </a:fld>
            <a:endParaRPr lang="en-US" altLang="en-US" sz="1200" b="0" smtClean="0">
              <a:solidFill>
                <a:schemeClr val="tx1"/>
              </a:solidFill>
              <a:latin typeface="Arial" panose="020B0604020202020204" pitchFamily="34" charset="0"/>
            </a:endParaRPr>
          </a:p>
        </p:txBody>
      </p:sp>
      <p:sp>
        <p:nvSpPr>
          <p:cNvPr id="91139" name="Rectangle 2"/>
          <p:cNvSpPr>
            <a:spLocks noGrp="1" noChangeArrowheads="1"/>
          </p:cNvSpPr>
          <p:nvPr>
            <p:ph type="title"/>
          </p:nvPr>
        </p:nvSpPr>
        <p:spPr/>
        <p:txBody>
          <a:bodyPr/>
          <a:lstStyle/>
          <a:p>
            <a:pPr eaLnBrk="1" hangingPunct="1"/>
            <a:r>
              <a:rPr lang="en-US" altLang="en-US" smtClean="0"/>
              <a:t>5.8 Headers</a:t>
            </a:r>
          </a:p>
        </p:txBody>
      </p:sp>
      <p:sp>
        <p:nvSpPr>
          <p:cNvPr id="91140" name="Rectangle 3"/>
          <p:cNvSpPr>
            <a:spLocks noGrp="1" noChangeArrowheads="1"/>
          </p:cNvSpPr>
          <p:nvPr>
            <p:ph type="body" idx="1"/>
          </p:nvPr>
        </p:nvSpPr>
        <p:spPr/>
        <p:txBody>
          <a:bodyPr/>
          <a:lstStyle/>
          <a:p>
            <a:pPr eaLnBrk="1" hangingPunct="1"/>
            <a:r>
              <a:rPr lang="en-US" altLang="en-US" dirty="0" smtClean="0"/>
              <a:t>Header files</a:t>
            </a:r>
          </a:p>
          <a:p>
            <a:pPr lvl="1" eaLnBrk="1" hangingPunct="1"/>
            <a:r>
              <a:rPr lang="en-US" altLang="en-US" b="0" dirty="0" smtClean="0"/>
              <a:t>Contain function prototypes for library functions</a:t>
            </a:r>
          </a:p>
          <a:p>
            <a:pPr lvl="1" eaLnBrk="1" hangingPunct="1"/>
            <a:r>
              <a:rPr lang="en-US" altLang="en-US" sz="2000" b="0" dirty="0" smtClean="0">
                <a:latin typeface="Lucida Console" panose="020B0609040504020204" pitchFamily="49" charset="0"/>
              </a:rPr>
              <a:t>&lt;</a:t>
            </a:r>
            <a:r>
              <a:rPr lang="en-US" altLang="en-US" sz="2000" b="0" dirty="0" err="1" smtClean="0">
                <a:latin typeface="Lucida Console" panose="020B0609040504020204" pitchFamily="49" charset="0"/>
              </a:rPr>
              <a:t>stdlib.h</a:t>
            </a:r>
            <a:r>
              <a:rPr lang="en-US" altLang="en-US" sz="2000" b="0" dirty="0" smtClean="0">
                <a:latin typeface="Lucida Console" panose="020B0609040504020204" pitchFamily="49" charset="0"/>
              </a:rPr>
              <a:t>&gt; , &lt;</a:t>
            </a:r>
            <a:r>
              <a:rPr lang="en-US" altLang="en-US" sz="2000" b="0" dirty="0" err="1" smtClean="0">
                <a:latin typeface="Lucida Console" panose="020B0609040504020204" pitchFamily="49" charset="0"/>
              </a:rPr>
              <a:t>math.h</a:t>
            </a:r>
            <a:r>
              <a:rPr lang="en-US" altLang="en-US" sz="2000" b="0" dirty="0" smtClean="0">
                <a:latin typeface="Lucida Console" panose="020B0609040504020204" pitchFamily="49" charset="0"/>
              </a:rPr>
              <a:t>&gt;</a:t>
            </a:r>
            <a:r>
              <a:rPr lang="en-US" altLang="en-US" b="0" dirty="0" smtClean="0"/>
              <a:t> , </a:t>
            </a:r>
            <a:r>
              <a:rPr lang="en-US" altLang="en-US" b="0" dirty="0" err="1" smtClean="0"/>
              <a:t>etc</a:t>
            </a:r>
            <a:endParaRPr lang="en-US" altLang="en-US" b="0" dirty="0" smtClean="0"/>
          </a:p>
          <a:p>
            <a:pPr lvl="1" eaLnBrk="1" hangingPunct="1"/>
            <a:r>
              <a:rPr lang="en-US" altLang="en-US" b="0" dirty="0" smtClean="0"/>
              <a:t>Load with </a:t>
            </a:r>
            <a:r>
              <a:rPr lang="en-US" altLang="en-US" sz="1800" b="0" dirty="0" smtClean="0">
                <a:latin typeface="Lucida Console" panose="020B0609040504020204" pitchFamily="49" charset="0"/>
              </a:rPr>
              <a:t>#include &lt;filename&gt;</a:t>
            </a:r>
          </a:p>
          <a:p>
            <a:pPr lvl="2" eaLnBrk="1" hangingPunct="1">
              <a:buFont typeface="Arial" panose="020B0604020202020204" pitchFamily="34" charset="0"/>
              <a:buNone/>
            </a:pPr>
            <a:r>
              <a:rPr lang="en-US" altLang="en-US" sz="1800" b="0" dirty="0" smtClean="0">
                <a:latin typeface="Lucida Console" panose="020B0609040504020204" pitchFamily="49" charset="0"/>
              </a:rPr>
              <a:t>#include &lt;</a:t>
            </a:r>
            <a:r>
              <a:rPr lang="en-US" altLang="en-US" sz="1800" b="0" dirty="0" err="1" smtClean="0">
                <a:latin typeface="Lucida Console" panose="020B0609040504020204" pitchFamily="49" charset="0"/>
              </a:rPr>
              <a:t>math.h</a:t>
            </a:r>
            <a:r>
              <a:rPr lang="en-US" altLang="en-US" sz="1800" b="0" dirty="0" smtClean="0">
                <a:latin typeface="Lucida Console" panose="020B0609040504020204" pitchFamily="49" charset="0"/>
              </a:rPr>
              <a:t>&gt;</a:t>
            </a:r>
          </a:p>
          <a:p>
            <a:pPr eaLnBrk="1" hangingPunct="1"/>
            <a:r>
              <a:rPr lang="en-US" altLang="en-US" dirty="0" smtClean="0"/>
              <a:t>Custom header files</a:t>
            </a:r>
          </a:p>
          <a:p>
            <a:pPr lvl="1" eaLnBrk="1" hangingPunct="1"/>
            <a:r>
              <a:rPr lang="en-US" altLang="en-US" b="0" dirty="0" smtClean="0"/>
              <a:t>Create file with functions </a:t>
            </a:r>
          </a:p>
          <a:p>
            <a:pPr lvl="1" eaLnBrk="1" hangingPunct="1"/>
            <a:r>
              <a:rPr lang="en-US" altLang="en-US" b="0" dirty="0" smtClean="0"/>
              <a:t>Save as </a:t>
            </a:r>
            <a:r>
              <a:rPr lang="en-US" altLang="en-US" sz="2000" b="0" dirty="0" err="1" smtClean="0">
                <a:latin typeface="Lucida Console" panose="020B0609040504020204" pitchFamily="49" charset="0"/>
              </a:rPr>
              <a:t>filename.h</a:t>
            </a:r>
            <a:endParaRPr lang="en-US" altLang="en-US" sz="2000" b="0" dirty="0" smtClean="0">
              <a:latin typeface="Lucida Console" panose="020B0609040504020204" pitchFamily="49" charset="0"/>
            </a:endParaRPr>
          </a:p>
          <a:p>
            <a:pPr lvl="1" eaLnBrk="1" hangingPunct="1"/>
            <a:r>
              <a:rPr lang="en-US" altLang="en-US" b="0" dirty="0" smtClean="0"/>
              <a:t>Load in other files with </a:t>
            </a:r>
            <a:r>
              <a:rPr lang="en-US" altLang="en-US" b="0" dirty="0" smtClean="0">
                <a:latin typeface="Courier New" panose="02070309020205020404" pitchFamily="49" charset="0"/>
              </a:rPr>
              <a:t>#</a:t>
            </a:r>
            <a:r>
              <a:rPr lang="en-US" altLang="en-US" sz="2000" b="0" dirty="0" smtClean="0">
                <a:latin typeface="Lucida Console" panose="020B0609040504020204" pitchFamily="49" charset="0"/>
              </a:rPr>
              <a:t>include "</a:t>
            </a:r>
            <a:r>
              <a:rPr lang="en-US" altLang="en-US" sz="2000" b="0" dirty="0" err="1" smtClean="0">
                <a:latin typeface="Lucida Console" panose="020B0609040504020204" pitchFamily="49" charset="0"/>
              </a:rPr>
              <a:t>filename.h</a:t>
            </a:r>
            <a:r>
              <a:rPr lang="en-US" altLang="en-US" sz="2000" b="0" dirty="0" smtClean="0">
                <a:latin typeface="Lucida Console" panose="020B0609040504020204" pitchFamily="49" charset="0"/>
              </a:rPr>
              <a:t>"</a:t>
            </a:r>
          </a:p>
          <a:p>
            <a:pPr lvl="1" eaLnBrk="1" hangingPunct="1"/>
            <a:r>
              <a:rPr lang="en-US" altLang="en-US" b="0" dirty="0" smtClean="0"/>
              <a:t>Reuse functions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2"/>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1D0A2857-AE09-45B4-8D20-FAFD38356E34}" type="slidenum">
              <a:rPr lang="en-US" altLang="en-US" sz="1200" smtClean="0">
                <a:solidFill>
                  <a:schemeClr val="tx1"/>
                </a:solidFill>
              </a:rPr>
              <a:pPr/>
              <a:t>39</a:t>
            </a:fld>
            <a:endParaRPr lang="en-US" altLang="en-US" sz="1200" smtClean="0">
              <a:solidFill>
                <a:schemeClr val="tx1"/>
              </a:solidFill>
            </a:endParaRPr>
          </a:p>
        </p:txBody>
      </p:sp>
      <p:graphicFrame>
        <p:nvGraphicFramePr>
          <p:cNvPr id="93187" name="Object 2"/>
          <p:cNvGraphicFramePr>
            <a:graphicFrameLocks noGrp="1" noChangeAspect="1"/>
          </p:cNvGraphicFramePr>
          <p:nvPr>
            <p:ph/>
          </p:nvPr>
        </p:nvGraphicFramePr>
        <p:xfrm>
          <a:off x="139700" y="914400"/>
          <a:ext cx="8858250" cy="4724400"/>
        </p:xfrm>
        <a:graphic>
          <a:graphicData uri="http://schemas.openxmlformats.org/presentationml/2006/ole">
            <mc:AlternateContent xmlns:mc="http://schemas.openxmlformats.org/markup-compatibility/2006">
              <mc:Choice xmlns:v="urn:schemas-microsoft-com:vml" Requires="v">
                <p:oleObj spid="_x0000_s93258" name="Document" r:id="rId4" imgW="6352032" imgH="3389376" progId="Word.Document.8">
                  <p:embed/>
                </p:oleObj>
              </mc:Choice>
              <mc:Fallback>
                <p:oleObj name="Document" r:id="rId4" imgW="6352032" imgH="3389376" progId="Word.Document.8">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00" y="914400"/>
                        <a:ext cx="88582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88" name="Rectangle 3"/>
          <p:cNvSpPr>
            <a:spLocks noChangeArrowheads="1"/>
          </p:cNvSpPr>
          <p:nvPr/>
        </p:nvSpPr>
        <p:spPr bwMode="auto">
          <a:xfrm>
            <a:off x="227013" y="5638800"/>
            <a:ext cx="86836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algn="ctr" eaLnBrk="1" hangingPunct="1">
              <a:lnSpc>
                <a:spcPct val="95000"/>
              </a:lnSpc>
            </a:pPr>
            <a:r>
              <a:rPr lang="en-US" altLang="en-US" b="1">
                <a:solidFill>
                  <a:srgbClr val="4D99FF"/>
                </a:solidFill>
              </a:rPr>
              <a:t>Fig. 5.6</a:t>
            </a:r>
            <a:r>
              <a:rPr lang="en-US" altLang="en-US">
                <a:solidFill>
                  <a:srgbClr val="000000"/>
                </a:solidFill>
              </a:rPr>
              <a:t> </a:t>
            </a:r>
            <a:r>
              <a:rPr lang="en-US" altLang="en-US" b="1">
                <a:solidFill>
                  <a:srgbClr val="000000"/>
                </a:solidFill>
              </a:rPr>
              <a:t>|</a:t>
            </a:r>
            <a:r>
              <a:rPr lang="en-US" altLang="en-US">
                <a:solidFill>
                  <a:srgbClr val="000000"/>
                </a:solidFill>
              </a:rPr>
              <a:t> </a:t>
            </a:r>
            <a:r>
              <a:rPr lang="en-US" altLang="en-US">
                <a:solidFill>
                  <a:schemeClr val="tx1"/>
                </a:solidFill>
              </a:rPr>
              <a:t>Some of the standard library headers. (Part 1 of 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FA474394-0DC5-4BEC-BA88-9E6844DCF50C}" type="slidenum">
              <a:rPr lang="en-US" altLang="en-US" sz="1200" b="0" smtClean="0">
                <a:solidFill>
                  <a:schemeClr val="tx1"/>
                </a:solidFill>
                <a:latin typeface="Arial" panose="020B0604020202020204" pitchFamily="34" charset="0"/>
              </a:rPr>
              <a:pPr>
                <a:spcAft>
                  <a:spcPct val="0"/>
                </a:spcAft>
                <a:buClrTx/>
                <a:buFontTx/>
                <a:buNone/>
              </a:pPr>
              <a:t>4</a:t>
            </a:fld>
            <a:endParaRPr lang="en-US" altLang="en-US" sz="1200" b="0" smtClean="0">
              <a:solidFill>
                <a:schemeClr val="tx1"/>
              </a:solidFill>
              <a:latin typeface="Arial" panose="020B0604020202020204" pitchFamily="34" charset="0"/>
            </a:endParaRPr>
          </a:p>
        </p:txBody>
      </p:sp>
      <p:sp>
        <p:nvSpPr>
          <p:cNvPr id="21507" name="Rectangle 2"/>
          <p:cNvSpPr>
            <a:spLocks noGrp="1" noChangeArrowheads="1"/>
          </p:cNvSpPr>
          <p:nvPr>
            <p:ph type="title"/>
          </p:nvPr>
        </p:nvSpPr>
        <p:spPr/>
        <p:txBody>
          <a:bodyPr/>
          <a:lstStyle/>
          <a:p>
            <a:pPr eaLnBrk="1" hangingPunct="1"/>
            <a:r>
              <a:rPr lang="en-US" altLang="en-US" dirty="0" smtClean="0"/>
              <a:t>5.2 </a:t>
            </a:r>
            <a:r>
              <a:rPr lang="tr-TR" altLang="en-US" dirty="0" err="1" smtClean="0"/>
              <a:t>Functions</a:t>
            </a:r>
            <a:r>
              <a:rPr lang="en-US" altLang="en-US" dirty="0" smtClean="0"/>
              <a:t> in C</a:t>
            </a:r>
          </a:p>
        </p:txBody>
      </p:sp>
      <p:sp>
        <p:nvSpPr>
          <p:cNvPr id="21508" name="Rectangle 3"/>
          <p:cNvSpPr>
            <a:spLocks noGrp="1" noChangeArrowheads="1"/>
          </p:cNvSpPr>
          <p:nvPr>
            <p:ph type="body" idx="1"/>
          </p:nvPr>
        </p:nvSpPr>
        <p:spPr>
          <a:xfrm>
            <a:off x="571500" y="1066800"/>
            <a:ext cx="8001000" cy="381000"/>
          </a:xfrm>
        </p:spPr>
        <p:txBody>
          <a:bodyPr/>
          <a:lstStyle/>
          <a:p>
            <a:pPr marL="213487" lvl="1" indent="0" eaLnBrk="1" hangingPunct="1">
              <a:lnSpc>
                <a:spcPct val="80000"/>
              </a:lnSpc>
              <a:buNone/>
            </a:pPr>
            <a:r>
              <a:rPr lang="en-US" altLang="en-US" u="sng" dirty="0" smtClean="0">
                <a:solidFill>
                  <a:schemeClr val="tx1"/>
                </a:solidFill>
              </a:rPr>
              <a:t>C standard library has a wide variety of functions</a:t>
            </a:r>
            <a:endParaRPr lang="en-US" altLang="en-US" u="sng"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71" y="1600200"/>
            <a:ext cx="7886700" cy="4293461"/>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2"/>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C236EA2D-1D46-42DF-90FD-E23C46E7D3E7}" type="slidenum">
              <a:rPr lang="en-US" altLang="en-US" sz="1200" smtClean="0">
                <a:solidFill>
                  <a:schemeClr val="tx1"/>
                </a:solidFill>
              </a:rPr>
              <a:pPr/>
              <a:t>40</a:t>
            </a:fld>
            <a:endParaRPr lang="en-US" altLang="en-US" sz="1200" smtClean="0">
              <a:solidFill>
                <a:schemeClr val="tx1"/>
              </a:solidFill>
            </a:endParaRPr>
          </a:p>
        </p:txBody>
      </p:sp>
      <p:graphicFrame>
        <p:nvGraphicFramePr>
          <p:cNvPr id="95235" name="Object 2"/>
          <p:cNvGraphicFramePr>
            <a:graphicFrameLocks noGrp="1" noChangeAspect="1"/>
          </p:cNvGraphicFramePr>
          <p:nvPr>
            <p:ph/>
          </p:nvPr>
        </p:nvGraphicFramePr>
        <p:xfrm>
          <a:off x="-22225" y="1812925"/>
          <a:ext cx="9128125" cy="3521075"/>
        </p:xfrm>
        <a:graphic>
          <a:graphicData uri="http://schemas.openxmlformats.org/presentationml/2006/ole">
            <mc:AlternateContent xmlns:mc="http://schemas.openxmlformats.org/markup-compatibility/2006">
              <mc:Choice xmlns:v="urn:schemas-microsoft-com:vml" Requires="v">
                <p:oleObj spid="_x0000_s95306" name="Document" r:id="rId4" imgW="6351558" imgH="2449844" progId="Word.Document.8">
                  <p:embed/>
                </p:oleObj>
              </mc:Choice>
              <mc:Fallback>
                <p:oleObj name="Document" r:id="rId4" imgW="6351558" imgH="2449844" progId="Word.Document.8">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5" y="1812925"/>
                        <a:ext cx="9128125"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6" name="Rectangle 3"/>
          <p:cNvSpPr>
            <a:spLocks noChangeArrowheads="1"/>
          </p:cNvSpPr>
          <p:nvPr/>
        </p:nvSpPr>
        <p:spPr bwMode="auto">
          <a:xfrm>
            <a:off x="227013" y="5638800"/>
            <a:ext cx="86836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algn="ctr" eaLnBrk="1" hangingPunct="1">
              <a:lnSpc>
                <a:spcPct val="95000"/>
              </a:lnSpc>
            </a:pPr>
            <a:r>
              <a:rPr lang="en-US" altLang="en-US" b="1">
                <a:solidFill>
                  <a:srgbClr val="4D99FF"/>
                </a:solidFill>
              </a:rPr>
              <a:t>Fig. 5.6</a:t>
            </a:r>
            <a:r>
              <a:rPr lang="en-US" altLang="en-US">
                <a:solidFill>
                  <a:srgbClr val="000000"/>
                </a:solidFill>
              </a:rPr>
              <a:t> </a:t>
            </a:r>
            <a:r>
              <a:rPr lang="en-US" altLang="en-US" b="1">
                <a:solidFill>
                  <a:srgbClr val="000000"/>
                </a:solidFill>
              </a:rPr>
              <a:t>|</a:t>
            </a:r>
            <a:r>
              <a:rPr lang="en-US" altLang="en-US">
                <a:solidFill>
                  <a:srgbClr val="000000"/>
                </a:solidFill>
              </a:rPr>
              <a:t> </a:t>
            </a:r>
            <a:r>
              <a:rPr lang="en-US" altLang="en-US">
                <a:solidFill>
                  <a:schemeClr val="tx1"/>
                </a:solidFill>
              </a:rPr>
              <a:t>Some of the standard library headers. (Part 2 of 3.)</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2"/>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E9C4A800-83A0-4666-8599-60C172F0729A}" type="slidenum">
              <a:rPr lang="en-US" altLang="en-US" sz="1200" smtClean="0">
                <a:solidFill>
                  <a:schemeClr val="tx1"/>
                </a:solidFill>
              </a:rPr>
              <a:pPr/>
              <a:t>41</a:t>
            </a:fld>
            <a:endParaRPr lang="en-US" altLang="en-US" sz="1200" smtClean="0">
              <a:solidFill>
                <a:schemeClr val="tx1"/>
              </a:solidFill>
            </a:endParaRPr>
          </a:p>
        </p:txBody>
      </p:sp>
      <p:graphicFrame>
        <p:nvGraphicFramePr>
          <p:cNvPr id="97283" name="Object 2"/>
          <p:cNvGraphicFramePr>
            <a:graphicFrameLocks noGrp="1" noChangeAspect="1"/>
          </p:cNvGraphicFramePr>
          <p:nvPr>
            <p:ph/>
          </p:nvPr>
        </p:nvGraphicFramePr>
        <p:xfrm>
          <a:off x="69850" y="2362200"/>
          <a:ext cx="8997950" cy="3217863"/>
        </p:xfrm>
        <a:graphic>
          <a:graphicData uri="http://schemas.openxmlformats.org/presentationml/2006/ole">
            <mc:AlternateContent xmlns:mc="http://schemas.openxmlformats.org/markup-compatibility/2006">
              <mc:Choice xmlns:v="urn:schemas-microsoft-com:vml" Requires="v">
                <p:oleObj spid="_x0000_s97354" name="Document" r:id="rId4" imgW="6351558" imgH="2271896" progId="Word.Document.8">
                  <p:embed/>
                </p:oleObj>
              </mc:Choice>
              <mc:Fallback>
                <p:oleObj name="Document" r:id="rId4" imgW="6351558" imgH="2271896" progId="Word.Document.8">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 y="2362200"/>
                        <a:ext cx="8997950" cy="321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4" name="Rectangle 3"/>
          <p:cNvSpPr>
            <a:spLocks noChangeArrowheads="1"/>
          </p:cNvSpPr>
          <p:nvPr/>
        </p:nvSpPr>
        <p:spPr bwMode="auto">
          <a:xfrm>
            <a:off x="227013" y="5638800"/>
            <a:ext cx="86836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algn="ctr" eaLnBrk="1" hangingPunct="1">
              <a:lnSpc>
                <a:spcPct val="95000"/>
              </a:lnSpc>
            </a:pPr>
            <a:r>
              <a:rPr lang="en-US" altLang="en-US" b="1">
                <a:solidFill>
                  <a:srgbClr val="4D99FF"/>
                </a:solidFill>
              </a:rPr>
              <a:t>Fig. 5.6</a:t>
            </a:r>
            <a:r>
              <a:rPr lang="en-US" altLang="en-US">
                <a:solidFill>
                  <a:srgbClr val="000000"/>
                </a:solidFill>
              </a:rPr>
              <a:t> </a:t>
            </a:r>
            <a:r>
              <a:rPr lang="en-US" altLang="en-US" b="1">
                <a:solidFill>
                  <a:srgbClr val="000000"/>
                </a:solidFill>
              </a:rPr>
              <a:t>|</a:t>
            </a:r>
            <a:r>
              <a:rPr lang="en-US" altLang="en-US">
                <a:solidFill>
                  <a:srgbClr val="000000"/>
                </a:solidFill>
              </a:rPr>
              <a:t> </a:t>
            </a:r>
            <a:r>
              <a:rPr lang="en-US" altLang="en-US">
                <a:solidFill>
                  <a:schemeClr val="tx1"/>
                </a:solidFill>
              </a:rPr>
              <a:t>Some of the standard library headers. (Part 3 of 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C315038D-34E7-4F05-8C6A-E55A96B6DEAB}" type="slidenum">
              <a:rPr lang="en-US" altLang="en-US" sz="1200" b="0" smtClean="0">
                <a:solidFill>
                  <a:schemeClr val="tx1"/>
                </a:solidFill>
                <a:latin typeface="Arial" panose="020B0604020202020204" pitchFamily="34" charset="0"/>
              </a:rPr>
              <a:pPr>
                <a:spcAft>
                  <a:spcPct val="0"/>
                </a:spcAft>
                <a:buClrTx/>
                <a:buFontTx/>
                <a:buNone/>
              </a:pPr>
              <a:t>42</a:t>
            </a:fld>
            <a:endParaRPr lang="en-US" altLang="en-US" sz="1200" b="0" smtClean="0">
              <a:solidFill>
                <a:schemeClr val="tx1"/>
              </a:solidFill>
              <a:latin typeface="Arial" panose="020B0604020202020204" pitchFamily="34" charset="0"/>
            </a:endParaRPr>
          </a:p>
        </p:txBody>
      </p:sp>
      <p:sp>
        <p:nvSpPr>
          <p:cNvPr id="99331" name="Rectangle 2"/>
          <p:cNvSpPr>
            <a:spLocks noGrp="1" noChangeArrowheads="1"/>
          </p:cNvSpPr>
          <p:nvPr>
            <p:ph type="title"/>
          </p:nvPr>
        </p:nvSpPr>
        <p:spPr/>
        <p:txBody>
          <a:bodyPr/>
          <a:lstStyle/>
          <a:p>
            <a:pPr eaLnBrk="1" hangingPunct="1"/>
            <a:r>
              <a:rPr lang="en-US" altLang="en-US" sz="3200" smtClean="0"/>
              <a:t>5.9 Calling Functions: Call-by-Value and Call-by-Reference</a:t>
            </a:r>
          </a:p>
        </p:txBody>
      </p:sp>
      <p:sp>
        <p:nvSpPr>
          <p:cNvPr id="99332" name="Rectangle 3"/>
          <p:cNvSpPr txBox="1">
            <a:spLocks noChangeArrowheads="1"/>
          </p:cNvSpPr>
          <p:nvPr/>
        </p:nvSpPr>
        <p:spPr bwMode="auto">
          <a:xfrm>
            <a:off x="304800" y="1295400"/>
            <a:ext cx="5562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7713" indent="-290513">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62113" indent="-290513">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eaLnBrk="1" hangingPunct="1"/>
            <a:r>
              <a:rPr lang="en-US" altLang="en-US" sz="1800"/>
              <a:t>Call by value</a:t>
            </a:r>
          </a:p>
          <a:p>
            <a:pPr lvl="1" eaLnBrk="1" hangingPunct="1"/>
            <a:r>
              <a:rPr lang="en-US" altLang="en-US" sz="1800"/>
              <a:t>Copy of argument passed to function</a:t>
            </a:r>
          </a:p>
          <a:p>
            <a:pPr lvl="1" eaLnBrk="1" hangingPunct="1"/>
            <a:r>
              <a:rPr lang="en-US" altLang="en-US" sz="1800"/>
              <a:t>Changes in function do not effect original</a:t>
            </a:r>
          </a:p>
          <a:p>
            <a:pPr lvl="1" eaLnBrk="1" hangingPunct="1"/>
            <a:r>
              <a:rPr lang="en-US" altLang="en-US" sz="1800"/>
              <a:t>Use when function does not need to modify argument</a:t>
            </a:r>
          </a:p>
          <a:p>
            <a:pPr lvl="2" eaLnBrk="1" hangingPunct="1"/>
            <a:r>
              <a:rPr lang="en-US" altLang="en-US" sz="1800"/>
              <a:t>Avoids accidental changes</a:t>
            </a:r>
            <a:endParaRPr lang="tr-TR" altLang="en-US" sz="1800"/>
          </a:p>
          <a:p>
            <a:pPr lvl="2" eaLnBrk="1" hangingPunct="1"/>
            <a:endParaRPr lang="en-US" altLang="en-US" sz="1800"/>
          </a:p>
          <a:p>
            <a:pPr eaLnBrk="1" hangingPunct="1"/>
            <a:r>
              <a:rPr lang="en-US" altLang="en-US" sz="1800"/>
              <a:t>Call by reference </a:t>
            </a:r>
          </a:p>
          <a:p>
            <a:pPr lvl="1" eaLnBrk="1" hangingPunct="1"/>
            <a:r>
              <a:rPr lang="en-US" altLang="en-US" sz="1800"/>
              <a:t>Passes original argument</a:t>
            </a:r>
          </a:p>
          <a:p>
            <a:pPr lvl="1" eaLnBrk="1" hangingPunct="1"/>
            <a:r>
              <a:rPr lang="en-US" altLang="en-US" sz="1800"/>
              <a:t>Changes in function effect original</a:t>
            </a:r>
          </a:p>
          <a:p>
            <a:pPr lvl="1" eaLnBrk="1" hangingPunct="1"/>
            <a:r>
              <a:rPr lang="en-US" altLang="en-US" sz="1800"/>
              <a:t>Only used with trusted functions</a:t>
            </a:r>
          </a:p>
          <a:p>
            <a:pPr eaLnBrk="1" hangingPunct="1"/>
            <a:r>
              <a:rPr lang="en-US" altLang="en-US" sz="1800"/>
              <a:t>For now, we focus on call by value</a:t>
            </a:r>
          </a:p>
        </p:txBody>
      </p:sp>
      <p:sp>
        <p:nvSpPr>
          <p:cNvPr id="7" name="Flowchart: Alternate Process 6"/>
          <p:cNvSpPr/>
          <p:nvPr/>
        </p:nvSpPr>
        <p:spPr>
          <a:xfrm>
            <a:off x="5486400" y="1593929"/>
            <a:ext cx="3505200" cy="2649538"/>
          </a:xfrm>
          <a:prstGeom prst="flowChartAlternateProcess">
            <a:avLst/>
          </a:prstGeom>
          <a:solidFill>
            <a:schemeClr val="bg1"/>
          </a:solidFill>
          <a:ln w="28575">
            <a:solidFill>
              <a:schemeClr val="bg2">
                <a:lumMod val="75000"/>
              </a:schemeClr>
            </a:solidFill>
            <a:prstDash val="dash"/>
          </a:ln>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main {</a:t>
            </a: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(3,4); /* function call */</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  }  </a:t>
            </a:r>
          </a:p>
          <a:p>
            <a:pPr marL="0" lvl="2" indent="-228600" eaLnBrk="1" hangingPunct="1">
              <a:lnSpc>
                <a:spcPct val="90000"/>
              </a:lnSpc>
              <a:spcAft>
                <a:spcPct val="25000"/>
              </a:spcAft>
              <a:buClr>
                <a:srgbClr val="4F87C6"/>
              </a:buClr>
              <a:defRPr/>
            </a:pPr>
            <a:endParaRPr lang="en-US" altLang="en-US" dirty="0">
              <a:solidFill>
                <a:srgbClr val="000000"/>
              </a:solidFill>
              <a:latin typeface="Calibri" panose="020F0502020204030204" pitchFamily="34" charset="0"/>
            </a:endParaRPr>
          </a:p>
          <a:p>
            <a:pPr marL="0" lvl="2" indent="-228600" eaLnBrk="1" hangingPunct="1">
              <a:lnSpc>
                <a:spcPct val="90000"/>
              </a:lnSpc>
              <a:spcAft>
                <a:spcPct val="25000"/>
              </a:spcAft>
              <a:buClr>
                <a:srgbClr val="4F87C6"/>
              </a:buClr>
              <a:defRPr/>
            </a:pP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a:t>
            </a:r>
            <a:r>
              <a:rPr lang="en-US" altLang="en-US" dirty="0" err="1">
                <a:solidFill>
                  <a:srgbClr val="000000"/>
                </a:solidFill>
                <a:latin typeface="Calibri" panose="020F0502020204030204" pitchFamily="34" charset="0"/>
              </a:rPr>
              <a:t>sample_f</a:t>
            </a:r>
            <a:r>
              <a:rPr lang="en-US" altLang="en-US" dirty="0">
                <a:solidFill>
                  <a:srgbClr val="000000"/>
                </a:solidFill>
                <a:latin typeface="Calibri" panose="020F0502020204030204" pitchFamily="34" charset="0"/>
              </a:rPr>
              <a:t> (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x, </a:t>
            </a:r>
            <a:r>
              <a:rPr lang="en-US" altLang="en-US" dirty="0" err="1">
                <a:solidFill>
                  <a:srgbClr val="000000"/>
                </a:solidFill>
                <a:latin typeface="Calibri" panose="020F0502020204030204" pitchFamily="34" charset="0"/>
              </a:rPr>
              <a:t>int</a:t>
            </a:r>
            <a:r>
              <a:rPr lang="en-US" altLang="en-US" dirty="0">
                <a:solidFill>
                  <a:srgbClr val="000000"/>
                </a:solidFill>
                <a:latin typeface="Calibri" panose="020F0502020204030204" pitchFamily="34" charset="0"/>
              </a:rPr>
              <a:t> y )</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a:t>
            </a:r>
            <a:br>
              <a:rPr lang="en-US" altLang="en-US" dirty="0">
                <a:solidFill>
                  <a:srgbClr val="000000"/>
                </a:solidFill>
                <a:latin typeface="Calibri" panose="020F0502020204030204" pitchFamily="34" charset="0"/>
              </a:rPr>
            </a:br>
            <a:r>
              <a:rPr lang="en-US" altLang="en-US" dirty="0">
                <a:solidFill>
                  <a:srgbClr val="000000"/>
                </a:solidFill>
                <a:latin typeface="Calibri" panose="020F0502020204030204" pitchFamily="34" charset="0"/>
              </a:rPr>
              <a:t>   declarations and statements, calculations of x</a:t>
            </a:r>
          </a:p>
          <a:p>
            <a:pPr marL="0" lvl="2" indent="-228600" eaLnBrk="1" hangingPunct="1">
              <a:lnSpc>
                <a:spcPct val="90000"/>
              </a:lnSpc>
              <a:spcAft>
                <a:spcPct val="25000"/>
              </a:spcAft>
              <a:buClr>
                <a:srgbClr val="4F87C6"/>
              </a:buClr>
              <a:defRPr/>
            </a:pPr>
            <a:r>
              <a:rPr lang="en-US" altLang="en-US" dirty="0">
                <a:solidFill>
                  <a:srgbClr val="000000"/>
                </a:solidFill>
                <a:latin typeface="Calibri" panose="020F0502020204030204" pitchFamily="34" charset="0"/>
              </a:rPr>
              <a:t>return x; </a:t>
            </a:r>
            <a:r>
              <a:rPr lang="en-US" altLang="en-US" dirty="0">
                <a:solidFill>
                  <a:srgbClr val="000000"/>
                </a:solidFill>
                <a:latin typeface="+mj-lt"/>
              </a:rPr>
              <a:t>} </a:t>
            </a:r>
          </a:p>
        </p:txBody>
      </p:sp>
      <p:sp>
        <p:nvSpPr>
          <p:cNvPr id="6" name="Rectangle 5"/>
          <p:cNvSpPr/>
          <p:nvPr/>
        </p:nvSpPr>
        <p:spPr>
          <a:xfrm>
            <a:off x="6165457" y="802025"/>
            <a:ext cx="1689886" cy="397032"/>
          </a:xfrm>
          <a:prstGeom prst="rect">
            <a:avLst/>
          </a:prstGeom>
        </p:spPr>
        <p:txBody>
          <a:bodyPr wrap="none">
            <a:spAutoFit/>
          </a:bodyPr>
          <a:lstStyle/>
          <a:p>
            <a:pPr marL="0" lvl="2" eaLnBrk="1" hangingPunct="1">
              <a:lnSpc>
                <a:spcPct val="90000"/>
              </a:lnSpc>
              <a:spcAft>
                <a:spcPct val="25000"/>
              </a:spcAft>
              <a:buClr>
                <a:srgbClr val="4F87C6"/>
              </a:buClr>
            </a:pPr>
            <a:r>
              <a:rPr lang="tr-TR" altLang="en-US" sz="2200" b="1" u="sng" dirty="0" err="1" smtClean="0">
                <a:solidFill>
                  <a:schemeClr val="tx1"/>
                </a:solidFill>
                <a:latin typeface="Times New Roman"/>
                <a:cs typeface="+mn-cs"/>
              </a:rPr>
              <a:t>call</a:t>
            </a:r>
            <a:r>
              <a:rPr lang="tr-TR" altLang="en-US" sz="2200" b="1" u="sng" dirty="0" smtClean="0">
                <a:solidFill>
                  <a:schemeClr val="tx1"/>
                </a:solidFill>
                <a:latin typeface="Times New Roman"/>
                <a:cs typeface="+mn-cs"/>
              </a:rPr>
              <a:t> </a:t>
            </a:r>
            <a:r>
              <a:rPr lang="tr-TR" altLang="en-US" sz="2200" b="1" u="sng" dirty="0" err="1" smtClean="0">
                <a:solidFill>
                  <a:schemeClr val="tx1"/>
                </a:solidFill>
                <a:latin typeface="Times New Roman"/>
                <a:cs typeface="+mn-cs"/>
              </a:rPr>
              <a:t>by</a:t>
            </a:r>
            <a:r>
              <a:rPr lang="tr-TR" altLang="en-US" sz="2200" b="1" u="sng" dirty="0" smtClean="0">
                <a:solidFill>
                  <a:schemeClr val="tx1"/>
                </a:solidFill>
                <a:latin typeface="Times New Roman"/>
                <a:cs typeface="+mn-cs"/>
              </a:rPr>
              <a:t> </a:t>
            </a:r>
            <a:r>
              <a:rPr lang="tr-TR" altLang="en-US" sz="2200" b="1" u="sng" dirty="0" err="1" smtClean="0">
                <a:solidFill>
                  <a:schemeClr val="tx1"/>
                </a:solidFill>
                <a:latin typeface="Times New Roman"/>
                <a:cs typeface="+mn-cs"/>
              </a:rPr>
              <a:t>value</a:t>
            </a:r>
            <a:endParaRPr lang="tr-TR" altLang="en-US" sz="2200" b="1" u="sng" dirty="0">
              <a:solidFill>
                <a:schemeClr val="tx1"/>
              </a:solidFill>
              <a:latin typeface="Times New Roman"/>
              <a:cs typeface="+mn-cs"/>
            </a:endParaRPr>
          </a:p>
        </p:txBody>
      </p:sp>
      <p:cxnSp>
        <p:nvCxnSpPr>
          <p:cNvPr id="8" name="Straight Arrow Connector 7"/>
          <p:cNvCxnSpPr>
            <a:cxnSpLocks noChangeShapeType="1"/>
          </p:cNvCxnSpPr>
          <p:nvPr/>
        </p:nvCxnSpPr>
        <p:spPr bwMode="auto">
          <a:xfrm flipH="1">
            <a:off x="6705600" y="1295400"/>
            <a:ext cx="152400" cy="674012"/>
          </a:xfrm>
          <a:prstGeom prst="straightConnector1">
            <a:avLst/>
          </a:prstGeom>
          <a:noFill/>
          <a:ln w="38100" algn="ctr">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F497C209-4438-46FE-AB66-382BB0D56978}" type="slidenum">
              <a:rPr lang="en-US" altLang="en-US" sz="1200" b="0" smtClean="0">
                <a:solidFill>
                  <a:schemeClr val="tx1"/>
                </a:solidFill>
                <a:latin typeface="Arial" panose="020B0604020202020204" pitchFamily="34" charset="0"/>
              </a:rPr>
              <a:pPr>
                <a:spcAft>
                  <a:spcPct val="0"/>
                </a:spcAft>
                <a:buClrTx/>
                <a:buFontTx/>
                <a:buNone/>
              </a:pPr>
              <a:t>43</a:t>
            </a:fld>
            <a:endParaRPr lang="en-US" altLang="en-US" sz="1200" b="0" smtClean="0">
              <a:solidFill>
                <a:schemeClr val="tx1"/>
              </a:solidFill>
              <a:latin typeface="Arial" panose="020B0604020202020204" pitchFamily="34" charset="0"/>
            </a:endParaRPr>
          </a:p>
        </p:txBody>
      </p:sp>
      <p:sp>
        <p:nvSpPr>
          <p:cNvPr id="101379" name="Rectangle 2"/>
          <p:cNvSpPr>
            <a:spLocks noGrp="1" noChangeArrowheads="1"/>
          </p:cNvSpPr>
          <p:nvPr>
            <p:ph type="title"/>
          </p:nvPr>
        </p:nvSpPr>
        <p:spPr/>
        <p:txBody>
          <a:bodyPr/>
          <a:lstStyle/>
          <a:p>
            <a:pPr eaLnBrk="1" hangingPunct="1"/>
            <a:r>
              <a:rPr lang="en-US" altLang="en-US" smtClean="0"/>
              <a:t>5.10 Random Number Generation</a:t>
            </a:r>
          </a:p>
        </p:txBody>
      </p:sp>
      <p:sp>
        <p:nvSpPr>
          <p:cNvPr id="101380" name="Rectangle 3"/>
          <p:cNvSpPr>
            <a:spLocks noGrp="1" noChangeArrowheads="1"/>
          </p:cNvSpPr>
          <p:nvPr>
            <p:ph type="body" idx="1"/>
          </p:nvPr>
        </p:nvSpPr>
        <p:spPr>
          <a:xfrm>
            <a:off x="685800" y="1295400"/>
            <a:ext cx="8001000" cy="3581400"/>
          </a:xfrm>
        </p:spPr>
        <p:txBody>
          <a:bodyPr/>
          <a:lstStyle/>
          <a:p>
            <a:pPr eaLnBrk="1" hangingPunct="1">
              <a:lnSpc>
                <a:spcPct val="90000"/>
              </a:lnSpc>
            </a:pPr>
            <a:r>
              <a:rPr lang="en-US" altLang="en-US" sz="2000" dirty="0" smtClean="0">
                <a:latin typeface="Lucida Console" panose="020B0609040504020204" pitchFamily="49" charset="0"/>
              </a:rPr>
              <a:t>rand</a:t>
            </a:r>
            <a:r>
              <a:rPr lang="en-US" altLang="en-US" sz="2000" dirty="0" smtClean="0"/>
              <a:t> function</a:t>
            </a:r>
          </a:p>
          <a:p>
            <a:pPr lvl="1" eaLnBrk="1" hangingPunct="1">
              <a:lnSpc>
                <a:spcPct val="90000"/>
              </a:lnSpc>
            </a:pPr>
            <a:r>
              <a:rPr lang="en-US" altLang="en-US" sz="2400" b="0" dirty="0" smtClean="0"/>
              <a:t>Load </a:t>
            </a:r>
            <a:r>
              <a:rPr lang="en-US" altLang="en-US" sz="2400" b="0" dirty="0" smtClean="0">
                <a:latin typeface="Lucida Console" panose="020B0609040504020204" pitchFamily="49" charset="0"/>
              </a:rPr>
              <a:t>&lt;</a:t>
            </a:r>
            <a:r>
              <a:rPr lang="en-US" altLang="en-US" sz="2400" b="0" dirty="0" err="1" smtClean="0">
                <a:latin typeface="Lucida Console" panose="020B0609040504020204" pitchFamily="49" charset="0"/>
              </a:rPr>
              <a:t>stdlib.h</a:t>
            </a:r>
            <a:r>
              <a:rPr lang="en-US" altLang="en-US" sz="2400" b="0" dirty="0" smtClean="0">
                <a:latin typeface="Lucida Console" panose="020B0609040504020204" pitchFamily="49" charset="0"/>
              </a:rPr>
              <a:t>&gt;</a:t>
            </a:r>
            <a:endParaRPr lang="tr-TR" altLang="en-US" sz="2400" b="0" dirty="0" smtClean="0">
              <a:latin typeface="Lucida Console" panose="020B0609040504020204" pitchFamily="49" charset="0"/>
            </a:endParaRPr>
          </a:p>
          <a:p>
            <a:pPr lvl="1" eaLnBrk="1" hangingPunct="1">
              <a:lnSpc>
                <a:spcPct val="90000"/>
              </a:lnSpc>
            </a:pPr>
            <a:endParaRPr lang="en-US" altLang="en-US" sz="800" b="0" dirty="0" smtClean="0">
              <a:latin typeface="Lucida Console" panose="020B0609040504020204" pitchFamily="49" charset="0"/>
            </a:endParaRPr>
          </a:p>
          <a:p>
            <a:pPr lvl="1" eaLnBrk="1" hangingPunct="1">
              <a:lnSpc>
                <a:spcPct val="90000"/>
              </a:lnSpc>
            </a:pPr>
            <a:r>
              <a:rPr lang="en-US" altLang="en-US" sz="2400" b="0" dirty="0" smtClean="0"/>
              <a:t>Returns "random" number between </a:t>
            </a:r>
            <a:r>
              <a:rPr lang="en-US" altLang="en-US" sz="2400" b="0" dirty="0" smtClean="0">
                <a:latin typeface="Lucida Console" panose="020B0609040504020204" pitchFamily="49" charset="0"/>
              </a:rPr>
              <a:t>0</a:t>
            </a:r>
            <a:r>
              <a:rPr lang="en-US" altLang="en-US" sz="2400" b="0" dirty="0" smtClean="0"/>
              <a:t> and </a:t>
            </a:r>
            <a:r>
              <a:rPr lang="en-US" altLang="en-US" sz="2400" b="0" dirty="0" smtClean="0">
                <a:latin typeface="Lucida Console" panose="020B0609040504020204" pitchFamily="49" charset="0"/>
              </a:rPr>
              <a:t>RAND_MAX</a:t>
            </a:r>
            <a:r>
              <a:rPr lang="en-US" altLang="en-US" sz="2400" b="0" dirty="0" smtClean="0"/>
              <a:t> (at least </a:t>
            </a:r>
            <a:r>
              <a:rPr lang="en-US" altLang="en-US" sz="2400" b="0" dirty="0" smtClean="0">
                <a:latin typeface="Lucida Console" panose="020B0609040504020204" pitchFamily="49" charset="0"/>
              </a:rPr>
              <a:t>32767</a:t>
            </a:r>
            <a:r>
              <a:rPr lang="en-US" altLang="en-US" sz="2400" b="0" dirty="0" smtClean="0"/>
              <a:t>)</a:t>
            </a:r>
          </a:p>
          <a:p>
            <a:pPr lvl="3" eaLnBrk="1" hangingPunct="1">
              <a:lnSpc>
                <a:spcPct val="90000"/>
              </a:lnSpc>
            </a:pPr>
            <a:r>
              <a:rPr lang="en-US" altLang="en-US" sz="2400" b="0" dirty="0" err="1" smtClean="0">
                <a:latin typeface="Lucida Console" panose="020B0609040504020204" pitchFamily="49" charset="0"/>
              </a:rPr>
              <a:t>i</a:t>
            </a:r>
            <a:r>
              <a:rPr lang="en-US" altLang="en-US" sz="2400" b="0" dirty="0" smtClean="0">
                <a:latin typeface="Lucida Console" panose="020B0609040504020204" pitchFamily="49" charset="0"/>
              </a:rPr>
              <a:t> = rand();</a:t>
            </a:r>
            <a:endParaRPr lang="tr-TR" altLang="en-US" sz="2400" b="0" dirty="0" smtClean="0">
              <a:latin typeface="Lucida Console" panose="020B0609040504020204" pitchFamily="49" charset="0"/>
            </a:endParaRPr>
          </a:p>
          <a:p>
            <a:pPr lvl="3" eaLnBrk="1" hangingPunct="1">
              <a:lnSpc>
                <a:spcPct val="90000"/>
              </a:lnSpc>
            </a:pPr>
            <a:endParaRPr lang="en-US" altLang="en-US" sz="800" b="0" dirty="0" smtClean="0">
              <a:latin typeface="Lucida Console" panose="020B0609040504020204" pitchFamily="49" charset="0"/>
            </a:endParaRPr>
          </a:p>
          <a:p>
            <a:pPr lvl="1" eaLnBrk="1" hangingPunct="1">
              <a:lnSpc>
                <a:spcPct val="90000"/>
              </a:lnSpc>
            </a:pPr>
            <a:r>
              <a:rPr lang="en-US" altLang="en-US" sz="2400" b="0" dirty="0" smtClean="0"/>
              <a:t>Pseudorandom</a:t>
            </a:r>
          </a:p>
          <a:p>
            <a:pPr lvl="2" eaLnBrk="1" hangingPunct="1">
              <a:lnSpc>
                <a:spcPct val="90000"/>
              </a:lnSpc>
            </a:pPr>
            <a:r>
              <a:rPr lang="en-US" altLang="en-US" sz="2400" b="0" dirty="0" smtClean="0"/>
              <a:t>Preset sequence of "random" numbers</a:t>
            </a:r>
          </a:p>
          <a:p>
            <a:pPr lvl="2" eaLnBrk="1" hangingPunct="1">
              <a:lnSpc>
                <a:spcPct val="90000"/>
              </a:lnSpc>
            </a:pPr>
            <a:r>
              <a:rPr lang="en-US" altLang="en-US" sz="2400" u="sng" dirty="0" smtClean="0"/>
              <a:t>Same sequence for every function call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F497C209-4438-46FE-AB66-382BB0D56978}" type="slidenum">
              <a:rPr lang="en-US" altLang="en-US" sz="1200" b="0" smtClean="0">
                <a:solidFill>
                  <a:schemeClr val="tx1"/>
                </a:solidFill>
                <a:latin typeface="Arial" panose="020B0604020202020204" pitchFamily="34" charset="0"/>
              </a:rPr>
              <a:pPr>
                <a:spcAft>
                  <a:spcPct val="0"/>
                </a:spcAft>
                <a:buClrTx/>
                <a:buFontTx/>
                <a:buNone/>
              </a:pPr>
              <a:t>44</a:t>
            </a:fld>
            <a:endParaRPr lang="en-US" altLang="en-US" sz="1200" b="0" smtClean="0">
              <a:solidFill>
                <a:schemeClr val="tx1"/>
              </a:solidFill>
              <a:latin typeface="Arial" panose="020B0604020202020204" pitchFamily="34" charset="0"/>
            </a:endParaRPr>
          </a:p>
        </p:txBody>
      </p:sp>
      <p:sp>
        <p:nvSpPr>
          <p:cNvPr id="101380" name="Rectangle 3"/>
          <p:cNvSpPr>
            <a:spLocks noGrp="1" noChangeArrowheads="1"/>
          </p:cNvSpPr>
          <p:nvPr>
            <p:ph type="body" idx="1"/>
          </p:nvPr>
        </p:nvSpPr>
        <p:spPr>
          <a:xfrm>
            <a:off x="609600" y="1828800"/>
            <a:ext cx="6629400" cy="755478"/>
          </a:xfrm>
        </p:spPr>
        <p:txBody>
          <a:bodyPr/>
          <a:lstStyle/>
          <a:p>
            <a:pPr marL="72000" lvl="2" eaLnBrk="1" hangingPunct="1">
              <a:lnSpc>
                <a:spcPct val="90000"/>
              </a:lnSpc>
            </a:pPr>
            <a:r>
              <a:rPr lang="en-US" altLang="en-US" sz="1800" b="0" dirty="0" smtClean="0">
                <a:latin typeface="Lucida Console" panose="020B0609040504020204" pitchFamily="49" charset="0"/>
              </a:rPr>
              <a:t>rand() % n</a:t>
            </a:r>
            <a:r>
              <a:rPr lang="en-US" altLang="en-US" sz="1800" b="0" dirty="0" smtClean="0"/>
              <a:t> returns a number between </a:t>
            </a:r>
            <a:r>
              <a:rPr lang="en-US" altLang="en-US" sz="1800" b="0" dirty="0" smtClean="0">
                <a:latin typeface="Lucida Console" panose="020B0609040504020204" pitchFamily="49" charset="0"/>
              </a:rPr>
              <a:t>0</a:t>
            </a:r>
            <a:r>
              <a:rPr lang="en-US" altLang="en-US" sz="1800" b="0" dirty="0" smtClean="0"/>
              <a:t> and </a:t>
            </a:r>
            <a:r>
              <a:rPr lang="en-US" altLang="en-US" sz="1800" b="0" dirty="0" smtClean="0">
                <a:latin typeface="Lucida Console" panose="020B0609040504020204" pitchFamily="49" charset="0"/>
              </a:rPr>
              <a:t>n - 1</a:t>
            </a:r>
          </a:p>
          <a:p>
            <a:pPr marL="72000" lvl="2" eaLnBrk="1" hangingPunct="1">
              <a:lnSpc>
                <a:spcPct val="90000"/>
              </a:lnSpc>
            </a:pPr>
            <a:r>
              <a:rPr lang="en-US" altLang="en-US" sz="1800" b="0" dirty="0" smtClean="0"/>
              <a:t>Add </a:t>
            </a:r>
            <a:r>
              <a:rPr lang="en-US" altLang="en-US" sz="1800" b="0" dirty="0" smtClean="0">
                <a:latin typeface="Lucida Console" panose="020B0609040504020204" pitchFamily="49" charset="0"/>
              </a:rPr>
              <a:t>1</a:t>
            </a:r>
            <a:r>
              <a:rPr lang="en-US" altLang="en-US" sz="1800" b="0" dirty="0" smtClean="0"/>
              <a:t> to make random number between </a:t>
            </a:r>
            <a:r>
              <a:rPr lang="en-US" altLang="en-US" sz="1800" b="0" dirty="0" smtClean="0">
                <a:latin typeface="Lucida Console" panose="020B0609040504020204" pitchFamily="49" charset="0"/>
              </a:rPr>
              <a:t>1</a:t>
            </a:r>
            <a:r>
              <a:rPr lang="en-US" altLang="en-US" sz="1800" b="0" dirty="0" smtClean="0"/>
              <a:t> and </a:t>
            </a:r>
            <a:r>
              <a:rPr lang="en-US" altLang="en-US" sz="1800" b="0" dirty="0" smtClean="0">
                <a:latin typeface="Lucida Console" panose="020B0609040504020204" pitchFamily="49" charset="0"/>
              </a:rPr>
              <a:t>n</a:t>
            </a:r>
          </a:p>
        </p:txBody>
      </p:sp>
      <p:sp>
        <p:nvSpPr>
          <p:cNvPr id="4" name="Rectangle 3"/>
          <p:cNvSpPr/>
          <p:nvPr/>
        </p:nvSpPr>
        <p:spPr>
          <a:xfrm>
            <a:off x="685800" y="476250"/>
            <a:ext cx="6248400" cy="424732"/>
          </a:xfrm>
          <a:prstGeom prst="rect">
            <a:avLst/>
          </a:prstGeom>
        </p:spPr>
        <p:txBody>
          <a:bodyPr wrap="square">
            <a:spAutoFit/>
          </a:bodyPr>
          <a:lstStyle/>
          <a:p>
            <a:pPr marL="0" lvl="1" eaLnBrk="1" hangingPunct="1">
              <a:lnSpc>
                <a:spcPct val="90000"/>
              </a:lnSpc>
              <a:spcAft>
                <a:spcPct val="25000"/>
              </a:spcAft>
              <a:buClr>
                <a:srgbClr val="4F87C6"/>
              </a:buClr>
            </a:pPr>
            <a:r>
              <a:rPr lang="en-US" altLang="en-US" sz="2400" b="1" u="sng" dirty="0">
                <a:solidFill>
                  <a:srgbClr val="000000"/>
                </a:solidFill>
                <a:latin typeface="Times New Roman"/>
                <a:cs typeface="+mn-cs"/>
              </a:rPr>
              <a:t>To get a random number between </a:t>
            </a:r>
            <a:r>
              <a:rPr lang="en-US" altLang="en-US" sz="2400" b="1" u="sng" dirty="0">
                <a:solidFill>
                  <a:srgbClr val="000000"/>
                </a:solidFill>
                <a:latin typeface="Lucida Console" panose="020B0609040504020204" pitchFamily="49" charset="0"/>
                <a:cs typeface="+mn-cs"/>
              </a:rPr>
              <a:t>1</a:t>
            </a:r>
            <a:r>
              <a:rPr lang="en-US" altLang="en-US" sz="2400" b="1" u="sng" dirty="0">
                <a:solidFill>
                  <a:srgbClr val="000000"/>
                </a:solidFill>
                <a:latin typeface="Times New Roman"/>
                <a:cs typeface="+mn-cs"/>
              </a:rPr>
              <a:t> and </a:t>
            </a:r>
            <a:r>
              <a:rPr lang="en-US" altLang="en-US" sz="2400" b="1" u="sng" dirty="0">
                <a:solidFill>
                  <a:srgbClr val="000000"/>
                </a:solidFill>
                <a:latin typeface="Lucida Console" panose="020B0609040504020204" pitchFamily="49" charset="0"/>
                <a:cs typeface="+mn-cs"/>
              </a:rPr>
              <a:t>n</a:t>
            </a:r>
          </a:p>
        </p:txBody>
      </p:sp>
      <p:sp>
        <p:nvSpPr>
          <p:cNvPr id="5" name="Rectangle 4"/>
          <p:cNvSpPr/>
          <p:nvPr/>
        </p:nvSpPr>
        <p:spPr>
          <a:xfrm>
            <a:off x="685800" y="1229993"/>
            <a:ext cx="2694969" cy="341632"/>
          </a:xfrm>
          <a:prstGeom prst="rect">
            <a:avLst/>
          </a:prstGeom>
        </p:spPr>
        <p:txBody>
          <a:bodyPr wrap="none">
            <a:spAutoFit/>
          </a:bodyPr>
          <a:lstStyle/>
          <a:p>
            <a:pPr marL="0" lvl="3" indent="-290513" eaLnBrk="1" hangingPunct="1">
              <a:lnSpc>
                <a:spcPct val="90000"/>
              </a:lnSpc>
              <a:spcAft>
                <a:spcPct val="25000"/>
              </a:spcAft>
              <a:buClr>
                <a:srgbClr val="4F87C6"/>
              </a:buClr>
            </a:pPr>
            <a:r>
              <a:rPr lang="en-US" altLang="en-US" sz="1800" dirty="0">
                <a:solidFill>
                  <a:srgbClr val="000000"/>
                </a:solidFill>
                <a:latin typeface="Lucida Console" panose="020B0609040504020204" pitchFamily="49" charset="0"/>
                <a:cs typeface="+mn-cs"/>
              </a:rPr>
              <a:t>1 + ( rand() % n )</a:t>
            </a:r>
          </a:p>
        </p:txBody>
      </p:sp>
      <p:sp>
        <p:nvSpPr>
          <p:cNvPr id="6" name="Rectangle 5"/>
          <p:cNvSpPr/>
          <p:nvPr/>
        </p:nvSpPr>
        <p:spPr>
          <a:xfrm>
            <a:off x="685800" y="2985500"/>
            <a:ext cx="4572000" cy="341632"/>
          </a:xfrm>
          <a:prstGeom prst="rect">
            <a:avLst/>
          </a:prstGeom>
        </p:spPr>
        <p:txBody>
          <a:bodyPr>
            <a:spAutoFit/>
          </a:bodyPr>
          <a:lstStyle/>
          <a:p>
            <a:pPr marL="72000" lvl="3" indent="-290513" eaLnBrk="1" hangingPunct="1">
              <a:lnSpc>
                <a:spcPct val="90000"/>
              </a:lnSpc>
              <a:spcAft>
                <a:spcPct val="25000"/>
              </a:spcAft>
              <a:buClr>
                <a:srgbClr val="4F87C6"/>
              </a:buClr>
            </a:pPr>
            <a:r>
              <a:rPr lang="en-US" altLang="en-US" sz="1800" dirty="0">
                <a:solidFill>
                  <a:srgbClr val="000000"/>
                </a:solidFill>
                <a:latin typeface="Lucida Console" panose="020B0609040504020204" pitchFamily="49" charset="0"/>
                <a:cs typeface="+mn-cs"/>
              </a:rPr>
              <a:t>1 + ( rand() % 6</a:t>
            </a:r>
            <a:r>
              <a:rPr lang="en-US" altLang="en-US" sz="1800" dirty="0" smtClean="0">
                <a:solidFill>
                  <a:srgbClr val="000000"/>
                </a:solidFill>
                <a:latin typeface="Lucida Console" panose="020B0609040504020204" pitchFamily="49" charset="0"/>
                <a:cs typeface="+mn-cs"/>
              </a:rPr>
              <a:t>)</a:t>
            </a:r>
            <a:endParaRPr lang="en-US" altLang="en-US" sz="1800" dirty="0">
              <a:solidFill>
                <a:srgbClr val="000000"/>
              </a:solidFill>
              <a:latin typeface="Lucida Console" panose="020B0609040504020204" pitchFamily="49" charset="0"/>
              <a:cs typeface="+mn-cs"/>
            </a:endParaRPr>
          </a:p>
        </p:txBody>
      </p:sp>
      <p:sp>
        <p:nvSpPr>
          <p:cNvPr id="7" name="Rectangle 6"/>
          <p:cNvSpPr/>
          <p:nvPr/>
        </p:nvSpPr>
        <p:spPr>
          <a:xfrm>
            <a:off x="457200" y="4588354"/>
            <a:ext cx="3795013" cy="369332"/>
          </a:xfrm>
          <a:prstGeom prst="rect">
            <a:avLst/>
          </a:prstGeom>
        </p:spPr>
        <p:txBody>
          <a:bodyPr wrap="none">
            <a:spAutoFit/>
          </a:bodyPr>
          <a:lstStyle/>
          <a:p>
            <a:pPr marL="72000" lvl="3" indent="-290513" eaLnBrk="1" hangingPunct="1">
              <a:lnSpc>
                <a:spcPct val="90000"/>
              </a:lnSpc>
              <a:spcAft>
                <a:spcPct val="25000"/>
              </a:spcAft>
              <a:buClr>
                <a:srgbClr val="4F87C6"/>
              </a:buClr>
            </a:pPr>
            <a:r>
              <a:rPr lang="tr-TR" altLang="en-US" sz="2000" b="1" u="sng" dirty="0" err="1">
                <a:solidFill>
                  <a:srgbClr val="000000"/>
                </a:solidFill>
                <a:latin typeface="Times New Roman"/>
              </a:rPr>
              <a:t>r</a:t>
            </a:r>
            <a:r>
              <a:rPr lang="tr-TR" altLang="en-US" sz="2000" b="1" u="sng" dirty="0" err="1" smtClean="0">
                <a:solidFill>
                  <a:srgbClr val="000000"/>
                </a:solidFill>
                <a:latin typeface="Times New Roman"/>
              </a:rPr>
              <a:t>eturns</a:t>
            </a:r>
            <a:r>
              <a:rPr lang="tr-TR" altLang="en-US" sz="2000" b="1" u="sng" dirty="0" smtClean="0">
                <a:solidFill>
                  <a:srgbClr val="000000"/>
                </a:solidFill>
                <a:latin typeface="Times New Roman"/>
              </a:rPr>
              <a:t> </a:t>
            </a:r>
            <a:r>
              <a:rPr lang="en-US" altLang="en-US" sz="2000" b="1" u="sng" dirty="0" smtClean="0">
                <a:solidFill>
                  <a:srgbClr val="000000"/>
                </a:solidFill>
                <a:latin typeface="Times New Roman"/>
              </a:rPr>
              <a:t>number </a:t>
            </a:r>
            <a:r>
              <a:rPr lang="en-US" altLang="en-US" sz="2000" b="1" u="sng" dirty="0">
                <a:solidFill>
                  <a:srgbClr val="000000"/>
                </a:solidFill>
                <a:latin typeface="Times New Roman"/>
              </a:rPr>
              <a:t>between </a:t>
            </a:r>
            <a:r>
              <a:rPr lang="en-US" altLang="en-US" sz="2000" b="1" u="sng" dirty="0">
                <a:solidFill>
                  <a:srgbClr val="000000"/>
                </a:solidFill>
                <a:latin typeface="Lucida Console" panose="020B0609040504020204" pitchFamily="49" charset="0"/>
              </a:rPr>
              <a:t>1</a:t>
            </a:r>
            <a:r>
              <a:rPr lang="en-US" altLang="en-US" sz="2000" b="1" u="sng" dirty="0">
                <a:solidFill>
                  <a:srgbClr val="000000"/>
                </a:solidFill>
                <a:latin typeface="Times New Roman"/>
              </a:rPr>
              <a:t> and </a:t>
            </a:r>
            <a:r>
              <a:rPr lang="en-US" altLang="en-US" sz="2000" b="1" u="sng" dirty="0">
                <a:solidFill>
                  <a:srgbClr val="000000"/>
                </a:solidFill>
                <a:latin typeface="Lucida Console" panose="020B0609040504020204" pitchFamily="49" charset="0"/>
              </a:rPr>
              <a:t>6</a:t>
            </a:r>
            <a:endParaRPr lang="en-US" altLang="en-US" sz="2000" b="1" u="sng" dirty="0">
              <a:solidFill>
                <a:srgbClr val="000000"/>
              </a:solidFill>
              <a:latin typeface="Times New Roman"/>
            </a:endParaRPr>
          </a:p>
        </p:txBody>
      </p:sp>
      <p:cxnSp>
        <p:nvCxnSpPr>
          <p:cNvPr id="11" name="Straight Arrow Connector 10"/>
          <p:cNvCxnSpPr>
            <a:cxnSpLocks noChangeShapeType="1"/>
          </p:cNvCxnSpPr>
          <p:nvPr/>
        </p:nvCxnSpPr>
        <p:spPr bwMode="auto">
          <a:xfrm flipV="1">
            <a:off x="1752600" y="3327132"/>
            <a:ext cx="0" cy="1104256"/>
          </a:xfrm>
          <a:prstGeom prst="straightConnector1">
            <a:avLst/>
          </a:prstGeom>
          <a:noFill/>
          <a:ln w="38100" algn="ctr">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3272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95300" y="152400"/>
            <a:ext cx="7772400" cy="1447800"/>
          </a:xfrm>
        </p:spPr>
        <p:txBody>
          <a:bodyPr/>
          <a:lstStyle/>
          <a:p>
            <a:pPr eaLnBrk="1" hangingPunct="1"/>
            <a:r>
              <a:rPr lang="en-US" altLang="en-US" dirty="0" smtClean="0"/>
              <a:t>Computers </a:t>
            </a:r>
            <a:br>
              <a:rPr lang="en-US" altLang="en-US" dirty="0" smtClean="0"/>
            </a:br>
            <a:r>
              <a:rPr lang="en-US" altLang="en-US" dirty="0" smtClean="0"/>
              <a:t>and Random Numbers</a:t>
            </a:r>
          </a:p>
        </p:txBody>
      </p:sp>
      <p:sp>
        <p:nvSpPr>
          <p:cNvPr id="27650" name="Rectangle 3"/>
          <p:cNvSpPr>
            <a:spLocks noGrp="1" noChangeArrowheads="1"/>
          </p:cNvSpPr>
          <p:nvPr>
            <p:ph type="body" idx="1"/>
          </p:nvPr>
        </p:nvSpPr>
        <p:spPr>
          <a:xfrm>
            <a:off x="457200" y="1676400"/>
            <a:ext cx="8229600" cy="4572000"/>
          </a:xfrm>
        </p:spPr>
        <p:txBody>
          <a:bodyPr/>
          <a:lstStyle/>
          <a:p>
            <a:pPr eaLnBrk="1" hangingPunct="1"/>
            <a:r>
              <a:rPr lang="en-US" altLang="en-US" dirty="0" smtClean="0"/>
              <a:t>Computers are “deterministic” machines</a:t>
            </a:r>
          </a:p>
          <a:p>
            <a:pPr eaLnBrk="1" hangingPunct="1"/>
            <a:r>
              <a:rPr lang="en-US" altLang="en-US" dirty="0" smtClean="0"/>
              <a:t>Computers are not capable of true randomness</a:t>
            </a:r>
          </a:p>
          <a:p>
            <a:pPr eaLnBrk="1" hangingPunct="1"/>
            <a:r>
              <a:rPr lang="en-US" altLang="en-US" dirty="0" smtClean="0"/>
              <a:t>Instead, pseudo-random numbers are used</a:t>
            </a:r>
          </a:p>
          <a:p>
            <a:pPr lvl="1" eaLnBrk="1" hangingPunct="1"/>
            <a:r>
              <a:rPr lang="en-US" altLang="en-US" dirty="0" smtClean="0">
                <a:ea typeface="Arial" panose="020B0604020202020204" pitchFamily="34" charset="0"/>
              </a:rPr>
              <a:t>Pseudo-random numbers are generated using a mathematical formula</a:t>
            </a:r>
          </a:p>
          <a:p>
            <a:pPr lvl="1" eaLnBrk="1" hangingPunct="1"/>
            <a:r>
              <a:rPr lang="en-US" altLang="en-US" dirty="0" smtClean="0">
                <a:ea typeface="Arial" panose="020B0604020202020204" pitchFamily="34" charset="0"/>
              </a:rPr>
              <a:t>There is a pattern in pseudo-random numbers</a:t>
            </a:r>
          </a:p>
          <a:p>
            <a:pPr lvl="1" eaLnBrk="1" hangingPunct="1"/>
            <a:r>
              <a:rPr lang="en-US" altLang="en-US" dirty="0" smtClean="0">
                <a:ea typeface="Arial" panose="020B0604020202020204" pitchFamily="34" charset="0"/>
              </a:rPr>
              <a:t>The pattern is </a:t>
            </a:r>
            <a:r>
              <a:rPr lang="en-US" altLang="en-US" i="1" u="sng" dirty="0" smtClean="0">
                <a:ea typeface="Arial" panose="020B0604020202020204" pitchFamily="34" charset="0"/>
              </a:rPr>
              <a:t>nearly</a:t>
            </a:r>
            <a:r>
              <a:rPr lang="en-US" altLang="en-US" dirty="0" smtClean="0">
                <a:ea typeface="Arial" panose="020B0604020202020204" pitchFamily="34" charset="0"/>
              </a:rPr>
              <a:t> impossible to observe</a:t>
            </a:r>
          </a:p>
        </p:txBody>
      </p:sp>
    </p:spTree>
    <p:extLst>
      <p:ext uri="{BB962C8B-B14F-4D97-AF65-F5344CB8AC3E}">
        <p14:creationId xmlns:p14="http://schemas.microsoft.com/office/powerpoint/2010/main" val="1124046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304800" y="183560"/>
            <a:ext cx="8001000" cy="1096962"/>
          </a:xfrm>
        </p:spPr>
        <p:txBody>
          <a:bodyPr/>
          <a:lstStyle/>
          <a:p>
            <a:pPr eaLnBrk="1" hangingPunct="1"/>
            <a:r>
              <a:rPr lang="en-US" altLang="en-US" sz="3500" dirty="0" smtClean="0"/>
              <a:t>Advantage of </a:t>
            </a:r>
            <a:r>
              <a:rPr lang="en-US" altLang="en-US" sz="3500" dirty="0" err="1" smtClean="0"/>
              <a:t>Psuedo</a:t>
            </a:r>
            <a:r>
              <a:rPr lang="en-US" altLang="en-US" sz="3500" dirty="0" smtClean="0"/>
              <a:t>-Randomness</a:t>
            </a:r>
          </a:p>
        </p:txBody>
      </p:sp>
      <p:sp>
        <p:nvSpPr>
          <p:cNvPr id="28674" name="Rectangle 3"/>
          <p:cNvSpPr>
            <a:spLocks noGrp="1" noChangeArrowheads="1"/>
          </p:cNvSpPr>
          <p:nvPr>
            <p:ph type="body" idx="1"/>
          </p:nvPr>
        </p:nvSpPr>
        <p:spPr>
          <a:xfrm>
            <a:off x="304800" y="1256211"/>
            <a:ext cx="8229600" cy="2706189"/>
          </a:xfrm>
        </p:spPr>
        <p:txBody>
          <a:bodyPr/>
          <a:lstStyle/>
          <a:p>
            <a:pPr eaLnBrk="1" hangingPunct="1"/>
            <a:r>
              <a:rPr lang="en-US" altLang="en-US" sz="2200" b="0" dirty="0" smtClean="0"/>
              <a:t>It would be difficult to debug programs that use truly random numbers (can’t recreate error cases on demand)</a:t>
            </a:r>
          </a:p>
          <a:p>
            <a:pPr eaLnBrk="1" hangingPunct="1"/>
            <a:r>
              <a:rPr lang="en-US" altLang="en-US" sz="2200" b="0" dirty="0" smtClean="0"/>
              <a:t>By providing the same start-value (seed) to the generator, the same sequence results on each run and error cases can be observed</a:t>
            </a:r>
          </a:p>
          <a:p>
            <a:pPr eaLnBrk="1" hangingPunct="1"/>
            <a:r>
              <a:rPr lang="en-US" altLang="en-US" sz="2200" b="0" dirty="0" smtClean="0"/>
              <a:t>When you are through debugging, you can use a different seed each time.</a:t>
            </a:r>
          </a:p>
          <a:p>
            <a:pPr lvl="1" eaLnBrk="1" hangingPunct="1"/>
            <a:r>
              <a:rPr lang="en-US" altLang="en-US" b="0" dirty="0" smtClean="0">
                <a:ea typeface="Arial" panose="020B0604020202020204" pitchFamily="34" charset="0"/>
              </a:rPr>
              <a:t>Often, this is done by using the system clock</a:t>
            </a:r>
          </a:p>
        </p:txBody>
      </p:sp>
    </p:spTree>
    <p:extLst>
      <p:ext uri="{BB962C8B-B14F-4D97-AF65-F5344CB8AC3E}">
        <p14:creationId xmlns:p14="http://schemas.microsoft.com/office/powerpoint/2010/main" val="12581568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16A7D24C-B61C-4516-92ED-EF2788A2E79B}" type="slidenum">
              <a:rPr lang="en-US" altLang="en-US" sz="1200" smtClean="0">
                <a:solidFill>
                  <a:schemeClr val="tx1"/>
                </a:solidFill>
              </a:rPr>
              <a:pPr/>
              <a:t>47</a:t>
            </a:fld>
            <a:endParaRPr lang="en-US" altLang="en-US" sz="1200" smtClean="0">
              <a:solidFill>
                <a:schemeClr val="tx1"/>
              </a:solidFill>
            </a:endParaRPr>
          </a:p>
        </p:txBody>
      </p:sp>
      <p:graphicFrame>
        <p:nvGraphicFramePr>
          <p:cNvPr id="103427" name="Object 2"/>
          <p:cNvGraphicFramePr>
            <a:graphicFrameLocks noChangeAspect="1"/>
          </p:cNvGraphicFramePr>
          <p:nvPr/>
        </p:nvGraphicFramePr>
        <p:xfrm>
          <a:off x="0" y="0"/>
          <a:ext cx="7053263" cy="6376988"/>
        </p:xfrm>
        <a:graphic>
          <a:graphicData uri="http://schemas.openxmlformats.org/presentationml/2006/ole">
            <mc:AlternateContent xmlns:mc="http://schemas.openxmlformats.org/markup-compatibility/2006">
              <mc:Choice xmlns:v="urn:schemas-microsoft-com:vml" Requires="v">
                <p:oleObj spid="_x0000_s103501" name="Document" r:id="rId4" imgW="7056048" imgH="6379464" progId="Word.Document.8">
                  <p:embed/>
                </p:oleObj>
              </mc:Choice>
              <mc:Fallback>
                <p:oleObj name="Document" r:id="rId4" imgW="7056048" imgH="6379464"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3263" cy="637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28"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03429" name="Rectangle 4"/>
          <p:cNvSpPr>
            <a:spLocks noChangeArrowheads="1"/>
          </p:cNvSpPr>
          <p:nvPr/>
        </p:nvSpPr>
        <p:spPr bwMode="auto">
          <a:xfrm>
            <a:off x="7162800" y="1068388"/>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fig05_07.c</a:t>
            </a:r>
            <a:endParaRPr lang="en-US" altLang="en-US" sz="1600" b="0">
              <a:latin typeface="Times New Roman" panose="02020603050405020304" pitchFamily="18" charset="0"/>
            </a:endParaRPr>
          </a:p>
        </p:txBody>
      </p:sp>
      <p:sp>
        <p:nvSpPr>
          <p:cNvPr id="103430" name="Line 7"/>
          <p:cNvSpPr>
            <a:spLocks noChangeShapeType="1"/>
          </p:cNvSpPr>
          <p:nvPr/>
        </p:nvSpPr>
        <p:spPr bwMode="auto">
          <a:xfrm flipH="1">
            <a:off x="3962400" y="3048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103431" name="Text Box 6"/>
          <p:cNvSpPr txBox="1">
            <a:spLocks noChangeArrowheads="1"/>
          </p:cNvSpPr>
          <p:nvPr/>
        </p:nvSpPr>
        <p:spPr bwMode="auto">
          <a:xfrm>
            <a:off x="4267200" y="2830513"/>
            <a:ext cx="4724400" cy="369887"/>
          </a:xfrm>
          <a:prstGeom prst="rect">
            <a:avLst/>
          </a:prstGeom>
          <a:solidFill>
            <a:schemeClr val="bg1"/>
          </a:solidFill>
          <a:ln w="9525" algn="ctr">
            <a:solidFill>
              <a:schemeClr val="tx1"/>
            </a:solidFill>
            <a:miter lim="800000"/>
            <a:headEnd/>
            <a:tailEnd/>
          </a:ln>
        </p:spPr>
        <p:txBody>
          <a:bodyP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b="1">
                <a:solidFill>
                  <a:schemeClr val="tx1"/>
                </a:solidFill>
                <a:latin typeface="Times New Roman" panose="02020603050405020304" pitchFamily="18" charset="0"/>
                <a:ea typeface="Times New Roman" panose="02020603050405020304" pitchFamily="18" charset="0"/>
                <a:cs typeface="AGaramond" pitchFamily="18" charset="0"/>
              </a:rPr>
              <a:t>Generates a random number between 1 and 6</a:t>
            </a:r>
          </a:p>
        </p:txBody>
      </p:sp>
      <p:sp>
        <p:nvSpPr>
          <p:cNvPr id="8" name="Rounded Rectangular Callout 7"/>
          <p:cNvSpPr/>
          <p:nvPr/>
        </p:nvSpPr>
        <p:spPr>
          <a:xfrm>
            <a:off x="5410200" y="4203701"/>
            <a:ext cx="2819400" cy="1021556"/>
          </a:xfrm>
          <a:prstGeom prst="wedgeRoundRectCallout">
            <a:avLst>
              <a:gd name="adj1" fmla="val -68292"/>
              <a:gd name="adj2" fmla="val 51002"/>
              <a:gd name="adj3" fmla="val 16667"/>
            </a:avLst>
          </a:prstGeom>
          <a:solidFill>
            <a:schemeClr val="bg1"/>
          </a:solidFill>
          <a:ln w="28575">
            <a:solidFill>
              <a:schemeClr val="bg2">
                <a:lumMod val="75000"/>
              </a:schemeClr>
            </a:solidFill>
            <a:prstDash val="dash"/>
          </a:ln>
          <a:effectLst>
            <a:glow rad="88900">
              <a:srgbClr val="FF0000">
                <a:alpha val="40000"/>
              </a:srgbClr>
            </a:glow>
          </a:effectLst>
        </p:spPr>
        <p:style>
          <a:lnRef idx="1">
            <a:schemeClr val="accent2"/>
          </a:lnRef>
          <a:fillRef idx="2">
            <a:schemeClr val="accent2"/>
          </a:fillRef>
          <a:effectRef idx="1">
            <a:schemeClr val="accent2"/>
          </a:effectRef>
          <a:fontRef idx="minor">
            <a:schemeClr val="dk1"/>
          </a:fontRef>
        </p:style>
        <p:txBody>
          <a:bodyPr>
            <a:spAutoFit/>
          </a:bodyPr>
          <a:lstStyle/>
          <a:p>
            <a:pPr marL="0" lvl="2" indent="-228600" eaLnBrk="1" hangingPunct="1">
              <a:lnSpc>
                <a:spcPct val="90000"/>
              </a:lnSpc>
              <a:spcAft>
                <a:spcPct val="25000"/>
              </a:spcAft>
              <a:buClr>
                <a:srgbClr val="4F87C6"/>
              </a:buClr>
            </a:pPr>
            <a:r>
              <a:rPr lang="tr-TR" altLang="en-US" sz="2000" dirty="0" err="1">
                <a:solidFill>
                  <a:srgbClr val="000000"/>
                </a:solidFill>
                <a:effectLst>
                  <a:glow rad="76200">
                    <a:schemeClr val="accent1">
                      <a:alpha val="40000"/>
                    </a:schemeClr>
                  </a:glow>
                </a:effectLst>
                <a:latin typeface="Calibri" panose="020F0502020204030204" pitchFamily="34" charset="0"/>
              </a:rPr>
              <a:t>rand</a:t>
            </a:r>
            <a:r>
              <a:rPr lang="tr-TR" altLang="en-US" sz="2000" dirty="0">
                <a:solidFill>
                  <a:srgbClr val="000000"/>
                </a:solidFill>
                <a:effectLst>
                  <a:glow rad="76200">
                    <a:schemeClr val="accent1">
                      <a:alpha val="40000"/>
                    </a:schemeClr>
                  </a:glow>
                </a:effectLst>
                <a:latin typeface="Calibri" panose="020F0502020204030204" pitchFamily="34" charset="0"/>
              </a:rPr>
              <a:t>() </a:t>
            </a:r>
            <a:r>
              <a:rPr lang="tr-TR" altLang="en-US" sz="2000" dirty="0" err="1">
                <a:solidFill>
                  <a:srgbClr val="000000"/>
                </a:solidFill>
                <a:effectLst>
                  <a:glow rad="76200">
                    <a:schemeClr val="accent1">
                      <a:alpha val="40000"/>
                    </a:schemeClr>
                  </a:glow>
                </a:effectLst>
                <a:latin typeface="Calibri" panose="020F0502020204030204" pitchFamily="34" charset="0"/>
              </a:rPr>
              <a:t>function</a:t>
            </a:r>
            <a:r>
              <a:rPr lang="tr-TR" altLang="en-US" sz="2000" dirty="0">
                <a:solidFill>
                  <a:srgbClr val="000000"/>
                </a:solidFill>
                <a:effectLst>
                  <a:glow rad="76200">
                    <a:schemeClr val="accent1">
                      <a:alpha val="40000"/>
                    </a:schemeClr>
                  </a:glow>
                </a:effectLst>
                <a:latin typeface="Calibri" panose="020F0502020204030204" pitchFamily="34" charset="0"/>
              </a:rPr>
              <a:t> </a:t>
            </a:r>
            <a:r>
              <a:rPr lang="tr-TR" altLang="en-US" sz="2000" dirty="0" err="1">
                <a:solidFill>
                  <a:srgbClr val="000000"/>
                </a:solidFill>
                <a:effectLst>
                  <a:glow rad="76200">
                    <a:schemeClr val="accent1">
                      <a:alpha val="40000"/>
                    </a:schemeClr>
                  </a:glow>
                </a:effectLst>
                <a:latin typeface="Calibri" panose="020F0502020204030204" pitchFamily="34" charset="0"/>
              </a:rPr>
              <a:t>returns</a:t>
            </a:r>
            <a:r>
              <a:rPr lang="tr-TR" altLang="en-US" sz="2000" dirty="0">
                <a:solidFill>
                  <a:srgbClr val="000000"/>
                </a:solidFill>
                <a:effectLst>
                  <a:glow rad="76200">
                    <a:schemeClr val="accent1">
                      <a:alpha val="40000"/>
                    </a:schemeClr>
                  </a:glow>
                </a:effectLst>
                <a:latin typeface="Calibri" panose="020F0502020204030204" pitchFamily="34" charset="0"/>
              </a:rPr>
              <a:t> s</a:t>
            </a:r>
            <a:r>
              <a:rPr lang="en-US" altLang="en-US" sz="2000" dirty="0" err="1">
                <a:solidFill>
                  <a:srgbClr val="000000"/>
                </a:solidFill>
                <a:effectLst>
                  <a:glow rad="76200">
                    <a:schemeClr val="accent1">
                      <a:alpha val="40000"/>
                    </a:schemeClr>
                  </a:glow>
                </a:effectLst>
                <a:latin typeface="Calibri" panose="020F0502020204030204" pitchFamily="34" charset="0"/>
              </a:rPr>
              <a:t>ame</a:t>
            </a:r>
            <a:r>
              <a:rPr lang="en-US" altLang="en-US" sz="2000" dirty="0">
                <a:solidFill>
                  <a:srgbClr val="000000"/>
                </a:solidFill>
                <a:effectLst>
                  <a:glow rad="76200">
                    <a:schemeClr val="accent1">
                      <a:alpha val="40000"/>
                    </a:schemeClr>
                  </a:glow>
                </a:effectLst>
                <a:latin typeface="Calibri" panose="020F0502020204030204" pitchFamily="34" charset="0"/>
              </a:rPr>
              <a:t> sequence for every function 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E7280512-3A5F-4B60-A885-95705166D297}" type="slidenum">
              <a:rPr lang="en-US" altLang="en-US" sz="1200" smtClean="0">
                <a:solidFill>
                  <a:schemeClr val="tx1"/>
                </a:solidFill>
              </a:rPr>
              <a:pPr/>
              <a:t>48</a:t>
            </a:fld>
            <a:endParaRPr lang="en-US" altLang="en-US" sz="1200" smtClean="0">
              <a:solidFill>
                <a:schemeClr val="tx1"/>
              </a:solidFill>
            </a:endParaRPr>
          </a:p>
        </p:txBody>
      </p:sp>
      <p:graphicFrame>
        <p:nvGraphicFramePr>
          <p:cNvPr id="105475" name="Object 2"/>
          <p:cNvGraphicFramePr>
            <a:graphicFrameLocks noChangeAspect="1"/>
          </p:cNvGraphicFramePr>
          <p:nvPr/>
        </p:nvGraphicFramePr>
        <p:xfrm>
          <a:off x="0" y="0"/>
          <a:ext cx="7053263" cy="6272213"/>
        </p:xfrm>
        <a:graphic>
          <a:graphicData uri="http://schemas.openxmlformats.org/presentationml/2006/ole">
            <mc:AlternateContent xmlns:mc="http://schemas.openxmlformats.org/markup-compatibility/2006">
              <mc:Choice xmlns:v="urn:schemas-microsoft-com:vml" Requires="v">
                <p:oleObj spid="_x0000_s105549" name="Document" r:id="rId4" imgW="7056048" imgH="6273920" progId="Word.Document.8">
                  <p:embed/>
                </p:oleObj>
              </mc:Choice>
              <mc:Fallback>
                <p:oleObj name="Document" r:id="rId4" imgW="7056048" imgH="627392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3263" cy="627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6"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05477"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fig05_08.c</a:t>
            </a:r>
            <a:r>
              <a:rPr lang="en-US" altLang="en-US" sz="1200"/>
              <a:t>    </a:t>
            </a:r>
            <a:endParaRPr lang="en-US" altLang="en-US"/>
          </a:p>
          <a:p>
            <a:pPr eaLnBrk="1" hangingPunct="1"/>
            <a:r>
              <a:rPr lang="en-US" altLang="en-US" sz="1600" b="0">
                <a:latin typeface="Times New Roman" panose="02020603050405020304" pitchFamily="18" charset="0"/>
              </a:rPr>
              <a:t>(1 of 3 )</a:t>
            </a:r>
          </a:p>
        </p:txBody>
      </p:sp>
      <p:sp>
        <p:nvSpPr>
          <p:cNvPr id="6" name="Flowchart: Alternate Process 5"/>
          <p:cNvSpPr/>
          <p:nvPr/>
        </p:nvSpPr>
        <p:spPr>
          <a:xfrm>
            <a:off x="5943600" y="2209800"/>
            <a:ext cx="3048000" cy="2247424"/>
          </a:xfrm>
          <a:prstGeom prst="flowChartAlternateProcess">
            <a:avLst/>
          </a:prstGeom>
          <a:solidFill>
            <a:schemeClr val="accent6">
              <a:lumMod val="20000"/>
              <a:lumOff val="80000"/>
            </a:schemeClr>
          </a:solidFill>
          <a:ln w="19050">
            <a:solidFill>
              <a:schemeClr val="tx1"/>
            </a:solidFill>
            <a:prstDash val="dash"/>
          </a:ln>
        </p:spPr>
        <p:txBody>
          <a:bodyPr>
            <a:spAutoFit/>
          </a:bodyPr>
          <a:lstStyle/>
          <a:p>
            <a:pPr eaLnBrk="1" hangingPunct="1">
              <a:defRPr/>
            </a:pPr>
            <a:r>
              <a:rPr lang="en-US" altLang="en-US" sz="1400" dirty="0">
                <a:solidFill>
                  <a:schemeClr val="tx1"/>
                </a:solidFill>
              </a:rPr>
              <a:t>If you roll a six sided die 6000 times, </a:t>
            </a:r>
            <a:r>
              <a:rPr lang="tr-TR" altLang="en-US" sz="1400" dirty="0" err="1" smtClean="0">
                <a:solidFill>
                  <a:schemeClr val="tx1"/>
                </a:solidFill>
              </a:rPr>
              <a:t>this</a:t>
            </a:r>
            <a:r>
              <a:rPr lang="tr-TR" altLang="en-US" sz="1400" dirty="0" smtClean="0">
                <a:solidFill>
                  <a:schemeClr val="tx1"/>
                </a:solidFill>
              </a:rPr>
              <a:t> program </a:t>
            </a:r>
            <a:r>
              <a:rPr lang="tr-TR" altLang="en-US" sz="1400" dirty="0" err="1" smtClean="0">
                <a:solidFill>
                  <a:schemeClr val="tx1"/>
                </a:solidFill>
              </a:rPr>
              <a:t>counts</a:t>
            </a:r>
            <a:r>
              <a:rPr lang="tr-TR" altLang="en-US" sz="1400" dirty="0" smtClean="0">
                <a:solidFill>
                  <a:schemeClr val="tx1"/>
                </a:solidFill>
              </a:rPr>
              <a:t> </a:t>
            </a:r>
            <a:r>
              <a:rPr lang="en-US" altLang="en-US" sz="1400" dirty="0" smtClean="0">
                <a:solidFill>
                  <a:schemeClr val="tx1"/>
                </a:solidFill>
              </a:rPr>
              <a:t>how </a:t>
            </a:r>
            <a:r>
              <a:rPr lang="en-US" altLang="en-US" sz="1400" dirty="0">
                <a:solidFill>
                  <a:schemeClr val="tx1"/>
                </a:solidFill>
              </a:rPr>
              <a:t>many times you get 1, </a:t>
            </a:r>
            <a:r>
              <a:rPr lang="en-US" altLang="en-US" sz="1400" dirty="0" smtClean="0">
                <a:solidFill>
                  <a:schemeClr val="tx1"/>
                </a:solidFill>
              </a:rPr>
              <a:t>how </a:t>
            </a:r>
            <a:r>
              <a:rPr lang="en-US" altLang="en-US" sz="1400" dirty="0">
                <a:solidFill>
                  <a:schemeClr val="tx1"/>
                </a:solidFill>
              </a:rPr>
              <a:t>many times you get 2 and so on.. .</a:t>
            </a:r>
          </a:p>
          <a:p>
            <a:pPr eaLnBrk="1" hangingPunct="1">
              <a:defRPr/>
            </a:pPr>
            <a:endParaRPr lang="tr-TR" altLang="en-US" sz="1400" dirty="0" smtClean="0">
              <a:solidFill>
                <a:schemeClr val="tx1"/>
              </a:solidFill>
            </a:endParaRPr>
          </a:p>
          <a:p>
            <a:pPr eaLnBrk="1" hangingPunct="1">
              <a:defRPr/>
            </a:pPr>
            <a:r>
              <a:rPr lang="en-US" altLang="en-US" sz="1400" dirty="0" smtClean="0">
                <a:solidFill>
                  <a:schemeClr val="tx1"/>
                </a:solidFill>
              </a:rPr>
              <a:t>frequency1 </a:t>
            </a:r>
            <a:r>
              <a:rPr lang="en-US" altLang="en-US" sz="1400" dirty="0">
                <a:solidFill>
                  <a:schemeClr val="tx1"/>
                </a:solidFill>
              </a:rPr>
              <a:t>variable is used to count 1,</a:t>
            </a:r>
            <a:endParaRPr lang="tr-TR" altLang="en-US" sz="1400" dirty="0">
              <a:solidFill>
                <a:schemeClr val="tx1"/>
              </a:solidFill>
            </a:endParaRPr>
          </a:p>
          <a:p>
            <a:pPr eaLnBrk="1" hangingPunct="1">
              <a:defRPr/>
            </a:pPr>
            <a:r>
              <a:rPr lang="en-US" altLang="en-US" sz="1400" dirty="0">
                <a:solidFill>
                  <a:schemeClr val="tx1"/>
                </a:solidFill>
              </a:rPr>
              <a:t> frequency</a:t>
            </a:r>
            <a:r>
              <a:rPr lang="tr-TR" altLang="en-US" sz="1400" dirty="0">
                <a:solidFill>
                  <a:schemeClr val="tx1"/>
                </a:solidFill>
              </a:rPr>
              <a:t>2</a:t>
            </a:r>
            <a:r>
              <a:rPr lang="en-US" altLang="en-US" sz="1400" dirty="0">
                <a:solidFill>
                  <a:schemeClr val="tx1"/>
                </a:solidFill>
              </a:rPr>
              <a:t> variable is used to count </a:t>
            </a:r>
            <a:r>
              <a:rPr lang="en-US" altLang="en-US" sz="1400" dirty="0" smtClean="0">
                <a:solidFill>
                  <a:schemeClr val="tx1"/>
                </a:solidFill>
              </a:rPr>
              <a:t>2</a:t>
            </a:r>
            <a:r>
              <a:rPr lang="tr-TR" altLang="en-US" sz="1400" dirty="0" smtClean="0">
                <a:solidFill>
                  <a:schemeClr val="tx1"/>
                </a:solidFill>
              </a:rPr>
              <a:t> </a:t>
            </a:r>
            <a:r>
              <a:rPr lang="tr-TR" altLang="en-US" sz="1400" dirty="0" err="1" smtClean="0">
                <a:solidFill>
                  <a:schemeClr val="tx1"/>
                </a:solidFill>
              </a:rPr>
              <a:t>and</a:t>
            </a:r>
            <a:r>
              <a:rPr lang="tr-TR" altLang="en-US" sz="1400" dirty="0" smtClean="0">
                <a:solidFill>
                  <a:schemeClr val="tx1"/>
                </a:solidFill>
              </a:rPr>
              <a:t> </a:t>
            </a:r>
            <a:r>
              <a:rPr lang="tr-TR" altLang="en-US" sz="1400" dirty="0" err="1" smtClean="0">
                <a:solidFill>
                  <a:schemeClr val="tx1"/>
                </a:solidFill>
              </a:rPr>
              <a:t>so</a:t>
            </a:r>
            <a:r>
              <a:rPr lang="tr-TR" altLang="en-US" sz="1400" dirty="0" smtClean="0">
                <a:solidFill>
                  <a:schemeClr val="tx1"/>
                </a:solidFill>
              </a:rPr>
              <a:t> on…</a:t>
            </a:r>
            <a:endParaRPr lang="en-US" altLang="en-US" sz="1400" dirty="0">
              <a:solidFill>
                <a:schemeClr val="tx1"/>
              </a:solidFill>
            </a:endParaRPr>
          </a:p>
        </p:txBody>
      </p:sp>
      <p:sp>
        <p:nvSpPr>
          <p:cNvPr id="7" name="Rounded Rectangular Callout 6"/>
          <p:cNvSpPr/>
          <p:nvPr/>
        </p:nvSpPr>
        <p:spPr>
          <a:xfrm>
            <a:off x="3276600" y="5181600"/>
            <a:ext cx="3048000" cy="578882"/>
          </a:xfrm>
          <a:prstGeom prst="wedgeRoundRectCallout">
            <a:avLst>
              <a:gd name="adj1" fmla="val -75405"/>
              <a:gd name="adj2" fmla="val 15864"/>
              <a:gd name="adj3" fmla="val 16667"/>
            </a:avLst>
          </a:prstGeom>
          <a:solidFill>
            <a:schemeClr val="accent6">
              <a:lumMod val="20000"/>
              <a:lumOff val="80000"/>
            </a:schemeClr>
          </a:solidFill>
          <a:ln w="19050">
            <a:solidFill>
              <a:schemeClr val="tx1"/>
            </a:solidFill>
            <a:prstDash val="dash"/>
          </a:ln>
        </p:spPr>
        <p:txBody>
          <a:bodyPr>
            <a:spAutoFit/>
          </a:bodyPr>
          <a:lstStyle/>
          <a:p>
            <a:pPr eaLnBrk="1" hangingPunct="1">
              <a:defRPr/>
            </a:pPr>
            <a:r>
              <a:rPr lang="en-US" altLang="en-US" sz="1400" dirty="0">
                <a:solidFill>
                  <a:schemeClr val="tx1"/>
                </a:solidFill>
              </a:rPr>
              <a:t>If </a:t>
            </a:r>
            <a:r>
              <a:rPr lang="tr-TR" altLang="en-US" sz="1400" dirty="0" err="1" smtClean="0">
                <a:solidFill>
                  <a:schemeClr val="tx1"/>
                </a:solidFill>
              </a:rPr>
              <a:t>face</a:t>
            </a:r>
            <a:r>
              <a:rPr lang="tr-TR" altLang="en-US" sz="1400" dirty="0" smtClean="0">
                <a:solidFill>
                  <a:schemeClr val="tx1"/>
                </a:solidFill>
              </a:rPr>
              <a:t>=1, </a:t>
            </a:r>
            <a:r>
              <a:rPr lang="en-US" altLang="en-US" sz="1400" dirty="0" smtClean="0">
                <a:solidFill>
                  <a:schemeClr val="tx1"/>
                </a:solidFill>
              </a:rPr>
              <a:t>frequency1 </a:t>
            </a:r>
            <a:r>
              <a:rPr lang="tr-TR" altLang="en-US" sz="1400" dirty="0" smtClean="0">
                <a:solidFill>
                  <a:schemeClr val="tx1"/>
                </a:solidFill>
              </a:rPr>
              <a:t>is </a:t>
            </a:r>
            <a:r>
              <a:rPr lang="en-GB" altLang="en-US" sz="1400" dirty="0" smtClean="0">
                <a:solidFill>
                  <a:schemeClr val="tx1"/>
                </a:solidFill>
              </a:rPr>
              <a:t>incremented</a:t>
            </a:r>
            <a:r>
              <a:rPr lang="tr-TR" altLang="en-US" sz="1400" dirty="0" smtClean="0">
                <a:solidFill>
                  <a:schemeClr val="tx1"/>
                </a:solidFill>
              </a:rPr>
              <a:t> </a:t>
            </a:r>
            <a:r>
              <a:rPr lang="tr-TR" altLang="en-US" sz="1400" dirty="0" err="1" smtClean="0">
                <a:solidFill>
                  <a:schemeClr val="tx1"/>
                </a:solidFill>
              </a:rPr>
              <a:t>by</a:t>
            </a:r>
            <a:r>
              <a:rPr lang="tr-TR" altLang="en-US" sz="1400" dirty="0" smtClean="0">
                <a:solidFill>
                  <a:schemeClr val="tx1"/>
                </a:solidFill>
              </a:rPr>
              <a:t> </a:t>
            </a:r>
            <a:r>
              <a:rPr lang="tr-TR" altLang="en-US" sz="1400" dirty="0" err="1" smtClean="0">
                <a:solidFill>
                  <a:schemeClr val="tx1"/>
                </a:solidFill>
              </a:rPr>
              <a:t>one</a:t>
            </a:r>
            <a:r>
              <a:rPr lang="tr-TR" altLang="en-US" sz="1400" dirty="0" smtClean="0">
                <a:solidFill>
                  <a:schemeClr val="tx1"/>
                </a:solidFill>
              </a:rPr>
              <a:t>.</a:t>
            </a:r>
            <a:endParaRPr lang="en-US" altLang="en-US" sz="1400" dirty="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9B1427BE-643A-46ED-86FF-45967A6D1FB9}" type="slidenum">
              <a:rPr lang="en-US" altLang="en-US" sz="1200" smtClean="0">
                <a:solidFill>
                  <a:schemeClr val="tx1"/>
                </a:solidFill>
              </a:rPr>
              <a:pPr/>
              <a:t>49</a:t>
            </a:fld>
            <a:endParaRPr lang="en-US" altLang="en-US" sz="1200" smtClean="0">
              <a:solidFill>
                <a:schemeClr val="tx1"/>
              </a:solidFill>
            </a:endParaRPr>
          </a:p>
        </p:txBody>
      </p:sp>
      <p:graphicFrame>
        <p:nvGraphicFramePr>
          <p:cNvPr id="107523" name="Object 2"/>
          <p:cNvGraphicFramePr>
            <a:graphicFrameLocks noChangeAspect="1"/>
          </p:cNvGraphicFramePr>
          <p:nvPr>
            <p:extLst>
              <p:ext uri="{D42A27DB-BD31-4B8C-83A1-F6EECF244321}">
                <p14:modId xmlns:p14="http://schemas.microsoft.com/office/powerpoint/2010/main" val="923809484"/>
              </p:ext>
            </p:extLst>
          </p:nvPr>
        </p:nvGraphicFramePr>
        <p:xfrm>
          <a:off x="0" y="0"/>
          <a:ext cx="7053263" cy="5010150"/>
        </p:xfrm>
        <a:graphic>
          <a:graphicData uri="http://schemas.openxmlformats.org/presentationml/2006/ole">
            <mc:AlternateContent xmlns:mc="http://schemas.openxmlformats.org/markup-compatibility/2006">
              <mc:Choice xmlns:v="urn:schemas-microsoft-com:vml" Requires="v">
                <p:oleObj spid="_x0000_s107596" name="Document" r:id="rId4" imgW="7056048" imgH="5012076" progId="Word.Document.8">
                  <p:embed/>
                </p:oleObj>
              </mc:Choice>
              <mc:Fallback>
                <p:oleObj name="Document" r:id="rId4" imgW="7056048" imgH="5012076"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3263" cy="501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4"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07525"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fig05_08.c</a:t>
            </a:r>
            <a:r>
              <a:rPr lang="en-US" altLang="en-US" sz="1200"/>
              <a:t>    </a:t>
            </a:r>
            <a:endParaRPr lang="en-US" altLang="en-US"/>
          </a:p>
          <a:p>
            <a:pPr eaLnBrk="1" hangingPunct="1"/>
            <a:r>
              <a:rPr lang="en-US" altLang="en-US" sz="1600" b="0">
                <a:latin typeface="Times New Roman" panose="02020603050405020304" pitchFamily="18" charset="0"/>
              </a:rPr>
              <a:t>(2 of 3 )</a:t>
            </a:r>
          </a:p>
        </p:txBody>
      </p:sp>
      <p:sp>
        <p:nvSpPr>
          <p:cNvPr id="6" name="Rounded Rectangular Callout 5"/>
          <p:cNvSpPr/>
          <p:nvPr/>
        </p:nvSpPr>
        <p:spPr>
          <a:xfrm>
            <a:off x="3810000" y="3124200"/>
            <a:ext cx="3048000" cy="578882"/>
          </a:xfrm>
          <a:prstGeom prst="wedgeRoundRectCallout">
            <a:avLst>
              <a:gd name="adj1" fmla="val -75405"/>
              <a:gd name="adj2" fmla="val 15864"/>
              <a:gd name="adj3" fmla="val 16667"/>
            </a:avLst>
          </a:prstGeom>
          <a:solidFill>
            <a:schemeClr val="accent6">
              <a:lumMod val="20000"/>
              <a:lumOff val="80000"/>
            </a:schemeClr>
          </a:solidFill>
          <a:ln w="19050">
            <a:solidFill>
              <a:schemeClr val="tx1"/>
            </a:solidFill>
            <a:prstDash val="dash"/>
          </a:ln>
        </p:spPr>
        <p:txBody>
          <a:bodyPr>
            <a:spAutoFit/>
          </a:bodyPr>
          <a:lstStyle/>
          <a:p>
            <a:pPr eaLnBrk="1" hangingPunct="1">
              <a:defRPr/>
            </a:pPr>
            <a:r>
              <a:rPr lang="en-US" altLang="en-US" sz="1400" dirty="0">
                <a:solidFill>
                  <a:schemeClr val="tx1"/>
                </a:solidFill>
              </a:rPr>
              <a:t>If </a:t>
            </a:r>
            <a:r>
              <a:rPr lang="tr-TR" altLang="en-US" sz="1400" dirty="0" err="1" smtClean="0">
                <a:solidFill>
                  <a:schemeClr val="tx1"/>
                </a:solidFill>
              </a:rPr>
              <a:t>face</a:t>
            </a:r>
            <a:r>
              <a:rPr lang="tr-TR" altLang="en-US" sz="1400" dirty="0" smtClean="0">
                <a:solidFill>
                  <a:schemeClr val="tx1"/>
                </a:solidFill>
              </a:rPr>
              <a:t>=6, </a:t>
            </a:r>
            <a:r>
              <a:rPr lang="en-US" altLang="en-US" sz="1400" dirty="0" smtClean="0">
                <a:solidFill>
                  <a:schemeClr val="tx1"/>
                </a:solidFill>
              </a:rPr>
              <a:t>frequency</a:t>
            </a:r>
            <a:r>
              <a:rPr lang="tr-TR" altLang="en-US" sz="1400" dirty="0" smtClean="0">
                <a:solidFill>
                  <a:schemeClr val="tx1"/>
                </a:solidFill>
              </a:rPr>
              <a:t>6</a:t>
            </a:r>
            <a:r>
              <a:rPr lang="en-US" altLang="en-US" sz="1400" dirty="0" smtClean="0">
                <a:solidFill>
                  <a:schemeClr val="tx1"/>
                </a:solidFill>
              </a:rPr>
              <a:t> </a:t>
            </a:r>
            <a:r>
              <a:rPr lang="tr-TR" altLang="en-US" sz="1400" dirty="0" smtClean="0">
                <a:solidFill>
                  <a:schemeClr val="tx1"/>
                </a:solidFill>
              </a:rPr>
              <a:t>is </a:t>
            </a:r>
            <a:r>
              <a:rPr lang="en-GB" altLang="en-US" sz="1400" dirty="0" smtClean="0">
                <a:solidFill>
                  <a:schemeClr val="tx1"/>
                </a:solidFill>
              </a:rPr>
              <a:t>incremented</a:t>
            </a:r>
            <a:r>
              <a:rPr lang="tr-TR" altLang="en-US" sz="1400" dirty="0" smtClean="0">
                <a:solidFill>
                  <a:schemeClr val="tx1"/>
                </a:solidFill>
              </a:rPr>
              <a:t> </a:t>
            </a:r>
            <a:r>
              <a:rPr lang="tr-TR" altLang="en-US" sz="1400" dirty="0" err="1" smtClean="0">
                <a:solidFill>
                  <a:schemeClr val="tx1"/>
                </a:solidFill>
              </a:rPr>
              <a:t>by</a:t>
            </a:r>
            <a:r>
              <a:rPr lang="tr-TR" altLang="en-US" sz="1400" dirty="0" smtClean="0">
                <a:solidFill>
                  <a:schemeClr val="tx1"/>
                </a:solidFill>
              </a:rPr>
              <a:t> </a:t>
            </a:r>
            <a:r>
              <a:rPr lang="tr-TR" altLang="en-US" sz="1400" dirty="0" err="1" smtClean="0">
                <a:solidFill>
                  <a:schemeClr val="tx1"/>
                </a:solidFill>
              </a:rPr>
              <a:t>one</a:t>
            </a:r>
            <a:r>
              <a:rPr lang="tr-TR" altLang="en-US" sz="1400" dirty="0" smtClean="0">
                <a:solidFill>
                  <a:schemeClr val="tx1"/>
                </a:solidFill>
              </a:rPr>
              <a:t>.</a:t>
            </a:r>
            <a:endParaRPr lang="en-US" altLang="en-US" sz="14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753D2F43-28D7-4F1D-A191-75DF2F3F1A15}" type="slidenum">
              <a:rPr lang="en-US" altLang="en-US" sz="1200" b="0" smtClean="0">
                <a:solidFill>
                  <a:schemeClr val="tx1"/>
                </a:solidFill>
                <a:latin typeface="Arial" panose="020B0604020202020204" pitchFamily="34" charset="0"/>
              </a:rPr>
              <a:pPr>
                <a:spcAft>
                  <a:spcPct val="0"/>
                </a:spcAft>
                <a:buClrTx/>
                <a:buFontTx/>
                <a:buNone/>
              </a:pPr>
              <a:t>5</a:t>
            </a:fld>
            <a:endParaRPr lang="en-US" altLang="en-US" sz="1200" b="0" smtClean="0">
              <a:solidFill>
                <a:schemeClr val="tx1"/>
              </a:solidFill>
              <a:latin typeface="Arial" panose="020B0604020202020204" pitchFamily="34" charset="0"/>
            </a:endParaRPr>
          </a:p>
        </p:txBody>
      </p:sp>
      <p:sp>
        <p:nvSpPr>
          <p:cNvPr id="31747" name="Rectangle 2"/>
          <p:cNvSpPr>
            <a:spLocks noGrp="1" noChangeArrowheads="1"/>
          </p:cNvSpPr>
          <p:nvPr>
            <p:ph type="title"/>
          </p:nvPr>
        </p:nvSpPr>
        <p:spPr/>
        <p:txBody>
          <a:bodyPr/>
          <a:lstStyle/>
          <a:p>
            <a:pPr eaLnBrk="1" hangingPunct="1"/>
            <a:r>
              <a:rPr lang="en-US" altLang="en-US" smtClean="0"/>
              <a:t>5.3 Math Library Functions</a:t>
            </a:r>
          </a:p>
        </p:txBody>
      </p:sp>
      <p:sp>
        <p:nvSpPr>
          <p:cNvPr id="31748" name="Rectangle 3"/>
          <p:cNvSpPr>
            <a:spLocks noGrp="1" noChangeArrowheads="1"/>
          </p:cNvSpPr>
          <p:nvPr>
            <p:ph type="body" idx="1"/>
          </p:nvPr>
        </p:nvSpPr>
        <p:spPr>
          <a:xfrm>
            <a:off x="571500" y="990600"/>
            <a:ext cx="8001000" cy="1371600"/>
          </a:xfrm>
          <a:noFill/>
        </p:spPr>
        <p:txBody>
          <a:bodyPr/>
          <a:lstStyle/>
          <a:p>
            <a:pPr eaLnBrk="1" hangingPunct="1"/>
            <a:r>
              <a:rPr lang="en-US" altLang="en-US" dirty="0" smtClean="0"/>
              <a:t>Math library functions </a:t>
            </a:r>
          </a:p>
          <a:p>
            <a:pPr lvl="1" eaLnBrk="1" hangingPunct="1"/>
            <a:r>
              <a:rPr lang="en-US" altLang="en-US" b="0" dirty="0" smtClean="0"/>
              <a:t>perform common mathematical calculations</a:t>
            </a:r>
          </a:p>
          <a:p>
            <a:pPr lvl="1" eaLnBrk="1" hangingPunct="1"/>
            <a:r>
              <a:rPr lang="en-US" altLang="en-US" sz="2000" b="0" dirty="0" smtClean="0">
                <a:latin typeface="Lucida Console" panose="020B0609040504020204" pitchFamily="49" charset="0"/>
              </a:rPr>
              <a:t>#include &lt;</a:t>
            </a:r>
            <a:r>
              <a:rPr lang="en-US" altLang="en-US" sz="2000" b="0" dirty="0" err="1" smtClean="0">
                <a:latin typeface="Lucida Console" panose="020B0609040504020204" pitchFamily="49" charset="0"/>
              </a:rPr>
              <a:t>math.h</a:t>
            </a:r>
            <a:r>
              <a:rPr lang="en-US" altLang="en-US" sz="2000" b="0" dirty="0" smtClean="0">
                <a:latin typeface="Lucida Console" panose="020B0609040504020204" pitchFamily="49" charset="0"/>
              </a:rPr>
              <a:t>&gt;</a:t>
            </a:r>
          </a:p>
        </p:txBody>
      </p:sp>
      <p:graphicFrame>
        <p:nvGraphicFramePr>
          <p:cNvPr id="5" name="Object 2"/>
          <p:cNvGraphicFramePr>
            <a:graphicFrameLocks noChangeAspect="1"/>
          </p:cNvGraphicFramePr>
          <p:nvPr>
            <p:extLst>
              <p:ext uri="{D42A27DB-BD31-4B8C-83A1-F6EECF244321}">
                <p14:modId xmlns:p14="http://schemas.microsoft.com/office/powerpoint/2010/main" val="3483303644"/>
              </p:ext>
            </p:extLst>
          </p:nvPr>
        </p:nvGraphicFramePr>
        <p:xfrm>
          <a:off x="1169670" y="2387599"/>
          <a:ext cx="6297930" cy="4063181"/>
        </p:xfrm>
        <a:graphic>
          <a:graphicData uri="http://schemas.openxmlformats.org/presentationml/2006/ole">
            <mc:AlternateContent xmlns:mc="http://schemas.openxmlformats.org/markup-compatibility/2006">
              <mc:Choice xmlns:v="urn:schemas-microsoft-com:vml" Requires="v">
                <p:oleObj spid="_x0000_s172102" name="Document" r:id="rId4" imgW="6055635" imgH="3915566" progId="Word.Document.8">
                  <p:embed/>
                </p:oleObj>
              </mc:Choice>
              <mc:Fallback>
                <p:oleObj name="Document" r:id="rId4" imgW="6055635" imgH="3915566" progId="Word.Document.8">
                  <p:embed/>
                  <p:pic>
                    <p:nvPicPr>
                      <p:cNvPr id="37891" name="Object 2"/>
                      <p:cNvPicPr>
                        <a:picLocks noGrp="1" noChangeAspect="1" noChangeArrowheads="1"/>
                      </p:cNvPicPr>
                      <p:nvPr/>
                    </p:nvPicPr>
                    <p:blipFill>
                      <a:blip r:embed="rId5"/>
                      <a:srcRect/>
                      <a:stretch>
                        <a:fillRect/>
                      </a:stretch>
                    </p:blipFill>
                    <p:spPr bwMode="auto">
                      <a:xfrm>
                        <a:off x="1169670" y="2387599"/>
                        <a:ext cx="6297930" cy="406318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845336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BBFA555C-E788-4065-B367-103696F41879}" type="slidenum">
              <a:rPr lang="en-US" altLang="en-US" sz="1200" smtClean="0">
                <a:solidFill>
                  <a:schemeClr val="tx1"/>
                </a:solidFill>
              </a:rPr>
              <a:pPr/>
              <a:t>50</a:t>
            </a:fld>
            <a:endParaRPr lang="en-US" altLang="en-US" sz="1200" smtClean="0">
              <a:solidFill>
                <a:schemeClr val="tx1"/>
              </a:solidFill>
            </a:endParaRPr>
          </a:p>
        </p:txBody>
      </p:sp>
      <p:graphicFrame>
        <p:nvGraphicFramePr>
          <p:cNvPr id="109571" name="Object 2"/>
          <p:cNvGraphicFramePr>
            <a:graphicFrameLocks noChangeAspect="1"/>
          </p:cNvGraphicFramePr>
          <p:nvPr/>
        </p:nvGraphicFramePr>
        <p:xfrm>
          <a:off x="0" y="0"/>
          <a:ext cx="7053263" cy="4275138"/>
        </p:xfrm>
        <a:graphic>
          <a:graphicData uri="http://schemas.openxmlformats.org/presentationml/2006/ole">
            <mc:AlternateContent xmlns:mc="http://schemas.openxmlformats.org/markup-compatibility/2006">
              <mc:Choice xmlns:v="urn:schemas-microsoft-com:vml" Requires="v">
                <p:oleObj spid="_x0000_s109643" name="Document" r:id="rId4" imgW="7056048" imgH="4276510" progId="Word.Document.8">
                  <p:embed/>
                </p:oleObj>
              </mc:Choice>
              <mc:Fallback>
                <p:oleObj name="Document" r:id="rId4" imgW="7056048" imgH="427651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3263" cy="427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2"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09573"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fig05_08.c</a:t>
            </a:r>
            <a:r>
              <a:rPr lang="en-US" altLang="en-US" sz="1200"/>
              <a:t>    </a:t>
            </a:r>
            <a:endParaRPr lang="en-US" altLang="en-US"/>
          </a:p>
          <a:p>
            <a:pPr eaLnBrk="1" hangingPunct="1"/>
            <a:r>
              <a:rPr lang="en-US" altLang="en-US" sz="1600" b="0">
                <a:latin typeface="Times New Roman" panose="02020603050405020304" pitchFamily="18" charset="0"/>
              </a:rPr>
              <a:t>(3 of 3 )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98FF2AD3-3C1C-490E-8E2D-7603A7ED21DF}" type="slidenum">
              <a:rPr lang="en-US" altLang="en-US" sz="1200" b="0" smtClean="0">
                <a:solidFill>
                  <a:schemeClr val="tx1"/>
                </a:solidFill>
                <a:latin typeface="Arial" panose="020B0604020202020204" pitchFamily="34" charset="0"/>
              </a:rPr>
              <a:pPr>
                <a:spcAft>
                  <a:spcPct val="0"/>
                </a:spcAft>
                <a:buClrTx/>
                <a:buFontTx/>
                <a:buNone/>
              </a:pPr>
              <a:t>51</a:t>
            </a:fld>
            <a:endParaRPr lang="en-US" altLang="en-US" sz="1200" b="0" smtClean="0">
              <a:solidFill>
                <a:schemeClr val="tx1"/>
              </a:solidFill>
              <a:latin typeface="Arial" panose="020B0604020202020204" pitchFamily="34" charset="0"/>
            </a:endParaRPr>
          </a:p>
        </p:txBody>
      </p:sp>
      <p:sp>
        <p:nvSpPr>
          <p:cNvPr id="111619" name="Rectangle 2"/>
          <p:cNvSpPr>
            <a:spLocks noGrp="1" noChangeArrowheads="1"/>
          </p:cNvSpPr>
          <p:nvPr>
            <p:ph type="title"/>
          </p:nvPr>
        </p:nvSpPr>
        <p:spPr/>
        <p:txBody>
          <a:bodyPr/>
          <a:lstStyle/>
          <a:p>
            <a:pPr eaLnBrk="1" hangingPunct="1"/>
            <a:r>
              <a:rPr lang="en-US" altLang="en-US" smtClean="0"/>
              <a:t>5.10 Random Number Generation</a:t>
            </a:r>
          </a:p>
        </p:txBody>
      </p:sp>
      <p:sp>
        <p:nvSpPr>
          <p:cNvPr id="111620" name="Rectangle 3"/>
          <p:cNvSpPr>
            <a:spLocks noGrp="1" noChangeArrowheads="1"/>
          </p:cNvSpPr>
          <p:nvPr>
            <p:ph type="body" idx="1"/>
          </p:nvPr>
        </p:nvSpPr>
        <p:spPr>
          <a:xfrm>
            <a:off x="457200" y="2133600"/>
            <a:ext cx="8001000" cy="3962400"/>
          </a:xfrm>
        </p:spPr>
        <p:txBody>
          <a:bodyPr/>
          <a:lstStyle/>
          <a:p>
            <a:pPr eaLnBrk="1" hangingPunct="1"/>
            <a:r>
              <a:rPr lang="en-US" altLang="en-US" sz="2000" dirty="0" err="1" smtClean="0">
                <a:latin typeface="Lucida Console" panose="020B0609040504020204" pitchFamily="49" charset="0"/>
              </a:rPr>
              <a:t>srand</a:t>
            </a:r>
            <a:r>
              <a:rPr lang="en-US" altLang="en-US" sz="2000" dirty="0" smtClean="0"/>
              <a:t> function</a:t>
            </a:r>
          </a:p>
          <a:p>
            <a:pPr lvl="1" eaLnBrk="1" hangingPunct="1"/>
            <a:r>
              <a:rPr lang="en-US" altLang="en-US" sz="2000" dirty="0" smtClean="0">
                <a:latin typeface="Lucida Console" panose="020B0609040504020204" pitchFamily="49" charset="0"/>
              </a:rPr>
              <a:t>&lt;</a:t>
            </a:r>
            <a:r>
              <a:rPr lang="en-US" altLang="en-US" sz="2000" dirty="0" err="1" smtClean="0">
                <a:latin typeface="Lucida Console" panose="020B0609040504020204" pitchFamily="49" charset="0"/>
              </a:rPr>
              <a:t>stdlib.h</a:t>
            </a:r>
            <a:r>
              <a:rPr lang="en-US" altLang="en-US" sz="2000" dirty="0" smtClean="0">
                <a:latin typeface="Lucida Console" panose="020B0609040504020204" pitchFamily="49" charset="0"/>
              </a:rPr>
              <a:t>&gt;</a:t>
            </a:r>
          </a:p>
          <a:p>
            <a:pPr lvl="1" eaLnBrk="1" hangingPunct="1"/>
            <a:r>
              <a:rPr lang="en-US" altLang="en-US" sz="2000" dirty="0" smtClean="0"/>
              <a:t>Takes an integer seed and jumps to that location in its "random" sequence</a:t>
            </a:r>
          </a:p>
          <a:p>
            <a:pPr lvl="2" eaLnBrk="1" hangingPunct="1">
              <a:buFont typeface="Arial" panose="020B0604020202020204" pitchFamily="34" charset="0"/>
              <a:buNone/>
            </a:pPr>
            <a:r>
              <a:rPr lang="en-US" altLang="en-US" b="0" dirty="0" smtClean="0">
                <a:latin typeface="Courier New" panose="02070309020205020404" pitchFamily="49" charset="0"/>
              </a:rPr>
              <a:t>	</a:t>
            </a:r>
            <a:r>
              <a:rPr lang="en-US" altLang="en-US" b="0" dirty="0" err="1" smtClean="0">
                <a:latin typeface="Courier New" panose="02070309020205020404" pitchFamily="49" charset="0"/>
              </a:rPr>
              <a:t>srand</a:t>
            </a:r>
            <a:r>
              <a:rPr lang="en-US" altLang="en-US" b="0" dirty="0" smtClean="0">
                <a:latin typeface="Courier New" panose="02070309020205020404" pitchFamily="49" charset="0"/>
              </a:rPr>
              <a:t>(</a:t>
            </a:r>
            <a:r>
              <a:rPr lang="en-US" altLang="en-US" i="1" dirty="0" smtClean="0"/>
              <a:t> seed </a:t>
            </a:r>
            <a:r>
              <a:rPr lang="en-US" altLang="en-US" b="0" dirty="0" smtClean="0">
                <a:latin typeface="Courier New" panose="02070309020205020404" pitchFamily="49" charset="0"/>
              </a:rPr>
              <a:t>);</a:t>
            </a:r>
          </a:p>
          <a:p>
            <a:pPr lvl="1" eaLnBrk="1" hangingPunct="1"/>
            <a:r>
              <a:rPr lang="en-US" altLang="en-US" sz="2000" dirty="0" err="1" smtClean="0">
                <a:latin typeface="Lucida Console" panose="020B0609040504020204" pitchFamily="49" charset="0"/>
              </a:rPr>
              <a:t>srand</a:t>
            </a:r>
            <a:r>
              <a:rPr lang="en-US" altLang="en-US" sz="2000" dirty="0" smtClean="0">
                <a:latin typeface="Lucida Console" panose="020B0609040504020204" pitchFamily="49" charset="0"/>
              </a:rPr>
              <a:t>( time( NULL ) );/*load &lt;</a:t>
            </a:r>
            <a:r>
              <a:rPr lang="en-US" altLang="en-US" sz="2000" dirty="0" err="1" smtClean="0">
                <a:latin typeface="Lucida Console" panose="020B0609040504020204" pitchFamily="49" charset="0"/>
              </a:rPr>
              <a:t>time.h</a:t>
            </a:r>
            <a:r>
              <a:rPr lang="en-US" altLang="en-US" sz="2000" dirty="0" smtClean="0">
                <a:latin typeface="Lucida Console" panose="020B0609040504020204" pitchFamily="49" charset="0"/>
              </a:rPr>
              <a:t>&gt; */</a:t>
            </a:r>
          </a:p>
          <a:p>
            <a:pPr lvl="2" eaLnBrk="1" hangingPunct="1"/>
            <a:r>
              <a:rPr lang="en-US" altLang="en-US" dirty="0" smtClean="0">
                <a:latin typeface="Lucida Console" panose="020B0609040504020204" pitchFamily="49" charset="0"/>
              </a:rPr>
              <a:t>time( NULL )</a:t>
            </a:r>
          </a:p>
          <a:p>
            <a:pPr lvl="3" eaLnBrk="1" hangingPunct="1"/>
            <a:r>
              <a:rPr lang="en-US" altLang="en-US" dirty="0" smtClean="0"/>
              <a:t>Returns the number of seconds that have passed since January 1, 1970</a:t>
            </a:r>
          </a:p>
          <a:p>
            <a:pPr lvl="3" eaLnBrk="1" hangingPunct="1"/>
            <a:r>
              <a:rPr lang="en-US" altLang="en-US" dirty="0" smtClean="0"/>
              <a:t>“Randomizes" the seed</a:t>
            </a:r>
          </a:p>
        </p:txBody>
      </p:sp>
      <p:sp>
        <p:nvSpPr>
          <p:cNvPr id="5" name="Rounded Rectangle 4"/>
          <p:cNvSpPr/>
          <p:nvPr/>
        </p:nvSpPr>
        <p:spPr>
          <a:xfrm>
            <a:off x="698500" y="1270000"/>
            <a:ext cx="6705600" cy="745736"/>
          </a:xfrm>
          <a:prstGeom prst="roundRect">
            <a:avLst/>
          </a:prstGeom>
          <a:solidFill>
            <a:schemeClr val="bg1"/>
          </a:solidFill>
          <a:ln w="28575">
            <a:solidFill>
              <a:schemeClr val="bg2">
                <a:lumMod val="75000"/>
              </a:schemeClr>
            </a:solidFill>
            <a:prstDash val="dash"/>
          </a:ln>
          <a:effectLst>
            <a:glow rad="88900">
              <a:srgbClr val="FF0000">
                <a:alpha val="40000"/>
              </a:srgbClr>
            </a:glow>
          </a:effectLst>
        </p:spPr>
        <p:style>
          <a:lnRef idx="1">
            <a:schemeClr val="accent2"/>
          </a:lnRef>
          <a:fillRef idx="2">
            <a:schemeClr val="accent2"/>
          </a:fillRef>
          <a:effectRef idx="1">
            <a:schemeClr val="accent2"/>
          </a:effectRef>
          <a:fontRef idx="minor">
            <a:schemeClr val="dk1"/>
          </a:fontRef>
        </p:style>
        <p:txBody>
          <a:bodyPr wrap="square">
            <a:spAutoFit/>
          </a:bodyPr>
          <a:lstStyle/>
          <a:p>
            <a:pPr marL="0" lvl="2" indent="-228600" eaLnBrk="1" hangingPunct="1">
              <a:lnSpc>
                <a:spcPct val="90000"/>
              </a:lnSpc>
              <a:spcAft>
                <a:spcPct val="25000"/>
              </a:spcAft>
              <a:buClr>
                <a:srgbClr val="4F87C6"/>
              </a:buClr>
            </a:pPr>
            <a:r>
              <a:rPr lang="tr-TR" altLang="en-US" sz="2000" dirty="0" err="1">
                <a:solidFill>
                  <a:srgbClr val="000000"/>
                </a:solidFill>
                <a:effectLst>
                  <a:glow rad="76200">
                    <a:schemeClr val="accent1">
                      <a:alpha val="40000"/>
                    </a:schemeClr>
                  </a:glow>
                </a:effectLst>
                <a:latin typeface="Calibri" panose="020F0502020204030204" pitchFamily="34" charset="0"/>
              </a:rPr>
              <a:t>rand</a:t>
            </a:r>
            <a:r>
              <a:rPr lang="tr-TR" altLang="en-US" sz="2000" dirty="0">
                <a:solidFill>
                  <a:srgbClr val="000000"/>
                </a:solidFill>
                <a:effectLst>
                  <a:glow rad="76200">
                    <a:schemeClr val="accent1">
                      <a:alpha val="40000"/>
                    </a:schemeClr>
                  </a:glow>
                </a:effectLst>
                <a:latin typeface="Calibri" panose="020F0502020204030204" pitchFamily="34" charset="0"/>
              </a:rPr>
              <a:t>() </a:t>
            </a:r>
            <a:r>
              <a:rPr lang="tr-TR" altLang="en-US" sz="2000" dirty="0" err="1">
                <a:solidFill>
                  <a:srgbClr val="000000"/>
                </a:solidFill>
                <a:effectLst>
                  <a:glow rad="76200">
                    <a:schemeClr val="accent1">
                      <a:alpha val="40000"/>
                    </a:schemeClr>
                  </a:glow>
                </a:effectLst>
                <a:latin typeface="Calibri" panose="020F0502020204030204" pitchFamily="34" charset="0"/>
              </a:rPr>
              <a:t>function</a:t>
            </a:r>
            <a:r>
              <a:rPr lang="tr-TR" altLang="en-US" sz="2000" dirty="0">
                <a:solidFill>
                  <a:srgbClr val="000000"/>
                </a:solidFill>
                <a:effectLst>
                  <a:glow rad="76200">
                    <a:schemeClr val="accent1">
                      <a:alpha val="40000"/>
                    </a:schemeClr>
                  </a:glow>
                </a:effectLst>
                <a:latin typeface="Calibri" panose="020F0502020204030204" pitchFamily="34" charset="0"/>
              </a:rPr>
              <a:t> </a:t>
            </a:r>
            <a:r>
              <a:rPr lang="tr-TR" altLang="en-US" sz="2000" dirty="0" err="1">
                <a:solidFill>
                  <a:srgbClr val="000000"/>
                </a:solidFill>
                <a:effectLst>
                  <a:glow rad="76200">
                    <a:schemeClr val="accent1">
                      <a:alpha val="40000"/>
                    </a:schemeClr>
                  </a:glow>
                </a:effectLst>
                <a:latin typeface="Calibri" panose="020F0502020204030204" pitchFamily="34" charset="0"/>
              </a:rPr>
              <a:t>returns</a:t>
            </a:r>
            <a:r>
              <a:rPr lang="tr-TR" altLang="en-US" sz="2000" dirty="0">
                <a:solidFill>
                  <a:srgbClr val="000000"/>
                </a:solidFill>
                <a:effectLst>
                  <a:glow rad="76200">
                    <a:schemeClr val="accent1">
                      <a:alpha val="40000"/>
                    </a:schemeClr>
                  </a:glow>
                </a:effectLst>
                <a:latin typeface="Calibri" panose="020F0502020204030204" pitchFamily="34" charset="0"/>
              </a:rPr>
              <a:t> s</a:t>
            </a:r>
            <a:r>
              <a:rPr lang="en-US" altLang="en-US" sz="2000" dirty="0" err="1">
                <a:solidFill>
                  <a:srgbClr val="000000"/>
                </a:solidFill>
                <a:effectLst>
                  <a:glow rad="76200">
                    <a:schemeClr val="accent1">
                      <a:alpha val="40000"/>
                    </a:schemeClr>
                  </a:glow>
                </a:effectLst>
                <a:latin typeface="Calibri" panose="020F0502020204030204" pitchFamily="34" charset="0"/>
              </a:rPr>
              <a:t>ame</a:t>
            </a:r>
            <a:r>
              <a:rPr lang="en-US" altLang="en-US" sz="2000" dirty="0">
                <a:solidFill>
                  <a:srgbClr val="000000"/>
                </a:solidFill>
                <a:effectLst>
                  <a:glow rad="76200">
                    <a:schemeClr val="accent1">
                      <a:alpha val="40000"/>
                    </a:schemeClr>
                  </a:glow>
                </a:effectLst>
                <a:latin typeface="Calibri" panose="020F0502020204030204" pitchFamily="34" charset="0"/>
              </a:rPr>
              <a:t> sequence for every function </a:t>
            </a:r>
            <a:r>
              <a:rPr lang="en-US" altLang="en-US" sz="2000" dirty="0" smtClean="0">
                <a:solidFill>
                  <a:srgbClr val="000000"/>
                </a:solidFill>
                <a:effectLst>
                  <a:glow rad="76200">
                    <a:schemeClr val="accent1">
                      <a:alpha val="40000"/>
                    </a:schemeClr>
                  </a:glow>
                </a:effectLst>
                <a:latin typeface="Calibri" panose="020F0502020204030204" pitchFamily="34" charset="0"/>
              </a:rPr>
              <a:t>call</a:t>
            </a:r>
            <a:r>
              <a:rPr lang="tr-TR" altLang="en-US" sz="2000" dirty="0" smtClean="0">
                <a:solidFill>
                  <a:srgbClr val="000000"/>
                </a:solidFill>
                <a:effectLst>
                  <a:glow rad="76200">
                    <a:schemeClr val="accent1">
                      <a:alpha val="40000"/>
                    </a:schemeClr>
                  </a:glow>
                </a:effectLst>
                <a:latin typeface="Calibri" panose="020F0502020204030204" pitchFamily="34" charset="0"/>
              </a:rPr>
              <a:t>. </a:t>
            </a:r>
            <a:r>
              <a:rPr lang="tr-TR" altLang="en-US" sz="2200" b="1" dirty="0" err="1" smtClean="0">
                <a:solidFill>
                  <a:srgbClr val="000000"/>
                </a:solidFill>
                <a:effectLst>
                  <a:glow rad="76200">
                    <a:schemeClr val="accent1">
                      <a:alpha val="40000"/>
                    </a:schemeClr>
                  </a:glow>
                </a:effectLst>
                <a:latin typeface="Calibri" panose="020F0502020204030204" pitchFamily="34" charset="0"/>
              </a:rPr>
              <a:t>srand</a:t>
            </a:r>
            <a:r>
              <a:rPr lang="tr-TR" altLang="en-US" sz="2000" dirty="0" smtClean="0">
                <a:solidFill>
                  <a:srgbClr val="000000"/>
                </a:solidFill>
                <a:effectLst>
                  <a:glow rad="76200">
                    <a:schemeClr val="accent1">
                      <a:alpha val="40000"/>
                    </a:schemeClr>
                  </a:glow>
                </a:effectLst>
                <a:latin typeface="Calibri" panose="020F0502020204030204" pitchFamily="34" charset="0"/>
              </a:rPr>
              <a:t> </a:t>
            </a:r>
            <a:r>
              <a:rPr lang="tr-TR" altLang="en-US" sz="2000" dirty="0" err="1" smtClean="0">
                <a:solidFill>
                  <a:srgbClr val="000000"/>
                </a:solidFill>
                <a:effectLst>
                  <a:glow rad="76200">
                    <a:schemeClr val="accent1">
                      <a:alpha val="40000"/>
                    </a:schemeClr>
                  </a:glow>
                </a:effectLst>
                <a:latin typeface="Calibri" panose="020F0502020204030204" pitchFamily="34" charset="0"/>
              </a:rPr>
              <a:t>function</a:t>
            </a:r>
            <a:r>
              <a:rPr lang="tr-TR" altLang="en-US" sz="2000" dirty="0" smtClean="0">
                <a:solidFill>
                  <a:srgbClr val="000000"/>
                </a:solidFill>
                <a:effectLst>
                  <a:glow rad="76200">
                    <a:schemeClr val="accent1">
                      <a:alpha val="40000"/>
                    </a:schemeClr>
                  </a:glow>
                </a:effectLst>
                <a:latin typeface="Calibri" panose="020F0502020204030204" pitchFamily="34" charset="0"/>
              </a:rPr>
              <a:t> is </a:t>
            </a:r>
            <a:r>
              <a:rPr lang="tr-TR" altLang="en-US" sz="2000" dirty="0" err="1" smtClean="0">
                <a:solidFill>
                  <a:srgbClr val="000000"/>
                </a:solidFill>
                <a:effectLst>
                  <a:glow rad="76200">
                    <a:schemeClr val="accent1">
                      <a:alpha val="40000"/>
                    </a:schemeClr>
                  </a:glow>
                </a:effectLst>
                <a:latin typeface="Calibri" panose="020F0502020204030204" pitchFamily="34" charset="0"/>
              </a:rPr>
              <a:t>used</a:t>
            </a:r>
            <a:r>
              <a:rPr lang="tr-TR" altLang="en-US" sz="2000" dirty="0" smtClean="0">
                <a:solidFill>
                  <a:srgbClr val="000000"/>
                </a:solidFill>
                <a:effectLst>
                  <a:glow rad="76200">
                    <a:schemeClr val="accent1">
                      <a:alpha val="40000"/>
                    </a:schemeClr>
                  </a:glow>
                </a:effectLst>
                <a:latin typeface="Calibri" panose="020F0502020204030204" pitchFamily="34" charset="0"/>
              </a:rPr>
              <a:t> </a:t>
            </a:r>
            <a:r>
              <a:rPr lang="tr-TR" altLang="en-US" sz="2000" dirty="0" err="1" smtClean="0">
                <a:solidFill>
                  <a:srgbClr val="000000"/>
                </a:solidFill>
                <a:effectLst>
                  <a:glow rad="76200">
                    <a:schemeClr val="accent1">
                      <a:alpha val="40000"/>
                    </a:schemeClr>
                  </a:glow>
                </a:effectLst>
                <a:latin typeface="Calibri" panose="020F0502020204030204" pitchFamily="34" charset="0"/>
              </a:rPr>
              <a:t>to</a:t>
            </a:r>
            <a:r>
              <a:rPr lang="tr-TR" altLang="en-US" sz="2000" dirty="0" smtClean="0">
                <a:solidFill>
                  <a:srgbClr val="000000"/>
                </a:solidFill>
                <a:effectLst>
                  <a:glow rad="76200">
                    <a:schemeClr val="accent1">
                      <a:alpha val="40000"/>
                    </a:schemeClr>
                  </a:glow>
                </a:effectLst>
                <a:latin typeface="Calibri" panose="020F0502020204030204" pitchFamily="34" charset="0"/>
              </a:rPr>
              <a:t> </a:t>
            </a:r>
            <a:r>
              <a:rPr lang="tr-TR" altLang="en-US" sz="2000" dirty="0" err="1" smtClean="0">
                <a:solidFill>
                  <a:srgbClr val="000000"/>
                </a:solidFill>
                <a:effectLst>
                  <a:glow rad="76200">
                    <a:schemeClr val="accent1">
                      <a:alpha val="40000"/>
                    </a:schemeClr>
                  </a:glow>
                </a:effectLst>
                <a:latin typeface="Calibri" panose="020F0502020204030204" pitchFamily="34" charset="0"/>
              </a:rPr>
              <a:t>get</a:t>
            </a:r>
            <a:r>
              <a:rPr lang="tr-TR" altLang="en-US" sz="2000" dirty="0" smtClean="0">
                <a:solidFill>
                  <a:srgbClr val="000000"/>
                </a:solidFill>
                <a:effectLst>
                  <a:glow rad="76200">
                    <a:schemeClr val="accent1">
                      <a:alpha val="40000"/>
                    </a:schemeClr>
                  </a:glow>
                </a:effectLst>
                <a:latin typeface="Calibri" panose="020F0502020204030204" pitchFamily="34" charset="0"/>
              </a:rPr>
              <a:t> </a:t>
            </a:r>
            <a:r>
              <a:rPr lang="tr-TR" altLang="en-US" sz="2000" dirty="0" err="1" smtClean="0">
                <a:solidFill>
                  <a:srgbClr val="000000"/>
                </a:solidFill>
                <a:effectLst>
                  <a:glow rad="76200">
                    <a:schemeClr val="accent1">
                      <a:alpha val="40000"/>
                    </a:schemeClr>
                  </a:glow>
                </a:effectLst>
                <a:latin typeface="Calibri" panose="020F0502020204030204" pitchFamily="34" charset="0"/>
              </a:rPr>
              <a:t>different</a:t>
            </a:r>
            <a:r>
              <a:rPr lang="tr-TR" altLang="en-US" sz="2000" dirty="0" smtClean="0">
                <a:solidFill>
                  <a:srgbClr val="000000"/>
                </a:solidFill>
                <a:effectLst>
                  <a:glow rad="76200">
                    <a:schemeClr val="accent1">
                      <a:alpha val="40000"/>
                    </a:schemeClr>
                  </a:glow>
                </a:effectLst>
                <a:latin typeface="Calibri" panose="020F0502020204030204" pitchFamily="34" charset="0"/>
              </a:rPr>
              <a:t> </a:t>
            </a:r>
            <a:r>
              <a:rPr lang="tr-TR" altLang="en-US" sz="2000" dirty="0" err="1" smtClean="0">
                <a:solidFill>
                  <a:srgbClr val="000000"/>
                </a:solidFill>
                <a:effectLst>
                  <a:glow rad="76200">
                    <a:schemeClr val="accent1">
                      <a:alpha val="40000"/>
                    </a:schemeClr>
                  </a:glow>
                </a:effectLst>
                <a:latin typeface="Calibri" panose="020F0502020204030204" pitchFamily="34" charset="0"/>
              </a:rPr>
              <a:t>sequences</a:t>
            </a:r>
            <a:r>
              <a:rPr lang="tr-TR" altLang="en-US" sz="2000" dirty="0" smtClean="0">
                <a:solidFill>
                  <a:srgbClr val="000000"/>
                </a:solidFill>
                <a:effectLst>
                  <a:glow rad="76200">
                    <a:schemeClr val="accent1">
                      <a:alpha val="40000"/>
                    </a:schemeClr>
                  </a:glow>
                </a:effectLst>
                <a:latin typeface="Calibri" panose="020F0502020204030204" pitchFamily="34" charset="0"/>
              </a:rPr>
              <a:t>.</a:t>
            </a:r>
            <a:endParaRPr lang="en-US" altLang="en-US" sz="2000" dirty="0">
              <a:solidFill>
                <a:srgbClr val="000000"/>
              </a:solidFill>
              <a:effectLst>
                <a:glow rad="76200">
                  <a:schemeClr val="accent1">
                    <a:alpha val="40000"/>
                  </a:schemeClr>
                </a:glow>
              </a:effectLst>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45E47B7A-DB69-45F1-994A-58BD76E848E9}" type="slidenum">
              <a:rPr lang="en-US" altLang="en-US" sz="1200" smtClean="0">
                <a:solidFill>
                  <a:schemeClr val="tx1"/>
                </a:solidFill>
              </a:rPr>
              <a:pPr/>
              <a:t>52</a:t>
            </a:fld>
            <a:endParaRPr lang="en-US" altLang="en-US" sz="1200" smtClean="0">
              <a:solidFill>
                <a:schemeClr val="tx1"/>
              </a:solidFill>
            </a:endParaRPr>
          </a:p>
        </p:txBody>
      </p:sp>
      <p:graphicFrame>
        <p:nvGraphicFramePr>
          <p:cNvPr id="113667" name="Object 2"/>
          <p:cNvGraphicFramePr>
            <a:graphicFrameLocks noChangeAspect="1"/>
          </p:cNvGraphicFramePr>
          <p:nvPr>
            <p:extLst>
              <p:ext uri="{D42A27DB-BD31-4B8C-83A1-F6EECF244321}">
                <p14:modId xmlns:p14="http://schemas.microsoft.com/office/powerpoint/2010/main" val="82884546"/>
              </p:ext>
            </p:extLst>
          </p:nvPr>
        </p:nvGraphicFramePr>
        <p:xfrm>
          <a:off x="0" y="1"/>
          <a:ext cx="7162800" cy="6923514"/>
        </p:xfrm>
        <a:graphic>
          <a:graphicData uri="http://schemas.openxmlformats.org/presentationml/2006/ole">
            <mc:AlternateContent xmlns:mc="http://schemas.openxmlformats.org/markup-compatibility/2006">
              <mc:Choice xmlns:v="urn:schemas-microsoft-com:vml" Requires="v">
                <p:oleObj spid="_x0000_s113741" name="Document" r:id="rId4" imgW="7064248" imgH="6841154" progId="Word.Document.8">
                  <p:embed/>
                </p:oleObj>
              </mc:Choice>
              <mc:Fallback>
                <p:oleObj name="Document" r:id="rId4" imgW="7064248" imgH="6841154" progId="Word.Document.8">
                  <p:embed/>
                  <p:pic>
                    <p:nvPicPr>
                      <p:cNvPr id="0" name="Object 2"/>
                      <p:cNvPicPr>
                        <a:picLocks noChangeAspect="1" noChangeArrowheads="1"/>
                      </p:cNvPicPr>
                      <p:nvPr/>
                    </p:nvPicPr>
                    <p:blipFill>
                      <a:blip r:embed="rId5"/>
                      <a:srcRect/>
                      <a:stretch>
                        <a:fillRect/>
                      </a:stretch>
                    </p:blipFill>
                    <p:spPr bwMode="auto">
                      <a:xfrm>
                        <a:off x="0" y="1"/>
                        <a:ext cx="7162800" cy="6923514"/>
                      </a:xfrm>
                      <a:prstGeom prst="rect">
                        <a:avLst/>
                      </a:prstGeom>
                      <a:noFill/>
                      <a:ln>
                        <a:noFill/>
                      </a:ln>
                      <a:effectLst/>
                      <a:extLst/>
                    </p:spPr>
                  </p:pic>
                </p:oleObj>
              </mc:Fallback>
            </mc:AlternateContent>
          </a:graphicData>
        </a:graphic>
      </p:graphicFrame>
      <p:sp>
        <p:nvSpPr>
          <p:cNvPr id="113668"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13669"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fig05_09.c</a:t>
            </a:r>
            <a:r>
              <a:rPr lang="en-US" altLang="en-US" sz="1200"/>
              <a:t>    </a:t>
            </a:r>
            <a:endParaRPr lang="en-US" altLang="en-US"/>
          </a:p>
          <a:p>
            <a:pPr eaLnBrk="1" hangingPunct="1"/>
            <a:r>
              <a:rPr lang="en-US" altLang="en-US" sz="1600" b="0">
                <a:latin typeface="Times New Roman" panose="02020603050405020304" pitchFamily="18" charset="0"/>
              </a:rPr>
              <a:t>(1 of 2 )</a:t>
            </a:r>
          </a:p>
        </p:txBody>
      </p:sp>
      <p:sp>
        <p:nvSpPr>
          <p:cNvPr id="113670" name="Line 6"/>
          <p:cNvSpPr>
            <a:spLocks noChangeShapeType="1"/>
          </p:cNvSpPr>
          <p:nvPr/>
        </p:nvSpPr>
        <p:spPr bwMode="auto">
          <a:xfrm flipH="1">
            <a:off x="4800600" y="3048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949253" name="Text Box 5"/>
          <p:cNvSpPr txBox="1">
            <a:spLocks noChangeArrowheads="1"/>
          </p:cNvSpPr>
          <p:nvPr/>
        </p:nvSpPr>
        <p:spPr bwMode="auto">
          <a:xfrm>
            <a:off x="6286500" y="2863056"/>
            <a:ext cx="2590800" cy="369888"/>
          </a:xfrm>
          <a:prstGeom prst="rect">
            <a:avLst/>
          </a:prstGeom>
          <a:solidFill>
            <a:schemeClr val="accent3"/>
          </a:solidFill>
          <a:ln w="9525" algn="ctr">
            <a:solidFill>
              <a:schemeClr val="tx1"/>
            </a:solidFill>
            <a:miter lim="800000"/>
            <a:headEnd/>
            <a:tailEnd/>
          </a:ln>
          <a:effectLst/>
        </p:spPr>
        <p:txBody>
          <a:bodyPr>
            <a:spAutoFit/>
          </a:bodyPr>
          <a:lstStyle>
            <a:lvl1pPr marL="2286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defRPr/>
            </a:pPr>
            <a:r>
              <a:rPr lang="en-US" altLang="en-US" sz="1800" b="1" smtClean="0">
                <a:solidFill>
                  <a:schemeClr val="tx1"/>
                </a:solidFill>
                <a:latin typeface="Times New Roman" panose="02020603050405020304" pitchFamily="18" charset="0"/>
                <a:ea typeface="Times New Roman" panose="02020603050405020304" pitchFamily="18" charset="0"/>
                <a:cs typeface="AGaramond" pitchFamily="18" charset="0"/>
              </a:rPr>
              <a:t>Seeds the </a:t>
            </a:r>
            <a:r>
              <a:rPr lang="en-US" altLang="en-US" sz="1800" b="1" smtClean="0">
                <a:solidFill>
                  <a:schemeClr val="tx1"/>
                </a:solidFill>
                <a:latin typeface="Courier New" panose="02070309020205020404" pitchFamily="49" charset="0"/>
                <a:ea typeface="Times New Roman" panose="02020603050405020304" pitchFamily="18" charset="0"/>
                <a:cs typeface="AGaramond" pitchFamily="18" charset="0"/>
              </a:rPr>
              <a:t>rand</a:t>
            </a:r>
            <a:r>
              <a:rPr lang="en-US" altLang="en-US" sz="1800" b="1" smtClean="0">
                <a:solidFill>
                  <a:schemeClr val="tx1"/>
                </a:solidFill>
                <a:latin typeface="Times New Roman" panose="02020603050405020304" pitchFamily="18" charset="0"/>
                <a:ea typeface="Times New Roman" panose="02020603050405020304" pitchFamily="18" charset="0"/>
                <a:cs typeface="AGaramond" pitchFamily="18" charset="0"/>
              </a:rPr>
              <a:t> function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AA75421-C3CE-4AE7-993B-111504B77277}" type="slidenum">
              <a:rPr lang="en-US" altLang="en-US" sz="1200" smtClean="0">
                <a:solidFill>
                  <a:schemeClr val="tx1"/>
                </a:solidFill>
              </a:rPr>
              <a:pPr/>
              <a:t>53</a:t>
            </a:fld>
            <a:endParaRPr lang="en-US" altLang="en-US" sz="1200" smtClean="0">
              <a:solidFill>
                <a:schemeClr val="tx1"/>
              </a:solidFill>
            </a:endParaRPr>
          </a:p>
        </p:txBody>
      </p:sp>
      <p:graphicFrame>
        <p:nvGraphicFramePr>
          <p:cNvPr id="115715" name="Object 2"/>
          <p:cNvGraphicFramePr>
            <a:graphicFrameLocks noChangeAspect="1"/>
          </p:cNvGraphicFramePr>
          <p:nvPr>
            <p:extLst>
              <p:ext uri="{D42A27DB-BD31-4B8C-83A1-F6EECF244321}">
                <p14:modId xmlns:p14="http://schemas.microsoft.com/office/powerpoint/2010/main" val="4245953856"/>
              </p:ext>
            </p:extLst>
          </p:nvPr>
        </p:nvGraphicFramePr>
        <p:xfrm>
          <a:off x="0" y="0"/>
          <a:ext cx="6946900" cy="3200400"/>
        </p:xfrm>
        <a:graphic>
          <a:graphicData uri="http://schemas.openxmlformats.org/presentationml/2006/ole">
            <mc:AlternateContent xmlns:mc="http://schemas.openxmlformats.org/markup-compatibility/2006">
              <mc:Choice xmlns:v="urn:schemas-microsoft-com:vml" Requires="v">
                <p:oleObj spid="_x0000_s115787" name="Document" r:id="rId4" imgW="7064248" imgH="3259066" progId="Word.Document.8">
                  <p:embed/>
                </p:oleObj>
              </mc:Choice>
              <mc:Fallback>
                <p:oleObj name="Document" r:id="rId4" imgW="7064248" imgH="3259066" progId="Word.Document.8">
                  <p:embed/>
                  <p:pic>
                    <p:nvPicPr>
                      <p:cNvPr id="0" name="Object 2"/>
                      <p:cNvPicPr>
                        <a:picLocks noChangeAspect="1" noChangeArrowheads="1"/>
                      </p:cNvPicPr>
                      <p:nvPr/>
                    </p:nvPicPr>
                    <p:blipFill>
                      <a:blip r:embed="rId5"/>
                      <a:srcRect/>
                      <a:stretch>
                        <a:fillRect/>
                      </a:stretch>
                    </p:blipFill>
                    <p:spPr bwMode="auto">
                      <a:xfrm>
                        <a:off x="0" y="0"/>
                        <a:ext cx="6946900" cy="3200400"/>
                      </a:xfrm>
                      <a:prstGeom prst="rect">
                        <a:avLst/>
                      </a:prstGeom>
                      <a:noFill/>
                      <a:ln>
                        <a:noFill/>
                      </a:ln>
                      <a:effectLst/>
                      <a:extLst/>
                    </p:spPr>
                  </p:pic>
                </p:oleObj>
              </mc:Fallback>
            </mc:AlternateContent>
          </a:graphicData>
        </a:graphic>
      </p:graphicFrame>
      <p:sp>
        <p:nvSpPr>
          <p:cNvPr id="115716"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04800" y="381000"/>
            <a:ext cx="8229600" cy="523220"/>
          </a:xfrm>
        </p:spPr>
        <p:txBody>
          <a:bodyPr/>
          <a:lstStyle/>
          <a:p>
            <a:pPr eaLnBrk="1" hangingPunct="1"/>
            <a:r>
              <a:rPr lang="en-US" altLang="en-US" sz="2800" b="1" dirty="0" smtClean="0">
                <a:latin typeface="Times New Roman" panose="02020603050405020304" pitchFamily="18" charset="0"/>
                <a:cs typeface="Times New Roman" panose="02020603050405020304" pitchFamily="18" charset="0"/>
              </a:rPr>
              <a:t>Using Time to Seed the Generator</a:t>
            </a:r>
          </a:p>
        </p:txBody>
      </p:sp>
      <p:sp>
        <p:nvSpPr>
          <p:cNvPr id="35842" name="Rectangle 3"/>
          <p:cNvSpPr>
            <a:spLocks noGrp="1" noChangeArrowheads="1"/>
          </p:cNvSpPr>
          <p:nvPr>
            <p:ph type="body" idx="1"/>
          </p:nvPr>
        </p:nvSpPr>
        <p:spPr>
          <a:xfrm>
            <a:off x="457200" y="1066800"/>
            <a:ext cx="8229600" cy="1405513"/>
          </a:xfrm>
        </p:spPr>
        <p:txBody>
          <a:bodyPr/>
          <a:lstStyle/>
          <a:p>
            <a:pPr eaLnBrk="1" hangingPunct="1"/>
            <a:r>
              <a:rPr lang="en-US" altLang="en-US" sz="2400" b="0" dirty="0" smtClean="0">
                <a:latin typeface="Times New Roman" panose="02020603050405020304" pitchFamily="18" charset="0"/>
                <a:cs typeface="Times New Roman" panose="02020603050405020304" pitchFamily="18" charset="0"/>
              </a:rPr>
              <a:t>If you hard code the seed or allow the user to enter a seed, simulated randomness is lost</a:t>
            </a:r>
            <a:r>
              <a:rPr lang="tr-TR" altLang="en-US" sz="2400" b="0" dirty="0" smtClean="0">
                <a:latin typeface="Times New Roman" panose="02020603050405020304" pitchFamily="18" charset="0"/>
                <a:cs typeface="Times New Roman" panose="02020603050405020304" pitchFamily="18" charset="0"/>
              </a:rPr>
              <a:t>.</a:t>
            </a:r>
            <a:endParaRPr lang="en-US" altLang="en-US" sz="2400" b="0" dirty="0" smtClean="0">
              <a:latin typeface="Times New Roman" panose="02020603050405020304" pitchFamily="18" charset="0"/>
              <a:cs typeface="Times New Roman" panose="02020603050405020304" pitchFamily="18" charset="0"/>
            </a:endParaRPr>
          </a:p>
          <a:p>
            <a:pPr eaLnBrk="1" hangingPunct="1"/>
            <a:r>
              <a:rPr lang="en-US" altLang="en-US" sz="2400" b="0" dirty="0" smtClean="0">
                <a:latin typeface="Times New Roman" panose="02020603050405020304" pitchFamily="18" charset="0"/>
                <a:cs typeface="Times New Roman" panose="02020603050405020304" pitchFamily="18" charset="0"/>
              </a:rPr>
              <a:t>Most programmers use the </a:t>
            </a:r>
            <a:r>
              <a:rPr lang="ja-JP" altLang="en-US" sz="2400" b="0" dirty="0" smtClean="0">
                <a:latin typeface="Times New Roman" panose="02020603050405020304" pitchFamily="18" charset="0"/>
                <a:cs typeface="Times New Roman" panose="02020603050405020304" pitchFamily="18" charset="0"/>
              </a:rPr>
              <a:t>“</a:t>
            </a:r>
            <a:r>
              <a:rPr lang="en-US" altLang="ja-JP" sz="2400" b="0" dirty="0" smtClean="0">
                <a:latin typeface="Times New Roman" panose="02020603050405020304" pitchFamily="18" charset="0"/>
                <a:cs typeface="Times New Roman" panose="02020603050405020304" pitchFamily="18" charset="0"/>
              </a:rPr>
              <a:t>time</a:t>
            </a:r>
            <a:r>
              <a:rPr lang="ja-JP" altLang="en-US" sz="2400" b="0" dirty="0" smtClean="0">
                <a:latin typeface="Times New Roman" panose="02020603050405020304" pitchFamily="18" charset="0"/>
                <a:cs typeface="Times New Roman" panose="02020603050405020304" pitchFamily="18" charset="0"/>
              </a:rPr>
              <a:t>”</a:t>
            </a:r>
            <a:r>
              <a:rPr lang="en-US" altLang="ja-JP" sz="2400" b="0" dirty="0" smtClean="0">
                <a:latin typeface="Times New Roman" panose="02020603050405020304" pitchFamily="18" charset="0"/>
                <a:cs typeface="Times New Roman" panose="02020603050405020304" pitchFamily="18" charset="0"/>
              </a:rPr>
              <a:t> function to seed the generator</a:t>
            </a:r>
            <a:r>
              <a:rPr lang="tr-TR" altLang="ja-JP" sz="2400" b="0" dirty="0" smtClean="0">
                <a:latin typeface="Times New Roman" panose="02020603050405020304" pitchFamily="18" charset="0"/>
                <a:cs typeface="Times New Roman" panose="02020603050405020304" pitchFamily="18" charset="0"/>
              </a:rPr>
              <a:t>.</a:t>
            </a:r>
            <a:endParaRPr lang="en-US" altLang="ja-JP" sz="2400"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4845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381000" y="1143000"/>
            <a:ext cx="8229600" cy="3463512"/>
          </a:xfrm>
        </p:spPr>
        <p:txBody>
          <a:bodyPr/>
          <a:lstStyle/>
          <a:p>
            <a:pPr eaLnBrk="1" hangingPunct="1">
              <a:lnSpc>
                <a:spcPct val="90000"/>
              </a:lnSpc>
            </a:pPr>
            <a:r>
              <a:rPr lang="en-US" altLang="en-US" sz="2400" dirty="0" smtClean="0">
                <a:latin typeface="Times New Roman" panose="02020603050405020304" pitchFamily="18" charset="0"/>
                <a:cs typeface="Times New Roman" panose="02020603050405020304" pitchFamily="18" charset="0"/>
              </a:rPr>
              <a:t>Must include the &lt;</a:t>
            </a:r>
            <a:r>
              <a:rPr lang="en-US" altLang="en-US" sz="2400" dirty="0" err="1" smtClean="0">
                <a:latin typeface="Times New Roman" panose="02020603050405020304" pitchFamily="18" charset="0"/>
                <a:cs typeface="Times New Roman" panose="02020603050405020304" pitchFamily="18" charset="0"/>
              </a:rPr>
              <a:t>time.h</a:t>
            </a:r>
            <a:r>
              <a:rPr lang="en-US" altLang="en-US" sz="2400" dirty="0" smtClean="0">
                <a:latin typeface="Times New Roman" panose="02020603050405020304" pitchFamily="18" charset="0"/>
                <a:cs typeface="Times New Roman" panose="02020603050405020304" pitchFamily="18" charset="0"/>
              </a:rPr>
              <a:t>&gt; library</a:t>
            </a:r>
          </a:p>
          <a:p>
            <a:pPr lvl="1" eaLnBrk="1" hangingPunct="1">
              <a:lnSpc>
                <a:spcPct val="90000"/>
              </a:lnSpc>
            </a:pPr>
            <a:r>
              <a:rPr lang="en-US" altLang="en-US" sz="2200" dirty="0" smtClean="0">
                <a:ea typeface="Arial" panose="020B0604020202020204" pitchFamily="34" charset="0"/>
                <a:cs typeface="Times New Roman" panose="02020603050405020304" pitchFamily="18" charset="0"/>
              </a:rPr>
              <a:t>Provides function </a:t>
            </a:r>
            <a:r>
              <a:rPr lang="ja-JP" altLang="en-US" sz="2200" dirty="0" smtClean="0">
                <a:ea typeface="MS PGothic" panose="020B0600070205080204" pitchFamily="34" charset="-128"/>
                <a:cs typeface="Times New Roman" panose="02020603050405020304" pitchFamily="18" charset="0"/>
              </a:rPr>
              <a:t>“</a:t>
            </a:r>
            <a:r>
              <a:rPr lang="en-US" altLang="ja-JP" sz="2200" dirty="0" smtClean="0">
                <a:ea typeface="MS PGothic" panose="020B0600070205080204" pitchFamily="34" charset="-128"/>
                <a:cs typeface="Times New Roman" panose="02020603050405020304" pitchFamily="18" charset="0"/>
              </a:rPr>
              <a:t>time( )</a:t>
            </a:r>
            <a:r>
              <a:rPr lang="ja-JP" altLang="en-US" sz="2200" dirty="0" smtClean="0">
                <a:ea typeface="MS PGothic" panose="020B0600070205080204" pitchFamily="34" charset="-128"/>
                <a:cs typeface="Times New Roman" panose="02020603050405020304" pitchFamily="18" charset="0"/>
              </a:rPr>
              <a:t>”</a:t>
            </a:r>
            <a:endParaRPr lang="en-US" altLang="ja-JP" sz="2200" dirty="0" smtClean="0">
              <a:ea typeface="MS PGothic" panose="020B0600070205080204" pitchFamily="34" charset="-128"/>
              <a:cs typeface="Times New Roman" panose="02020603050405020304" pitchFamily="18" charset="0"/>
            </a:endParaRPr>
          </a:p>
          <a:p>
            <a:pPr eaLnBrk="1" hangingPunct="1">
              <a:lnSpc>
                <a:spcPct val="90000"/>
              </a:lnSpc>
              <a:spcAft>
                <a:spcPts val="0"/>
              </a:spcAft>
            </a:pPr>
            <a:endParaRPr lang="en-US" altLang="en-US" sz="2400" dirty="0" smtClean="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smtClean="0">
                <a:latin typeface="Times New Roman" panose="02020603050405020304" pitchFamily="18" charset="0"/>
                <a:cs typeface="Times New Roman" panose="02020603050405020304" pitchFamily="18" charset="0"/>
              </a:rPr>
              <a:t>Calling function </a:t>
            </a:r>
            <a:r>
              <a:rPr lang="ja-JP" altLang="en-US" sz="2400" dirty="0" smtClean="0">
                <a:latin typeface="Times New Roman" panose="02020603050405020304" pitchFamily="18" charset="0"/>
                <a:cs typeface="Times New Roman" panose="02020603050405020304" pitchFamily="18" charset="0"/>
              </a:rPr>
              <a:t>“</a:t>
            </a:r>
            <a:r>
              <a:rPr lang="en-US" altLang="ja-JP" sz="2400" dirty="0" smtClean="0">
                <a:latin typeface="Times New Roman" panose="02020603050405020304" pitchFamily="18" charset="0"/>
                <a:cs typeface="Times New Roman" panose="02020603050405020304" pitchFamily="18" charset="0"/>
              </a:rPr>
              <a:t>time( )</a:t>
            </a:r>
            <a:r>
              <a:rPr lang="ja-JP" altLang="en-US" sz="2400" dirty="0" smtClean="0">
                <a:latin typeface="Times New Roman" panose="02020603050405020304" pitchFamily="18" charset="0"/>
                <a:cs typeface="Times New Roman" panose="02020603050405020304" pitchFamily="18" charset="0"/>
              </a:rPr>
              <a:t>”</a:t>
            </a:r>
            <a:r>
              <a:rPr lang="tr-TR" altLang="ja-JP" sz="2400" dirty="0" smtClean="0">
                <a:latin typeface="Times New Roman" panose="02020603050405020304" pitchFamily="18" charset="0"/>
                <a:cs typeface="Times New Roman" panose="02020603050405020304" pitchFamily="18" charset="0"/>
              </a:rPr>
              <a:t>:</a:t>
            </a:r>
            <a:endParaRPr lang="en-US" altLang="ja-JP" sz="2400" dirty="0" smtClean="0">
              <a:latin typeface="Times New Roman" panose="02020603050405020304" pitchFamily="18" charset="0"/>
              <a:cs typeface="Times New Roman" panose="02020603050405020304" pitchFamily="18" charset="0"/>
            </a:endParaRPr>
          </a:p>
          <a:p>
            <a:pPr lvl="1" eaLnBrk="1" hangingPunct="1">
              <a:lnSpc>
                <a:spcPct val="90000"/>
              </a:lnSpc>
            </a:pPr>
            <a:r>
              <a:rPr lang="en-US" altLang="en-US" sz="2400" dirty="0" smtClean="0">
                <a:latin typeface="+mn-lt"/>
                <a:ea typeface="Arial" panose="020B0604020202020204" pitchFamily="34" charset="0"/>
                <a:cs typeface="Times New Roman" panose="02020603050405020304" pitchFamily="18" charset="0"/>
              </a:rPr>
              <a:t>time( NULL )</a:t>
            </a:r>
            <a:endParaRPr lang="tr-TR" altLang="en-US" sz="2400" dirty="0" smtClean="0">
              <a:latin typeface="+mn-lt"/>
              <a:ea typeface="Arial" panose="020B0604020202020204" pitchFamily="34" charset="0"/>
              <a:cs typeface="Times New Roman" panose="02020603050405020304" pitchFamily="18" charset="0"/>
            </a:endParaRPr>
          </a:p>
          <a:p>
            <a:pPr lvl="1" eaLnBrk="1" hangingPunct="1">
              <a:lnSpc>
                <a:spcPct val="90000"/>
              </a:lnSpc>
            </a:pPr>
            <a:endParaRPr lang="en-US" altLang="en-US" sz="800" dirty="0" smtClean="0">
              <a:ea typeface="Arial" panose="020B0604020202020204" pitchFamily="34" charset="0"/>
              <a:cs typeface="Times New Roman" panose="02020603050405020304" pitchFamily="18" charset="0"/>
            </a:endParaRPr>
          </a:p>
          <a:p>
            <a:pPr lvl="1" eaLnBrk="1" hangingPunct="1">
              <a:lnSpc>
                <a:spcPct val="90000"/>
              </a:lnSpc>
            </a:pPr>
            <a:r>
              <a:rPr lang="en-US" altLang="en-US" sz="2200" dirty="0" smtClean="0">
                <a:ea typeface="Arial" panose="020B0604020202020204" pitchFamily="34" charset="0"/>
                <a:cs typeface="Times New Roman" panose="02020603050405020304" pitchFamily="18" charset="0"/>
              </a:rPr>
              <a:t>Returns the current time from the system clock</a:t>
            </a:r>
          </a:p>
          <a:p>
            <a:pPr lvl="1" eaLnBrk="1" hangingPunct="1">
              <a:lnSpc>
                <a:spcPct val="90000"/>
              </a:lnSpc>
            </a:pPr>
            <a:r>
              <a:rPr lang="en-US" altLang="en-US" sz="2200" dirty="0" smtClean="0">
                <a:ea typeface="Arial" panose="020B0604020202020204" pitchFamily="34" charset="0"/>
                <a:cs typeface="Times New Roman" panose="02020603050405020304" pitchFamily="18" charset="0"/>
              </a:rPr>
              <a:t>Expressed in number of seconds elapsed since 00:00 hours, Jan 1, 1970 UTC</a:t>
            </a:r>
          </a:p>
        </p:txBody>
      </p:sp>
      <p:sp>
        <p:nvSpPr>
          <p:cNvPr id="5" name="Rectangle 2"/>
          <p:cNvSpPr txBox="1">
            <a:spLocks noChangeArrowheads="1"/>
          </p:cNvSpPr>
          <p:nvPr/>
        </p:nvSpPr>
        <p:spPr bwMode="auto">
          <a:xfrm>
            <a:off x="304800" y="381000"/>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2000" u="sng" kern="1200">
                <a:solidFill>
                  <a:schemeClr val="tx2"/>
                </a:solidFill>
                <a:latin typeface="+mj-lt"/>
                <a:ea typeface="+mj-ea"/>
                <a:cs typeface="+mj-cs"/>
              </a:defRPr>
            </a:lvl1pPr>
            <a:lvl2pPr algn="l" rtl="0" eaLnBrk="0" fontAlgn="base" hangingPunct="0">
              <a:spcBef>
                <a:spcPct val="0"/>
              </a:spcBef>
              <a:spcAft>
                <a:spcPct val="0"/>
              </a:spcAft>
              <a:defRPr sz="2000" u="sng">
                <a:solidFill>
                  <a:schemeClr val="tx2"/>
                </a:solidFill>
                <a:latin typeface="Arial" panose="020B0604020202020204" pitchFamily="34" charset="0"/>
              </a:defRPr>
            </a:lvl2pPr>
            <a:lvl3pPr algn="l" rtl="0" eaLnBrk="0" fontAlgn="base" hangingPunct="0">
              <a:spcBef>
                <a:spcPct val="0"/>
              </a:spcBef>
              <a:spcAft>
                <a:spcPct val="0"/>
              </a:spcAft>
              <a:defRPr sz="2000" u="sng">
                <a:solidFill>
                  <a:schemeClr val="tx2"/>
                </a:solidFill>
                <a:latin typeface="Arial" panose="020B0604020202020204" pitchFamily="34" charset="0"/>
              </a:defRPr>
            </a:lvl3pPr>
            <a:lvl4pPr algn="l" rtl="0" eaLnBrk="0" fontAlgn="base" hangingPunct="0">
              <a:spcBef>
                <a:spcPct val="0"/>
              </a:spcBef>
              <a:spcAft>
                <a:spcPct val="0"/>
              </a:spcAft>
              <a:defRPr sz="2000" u="sng">
                <a:solidFill>
                  <a:schemeClr val="tx2"/>
                </a:solidFill>
                <a:latin typeface="Arial" panose="020B0604020202020204" pitchFamily="34" charset="0"/>
              </a:defRPr>
            </a:lvl4pPr>
            <a:lvl5pPr algn="l" rtl="0" eaLnBrk="0" fontAlgn="base" hangingPunct="0">
              <a:spcBef>
                <a:spcPct val="0"/>
              </a:spcBef>
              <a:spcAft>
                <a:spcPct val="0"/>
              </a:spcAft>
              <a:defRPr sz="2000" u="sng">
                <a:solidFill>
                  <a:schemeClr val="tx2"/>
                </a:solidFill>
                <a:latin typeface="Arial" panose="020B0604020202020204" pitchFamily="34" charset="0"/>
              </a:defRPr>
            </a:lvl5pPr>
            <a:lvl6pPr marL="457200" algn="l" rtl="0" fontAlgn="base">
              <a:spcBef>
                <a:spcPct val="0"/>
              </a:spcBef>
              <a:spcAft>
                <a:spcPct val="0"/>
              </a:spcAft>
              <a:defRPr sz="2000" u="sng">
                <a:solidFill>
                  <a:schemeClr val="tx2"/>
                </a:solidFill>
                <a:latin typeface="Arial" panose="020B0604020202020204" pitchFamily="34" charset="0"/>
              </a:defRPr>
            </a:lvl6pPr>
            <a:lvl7pPr marL="914400" algn="l" rtl="0" fontAlgn="base">
              <a:spcBef>
                <a:spcPct val="0"/>
              </a:spcBef>
              <a:spcAft>
                <a:spcPct val="0"/>
              </a:spcAft>
              <a:defRPr sz="2000" u="sng">
                <a:solidFill>
                  <a:schemeClr val="tx2"/>
                </a:solidFill>
                <a:latin typeface="Arial" panose="020B0604020202020204" pitchFamily="34" charset="0"/>
              </a:defRPr>
            </a:lvl7pPr>
            <a:lvl8pPr marL="1371600" algn="l" rtl="0" fontAlgn="base">
              <a:spcBef>
                <a:spcPct val="0"/>
              </a:spcBef>
              <a:spcAft>
                <a:spcPct val="0"/>
              </a:spcAft>
              <a:defRPr sz="2000" u="sng">
                <a:solidFill>
                  <a:schemeClr val="tx2"/>
                </a:solidFill>
                <a:latin typeface="Arial" panose="020B0604020202020204" pitchFamily="34" charset="0"/>
              </a:defRPr>
            </a:lvl8pPr>
            <a:lvl9pPr marL="1828800" algn="l" rtl="0" fontAlgn="base">
              <a:spcBef>
                <a:spcPct val="0"/>
              </a:spcBef>
              <a:spcAft>
                <a:spcPct val="0"/>
              </a:spcAft>
              <a:defRPr sz="2000" u="sng">
                <a:solidFill>
                  <a:schemeClr val="tx2"/>
                </a:solidFill>
                <a:latin typeface="Arial" panose="020B0604020202020204" pitchFamily="34" charset="0"/>
              </a:defRPr>
            </a:lvl9pPr>
          </a:lstStyle>
          <a:p>
            <a:pPr eaLnBrk="1" hangingPunct="1"/>
            <a:r>
              <a:rPr lang="en-US" altLang="en-US" sz="2800" b="1" smtClean="0">
                <a:latin typeface="Times New Roman" panose="02020603050405020304" pitchFamily="18" charset="0"/>
                <a:cs typeface="Times New Roman" panose="02020603050405020304" pitchFamily="18" charset="0"/>
              </a:rPr>
              <a:t>Using Time to Seed the Generator</a:t>
            </a:r>
            <a:endParaRPr lang="en-US" altLang="en-US" sz="2800" b="1"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457200" y="4848564"/>
            <a:ext cx="4089581" cy="461665"/>
          </a:xfrm>
          <a:prstGeom prst="rect">
            <a:avLst/>
          </a:prstGeom>
        </p:spPr>
        <p:txBody>
          <a:bodyPr wrap="none">
            <a:spAutoFit/>
          </a:bodyPr>
          <a:lstStyle/>
          <a:p>
            <a:r>
              <a:rPr lang="en-US" altLang="en-US" sz="2400" dirty="0" err="1">
                <a:solidFill>
                  <a:schemeClr val="tx1"/>
                </a:solidFill>
                <a:latin typeface="Lucida Console" panose="020B0609040504020204" pitchFamily="49" charset="0"/>
              </a:rPr>
              <a:t>srand</a:t>
            </a:r>
            <a:r>
              <a:rPr lang="en-US" altLang="en-US" sz="2400" dirty="0">
                <a:solidFill>
                  <a:schemeClr val="tx1"/>
                </a:solidFill>
                <a:latin typeface="Lucida Console" panose="020B0609040504020204" pitchFamily="49" charset="0"/>
              </a:rPr>
              <a:t>( time( NULL </a:t>
            </a:r>
            <a:r>
              <a:rPr lang="en-US" altLang="en-US" sz="2400" dirty="0" smtClean="0">
                <a:solidFill>
                  <a:schemeClr val="tx1"/>
                </a:solidFill>
                <a:latin typeface="Lucida Console" panose="020B0609040504020204" pitchFamily="49" charset="0"/>
              </a:rPr>
              <a:t>)</a:t>
            </a:r>
            <a:r>
              <a:rPr lang="tr-TR" altLang="en-US" sz="2400" dirty="0" smtClean="0">
                <a:solidFill>
                  <a:schemeClr val="tx1"/>
                </a:solidFill>
                <a:latin typeface="Lucida Console" panose="020B0609040504020204" pitchFamily="49" charset="0"/>
              </a:rPr>
              <a:t>;</a:t>
            </a:r>
            <a:r>
              <a:rPr lang="en-US" altLang="en-US" sz="2400" dirty="0" smtClean="0">
                <a:solidFill>
                  <a:schemeClr val="tx1"/>
                </a:solidFill>
                <a:latin typeface="Lucida Console" panose="020B0609040504020204" pitchFamily="49" charset="0"/>
              </a:rPr>
              <a:t> </a:t>
            </a:r>
            <a:endParaRPr lang="en-GB" sz="2400" dirty="0">
              <a:solidFill>
                <a:schemeClr val="tx1"/>
              </a:solidFill>
            </a:endParaRPr>
          </a:p>
        </p:txBody>
      </p:sp>
    </p:spTree>
    <p:extLst>
      <p:ext uri="{BB962C8B-B14F-4D97-AF65-F5344CB8AC3E}">
        <p14:creationId xmlns:p14="http://schemas.microsoft.com/office/powerpoint/2010/main" val="16232849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81000" y="3171110"/>
            <a:ext cx="4800600" cy="2369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2" tIns="76176" rIns="57132"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smtClean="0">
                <a:ln>
                  <a:noFill/>
                </a:ln>
                <a:solidFill>
                  <a:srgbClr val="05A305"/>
                </a:solidFill>
                <a:effectLst/>
                <a:latin typeface="Open Sans"/>
              </a:rPr>
              <a:t>#</a:t>
            </a:r>
            <a:r>
              <a:rPr kumimoji="0" lang="tr-TR" altLang="tr-TR" sz="1800" b="0" i="0" u="none" strike="noStrike" cap="none" normalizeH="0" baseline="0" dirty="0" err="1" smtClean="0">
                <a:ln>
                  <a:noFill/>
                </a:ln>
                <a:solidFill>
                  <a:srgbClr val="05A305"/>
                </a:solidFill>
                <a:effectLst/>
                <a:latin typeface="Open Sans"/>
              </a:rPr>
              <a:t>include</a:t>
            </a:r>
            <a:r>
              <a:rPr kumimoji="0" lang="tr-TR" altLang="tr-TR" sz="1800" b="0" i="0" u="none" strike="noStrike" cap="none" normalizeH="0" baseline="0" dirty="0" smtClean="0">
                <a:ln>
                  <a:noFill/>
                </a:ln>
                <a:solidFill>
                  <a:srgbClr val="EE14BA"/>
                </a:solidFill>
                <a:effectLst/>
                <a:latin typeface="Open Sans"/>
              </a:rPr>
              <a:t>&lt;</a:t>
            </a:r>
            <a:r>
              <a:rPr kumimoji="0" lang="tr-TR" altLang="tr-TR" sz="1800" b="0" i="0" u="none" strike="noStrike" cap="none" normalizeH="0" baseline="0" dirty="0" err="1" smtClean="0">
                <a:ln>
                  <a:noFill/>
                </a:ln>
                <a:solidFill>
                  <a:srgbClr val="EE14BA"/>
                </a:solidFill>
                <a:effectLst/>
                <a:latin typeface="Open Sans"/>
              </a:rPr>
              <a:t>stdio.h</a:t>
            </a:r>
            <a:r>
              <a:rPr kumimoji="0" lang="tr-TR" altLang="tr-TR" sz="1800" b="0" i="0" u="none" strike="noStrike" cap="none" normalizeH="0" baseline="0" dirty="0" smtClean="0">
                <a:ln>
                  <a:noFill/>
                </a:ln>
                <a:solidFill>
                  <a:srgbClr val="EE14BA"/>
                </a:solidFill>
                <a:effectLst/>
                <a:latin typeface="Open Sans"/>
              </a:rPr>
              <a:t>&gt;</a:t>
            </a:r>
            <a:r>
              <a:rPr kumimoji="0" lang="tr-TR" altLang="tr-TR" sz="1800" b="0" i="0" u="none" strike="noStrike" cap="none" normalizeH="0" baseline="0" dirty="0" smtClean="0">
                <a:ln>
                  <a:noFill/>
                </a:ln>
                <a:solidFill>
                  <a:srgbClr val="000000"/>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smtClean="0">
                <a:ln>
                  <a:noFill/>
                </a:ln>
                <a:solidFill>
                  <a:srgbClr val="000000"/>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smtClean="0">
                <a:ln>
                  <a:noFill/>
                </a:ln>
                <a:solidFill>
                  <a:srgbClr val="0033CC"/>
                </a:solidFill>
                <a:effectLst/>
                <a:latin typeface="Open Sans"/>
              </a:rPr>
              <a:t>enum</a:t>
            </a:r>
            <a:r>
              <a:rPr kumimoji="0" lang="tr-TR" altLang="tr-TR" sz="1800" b="0" i="0" u="none" strike="noStrike" cap="none" normalizeH="0" baseline="0" dirty="0" smtClean="0">
                <a:ln>
                  <a:noFill/>
                </a:ln>
                <a:solidFill>
                  <a:srgbClr val="000000"/>
                </a:solidFill>
                <a:effectLst/>
                <a:latin typeface="Open Sans"/>
              </a:rPr>
              <a:t> </a:t>
            </a:r>
            <a:r>
              <a:rPr kumimoji="0" lang="tr-TR" altLang="tr-TR" sz="1800" b="0" i="0" u="none" strike="noStrike" cap="none" normalizeH="0" baseline="0" dirty="0" err="1" smtClean="0">
                <a:ln>
                  <a:noFill/>
                </a:ln>
                <a:solidFill>
                  <a:srgbClr val="000000"/>
                </a:solidFill>
                <a:effectLst/>
                <a:latin typeface="Open Sans"/>
              </a:rPr>
              <a:t>week</a:t>
            </a:r>
            <a:r>
              <a:rPr kumimoji="0" lang="tr-TR" altLang="tr-TR" sz="1800" b="0" i="0" u="none" strike="noStrike" cap="none" normalizeH="0" baseline="0" dirty="0" smtClean="0">
                <a:ln>
                  <a:noFill/>
                </a:ln>
                <a:solidFill>
                  <a:srgbClr val="000000"/>
                </a:solidFill>
                <a:effectLst/>
                <a:latin typeface="Open Sans"/>
              </a:rPr>
              <a:t> {sun, </a:t>
            </a:r>
            <a:r>
              <a:rPr kumimoji="0" lang="tr-TR" altLang="tr-TR" sz="1800" b="0" i="0" u="none" strike="noStrike" cap="none" normalizeH="0" baseline="0" dirty="0" err="1" smtClean="0">
                <a:ln>
                  <a:noFill/>
                </a:ln>
                <a:solidFill>
                  <a:srgbClr val="000000"/>
                </a:solidFill>
                <a:effectLst/>
                <a:latin typeface="Open Sans"/>
              </a:rPr>
              <a:t>mon</a:t>
            </a:r>
            <a:r>
              <a:rPr kumimoji="0" lang="tr-TR" altLang="tr-TR" sz="1800" b="0" i="0" u="none" strike="noStrike" cap="none" normalizeH="0" baseline="0" dirty="0" smtClean="0">
                <a:ln>
                  <a:noFill/>
                </a:ln>
                <a:solidFill>
                  <a:srgbClr val="000000"/>
                </a:solidFill>
                <a:effectLst/>
                <a:latin typeface="Open Sans"/>
              </a:rPr>
              <a:t>, </a:t>
            </a:r>
            <a:r>
              <a:rPr kumimoji="0" lang="tr-TR" altLang="tr-TR" sz="1800" b="0" i="0" u="none" strike="noStrike" cap="none" normalizeH="0" baseline="0" dirty="0" err="1" smtClean="0">
                <a:ln>
                  <a:noFill/>
                </a:ln>
                <a:solidFill>
                  <a:srgbClr val="000000"/>
                </a:solidFill>
                <a:effectLst/>
                <a:latin typeface="Open Sans"/>
              </a:rPr>
              <a:t>tue</a:t>
            </a:r>
            <a:r>
              <a:rPr kumimoji="0" lang="tr-TR" altLang="tr-TR" sz="1800" b="0" i="0" u="none" strike="noStrike" cap="none" normalizeH="0" baseline="0" dirty="0" smtClean="0">
                <a:ln>
                  <a:noFill/>
                </a:ln>
                <a:solidFill>
                  <a:srgbClr val="000000"/>
                </a:solidFill>
                <a:effectLst/>
                <a:latin typeface="Open Sans"/>
              </a:rPr>
              <a:t>, </a:t>
            </a:r>
            <a:r>
              <a:rPr kumimoji="0" lang="tr-TR" altLang="tr-TR" sz="1800" b="0" i="0" u="none" strike="noStrike" cap="none" normalizeH="0" baseline="0" dirty="0" err="1" smtClean="0">
                <a:ln>
                  <a:noFill/>
                </a:ln>
                <a:solidFill>
                  <a:srgbClr val="000000"/>
                </a:solidFill>
                <a:effectLst/>
                <a:latin typeface="Open Sans"/>
              </a:rPr>
              <a:t>wed</a:t>
            </a:r>
            <a:r>
              <a:rPr kumimoji="0" lang="tr-TR" altLang="tr-TR" sz="1800" b="0" i="0" u="none" strike="noStrike" cap="none" normalizeH="0" baseline="0" dirty="0" smtClean="0">
                <a:ln>
                  <a:noFill/>
                </a:ln>
                <a:solidFill>
                  <a:srgbClr val="000000"/>
                </a:solidFill>
                <a:effectLst/>
                <a:latin typeface="Open Sans"/>
              </a:rPr>
              <a:t>, </a:t>
            </a:r>
            <a:r>
              <a:rPr kumimoji="0" lang="tr-TR" altLang="tr-TR" sz="1800" b="0" i="0" u="none" strike="noStrike" cap="none" normalizeH="0" baseline="0" dirty="0" err="1" smtClean="0">
                <a:ln>
                  <a:noFill/>
                </a:ln>
                <a:solidFill>
                  <a:srgbClr val="000000"/>
                </a:solidFill>
                <a:effectLst/>
                <a:latin typeface="Open Sans"/>
              </a:rPr>
              <a:t>thu</a:t>
            </a:r>
            <a:r>
              <a:rPr kumimoji="0" lang="tr-TR" altLang="tr-TR" sz="1800" b="0" i="0" u="none" strike="noStrike" cap="none" normalizeH="0" baseline="0" dirty="0" smtClean="0">
                <a:ln>
                  <a:noFill/>
                </a:ln>
                <a:solidFill>
                  <a:srgbClr val="000000"/>
                </a:solidFill>
                <a:effectLst/>
                <a:latin typeface="Open Sans"/>
              </a:rPr>
              <a:t>, </a:t>
            </a:r>
            <a:r>
              <a:rPr kumimoji="0" lang="tr-TR" altLang="tr-TR" sz="1800" b="0" i="0" u="none" strike="noStrike" cap="none" normalizeH="0" baseline="0" dirty="0" err="1" smtClean="0">
                <a:ln>
                  <a:noFill/>
                </a:ln>
                <a:solidFill>
                  <a:srgbClr val="000000"/>
                </a:solidFill>
                <a:effectLst/>
                <a:latin typeface="Open Sans"/>
              </a:rPr>
              <a:t>fri</a:t>
            </a:r>
            <a:r>
              <a:rPr kumimoji="0" lang="tr-TR" altLang="tr-TR" sz="1800" b="0" i="0" u="none" strike="noStrike" cap="none" normalizeH="0" baseline="0" dirty="0" smtClean="0">
                <a:ln>
                  <a:noFill/>
                </a:ln>
                <a:solidFill>
                  <a:srgbClr val="000000"/>
                </a:solidFill>
                <a:effectLst/>
                <a:latin typeface="Open Sans"/>
              </a:rPr>
              <a:t>, sat}; </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800" dirty="0">
              <a:solidFill>
                <a:srgbClr val="000000"/>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err="1" smtClean="0">
                <a:ln>
                  <a:noFill/>
                </a:ln>
                <a:solidFill>
                  <a:srgbClr val="0033CC"/>
                </a:solidFill>
                <a:effectLst/>
                <a:latin typeface="Open Sans"/>
              </a:rPr>
              <a:t>void</a:t>
            </a:r>
            <a:r>
              <a:rPr kumimoji="0" lang="tr-TR" altLang="tr-TR" sz="1800" b="0" i="0" u="none" strike="noStrike" cap="none" normalizeH="0" baseline="0" dirty="0" smtClean="0">
                <a:ln>
                  <a:noFill/>
                </a:ln>
                <a:solidFill>
                  <a:srgbClr val="000000"/>
                </a:solidFill>
                <a:effectLst/>
                <a:latin typeface="Open Sans"/>
              </a:rPr>
              <a:t> main()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smtClean="0">
                <a:ln>
                  <a:noFill/>
                </a:ln>
                <a:solidFill>
                  <a:srgbClr val="0033CC"/>
                </a:solidFill>
                <a:effectLst/>
                <a:latin typeface="Open Sans"/>
              </a:rPr>
              <a:t>enum</a:t>
            </a:r>
            <a:r>
              <a:rPr kumimoji="0" lang="tr-TR" altLang="tr-TR" sz="1800" b="0" i="0" u="none" strike="noStrike" cap="none" normalizeH="0" baseline="0" dirty="0" smtClean="0">
                <a:ln>
                  <a:noFill/>
                </a:ln>
                <a:solidFill>
                  <a:srgbClr val="000000"/>
                </a:solidFill>
                <a:effectLst/>
                <a:latin typeface="Open Sans"/>
              </a:rPr>
              <a:t> </a:t>
            </a:r>
            <a:r>
              <a:rPr kumimoji="0" lang="tr-TR" altLang="tr-TR" sz="1800" b="0" i="0" u="none" strike="noStrike" cap="none" normalizeH="0" baseline="0" dirty="0" err="1" smtClean="0">
                <a:ln>
                  <a:noFill/>
                </a:ln>
                <a:solidFill>
                  <a:srgbClr val="000000"/>
                </a:solidFill>
                <a:effectLst/>
                <a:latin typeface="Open Sans"/>
              </a:rPr>
              <a:t>week</a:t>
            </a:r>
            <a:r>
              <a:rPr kumimoji="0" lang="tr-TR" altLang="tr-TR" sz="1800" b="0" i="0" u="none" strike="noStrike" cap="none" normalizeH="0" baseline="0" dirty="0" smtClean="0">
                <a:ln>
                  <a:noFill/>
                </a:ln>
                <a:solidFill>
                  <a:srgbClr val="000000"/>
                </a:solidFill>
                <a:effectLst/>
                <a:latin typeface="Open Sans"/>
              </a:rPr>
              <a:t> </a:t>
            </a:r>
            <a:r>
              <a:rPr kumimoji="0" lang="tr-TR" altLang="tr-TR" sz="1800" b="0" i="0" u="none" strike="noStrike" cap="none" normalizeH="0" baseline="0" dirty="0" err="1" smtClean="0">
                <a:ln>
                  <a:noFill/>
                </a:ln>
                <a:solidFill>
                  <a:srgbClr val="000000"/>
                </a:solidFill>
                <a:effectLst/>
                <a:latin typeface="Open Sans"/>
              </a:rPr>
              <a:t>today</a:t>
            </a:r>
            <a:r>
              <a:rPr kumimoji="0" lang="tr-TR" altLang="tr-TR" sz="1800" b="0" i="0" u="none" strike="noStrike" cap="none" normalizeH="0" baseline="0" dirty="0" smtClean="0">
                <a:ln>
                  <a:noFill/>
                </a:ln>
                <a:solidFill>
                  <a:srgbClr val="000000"/>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err="1" smtClean="0">
                <a:ln>
                  <a:noFill/>
                </a:ln>
                <a:solidFill>
                  <a:srgbClr val="000000"/>
                </a:solidFill>
                <a:effectLst/>
                <a:latin typeface="Open Sans"/>
              </a:rPr>
              <a:t>today</a:t>
            </a:r>
            <a:r>
              <a:rPr kumimoji="0" lang="tr-TR" altLang="tr-TR" sz="1800" b="0" i="0" u="none" strike="noStrike" cap="none" normalizeH="0" baseline="0" dirty="0" smtClean="0">
                <a:ln>
                  <a:noFill/>
                </a:ln>
                <a:solidFill>
                  <a:srgbClr val="000000"/>
                </a:solidFill>
                <a:effectLst/>
                <a:latin typeface="Open Sans"/>
              </a:rPr>
              <a:t>=</a:t>
            </a:r>
            <a:r>
              <a:rPr kumimoji="0" lang="tr-TR" altLang="tr-TR" sz="1800" b="0" i="0" u="none" strike="noStrike" cap="none" normalizeH="0" baseline="0" dirty="0" err="1" smtClean="0">
                <a:ln>
                  <a:noFill/>
                </a:ln>
                <a:solidFill>
                  <a:srgbClr val="000000"/>
                </a:solidFill>
                <a:effectLst/>
                <a:latin typeface="Open Sans"/>
              </a:rPr>
              <a:t>tue</a:t>
            </a:r>
            <a:r>
              <a:rPr kumimoji="0" lang="tr-TR" altLang="tr-TR" sz="1800" b="0" i="0" u="none" strike="noStrike" cap="none" normalizeH="0" baseline="0" dirty="0" smtClean="0">
                <a:ln>
                  <a:noFill/>
                </a:ln>
                <a:solidFill>
                  <a:srgbClr val="000000"/>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err="1" smtClean="0">
                <a:ln>
                  <a:noFill/>
                </a:ln>
                <a:solidFill>
                  <a:srgbClr val="000000"/>
                </a:solidFill>
                <a:effectLst/>
                <a:latin typeface="Open Sans"/>
              </a:rPr>
              <a:t>printf</a:t>
            </a:r>
            <a:r>
              <a:rPr kumimoji="0" lang="tr-TR" altLang="tr-TR" sz="1800" b="0" i="0" u="none" strike="noStrike" cap="none" normalizeH="0" baseline="0" dirty="0" smtClean="0">
                <a:ln>
                  <a:noFill/>
                </a:ln>
                <a:solidFill>
                  <a:srgbClr val="000000"/>
                </a:solidFill>
                <a:effectLst/>
                <a:latin typeface="Open Sans"/>
              </a:rPr>
              <a:t>(</a:t>
            </a:r>
            <a:r>
              <a:rPr kumimoji="0" lang="tr-TR" altLang="tr-TR" sz="1800" b="0" i="0" u="none" strike="noStrike" cap="none" normalizeH="0" baseline="0" dirty="0" smtClean="0">
                <a:ln>
                  <a:noFill/>
                </a:ln>
                <a:solidFill>
                  <a:srgbClr val="EE14BA"/>
                </a:solidFill>
                <a:effectLst/>
                <a:latin typeface="Open Sans"/>
              </a:rPr>
              <a:t>"%d day"</a:t>
            </a:r>
            <a:r>
              <a:rPr kumimoji="0" lang="tr-TR" altLang="tr-TR" sz="1800" b="0" i="0" u="none" strike="noStrike" cap="none" normalizeH="0" baseline="0" dirty="0" smtClean="0">
                <a:ln>
                  <a:noFill/>
                </a:ln>
                <a:solidFill>
                  <a:srgbClr val="000000"/>
                </a:solidFill>
                <a:effectLst/>
                <a:latin typeface="Open Sans"/>
              </a:rPr>
              <a:t>,today+</a:t>
            </a:r>
            <a:r>
              <a:rPr kumimoji="0" lang="tr-TR" altLang="tr-TR" sz="1800" b="0" i="0" u="none" strike="noStrike" cap="none" normalizeH="0" baseline="0" dirty="0" smtClean="0">
                <a:ln>
                  <a:noFill/>
                </a:ln>
                <a:solidFill>
                  <a:srgbClr val="CD5C5C"/>
                </a:solidFill>
                <a:effectLst/>
                <a:latin typeface="Open Sans"/>
              </a:rPr>
              <a:t>1</a:t>
            </a:r>
            <a:r>
              <a:rPr kumimoji="0" lang="tr-TR" altLang="tr-TR" sz="1800" b="0" i="0" u="none" strike="noStrike" cap="none" normalizeH="0" baseline="0" dirty="0" smtClean="0">
                <a:ln>
                  <a:noFill/>
                </a:ln>
                <a:solidFill>
                  <a:srgbClr val="000000"/>
                </a:solidFill>
                <a:effectLst/>
                <a:latin typeface="Open Sans"/>
              </a:rPr>
              <a:t>);  }</a:t>
            </a:r>
            <a:r>
              <a:rPr kumimoji="0" lang="tr-TR" altLang="tr-TR" sz="1800" b="0" i="0" u="none" strike="noStrike" cap="none" normalizeH="0" baseline="0" dirty="0" smtClean="0">
                <a:ln>
                  <a:noFill/>
                </a:ln>
                <a:solidFill>
                  <a:schemeClr val="tx1"/>
                </a:solidFill>
                <a:effectLst/>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558062"/>
            <a:ext cx="4724400" cy="2638448"/>
          </a:xfrm>
          <a:prstGeom prst="rect">
            <a:avLst/>
          </a:prstGeom>
        </p:spPr>
      </p:pic>
      <p:sp>
        <p:nvSpPr>
          <p:cNvPr id="8" name="Rounded Rectangular Callout 7"/>
          <p:cNvSpPr/>
          <p:nvPr/>
        </p:nvSpPr>
        <p:spPr>
          <a:xfrm>
            <a:off x="5181600" y="3886200"/>
            <a:ext cx="3657600" cy="1804749"/>
          </a:xfrm>
          <a:prstGeom prst="wedgeRoundRectCallout">
            <a:avLst>
              <a:gd name="adj1" fmla="val -97672"/>
              <a:gd name="adj2" fmla="val 32096"/>
              <a:gd name="adj3" fmla="val 16667"/>
            </a:avLst>
          </a:prstGeom>
          <a:ln w="19050">
            <a:solidFill>
              <a:schemeClr val="tx1"/>
            </a:solidFill>
            <a:prstDash val="sysDash"/>
          </a:ln>
        </p:spPr>
        <p:txBody>
          <a:bodyPr wrap="square">
            <a:spAutoFit/>
          </a:bodyPr>
          <a:lstStyle/>
          <a:p>
            <a:r>
              <a:rPr lang="en-US" sz="2000" dirty="0">
                <a:solidFill>
                  <a:srgbClr val="252830"/>
                </a:solidFill>
                <a:latin typeface="+mn-lt"/>
              </a:rPr>
              <a:t>Here, </a:t>
            </a:r>
            <a:r>
              <a:rPr lang="tr-TR" sz="2000" b="1" dirty="0" err="1" smtClean="0">
                <a:solidFill>
                  <a:srgbClr val="252830"/>
                </a:solidFill>
                <a:latin typeface="+mn-lt"/>
              </a:rPr>
              <a:t>week</a:t>
            </a:r>
            <a:r>
              <a:rPr lang="tr-TR" sz="2000" dirty="0" smtClean="0">
                <a:solidFill>
                  <a:srgbClr val="252830"/>
                </a:solidFill>
                <a:latin typeface="+mn-lt"/>
              </a:rPr>
              <a:t> is data </a:t>
            </a:r>
            <a:r>
              <a:rPr lang="tr-TR" sz="2000" dirty="0" err="1" smtClean="0">
                <a:solidFill>
                  <a:srgbClr val="252830"/>
                </a:solidFill>
                <a:latin typeface="+mn-lt"/>
              </a:rPr>
              <a:t>type</a:t>
            </a:r>
            <a:r>
              <a:rPr lang="en-US" sz="2000" dirty="0" smtClean="0">
                <a:solidFill>
                  <a:srgbClr val="252830"/>
                </a:solidFill>
                <a:latin typeface="+mn-lt"/>
              </a:rPr>
              <a:t> </a:t>
            </a:r>
            <a:r>
              <a:rPr lang="en-US" sz="2000" dirty="0">
                <a:solidFill>
                  <a:srgbClr val="252830"/>
                </a:solidFill>
                <a:latin typeface="+mn-lt"/>
              </a:rPr>
              <a:t>and </a:t>
            </a:r>
            <a:r>
              <a:rPr lang="tr-TR" altLang="tr-TR" sz="2000" dirty="0">
                <a:solidFill>
                  <a:srgbClr val="000000"/>
                </a:solidFill>
                <a:latin typeface="+mn-lt"/>
              </a:rPr>
              <a:t> sun, </a:t>
            </a:r>
            <a:r>
              <a:rPr lang="tr-TR" altLang="tr-TR" sz="2000" dirty="0" err="1">
                <a:solidFill>
                  <a:srgbClr val="000000"/>
                </a:solidFill>
                <a:latin typeface="+mn-lt"/>
              </a:rPr>
              <a:t>mon</a:t>
            </a:r>
            <a:r>
              <a:rPr lang="tr-TR" altLang="tr-TR" sz="2000" dirty="0">
                <a:solidFill>
                  <a:srgbClr val="000000"/>
                </a:solidFill>
                <a:latin typeface="+mn-lt"/>
              </a:rPr>
              <a:t>, </a:t>
            </a:r>
            <a:r>
              <a:rPr lang="tr-TR" altLang="tr-TR" sz="2000" dirty="0" err="1">
                <a:solidFill>
                  <a:srgbClr val="000000"/>
                </a:solidFill>
                <a:latin typeface="+mn-lt"/>
              </a:rPr>
              <a:t>tue</a:t>
            </a:r>
            <a:r>
              <a:rPr lang="tr-TR" altLang="tr-TR" sz="2000" dirty="0">
                <a:solidFill>
                  <a:srgbClr val="000000"/>
                </a:solidFill>
                <a:latin typeface="+mn-lt"/>
              </a:rPr>
              <a:t>, </a:t>
            </a:r>
            <a:r>
              <a:rPr lang="tr-TR" altLang="tr-TR" sz="2000" dirty="0" err="1">
                <a:solidFill>
                  <a:srgbClr val="000000"/>
                </a:solidFill>
                <a:latin typeface="+mn-lt"/>
              </a:rPr>
              <a:t>wed</a:t>
            </a:r>
            <a:r>
              <a:rPr lang="tr-TR" altLang="tr-TR" sz="2000" dirty="0">
                <a:solidFill>
                  <a:srgbClr val="000000"/>
                </a:solidFill>
                <a:latin typeface="+mn-lt"/>
              </a:rPr>
              <a:t>, </a:t>
            </a:r>
            <a:r>
              <a:rPr lang="tr-TR" altLang="tr-TR" sz="2000" dirty="0" err="1">
                <a:solidFill>
                  <a:srgbClr val="000000"/>
                </a:solidFill>
                <a:latin typeface="+mn-lt"/>
              </a:rPr>
              <a:t>thu</a:t>
            </a:r>
            <a:r>
              <a:rPr lang="tr-TR" altLang="tr-TR" sz="2000" dirty="0">
                <a:solidFill>
                  <a:srgbClr val="000000"/>
                </a:solidFill>
                <a:latin typeface="+mn-lt"/>
              </a:rPr>
              <a:t>, </a:t>
            </a:r>
            <a:r>
              <a:rPr lang="tr-TR" altLang="tr-TR" sz="2000" dirty="0" err="1" smtClean="0">
                <a:solidFill>
                  <a:srgbClr val="000000"/>
                </a:solidFill>
                <a:latin typeface="+mn-lt"/>
              </a:rPr>
              <a:t>fri</a:t>
            </a:r>
            <a:r>
              <a:rPr lang="tr-TR" altLang="tr-TR" sz="2000" dirty="0" smtClean="0">
                <a:solidFill>
                  <a:srgbClr val="000000"/>
                </a:solidFill>
                <a:latin typeface="+mn-lt"/>
              </a:rPr>
              <a:t> </a:t>
            </a:r>
            <a:r>
              <a:rPr lang="tr-TR" altLang="tr-TR" sz="2000" dirty="0" err="1" smtClean="0">
                <a:solidFill>
                  <a:srgbClr val="000000"/>
                </a:solidFill>
                <a:latin typeface="+mn-lt"/>
              </a:rPr>
              <a:t>and</a:t>
            </a:r>
            <a:r>
              <a:rPr lang="tr-TR" altLang="tr-TR" sz="2000" dirty="0" smtClean="0">
                <a:solidFill>
                  <a:srgbClr val="000000"/>
                </a:solidFill>
                <a:latin typeface="+mn-lt"/>
              </a:rPr>
              <a:t> </a:t>
            </a:r>
            <a:r>
              <a:rPr lang="tr-TR" altLang="tr-TR" sz="2000" dirty="0">
                <a:solidFill>
                  <a:srgbClr val="000000"/>
                </a:solidFill>
                <a:latin typeface="+mn-lt"/>
              </a:rPr>
              <a:t>sat </a:t>
            </a:r>
            <a:r>
              <a:rPr lang="en-US" sz="2000" dirty="0">
                <a:solidFill>
                  <a:srgbClr val="252830"/>
                </a:solidFill>
                <a:latin typeface="+mn-lt"/>
              </a:rPr>
              <a:t> are the enumeration constants having </a:t>
            </a:r>
            <a:r>
              <a:rPr lang="en-US" sz="2000" dirty="0" smtClean="0">
                <a:solidFill>
                  <a:srgbClr val="252830"/>
                </a:solidFill>
                <a:latin typeface="+mn-lt"/>
              </a:rPr>
              <a:t>value</a:t>
            </a:r>
            <a:r>
              <a:rPr lang="tr-TR" sz="2000" dirty="0" smtClean="0">
                <a:solidFill>
                  <a:srgbClr val="252830"/>
                </a:solidFill>
                <a:latin typeface="+mn-lt"/>
              </a:rPr>
              <a:t>s</a:t>
            </a:r>
            <a:r>
              <a:rPr lang="en-US" sz="2000" dirty="0" smtClean="0">
                <a:solidFill>
                  <a:srgbClr val="252830"/>
                </a:solidFill>
                <a:latin typeface="+mn-lt"/>
              </a:rPr>
              <a:t> </a:t>
            </a:r>
            <a:r>
              <a:rPr lang="en-US" sz="2000" dirty="0">
                <a:solidFill>
                  <a:srgbClr val="252830"/>
                </a:solidFill>
                <a:latin typeface="+mn-lt"/>
              </a:rPr>
              <a:t>0, 1, </a:t>
            </a:r>
            <a:r>
              <a:rPr lang="en-US" sz="2000" dirty="0" smtClean="0">
                <a:solidFill>
                  <a:srgbClr val="252830"/>
                </a:solidFill>
                <a:latin typeface="+mn-lt"/>
              </a:rPr>
              <a:t>2</a:t>
            </a:r>
            <a:r>
              <a:rPr lang="tr-TR" sz="2000" dirty="0" smtClean="0">
                <a:solidFill>
                  <a:srgbClr val="252830"/>
                </a:solidFill>
                <a:latin typeface="+mn-lt"/>
              </a:rPr>
              <a:t>, 3, 4, 5</a:t>
            </a:r>
            <a:r>
              <a:rPr lang="en-US" sz="2000" dirty="0" smtClean="0">
                <a:solidFill>
                  <a:srgbClr val="252830"/>
                </a:solidFill>
                <a:latin typeface="+mn-lt"/>
              </a:rPr>
              <a:t> </a:t>
            </a:r>
            <a:r>
              <a:rPr lang="en-US" sz="2000" dirty="0">
                <a:solidFill>
                  <a:srgbClr val="252830"/>
                </a:solidFill>
                <a:latin typeface="+mn-lt"/>
              </a:rPr>
              <a:t>and </a:t>
            </a:r>
            <a:r>
              <a:rPr lang="tr-TR" sz="2000" dirty="0" smtClean="0">
                <a:solidFill>
                  <a:srgbClr val="252830"/>
                </a:solidFill>
                <a:latin typeface="+mn-lt"/>
              </a:rPr>
              <a:t>6</a:t>
            </a:r>
            <a:r>
              <a:rPr lang="en-US" sz="2000" dirty="0" smtClean="0">
                <a:solidFill>
                  <a:srgbClr val="252830"/>
                </a:solidFill>
                <a:latin typeface="+mn-lt"/>
              </a:rPr>
              <a:t> </a:t>
            </a:r>
            <a:r>
              <a:rPr lang="en-US" sz="2000" dirty="0">
                <a:solidFill>
                  <a:srgbClr val="252830"/>
                </a:solidFill>
                <a:latin typeface="+mn-lt"/>
              </a:rPr>
              <a:t>respectively.</a:t>
            </a:r>
            <a:endParaRPr lang="tr-TR" sz="2000" dirty="0">
              <a:latin typeface="+mn-lt"/>
            </a:endParaRPr>
          </a:p>
        </p:txBody>
      </p:sp>
      <p:sp>
        <p:nvSpPr>
          <p:cNvPr id="9" name="Rounded Rectangular Callout 8"/>
          <p:cNvSpPr/>
          <p:nvPr/>
        </p:nvSpPr>
        <p:spPr>
          <a:xfrm>
            <a:off x="533400" y="5890119"/>
            <a:ext cx="2667000" cy="442674"/>
          </a:xfrm>
          <a:prstGeom prst="wedgeRoundRectCallout">
            <a:avLst>
              <a:gd name="adj1" fmla="val 18836"/>
              <a:gd name="adj2" fmla="val -103989"/>
              <a:gd name="adj3" fmla="val 16667"/>
            </a:avLst>
          </a:prstGeom>
          <a:ln w="19050">
            <a:solidFill>
              <a:schemeClr val="tx1"/>
            </a:solidFill>
            <a:prstDash val="sysDash"/>
          </a:ln>
        </p:spPr>
        <p:txBody>
          <a:bodyPr wrap="square">
            <a:spAutoFit/>
          </a:bodyPr>
          <a:lstStyle/>
          <a:p>
            <a:r>
              <a:rPr lang="tr-TR" sz="2000" dirty="0" err="1">
                <a:solidFill>
                  <a:srgbClr val="252830"/>
                </a:solidFill>
                <a:latin typeface="+mn-lt"/>
              </a:rPr>
              <a:t>t</a:t>
            </a:r>
            <a:r>
              <a:rPr lang="tr-TR" sz="2000" dirty="0" err="1" smtClean="0">
                <a:solidFill>
                  <a:srgbClr val="252830"/>
                </a:solidFill>
                <a:latin typeface="+mn-lt"/>
              </a:rPr>
              <a:t>oday</a:t>
            </a:r>
            <a:r>
              <a:rPr lang="tr-TR" sz="2000" dirty="0" smtClean="0">
                <a:solidFill>
                  <a:srgbClr val="252830"/>
                </a:solidFill>
                <a:latin typeface="+mn-lt"/>
              </a:rPr>
              <a:t> is </a:t>
            </a:r>
            <a:r>
              <a:rPr lang="tr-TR" sz="2000" dirty="0" err="1" smtClean="0">
                <a:solidFill>
                  <a:srgbClr val="252830"/>
                </a:solidFill>
                <a:latin typeface="+mn-lt"/>
              </a:rPr>
              <a:t>variable</a:t>
            </a:r>
            <a:r>
              <a:rPr lang="tr-TR" sz="2000" dirty="0" smtClean="0">
                <a:solidFill>
                  <a:srgbClr val="252830"/>
                </a:solidFill>
                <a:latin typeface="+mn-lt"/>
              </a:rPr>
              <a:t> name</a:t>
            </a:r>
            <a:endParaRPr lang="tr-TR" sz="2000" dirty="0">
              <a:latin typeface="+mn-lt"/>
            </a:endParaRPr>
          </a:p>
        </p:txBody>
      </p:sp>
      <p:sp>
        <p:nvSpPr>
          <p:cNvPr id="11" name="Title 1"/>
          <p:cNvSpPr>
            <a:spLocks noGrp="1"/>
          </p:cNvSpPr>
          <p:nvPr>
            <p:ph type="title"/>
          </p:nvPr>
        </p:nvSpPr>
        <p:spPr>
          <a:xfrm>
            <a:off x="342900" y="708886"/>
            <a:ext cx="3048000" cy="1143000"/>
          </a:xfrm>
        </p:spPr>
        <p:txBody>
          <a:bodyPr/>
          <a:lstStyle/>
          <a:p>
            <a:pPr fontAlgn="auto">
              <a:spcAft>
                <a:spcPts val="0"/>
              </a:spcAft>
              <a:defRPr/>
            </a:pPr>
            <a:r>
              <a:rPr lang="en-US" dirty="0" smtClean="0">
                <a:solidFill>
                  <a:srgbClr val="3380E6"/>
                </a:solidFill>
                <a:latin typeface="Arial"/>
              </a:rPr>
              <a:t>Enumeration Constants</a:t>
            </a:r>
          </a:p>
        </p:txBody>
      </p:sp>
    </p:spTree>
    <p:extLst>
      <p:ext uri="{BB962C8B-B14F-4D97-AF65-F5344CB8AC3E}">
        <p14:creationId xmlns:p14="http://schemas.microsoft.com/office/powerpoint/2010/main" val="4002065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3380E6"/>
                </a:solidFill>
                <a:latin typeface="Arial"/>
              </a:rPr>
              <a:t>Enumeration Constants (Cont.)</a:t>
            </a:r>
          </a:p>
        </p:txBody>
      </p:sp>
      <p:sp>
        <p:nvSpPr>
          <p:cNvPr id="3" name="Text Placeholder 2"/>
          <p:cNvSpPr>
            <a:spLocks noGrp="1"/>
          </p:cNvSpPr>
          <p:nvPr>
            <p:ph type="body" idx="1"/>
          </p:nvPr>
        </p:nvSpPr>
        <p:spPr>
          <a:xfrm>
            <a:off x="457200" y="1481138"/>
            <a:ext cx="8229600" cy="2709862"/>
          </a:xfrm>
        </p:spPr>
        <p:txBody>
          <a:bodyPr>
            <a:normAutofit/>
          </a:bodyPr>
          <a:lstStyle/>
          <a:p>
            <a:pPr>
              <a:lnSpc>
                <a:spcPct val="90000"/>
              </a:lnSpc>
            </a:pPr>
            <a:r>
              <a:rPr lang="en-US" altLang="tr-TR" sz="2500" dirty="0" smtClean="0">
                <a:solidFill>
                  <a:srgbClr val="000000"/>
                </a:solidFill>
                <a:latin typeface="Times New Roman" panose="02020603050405020304" pitchFamily="18" charset="0"/>
              </a:rPr>
              <a:t>To number the </a:t>
            </a:r>
            <a:r>
              <a:rPr lang="tr-TR" altLang="tr-TR" sz="2500" dirty="0" err="1" smtClean="0">
                <a:solidFill>
                  <a:srgbClr val="000000"/>
                </a:solidFill>
                <a:latin typeface="Times New Roman" panose="02020603050405020304" pitchFamily="18" charset="0"/>
              </a:rPr>
              <a:t>days</a:t>
            </a:r>
            <a:r>
              <a:rPr lang="en-US" altLang="tr-TR" sz="2500" dirty="0" smtClean="0">
                <a:solidFill>
                  <a:srgbClr val="000000"/>
                </a:solidFill>
                <a:latin typeface="Times New Roman" panose="02020603050405020304" pitchFamily="18" charset="0"/>
              </a:rPr>
              <a:t> 1 to </a:t>
            </a:r>
            <a:r>
              <a:rPr lang="tr-TR" altLang="tr-TR" sz="2500" dirty="0" smtClean="0">
                <a:solidFill>
                  <a:srgbClr val="000000"/>
                </a:solidFill>
                <a:latin typeface="Times New Roman" panose="02020603050405020304" pitchFamily="18" charset="0"/>
              </a:rPr>
              <a:t>7</a:t>
            </a:r>
            <a:r>
              <a:rPr lang="en-US" altLang="tr-TR" sz="2500" dirty="0" smtClean="0">
                <a:solidFill>
                  <a:srgbClr val="000000"/>
                </a:solidFill>
                <a:latin typeface="Times New Roman" panose="02020603050405020304" pitchFamily="18" charset="0"/>
              </a:rPr>
              <a:t>, use the following enumeration:</a:t>
            </a:r>
            <a:endParaRPr lang="tr-TR" altLang="tr-TR" sz="2500" dirty="0" smtClean="0">
              <a:solidFill>
                <a:srgbClr val="000000"/>
              </a:solidFill>
              <a:latin typeface="Times New Roman" panose="02020603050405020304" pitchFamily="18" charset="0"/>
            </a:endParaRPr>
          </a:p>
          <a:p>
            <a:pPr>
              <a:lnSpc>
                <a:spcPct val="90000"/>
              </a:lnSpc>
            </a:pPr>
            <a:endParaRPr lang="en-US" altLang="tr-TR" sz="2500" dirty="0" smtClean="0">
              <a:solidFill>
                <a:srgbClr val="000000"/>
              </a:solidFill>
              <a:latin typeface="Times New Roman" panose="02020603050405020304" pitchFamily="18" charset="0"/>
            </a:endParaRPr>
          </a:p>
          <a:p>
            <a:pPr lvl="2">
              <a:lnSpc>
                <a:spcPct val="90000"/>
              </a:lnSpc>
            </a:pPr>
            <a:r>
              <a:rPr lang="en-US" altLang="tr-TR" sz="1900" b="1" dirty="0" smtClean="0">
                <a:solidFill>
                  <a:srgbClr val="0000FF"/>
                </a:solidFill>
                <a:latin typeface="Lucida Console" panose="020B0609040504020204" pitchFamily="49" charset="0"/>
              </a:rPr>
              <a:t>enum </a:t>
            </a:r>
            <a:r>
              <a:rPr lang="en-US" altLang="tr-TR" sz="1900" b="1" dirty="0" smtClean="0">
                <a:latin typeface="Lucida Console" panose="020B0609040504020204" pitchFamily="49" charset="0"/>
              </a:rPr>
              <a:t>week {sun=1, mon, </a:t>
            </a:r>
            <a:r>
              <a:rPr lang="en-US" altLang="tr-TR" sz="1900" b="1" dirty="0" err="1" smtClean="0">
                <a:latin typeface="Lucida Console" panose="020B0609040504020204" pitchFamily="49" charset="0"/>
              </a:rPr>
              <a:t>tue</a:t>
            </a:r>
            <a:r>
              <a:rPr lang="en-US" altLang="tr-TR" sz="1900" b="1" dirty="0" smtClean="0">
                <a:latin typeface="Lucida Console" panose="020B0609040504020204" pitchFamily="49" charset="0"/>
              </a:rPr>
              <a:t>, wed, </a:t>
            </a:r>
            <a:r>
              <a:rPr lang="en-US" altLang="tr-TR" sz="1900" b="1" dirty="0" err="1" smtClean="0">
                <a:latin typeface="Lucida Console" panose="020B0609040504020204" pitchFamily="49" charset="0"/>
              </a:rPr>
              <a:t>thu</a:t>
            </a:r>
            <a:r>
              <a:rPr lang="en-US" altLang="tr-TR" sz="1900" b="1" dirty="0" smtClean="0">
                <a:latin typeface="Lucida Console" panose="020B0609040504020204" pitchFamily="49" charset="0"/>
              </a:rPr>
              <a:t>, </a:t>
            </a:r>
            <a:r>
              <a:rPr lang="en-US" altLang="tr-TR" sz="1900" b="1" dirty="0" err="1" smtClean="0">
                <a:latin typeface="Lucida Console" panose="020B0609040504020204" pitchFamily="49" charset="0"/>
              </a:rPr>
              <a:t>fri</a:t>
            </a:r>
            <a:r>
              <a:rPr lang="en-US" altLang="tr-TR" sz="1900" b="1" dirty="0" smtClean="0">
                <a:latin typeface="Lucida Console" panose="020B0609040504020204" pitchFamily="49" charset="0"/>
              </a:rPr>
              <a:t>, sat};</a:t>
            </a:r>
            <a:endParaRPr lang="tr-TR" altLang="tr-TR" sz="1900" b="1" dirty="0" smtClean="0">
              <a:latin typeface="Lucida Console" panose="020B0609040504020204" pitchFamily="49" charset="0"/>
            </a:endParaRPr>
          </a:p>
          <a:p>
            <a:pPr marL="630238" lvl="2" indent="0">
              <a:lnSpc>
                <a:spcPct val="90000"/>
              </a:lnSpc>
              <a:buNone/>
            </a:pPr>
            <a:r>
              <a:rPr lang="en-US" altLang="tr-TR" sz="1900" b="1" dirty="0" smtClean="0">
                <a:solidFill>
                  <a:srgbClr val="0000FF"/>
                </a:solidFill>
                <a:latin typeface="Lucida Console" panose="020B0609040504020204" pitchFamily="49" charset="0"/>
              </a:rPr>
              <a:t> </a:t>
            </a:r>
          </a:p>
          <a:p>
            <a:pPr>
              <a:lnSpc>
                <a:spcPct val="90000"/>
              </a:lnSpc>
            </a:pPr>
            <a:r>
              <a:rPr lang="en-US" altLang="tr-TR" sz="2500" dirty="0" smtClean="0">
                <a:solidFill>
                  <a:srgbClr val="000000"/>
                </a:solidFill>
                <a:latin typeface="Times New Roman" panose="02020603050405020304" pitchFamily="18" charset="0"/>
              </a:rPr>
              <a:t>Since the first value in the preceding enumeration is explicitly set to </a:t>
            </a:r>
            <a:r>
              <a:rPr lang="en-US" altLang="tr-TR" sz="2500" dirty="0" smtClean="0">
                <a:solidFill>
                  <a:srgbClr val="000000"/>
                </a:solidFill>
                <a:latin typeface="Lucida Console" panose="020B0609040504020204" pitchFamily="49" charset="0"/>
              </a:rPr>
              <a:t>1</a:t>
            </a:r>
            <a:r>
              <a:rPr lang="en-US" altLang="tr-TR" sz="2500" dirty="0" smtClean="0">
                <a:solidFill>
                  <a:srgbClr val="000000"/>
                </a:solidFill>
                <a:latin typeface="Times New Roman" panose="02020603050405020304" pitchFamily="18" charset="0"/>
              </a:rPr>
              <a:t>, the remaining values are incremented from </a:t>
            </a:r>
            <a:r>
              <a:rPr lang="en-US" altLang="tr-TR" sz="2500" dirty="0" smtClean="0">
                <a:solidFill>
                  <a:srgbClr val="000000"/>
                </a:solidFill>
                <a:latin typeface="Lucida Console" panose="020B0609040504020204" pitchFamily="49" charset="0"/>
              </a:rPr>
              <a:t>1</a:t>
            </a:r>
            <a:r>
              <a:rPr lang="en-US" altLang="tr-TR" sz="2500" dirty="0" smtClean="0">
                <a:solidFill>
                  <a:srgbClr val="000000"/>
                </a:solidFill>
                <a:latin typeface="Times New Roman" panose="02020603050405020304" pitchFamily="18" charset="0"/>
              </a:rPr>
              <a:t>, resulting in the values </a:t>
            </a:r>
            <a:r>
              <a:rPr lang="en-US" altLang="tr-TR" sz="2500" dirty="0" smtClean="0">
                <a:solidFill>
                  <a:srgbClr val="000000"/>
                </a:solidFill>
                <a:latin typeface="Lucida Console" panose="020B0609040504020204" pitchFamily="49" charset="0"/>
              </a:rPr>
              <a:t>1</a:t>
            </a:r>
            <a:r>
              <a:rPr lang="en-US" altLang="tr-TR" sz="2500" dirty="0" smtClean="0">
                <a:solidFill>
                  <a:srgbClr val="000000"/>
                </a:solidFill>
                <a:latin typeface="Times New Roman" panose="02020603050405020304" pitchFamily="18" charset="0"/>
              </a:rPr>
              <a:t> through </a:t>
            </a:r>
            <a:r>
              <a:rPr lang="tr-TR" altLang="tr-TR" sz="2500" dirty="0" smtClean="0">
                <a:solidFill>
                  <a:srgbClr val="000000"/>
                </a:solidFill>
                <a:latin typeface="Lucida Console" panose="020B0609040504020204" pitchFamily="49" charset="0"/>
              </a:rPr>
              <a:t>7</a:t>
            </a:r>
            <a:r>
              <a:rPr lang="en-US" altLang="tr-TR" sz="2500" dirty="0" smtClean="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9406409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E2BEC6A3-CBBC-4794-86A3-3A893B4C1962}" type="slidenum">
              <a:rPr lang="en-US" altLang="en-US" sz="1200" b="0" smtClean="0">
                <a:solidFill>
                  <a:schemeClr val="tx1"/>
                </a:solidFill>
                <a:latin typeface="Arial" panose="020B0604020202020204" pitchFamily="34" charset="0"/>
              </a:rPr>
              <a:pPr>
                <a:lnSpc>
                  <a:spcPct val="100000"/>
                </a:lnSpc>
                <a:spcAft>
                  <a:spcPct val="0"/>
                </a:spcAft>
                <a:buClrTx/>
              </a:pPr>
              <a:t>58</a:t>
            </a:fld>
            <a:endParaRPr lang="en-US" altLang="en-US" sz="1200" b="0" smtClean="0">
              <a:solidFill>
                <a:schemeClr val="tx1"/>
              </a:solidFill>
              <a:latin typeface="Arial" panose="020B0604020202020204" pitchFamily="34" charset="0"/>
            </a:endParaRPr>
          </a:p>
        </p:txBody>
      </p:sp>
      <p:sp>
        <p:nvSpPr>
          <p:cNvPr id="132099"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Common Programming Error 5.12</a:t>
            </a:r>
          </a:p>
        </p:txBody>
      </p:sp>
      <p:sp>
        <p:nvSpPr>
          <p:cNvPr id="132100" name="Rectangle 3"/>
          <p:cNvSpPr>
            <a:spLocks noGrp="1" noChangeArrowheads="1"/>
          </p:cNvSpPr>
          <p:nvPr>
            <p:ph type="body" idx="1"/>
          </p:nvPr>
        </p:nvSpPr>
        <p:spPr>
          <a:xfrm>
            <a:off x="989013" y="1804988"/>
            <a:ext cx="7088187" cy="757237"/>
          </a:xfrm>
          <a:noFill/>
        </p:spPr>
        <p:txBody>
          <a:bodyPr anchor="t"/>
          <a:lstStyle/>
          <a:p>
            <a:pPr eaLnBrk="1" hangingPunct="1"/>
            <a:r>
              <a:rPr lang="en-US" altLang="en-US" sz="2400" dirty="0" smtClean="0"/>
              <a:t>Assigning a value to an enumeration constant after it has been defined is a syntax error.</a:t>
            </a:r>
          </a:p>
        </p:txBody>
      </p:sp>
    </p:spTree>
    <p:extLst>
      <p:ext uri="{BB962C8B-B14F-4D97-AF65-F5344CB8AC3E}">
        <p14:creationId xmlns:p14="http://schemas.microsoft.com/office/powerpoint/2010/main" val="6618064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0732EA1C-6754-4FFF-B0DB-97B03C4E5D2D}" type="slidenum">
              <a:rPr lang="en-US" altLang="en-US" sz="1200" b="0" smtClean="0">
                <a:solidFill>
                  <a:schemeClr val="tx1"/>
                </a:solidFill>
                <a:latin typeface="Arial" panose="020B0604020202020204" pitchFamily="34" charset="0"/>
              </a:rPr>
              <a:pPr>
                <a:lnSpc>
                  <a:spcPct val="100000"/>
                </a:lnSpc>
                <a:spcAft>
                  <a:spcPct val="0"/>
                </a:spcAft>
                <a:buClrTx/>
              </a:pPr>
              <a:t>59</a:t>
            </a:fld>
            <a:endParaRPr lang="en-US" altLang="en-US" sz="1200" b="0" smtClean="0">
              <a:solidFill>
                <a:schemeClr val="tx1"/>
              </a:solidFill>
              <a:latin typeface="Arial" panose="020B0604020202020204" pitchFamily="34" charset="0"/>
            </a:endParaRPr>
          </a:p>
        </p:txBody>
      </p:sp>
      <p:sp>
        <p:nvSpPr>
          <p:cNvPr id="134147"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Good Programming Practice 5.9</a:t>
            </a:r>
          </a:p>
        </p:txBody>
      </p:sp>
      <p:sp>
        <p:nvSpPr>
          <p:cNvPr id="134148" name="Rectangle 3"/>
          <p:cNvSpPr>
            <a:spLocks noGrp="1" noChangeArrowheads="1"/>
          </p:cNvSpPr>
          <p:nvPr>
            <p:ph type="body" idx="1"/>
          </p:nvPr>
        </p:nvSpPr>
        <p:spPr>
          <a:xfrm>
            <a:off x="912813" y="1676400"/>
            <a:ext cx="7545387" cy="1422400"/>
          </a:xfrm>
          <a:noFill/>
        </p:spPr>
        <p:txBody>
          <a:bodyPr anchor="t"/>
          <a:lstStyle/>
          <a:p>
            <a:pPr eaLnBrk="1" hangingPunct="1"/>
            <a:r>
              <a:rPr lang="en-US" altLang="en-US" sz="2400" smtClean="0"/>
              <a:t>Use only uppercase letters in the names of enumeration constants to make these constants stand out in a program and to indicate that enumeration constants are not variables. </a:t>
            </a:r>
          </a:p>
        </p:txBody>
      </p:sp>
    </p:spTree>
    <p:extLst>
      <p:ext uri="{BB962C8B-B14F-4D97-AF65-F5344CB8AC3E}">
        <p14:creationId xmlns:p14="http://schemas.microsoft.com/office/powerpoint/2010/main" val="817875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D361CAF-BCA7-479B-B1E0-B07C4D3537A4}" type="slidenum">
              <a:rPr lang="en-US" altLang="en-US" sz="1200" smtClean="0">
                <a:solidFill>
                  <a:schemeClr val="tx1"/>
                </a:solidFill>
              </a:rPr>
              <a:pPr/>
              <a:t>6</a:t>
            </a:fld>
            <a:endParaRPr lang="en-US" altLang="en-US" sz="1200" smtClean="0">
              <a:solidFill>
                <a:schemeClr val="tx1"/>
              </a:solidFill>
            </a:endParaRPr>
          </a:p>
        </p:txBody>
      </p:sp>
      <p:graphicFrame>
        <p:nvGraphicFramePr>
          <p:cNvPr id="35843" name="Object 2"/>
          <p:cNvGraphicFramePr>
            <a:graphicFrameLocks noGrp="1" noChangeAspect="1"/>
          </p:cNvGraphicFramePr>
          <p:nvPr>
            <p:ph/>
          </p:nvPr>
        </p:nvGraphicFramePr>
        <p:xfrm>
          <a:off x="1081088" y="215900"/>
          <a:ext cx="6975475" cy="5422900"/>
        </p:xfrm>
        <a:graphic>
          <a:graphicData uri="http://schemas.openxmlformats.org/presentationml/2006/ole">
            <mc:AlternateContent xmlns:mc="http://schemas.openxmlformats.org/markup-compatibility/2006">
              <mc:Choice xmlns:v="urn:schemas-microsoft-com:vml" Requires="v">
                <p:oleObj spid="_x0000_s35914" name="Document" r:id="rId4" imgW="6048555" imgH="4700127" progId="Word.Document.8">
                  <p:embed/>
                </p:oleObj>
              </mc:Choice>
              <mc:Fallback>
                <p:oleObj name="Document" r:id="rId4" imgW="6048555" imgH="4700127" progId="Word.Document.8">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088" y="215900"/>
                        <a:ext cx="69754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4" name="Rectangle 3"/>
          <p:cNvSpPr>
            <a:spLocks noChangeArrowheads="1"/>
          </p:cNvSpPr>
          <p:nvPr/>
        </p:nvSpPr>
        <p:spPr bwMode="auto">
          <a:xfrm>
            <a:off x="227013" y="5638800"/>
            <a:ext cx="86836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algn="ctr" eaLnBrk="1" hangingPunct="1">
              <a:lnSpc>
                <a:spcPct val="95000"/>
              </a:lnSpc>
            </a:pPr>
            <a:r>
              <a:rPr lang="en-US" altLang="en-US" b="1">
                <a:solidFill>
                  <a:srgbClr val="4D99FF"/>
                </a:solidFill>
              </a:rPr>
              <a:t>Fig. 5.2</a:t>
            </a:r>
            <a:r>
              <a:rPr lang="en-US" altLang="en-US">
                <a:solidFill>
                  <a:srgbClr val="000000"/>
                </a:solidFill>
              </a:rPr>
              <a:t> </a:t>
            </a:r>
            <a:r>
              <a:rPr lang="en-US" altLang="en-US" b="1">
                <a:solidFill>
                  <a:srgbClr val="000000"/>
                </a:solidFill>
              </a:rPr>
              <a:t>|</a:t>
            </a:r>
            <a:r>
              <a:rPr lang="en-US" altLang="en-US">
                <a:solidFill>
                  <a:srgbClr val="000000"/>
                </a:solidFill>
              </a:rPr>
              <a:t> </a:t>
            </a:r>
            <a:r>
              <a:rPr lang="en-US" altLang="en-US">
                <a:solidFill>
                  <a:schemeClr val="tx1"/>
                </a:solidFill>
              </a:rPr>
              <a:t>Commonly used math library functions. (Part 1 of 2.)</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130760FB-F4A5-49C1-80F8-8B0F1433DDCE}" type="slidenum">
              <a:rPr lang="en-US" altLang="en-US" sz="1200" b="0" smtClean="0">
                <a:solidFill>
                  <a:schemeClr val="tx1"/>
                </a:solidFill>
                <a:latin typeface="Arial" panose="020B0604020202020204" pitchFamily="34" charset="0"/>
              </a:rPr>
              <a:pPr>
                <a:spcAft>
                  <a:spcPct val="0"/>
                </a:spcAft>
                <a:buClrTx/>
                <a:buFontTx/>
                <a:buNone/>
              </a:pPr>
              <a:t>60</a:t>
            </a:fld>
            <a:endParaRPr lang="en-US" altLang="en-US" sz="1200" b="0" smtClean="0">
              <a:solidFill>
                <a:schemeClr val="tx1"/>
              </a:solidFill>
              <a:latin typeface="Arial" panose="020B0604020202020204" pitchFamily="34" charset="0"/>
            </a:endParaRPr>
          </a:p>
        </p:txBody>
      </p:sp>
      <p:sp>
        <p:nvSpPr>
          <p:cNvPr id="119811" name="Rectangle 2"/>
          <p:cNvSpPr>
            <a:spLocks noGrp="1" noChangeArrowheads="1"/>
          </p:cNvSpPr>
          <p:nvPr>
            <p:ph type="title"/>
          </p:nvPr>
        </p:nvSpPr>
        <p:spPr/>
        <p:txBody>
          <a:bodyPr/>
          <a:lstStyle/>
          <a:p>
            <a:pPr eaLnBrk="1" hangingPunct="1"/>
            <a:r>
              <a:rPr lang="en-US" altLang="en-US" smtClean="0"/>
              <a:t>5.11 Example: A Game of Chance</a:t>
            </a:r>
          </a:p>
        </p:txBody>
      </p:sp>
      <p:sp>
        <p:nvSpPr>
          <p:cNvPr id="119812" name="Rectangle 3"/>
          <p:cNvSpPr>
            <a:spLocks noGrp="1" noChangeArrowheads="1"/>
          </p:cNvSpPr>
          <p:nvPr>
            <p:ph type="body" idx="1"/>
          </p:nvPr>
        </p:nvSpPr>
        <p:spPr/>
        <p:txBody>
          <a:bodyPr/>
          <a:lstStyle/>
          <a:p>
            <a:pPr eaLnBrk="1" hangingPunct="1"/>
            <a:r>
              <a:rPr lang="en-US" altLang="en-US" smtClean="0"/>
              <a:t>Craps simulator</a:t>
            </a:r>
          </a:p>
          <a:p>
            <a:pPr eaLnBrk="1" hangingPunct="1"/>
            <a:r>
              <a:rPr lang="en-US" altLang="en-US" smtClean="0"/>
              <a:t>Rules</a:t>
            </a:r>
          </a:p>
          <a:p>
            <a:pPr lvl="1" eaLnBrk="1" hangingPunct="1"/>
            <a:r>
              <a:rPr lang="en-US" altLang="en-US" smtClean="0"/>
              <a:t>Roll two dice</a:t>
            </a:r>
          </a:p>
          <a:p>
            <a:pPr lvl="2" eaLnBrk="1" hangingPunct="1"/>
            <a:r>
              <a:rPr lang="en-US" altLang="en-US" smtClean="0"/>
              <a:t>7 or 11 on first throw, player wins</a:t>
            </a:r>
          </a:p>
          <a:p>
            <a:pPr lvl="2" eaLnBrk="1" hangingPunct="1"/>
            <a:r>
              <a:rPr lang="en-US" altLang="en-US" smtClean="0"/>
              <a:t>2, 3, or 12 on first throw, player loses</a:t>
            </a:r>
          </a:p>
          <a:p>
            <a:pPr lvl="2" eaLnBrk="1" hangingPunct="1"/>
            <a:r>
              <a:rPr lang="en-US" altLang="en-US" smtClean="0"/>
              <a:t>4, 5, 6, 8, 9, 10 - value becomes player's "point"</a:t>
            </a:r>
          </a:p>
          <a:p>
            <a:pPr lvl="1" eaLnBrk="1" hangingPunct="1"/>
            <a:r>
              <a:rPr lang="en-US" altLang="en-US" smtClean="0"/>
              <a:t>Player must roll his point before rolling 7 to win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8A0BD2E4-ACDC-435E-B0CC-D608A447E788}" type="slidenum">
              <a:rPr lang="en-US" altLang="en-US" sz="1200" smtClean="0">
                <a:solidFill>
                  <a:schemeClr val="tx1"/>
                </a:solidFill>
              </a:rPr>
              <a:pPr/>
              <a:t>61</a:t>
            </a:fld>
            <a:endParaRPr lang="en-US" altLang="en-US" sz="1200" smtClean="0">
              <a:solidFill>
                <a:schemeClr val="tx1"/>
              </a:solidFill>
            </a:endParaRPr>
          </a:p>
        </p:txBody>
      </p:sp>
      <p:graphicFrame>
        <p:nvGraphicFramePr>
          <p:cNvPr id="121859" name="Object 2"/>
          <p:cNvGraphicFramePr>
            <a:graphicFrameLocks noChangeAspect="1"/>
          </p:cNvGraphicFramePr>
          <p:nvPr/>
        </p:nvGraphicFramePr>
        <p:xfrm>
          <a:off x="0" y="0"/>
          <a:ext cx="7056438" cy="5851525"/>
        </p:xfrm>
        <a:graphic>
          <a:graphicData uri="http://schemas.openxmlformats.org/presentationml/2006/ole">
            <mc:AlternateContent xmlns:mc="http://schemas.openxmlformats.org/markup-compatibility/2006">
              <mc:Choice xmlns:v="urn:schemas-microsoft-com:vml" Requires="v">
                <p:oleObj spid="_x0000_s121933" name="Document" r:id="rId4" imgW="7059168" imgH="5852160" progId="Word.Document.8">
                  <p:embed/>
                </p:oleObj>
              </mc:Choice>
              <mc:Fallback>
                <p:oleObj name="Document" r:id="rId4" imgW="7059168" imgH="585216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85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0"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21861"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fig05_10.c</a:t>
            </a:r>
            <a:r>
              <a:rPr lang="en-US" altLang="en-US" sz="1200"/>
              <a:t>    </a:t>
            </a:r>
            <a:endParaRPr lang="en-US" altLang="en-US"/>
          </a:p>
          <a:p>
            <a:pPr eaLnBrk="1" hangingPunct="1"/>
            <a:r>
              <a:rPr lang="en-US" altLang="en-US" sz="1600" b="0">
                <a:latin typeface="Times New Roman" panose="02020603050405020304" pitchFamily="18" charset="0"/>
              </a:rPr>
              <a:t>(1 of 4 )</a:t>
            </a:r>
          </a:p>
        </p:txBody>
      </p:sp>
      <p:sp>
        <p:nvSpPr>
          <p:cNvPr id="121862" name="Line 6"/>
          <p:cNvSpPr>
            <a:spLocks noChangeShapeType="1"/>
          </p:cNvSpPr>
          <p:nvPr/>
        </p:nvSpPr>
        <p:spPr bwMode="auto">
          <a:xfrm flipH="1" flipV="1">
            <a:off x="3429000" y="1600200"/>
            <a:ext cx="1524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955397" name="Text Box 5"/>
          <p:cNvSpPr txBox="1">
            <a:spLocks noChangeArrowheads="1"/>
          </p:cNvSpPr>
          <p:nvPr/>
        </p:nvSpPr>
        <p:spPr bwMode="auto">
          <a:xfrm>
            <a:off x="4572000" y="1444625"/>
            <a:ext cx="4343400" cy="646113"/>
          </a:xfrm>
          <a:prstGeom prst="rect">
            <a:avLst/>
          </a:prstGeom>
          <a:solidFill>
            <a:schemeClr val="accent3"/>
          </a:solidFill>
          <a:ln w="9525" algn="ctr">
            <a:solidFill>
              <a:schemeClr val="tx1"/>
            </a:solidFill>
            <a:miter lim="800000"/>
            <a:headEnd/>
            <a:tailEnd/>
          </a:ln>
          <a:effectLst/>
        </p:spPr>
        <p:txBody>
          <a:bodyPr>
            <a:spAutoFit/>
          </a:bodyPr>
          <a:lstStyle>
            <a:lvl1pPr marL="2286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1pPr>
            <a:lvl2pPr marL="742950" indent="-28575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2pPr>
            <a:lvl3pPr marL="11430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3pPr>
            <a:lvl4pPr marL="16002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4pPr>
            <a:lvl5pPr marL="2057400" indent="-228600">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defRPr/>
            </a:pPr>
            <a:r>
              <a:rPr lang="en-US" altLang="en-US" sz="1800" b="1" dirty="0" smtClean="0">
                <a:solidFill>
                  <a:schemeClr val="tx1"/>
                </a:solidFill>
                <a:latin typeface="Courier New" panose="02070309020205020404" pitchFamily="49" charset="0"/>
                <a:ea typeface="Times New Roman" panose="02020603050405020304" pitchFamily="18" charset="0"/>
                <a:cs typeface="AGaramond" pitchFamily="18" charset="0"/>
              </a:rPr>
              <a:t>enum</a:t>
            </a:r>
            <a:r>
              <a:rPr lang="en-US" altLang="en-US" sz="1800" dirty="0" smtClean="0">
                <a:solidFill>
                  <a:schemeClr val="tx1"/>
                </a:solidFill>
                <a:latin typeface="Times New Roman" panose="02020603050405020304" pitchFamily="18" charset="0"/>
                <a:ea typeface="Times New Roman" panose="02020603050405020304" pitchFamily="18" charset="0"/>
                <a:cs typeface="AGaramond" pitchFamily="18" charset="0"/>
              </a:rPr>
              <a:t> (enumeration) assigns numerical values to </a:t>
            </a:r>
            <a:r>
              <a:rPr lang="en-US" altLang="en-US" sz="1800" b="1" dirty="0" smtClean="0">
                <a:solidFill>
                  <a:schemeClr val="tx1"/>
                </a:solidFill>
                <a:latin typeface="Courier New" panose="02070309020205020404" pitchFamily="49" charset="0"/>
                <a:ea typeface="Times New Roman" panose="02020603050405020304" pitchFamily="18" charset="0"/>
                <a:cs typeface="AGaramond" pitchFamily="18" charset="0"/>
              </a:rPr>
              <a:t>CONTINUE</a:t>
            </a:r>
            <a:r>
              <a:rPr lang="en-US" altLang="en-US" sz="1800" dirty="0" smtClean="0">
                <a:solidFill>
                  <a:schemeClr val="tx1"/>
                </a:solidFill>
                <a:latin typeface="Times New Roman" panose="02020603050405020304" pitchFamily="18" charset="0"/>
                <a:ea typeface="Times New Roman" panose="02020603050405020304" pitchFamily="18" charset="0"/>
                <a:cs typeface="AGaramond" pitchFamily="18" charset="0"/>
              </a:rPr>
              <a:t>, </a:t>
            </a:r>
            <a:r>
              <a:rPr lang="en-US" altLang="en-US" sz="1800" b="1" dirty="0" smtClean="0">
                <a:solidFill>
                  <a:schemeClr val="tx1"/>
                </a:solidFill>
                <a:latin typeface="Courier New" panose="02070309020205020404" pitchFamily="49" charset="0"/>
                <a:ea typeface="Times New Roman" panose="02020603050405020304" pitchFamily="18" charset="0"/>
                <a:cs typeface="AGaramond" pitchFamily="18" charset="0"/>
              </a:rPr>
              <a:t>WON</a:t>
            </a:r>
            <a:r>
              <a:rPr lang="en-US" altLang="en-US" sz="1800" dirty="0" smtClean="0">
                <a:solidFill>
                  <a:schemeClr val="tx1"/>
                </a:solidFill>
                <a:latin typeface="Times New Roman" panose="02020603050405020304" pitchFamily="18" charset="0"/>
                <a:ea typeface="Times New Roman" panose="02020603050405020304" pitchFamily="18" charset="0"/>
                <a:cs typeface="AGaramond" pitchFamily="18" charset="0"/>
              </a:rPr>
              <a:t> and </a:t>
            </a:r>
            <a:r>
              <a:rPr lang="en-US" altLang="en-US" sz="1800" b="1" dirty="0" smtClean="0">
                <a:solidFill>
                  <a:schemeClr val="tx1"/>
                </a:solidFill>
                <a:latin typeface="Courier New" panose="02070309020205020404" pitchFamily="49" charset="0"/>
                <a:ea typeface="Times New Roman" panose="02020603050405020304" pitchFamily="18" charset="0"/>
                <a:cs typeface="AGaramond" pitchFamily="18" charset="0"/>
              </a:rPr>
              <a:t>LOST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8429E69C-7B15-4AA6-ABFE-68AB70ECDFEC}" type="slidenum">
              <a:rPr lang="en-US" altLang="en-US" sz="1200" smtClean="0">
                <a:solidFill>
                  <a:schemeClr val="tx1"/>
                </a:solidFill>
              </a:rPr>
              <a:pPr/>
              <a:t>62</a:t>
            </a:fld>
            <a:endParaRPr lang="en-US" altLang="en-US" sz="1200" smtClean="0">
              <a:solidFill>
                <a:schemeClr val="tx1"/>
              </a:solidFill>
            </a:endParaRPr>
          </a:p>
        </p:txBody>
      </p:sp>
      <p:graphicFrame>
        <p:nvGraphicFramePr>
          <p:cNvPr id="123907" name="Object 2"/>
          <p:cNvGraphicFramePr>
            <a:graphicFrameLocks noChangeAspect="1"/>
          </p:cNvGraphicFramePr>
          <p:nvPr/>
        </p:nvGraphicFramePr>
        <p:xfrm>
          <a:off x="0" y="0"/>
          <a:ext cx="7053263" cy="4589463"/>
        </p:xfrm>
        <a:graphic>
          <a:graphicData uri="http://schemas.openxmlformats.org/presentationml/2006/ole">
            <mc:AlternateContent xmlns:mc="http://schemas.openxmlformats.org/markup-compatibility/2006">
              <mc:Choice xmlns:v="urn:schemas-microsoft-com:vml" Requires="v">
                <p:oleObj spid="_x0000_s123979" name="Document" r:id="rId4" imgW="7056048" imgH="4591701" progId="Word.Document.8">
                  <p:embed/>
                </p:oleObj>
              </mc:Choice>
              <mc:Fallback>
                <p:oleObj name="Document" r:id="rId4" imgW="7056048" imgH="4591701"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3263" cy="458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08"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23909"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fig05_10.c</a:t>
            </a:r>
            <a:r>
              <a:rPr lang="en-US" altLang="en-US" sz="1200"/>
              <a:t>    </a:t>
            </a:r>
            <a:endParaRPr lang="en-US" altLang="en-US"/>
          </a:p>
          <a:p>
            <a:pPr eaLnBrk="1" hangingPunct="1"/>
            <a:r>
              <a:rPr lang="en-US" altLang="en-US" sz="1600" b="0">
                <a:latin typeface="Times New Roman" panose="02020603050405020304" pitchFamily="18" charset="0"/>
              </a:rPr>
              <a:t>(2 of 4 )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D6C7A2E-DFE6-47AF-942C-856645545C76}" type="slidenum">
              <a:rPr lang="en-US" altLang="en-US" sz="1200" smtClean="0">
                <a:solidFill>
                  <a:schemeClr val="tx1"/>
                </a:solidFill>
              </a:rPr>
              <a:pPr/>
              <a:t>63</a:t>
            </a:fld>
            <a:endParaRPr lang="en-US" altLang="en-US" sz="1200" smtClean="0">
              <a:solidFill>
                <a:schemeClr val="tx1"/>
              </a:solidFill>
            </a:endParaRPr>
          </a:p>
        </p:txBody>
      </p:sp>
      <p:graphicFrame>
        <p:nvGraphicFramePr>
          <p:cNvPr id="125955" name="Object 2"/>
          <p:cNvGraphicFramePr>
            <a:graphicFrameLocks noChangeAspect="1"/>
          </p:cNvGraphicFramePr>
          <p:nvPr/>
        </p:nvGraphicFramePr>
        <p:xfrm>
          <a:off x="0" y="0"/>
          <a:ext cx="7056438" cy="6278563"/>
        </p:xfrm>
        <a:graphic>
          <a:graphicData uri="http://schemas.openxmlformats.org/presentationml/2006/ole">
            <mc:AlternateContent xmlns:mc="http://schemas.openxmlformats.org/markup-compatibility/2006">
              <mc:Choice xmlns:v="urn:schemas-microsoft-com:vml" Requires="v">
                <p:oleObj spid="_x0000_s126027" name="Document" r:id="rId4" imgW="7059168" imgH="6278880" progId="Word.Document.8">
                  <p:embed/>
                </p:oleObj>
              </mc:Choice>
              <mc:Fallback>
                <p:oleObj name="Document" r:id="rId4" imgW="7059168" imgH="62788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27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56"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25957"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fig05_10.c</a:t>
            </a:r>
            <a:r>
              <a:rPr lang="en-US" altLang="en-US" sz="1200"/>
              <a:t>    </a:t>
            </a:r>
            <a:endParaRPr lang="en-US" altLang="en-US"/>
          </a:p>
          <a:p>
            <a:pPr eaLnBrk="1" hangingPunct="1"/>
            <a:r>
              <a:rPr lang="en-US" altLang="en-US" sz="1600" b="0">
                <a:latin typeface="Times New Roman" panose="02020603050405020304" pitchFamily="18" charset="0"/>
              </a:rPr>
              <a:t>(3 of 4 )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891ED32-1443-45AB-A97D-B2EA9A92B0A2}" type="slidenum">
              <a:rPr lang="en-US" altLang="en-US" sz="1200" smtClean="0">
                <a:solidFill>
                  <a:schemeClr val="tx1"/>
                </a:solidFill>
              </a:rPr>
              <a:pPr/>
              <a:t>64</a:t>
            </a:fld>
            <a:endParaRPr lang="en-US" altLang="en-US" sz="1200" smtClean="0">
              <a:solidFill>
                <a:schemeClr val="tx1"/>
              </a:solidFill>
            </a:endParaRPr>
          </a:p>
        </p:txBody>
      </p:sp>
      <p:graphicFrame>
        <p:nvGraphicFramePr>
          <p:cNvPr id="128003" name="Object 2"/>
          <p:cNvGraphicFramePr>
            <a:graphicFrameLocks noChangeAspect="1"/>
          </p:cNvGraphicFramePr>
          <p:nvPr/>
        </p:nvGraphicFramePr>
        <p:xfrm>
          <a:off x="0" y="0"/>
          <a:ext cx="7056438" cy="3959225"/>
        </p:xfrm>
        <a:graphic>
          <a:graphicData uri="http://schemas.openxmlformats.org/presentationml/2006/ole">
            <mc:AlternateContent xmlns:mc="http://schemas.openxmlformats.org/markup-compatibility/2006">
              <mc:Choice xmlns:v="urn:schemas-microsoft-com:vml" Requires="v">
                <p:oleObj spid="_x0000_s128075" name="Document" r:id="rId4" imgW="7059168" imgH="3959352" progId="Word.Document.8">
                  <p:embed/>
                </p:oleObj>
              </mc:Choice>
              <mc:Fallback>
                <p:oleObj name="Document" r:id="rId4" imgW="7059168" imgH="395935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3959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4"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28005"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fig05_10.c</a:t>
            </a:r>
            <a:r>
              <a:rPr lang="en-US" altLang="en-US" sz="1200"/>
              <a:t>    </a:t>
            </a:r>
            <a:endParaRPr lang="en-US" altLang="en-US"/>
          </a:p>
          <a:p>
            <a:pPr eaLnBrk="1" hangingPunct="1"/>
            <a:r>
              <a:rPr lang="en-US" altLang="en-US" sz="1600" b="0">
                <a:latin typeface="Times New Roman" panose="02020603050405020304" pitchFamily="18" charset="0"/>
              </a:rPr>
              <a:t>(4 of 4 )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ABF2AC0B-2FF0-4BBF-B73A-4FCF97CA602A}" type="slidenum">
              <a:rPr lang="en-US" altLang="en-US" sz="1200" smtClean="0">
                <a:solidFill>
                  <a:schemeClr val="tx1"/>
                </a:solidFill>
              </a:rPr>
              <a:pPr/>
              <a:t>65</a:t>
            </a:fld>
            <a:endParaRPr lang="en-US" altLang="en-US" sz="1200" smtClean="0">
              <a:solidFill>
                <a:schemeClr val="tx1"/>
              </a:solidFill>
            </a:endParaRPr>
          </a:p>
        </p:txBody>
      </p:sp>
      <p:graphicFrame>
        <p:nvGraphicFramePr>
          <p:cNvPr id="130051" name="Object 2"/>
          <p:cNvGraphicFramePr>
            <a:graphicFrameLocks noChangeAspect="1"/>
          </p:cNvGraphicFramePr>
          <p:nvPr/>
        </p:nvGraphicFramePr>
        <p:xfrm>
          <a:off x="0" y="0"/>
          <a:ext cx="7056438" cy="4016375"/>
        </p:xfrm>
        <a:graphic>
          <a:graphicData uri="http://schemas.openxmlformats.org/presentationml/2006/ole">
            <mc:AlternateContent xmlns:mc="http://schemas.openxmlformats.org/markup-compatibility/2006">
              <mc:Choice xmlns:v="urn:schemas-microsoft-com:vml" Requires="v">
                <p:oleObj spid="_x0000_s130123" name="Document" r:id="rId4" imgW="7059168" imgH="4017264" progId="Word.Document.8">
                  <p:embed/>
                </p:oleObj>
              </mc:Choice>
              <mc:Fallback>
                <p:oleObj name="Document" r:id="rId4" imgW="7059168" imgH="4017264"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401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2"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30053" name="Rectangle 4"/>
          <p:cNvSpPr>
            <a:spLocks noChangeArrowheads="1"/>
          </p:cNvSpPr>
          <p:nvPr/>
        </p:nvSpPr>
        <p:spPr bwMode="auto">
          <a:xfrm>
            <a:off x="7162800" y="1068388"/>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fig05_11.c</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2C951DB3-010F-49E0-9DE8-4C72FA7CDBB6}" type="slidenum">
              <a:rPr lang="en-US" altLang="en-US" sz="1200" b="0" smtClean="0">
                <a:solidFill>
                  <a:schemeClr val="tx1"/>
                </a:solidFill>
                <a:latin typeface="Arial" panose="020B0604020202020204" pitchFamily="34" charset="0"/>
              </a:rPr>
              <a:pPr>
                <a:spcAft>
                  <a:spcPct val="0"/>
                </a:spcAft>
                <a:buClrTx/>
                <a:buFontTx/>
                <a:buNone/>
              </a:pPr>
              <a:t>66</a:t>
            </a:fld>
            <a:endParaRPr lang="en-US" altLang="en-US" sz="1200" b="0" smtClean="0">
              <a:solidFill>
                <a:schemeClr val="tx1"/>
              </a:solidFill>
              <a:latin typeface="Arial" panose="020B0604020202020204" pitchFamily="34" charset="0"/>
            </a:endParaRPr>
          </a:p>
        </p:txBody>
      </p:sp>
      <p:sp>
        <p:nvSpPr>
          <p:cNvPr id="136195" name="Rectangle 2"/>
          <p:cNvSpPr>
            <a:spLocks noGrp="1" noChangeArrowheads="1"/>
          </p:cNvSpPr>
          <p:nvPr>
            <p:ph type="title"/>
          </p:nvPr>
        </p:nvSpPr>
        <p:spPr/>
        <p:txBody>
          <a:bodyPr/>
          <a:lstStyle/>
          <a:p>
            <a:pPr eaLnBrk="1" hangingPunct="1"/>
            <a:r>
              <a:rPr lang="en-US" altLang="en-US" smtClean="0"/>
              <a:t>5.12 Storage Classes</a:t>
            </a:r>
          </a:p>
        </p:txBody>
      </p:sp>
      <p:sp>
        <p:nvSpPr>
          <p:cNvPr id="5" name="Rectangle 4"/>
          <p:cNvSpPr/>
          <p:nvPr/>
        </p:nvSpPr>
        <p:spPr>
          <a:xfrm>
            <a:off x="609600" y="1279525"/>
            <a:ext cx="7315200" cy="1446550"/>
          </a:xfrm>
          <a:prstGeom prst="rect">
            <a:avLst/>
          </a:prstGeom>
        </p:spPr>
        <p:txBody>
          <a:bodyPr>
            <a:spAutoFit/>
          </a:bodyPr>
          <a:lstStyle/>
          <a:p>
            <a:pPr>
              <a:defRPr/>
            </a:pPr>
            <a:r>
              <a:rPr lang="en-US" sz="2200" b="1" dirty="0">
                <a:solidFill>
                  <a:schemeClr val="tx1"/>
                </a:solidFill>
                <a:latin typeface="+mn-lt"/>
              </a:rPr>
              <a:t>Every variable in C programming has two properties: </a:t>
            </a:r>
            <a:endParaRPr lang="tr-TR" sz="2200" b="1" dirty="0" smtClean="0">
              <a:solidFill>
                <a:schemeClr val="tx1"/>
              </a:solidFill>
              <a:latin typeface="+mn-lt"/>
            </a:endParaRPr>
          </a:p>
          <a:p>
            <a:pPr>
              <a:defRPr/>
            </a:pPr>
            <a:r>
              <a:rPr lang="en-US" sz="2200" b="1" dirty="0" smtClean="0">
                <a:solidFill>
                  <a:schemeClr val="tx1"/>
                </a:solidFill>
                <a:latin typeface="+mn-lt"/>
              </a:rPr>
              <a:t>type </a:t>
            </a:r>
            <a:r>
              <a:rPr lang="en-US" sz="2200" b="1" dirty="0">
                <a:solidFill>
                  <a:schemeClr val="tx1"/>
                </a:solidFill>
                <a:latin typeface="+mn-lt"/>
              </a:rPr>
              <a:t>and storage class.</a:t>
            </a:r>
            <a:endParaRPr lang="tr-TR" sz="2200" b="1" dirty="0">
              <a:solidFill>
                <a:schemeClr val="tx1"/>
              </a:solidFill>
              <a:latin typeface="+mn-lt"/>
            </a:endParaRPr>
          </a:p>
          <a:p>
            <a:pPr>
              <a:defRPr/>
            </a:pPr>
            <a:endParaRPr lang="en-US" sz="2200" dirty="0">
              <a:solidFill>
                <a:schemeClr val="tx1"/>
              </a:solidFill>
              <a:latin typeface="+mn-lt"/>
            </a:endParaRPr>
          </a:p>
          <a:p>
            <a:pPr>
              <a:defRPr/>
            </a:pPr>
            <a:r>
              <a:rPr lang="tr-TR" sz="2200" dirty="0">
                <a:solidFill>
                  <a:schemeClr val="tx1"/>
                </a:solidFill>
                <a:latin typeface="+mn-lt"/>
              </a:rPr>
              <a:t>S</a:t>
            </a:r>
            <a:r>
              <a:rPr lang="en-US" sz="2200" dirty="0" err="1">
                <a:solidFill>
                  <a:schemeClr val="tx1"/>
                </a:solidFill>
                <a:latin typeface="+mn-lt"/>
              </a:rPr>
              <a:t>torage</a:t>
            </a:r>
            <a:r>
              <a:rPr lang="en-US" sz="2200" dirty="0">
                <a:solidFill>
                  <a:schemeClr val="tx1"/>
                </a:solidFill>
                <a:latin typeface="+mn-lt"/>
              </a:rPr>
              <a:t> class determines the </a:t>
            </a:r>
            <a:r>
              <a:rPr lang="en-US" sz="2200" b="1" dirty="0">
                <a:solidFill>
                  <a:schemeClr val="tx1"/>
                </a:solidFill>
                <a:latin typeface="+mn-lt"/>
              </a:rPr>
              <a:t>scope and lifetime </a:t>
            </a:r>
            <a:r>
              <a:rPr lang="en-US" sz="2200" dirty="0">
                <a:solidFill>
                  <a:schemeClr val="tx1"/>
                </a:solidFill>
                <a:latin typeface="+mn-lt"/>
              </a:rPr>
              <a:t>of a variable.</a:t>
            </a:r>
            <a:endParaRPr lang="tr-TR" sz="2200" dirty="0">
              <a:solidFill>
                <a:schemeClr val="tx1"/>
              </a:solidFill>
              <a:latin typeface="+mn-l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3"/>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7EA44233-D7D8-43EE-9A57-CF5F12544745}" type="slidenum">
              <a:rPr lang="en-US" altLang="en-US" sz="1200" smtClean="0">
                <a:solidFill>
                  <a:schemeClr val="tx1"/>
                </a:solidFill>
              </a:rPr>
              <a:pPr/>
              <a:t>67</a:t>
            </a:fld>
            <a:endParaRPr lang="en-US" altLang="en-US" sz="1200" smtClean="0">
              <a:solidFill>
                <a:schemeClr val="tx1"/>
              </a:solidFill>
            </a:endParaRPr>
          </a:p>
        </p:txBody>
      </p:sp>
      <p:sp>
        <p:nvSpPr>
          <p:cNvPr id="5" name="Rectangle 4"/>
          <p:cNvSpPr/>
          <p:nvPr/>
        </p:nvSpPr>
        <p:spPr>
          <a:xfrm>
            <a:off x="304800" y="609600"/>
            <a:ext cx="8534400" cy="5386388"/>
          </a:xfrm>
          <a:prstGeom prst="rect">
            <a:avLst/>
          </a:prstGeom>
        </p:spPr>
        <p:txBody>
          <a:bodyPr>
            <a:spAutoFit/>
          </a:bodyPr>
          <a:lstStyle/>
          <a:p>
            <a:pPr>
              <a:defRPr/>
            </a:pPr>
            <a:r>
              <a:rPr lang="en-US" sz="2400" b="1" dirty="0">
                <a:solidFill>
                  <a:schemeClr val="tx1"/>
                </a:solidFill>
                <a:latin typeface="+mn-lt"/>
              </a:rPr>
              <a:t>Local Variable</a:t>
            </a:r>
          </a:p>
          <a:p>
            <a:pPr>
              <a:defRPr/>
            </a:pPr>
            <a:r>
              <a:rPr lang="en-US" sz="2000" dirty="0">
                <a:solidFill>
                  <a:schemeClr val="tx1"/>
                </a:solidFill>
                <a:latin typeface="+mn-lt"/>
              </a:rPr>
              <a:t>The variables declared inside the function are </a:t>
            </a:r>
            <a:r>
              <a:rPr lang="en-US" sz="2000" b="1" dirty="0">
                <a:solidFill>
                  <a:schemeClr val="tx1"/>
                </a:solidFill>
                <a:latin typeface="+mn-lt"/>
              </a:rPr>
              <a:t>automatic or local variables</a:t>
            </a:r>
            <a:r>
              <a:rPr lang="en-US" sz="2000" dirty="0">
                <a:solidFill>
                  <a:schemeClr val="tx1"/>
                </a:solidFill>
                <a:latin typeface="+mn-lt"/>
              </a:rPr>
              <a:t>.</a:t>
            </a:r>
          </a:p>
          <a:p>
            <a:pPr>
              <a:defRPr/>
            </a:pPr>
            <a:endParaRPr lang="en-US" sz="2000" dirty="0">
              <a:solidFill>
                <a:schemeClr val="tx1"/>
              </a:solidFill>
              <a:latin typeface="+mn-lt"/>
            </a:endParaRPr>
          </a:p>
          <a:p>
            <a:pPr>
              <a:defRPr/>
            </a:pPr>
            <a:r>
              <a:rPr lang="en-US" sz="2000" dirty="0">
                <a:solidFill>
                  <a:schemeClr val="tx1"/>
                </a:solidFill>
                <a:latin typeface="+mn-lt"/>
              </a:rPr>
              <a:t>The local variables exist only inside the function in which it is declared. When the function exits, the local variables are destroyed.</a:t>
            </a:r>
          </a:p>
          <a:p>
            <a:pPr>
              <a:defRPr/>
            </a:pPr>
            <a:endParaRPr lang="en-US" sz="2000" dirty="0">
              <a:solidFill>
                <a:schemeClr val="tx1"/>
              </a:solidFill>
              <a:latin typeface="+mn-lt"/>
            </a:endParaRPr>
          </a:p>
          <a:p>
            <a:pPr>
              <a:defRPr/>
            </a:pPr>
            <a:r>
              <a:rPr lang="en-US" sz="2000" b="1" dirty="0" err="1">
                <a:solidFill>
                  <a:schemeClr val="tx1"/>
                </a:solidFill>
                <a:latin typeface="+mn-lt"/>
              </a:rPr>
              <a:t>int</a:t>
            </a:r>
            <a:r>
              <a:rPr lang="en-US" sz="2000" b="1" dirty="0">
                <a:solidFill>
                  <a:schemeClr val="tx1"/>
                </a:solidFill>
                <a:latin typeface="+mn-lt"/>
              </a:rPr>
              <a:t> main() {</a:t>
            </a:r>
          </a:p>
          <a:p>
            <a:pPr>
              <a:defRPr/>
            </a:pPr>
            <a:r>
              <a:rPr lang="en-US" sz="2000" b="1" dirty="0">
                <a:solidFill>
                  <a:schemeClr val="tx1"/>
                </a:solidFill>
                <a:latin typeface="+mn-lt"/>
              </a:rPr>
              <a:t>    </a:t>
            </a:r>
            <a:r>
              <a:rPr lang="en-US" sz="2000" b="1" dirty="0" err="1">
                <a:solidFill>
                  <a:schemeClr val="tx1"/>
                </a:solidFill>
                <a:latin typeface="+mn-lt"/>
              </a:rPr>
              <a:t>int</a:t>
            </a:r>
            <a:r>
              <a:rPr lang="en-US" sz="2000" b="1" dirty="0">
                <a:solidFill>
                  <a:schemeClr val="tx1"/>
                </a:solidFill>
                <a:latin typeface="+mn-lt"/>
              </a:rPr>
              <a:t> n; // n is a local variable to main() function</a:t>
            </a:r>
          </a:p>
          <a:p>
            <a:pPr>
              <a:defRPr/>
            </a:pPr>
            <a:r>
              <a:rPr lang="en-US" sz="2000" b="1" dirty="0">
                <a:solidFill>
                  <a:schemeClr val="tx1"/>
                </a:solidFill>
                <a:latin typeface="+mn-lt"/>
              </a:rPr>
              <a:t>    ... .. ...</a:t>
            </a:r>
          </a:p>
          <a:p>
            <a:pPr>
              <a:defRPr/>
            </a:pPr>
            <a:r>
              <a:rPr lang="en-US" sz="2000" b="1" dirty="0">
                <a:solidFill>
                  <a:schemeClr val="tx1"/>
                </a:solidFill>
                <a:latin typeface="+mn-lt"/>
              </a:rPr>
              <a:t>}</a:t>
            </a:r>
          </a:p>
          <a:p>
            <a:pPr>
              <a:defRPr/>
            </a:pPr>
            <a:endParaRPr lang="en-US" sz="2000" b="1" dirty="0">
              <a:solidFill>
                <a:schemeClr val="tx1"/>
              </a:solidFill>
              <a:latin typeface="+mn-lt"/>
            </a:endParaRPr>
          </a:p>
          <a:p>
            <a:pPr>
              <a:defRPr/>
            </a:pPr>
            <a:r>
              <a:rPr lang="en-US" sz="2000" b="1" dirty="0">
                <a:solidFill>
                  <a:schemeClr val="tx1"/>
                </a:solidFill>
                <a:latin typeface="+mn-lt"/>
              </a:rPr>
              <a:t>void </a:t>
            </a:r>
            <a:r>
              <a:rPr lang="en-US" sz="2000" b="1" dirty="0" err="1">
                <a:solidFill>
                  <a:schemeClr val="tx1"/>
                </a:solidFill>
                <a:latin typeface="+mn-lt"/>
              </a:rPr>
              <a:t>func</a:t>
            </a:r>
            <a:r>
              <a:rPr lang="en-US" sz="2000" b="1" dirty="0">
                <a:solidFill>
                  <a:schemeClr val="tx1"/>
                </a:solidFill>
                <a:latin typeface="+mn-lt"/>
              </a:rPr>
              <a:t>() {</a:t>
            </a:r>
          </a:p>
          <a:p>
            <a:pPr>
              <a:defRPr/>
            </a:pPr>
            <a:r>
              <a:rPr lang="en-US" sz="2000" b="1" dirty="0">
                <a:solidFill>
                  <a:schemeClr val="tx1"/>
                </a:solidFill>
                <a:latin typeface="+mn-lt"/>
              </a:rPr>
              <a:t>   </a:t>
            </a:r>
            <a:r>
              <a:rPr lang="en-US" sz="2000" b="1" dirty="0" err="1">
                <a:solidFill>
                  <a:schemeClr val="tx1"/>
                </a:solidFill>
                <a:latin typeface="+mn-lt"/>
              </a:rPr>
              <a:t>int</a:t>
            </a:r>
            <a:r>
              <a:rPr lang="en-US" sz="2000" b="1" dirty="0">
                <a:solidFill>
                  <a:schemeClr val="tx1"/>
                </a:solidFill>
                <a:latin typeface="+mn-lt"/>
              </a:rPr>
              <a:t> n1; // n1 is local to </a:t>
            </a:r>
            <a:r>
              <a:rPr lang="en-US" sz="2000" b="1" dirty="0" err="1">
                <a:solidFill>
                  <a:schemeClr val="tx1"/>
                </a:solidFill>
                <a:latin typeface="+mn-lt"/>
              </a:rPr>
              <a:t>func</a:t>
            </a:r>
            <a:r>
              <a:rPr lang="en-US" sz="2000" b="1" dirty="0">
                <a:solidFill>
                  <a:schemeClr val="tx1"/>
                </a:solidFill>
                <a:latin typeface="+mn-lt"/>
              </a:rPr>
              <a:t>() function</a:t>
            </a:r>
          </a:p>
          <a:p>
            <a:pPr>
              <a:defRPr/>
            </a:pPr>
            <a:r>
              <a:rPr lang="en-US" sz="2000" b="1" dirty="0">
                <a:solidFill>
                  <a:schemeClr val="tx1"/>
                </a:solidFill>
                <a:latin typeface="+mn-lt"/>
              </a:rPr>
              <a:t>}</a:t>
            </a:r>
            <a:endParaRPr lang="tr-TR" sz="2000" b="1" dirty="0">
              <a:solidFill>
                <a:schemeClr val="tx1"/>
              </a:solidFill>
              <a:latin typeface="+mn-lt"/>
            </a:endParaRPr>
          </a:p>
          <a:p>
            <a:pPr>
              <a:defRPr/>
            </a:pPr>
            <a:endParaRPr lang="en-US" sz="2000" dirty="0">
              <a:solidFill>
                <a:schemeClr val="tx1"/>
              </a:solidFill>
              <a:latin typeface="+mn-lt"/>
            </a:endParaRPr>
          </a:p>
          <a:p>
            <a:pPr>
              <a:defRPr/>
            </a:pPr>
            <a:r>
              <a:rPr lang="en-US" sz="2000" dirty="0">
                <a:solidFill>
                  <a:schemeClr val="tx1"/>
                </a:solidFill>
                <a:latin typeface="+mn-lt"/>
              </a:rPr>
              <a:t>In the above code, n1 is destroyed when </a:t>
            </a:r>
            <a:r>
              <a:rPr lang="en-US" sz="2000" dirty="0" err="1">
                <a:solidFill>
                  <a:schemeClr val="tx1"/>
                </a:solidFill>
                <a:latin typeface="+mn-lt"/>
              </a:rPr>
              <a:t>func</a:t>
            </a:r>
            <a:r>
              <a:rPr lang="en-US" sz="2000" dirty="0">
                <a:solidFill>
                  <a:schemeClr val="tx1"/>
                </a:solidFill>
                <a:latin typeface="+mn-lt"/>
              </a:rPr>
              <a:t>() exits. Likewise, n gets destroyed when main() exits.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3"/>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48E680E-0C0F-4B21-8680-CC60CDD9E78A}" type="slidenum">
              <a:rPr lang="en-US" altLang="en-US" sz="1200" smtClean="0">
                <a:solidFill>
                  <a:schemeClr val="tx1"/>
                </a:solidFill>
              </a:rPr>
              <a:pPr/>
              <a:t>68</a:t>
            </a:fld>
            <a:endParaRPr lang="en-US" altLang="en-US" sz="1200" smtClean="0">
              <a:solidFill>
                <a:schemeClr val="tx1"/>
              </a:solidFill>
            </a:endParaRPr>
          </a:p>
        </p:txBody>
      </p:sp>
      <p:sp>
        <p:nvSpPr>
          <p:cNvPr id="5" name="Rectangle 4"/>
          <p:cNvSpPr/>
          <p:nvPr/>
        </p:nvSpPr>
        <p:spPr>
          <a:xfrm>
            <a:off x="381000" y="476250"/>
            <a:ext cx="8534400" cy="1077913"/>
          </a:xfrm>
          <a:prstGeom prst="rect">
            <a:avLst/>
          </a:prstGeom>
        </p:spPr>
        <p:txBody>
          <a:bodyPr>
            <a:spAutoFit/>
          </a:bodyPr>
          <a:lstStyle/>
          <a:p>
            <a:pPr>
              <a:defRPr/>
            </a:pPr>
            <a:r>
              <a:rPr lang="en-US" sz="2400" b="1" dirty="0">
                <a:solidFill>
                  <a:schemeClr val="tx1"/>
                </a:solidFill>
                <a:latin typeface="+mn-lt"/>
              </a:rPr>
              <a:t>Global Variable</a:t>
            </a:r>
          </a:p>
          <a:p>
            <a:pPr>
              <a:defRPr/>
            </a:pPr>
            <a:r>
              <a:rPr lang="en-US" sz="2000" dirty="0">
                <a:solidFill>
                  <a:schemeClr val="tx1"/>
                </a:solidFill>
                <a:latin typeface="+mn-lt"/>
              </a:rPr>
              <a:t>Variables that are declared outside of all functions are known as </a:t>
            </a:r>
            <a:r>
              <a:rPr lang="tr-TR" sz="2000" dirty="0">
                <a:solidFill>
                  <a:schemeClr val="tx1"/>
                </a:solidFill>
                <a:latin typeface="+mn-lt"/>
              </a:rPr>
              <a:t>global</a:t>
            </a:r>
            <a:r>
              <a:rPr lang="en-US" sz="2000" dirty="0">
                <a:solidFill>
                  <a:schemeClr val="tx1"/>
                </a:solidFill>
                <a:latin typeface="+mn-lt"/>
              </a:rPr>
              <a:t> variables. </a:t>
            </a:r>
            <a:r>
              <a:rPr lang="tr-TR" sz="2000" dirty="0">
                <a:solidFill>
                  <a:schemeClr val="tx1"/>
                </a:solidFill>
                <a:latin typeface="+mn-lt"/>
              </a:rPr>
              <a:t>G</a:t>
            </a:r>
            <a:r>
              <a:rPr lang="en-US" sz="2000" dirty="0" err="1">
                <a:solidFill>
                  <a:schemeClr val="tx1"/>
                </a:solidFill>
                <a:latin typeface="+mn-lt"/>
              </a:rPr>
              <a:t>lobal</a:t>
            </a:r>
            <a:r>
              <a:rPr lang="en-US" sz="2000" dirty="0">
                <a:solidFill>
                  <a:schemeClr val="tx1"/>
                </a:solidFill>
                <a:latin typeface="+mn-lt"/>
              </a:rPr>
              <a:t> variables are accessible to any function.</a:t>
            </a:r>
          </a:p>
        </p:txBody>
      </p:sp>
      <p:sp>
        <p:nvSpPr>
          <p:cNvPr id="3" name="Rectangle 2"/>
          <p:cNvSpPr/>
          <p:nvPr/>
        </p:nvSpPr>
        <p:spPr>
          <a:xfrm>
            <a:off x="381000" y="1828800"/>
            <a:ext cx="8224838" cy="3786188"/>
          </a:xfrm>
          <a:prstGeom prst="rect">
            <a:avLst/>
          </a:prstGeom>
        </p:spPr>
        <p:txBody>
          <a:bodyPr>
            <a:spAutoFit/>
          </a:bodyPr>
          <a:lstStyle/>
          <a:p>
            <a:pPr>
              <a:defRPr/>
            </a:pPr>
            <a:r>
              <a:rPr lang="tr-TR" sz="2000" b="1" dirty="0">
                <a:solidFill>
                  <a:schemeClr val="tx1"/>
                </a:solidFill>
                <a:latin typeface="+mn-lt"/>
              </a:rPr>
              <a:t>#</a:t>
            </a:r>
            <a:r>
              <a:rPr lang="tr-TR" sz="2000" b="1" dirty="0" err="1">
                <a:solidFill>
                  <a:schemeClr val="tx1"/>
                </a:solidFill>
                <a:latin typeface="+mn-lt"/>
              </a:rPr>
              <a:t>include</a:t>
            </a:r>
            <a:r>
              <a:rPr lang="tr-TR" sz="2000" b="1" dirty="0">
                <a:solidFill>
                  <a:schemeClr val="tx1"/>
                </a:solidFill>
                <a:latin typeface="+mn-lt"/>
              </a:rPr>
              <a:t> &lt;</a:t>
            </a:r>
            <a:r>
              <a:rPr lang="tr-TR" sz="2000" b="1" dirty="0" err="1">
                <a:solidFill>
                  <a:schemeClr val="tx1"/>
                </a:solidFill>
                <a:latin typeface="+mn-lt"/>
              </a:rPr>
              <a:t>stdio.h</a:t>
            </a:r>
            <a:r>
              <a:rPr lang="tr-TR" sz="2000" b="1" dirty="0">
                <a:solidFill>
                  <a:schemeClr val="tx1"/>
                </a:solidFill>
                <a:latin typeface="+mn-lt"/>
              </a:rPr>
              <a:t>&gt;</a:t>
            </a:r>
          </a:p>
          <a:p>
            <a:pPr>
              <a:defRPr/>
            </a:pPr>
            <a:r>
              <a:rPr lang="tr-TR" sz="2000" b="1" dirty="0" err="1">
                <a:solidFill>
                  <a:schemeClr val="tx1"/>
                </a:solidFill>
                <a:latin typeface="+mn-lt"/>
              </a:rPr>
              <a:t>void</a:t>
            </a:r>
            <a:r>
              <a:rPr lang="tr-TR" sz="2000" b="1" dirty="0">
                <a:solidFill>
                  <a:schemeClr val="tx1"/>
                </a:solidFill>
                <a:latin typeface="+mn-lt"/>
              </a:rPr>
              <a:t> </a:t>
            </a:r>
            <a:r>
              <a:rPr lang="tr-TR" sz="2000" b="1" dirty="0" err="1">
                <a:solidFill>
                  <a:schemeClr val="tx1"/>
                </a:solidFill>
                <a:latin typeface="+mn-lt"/>
              </a:rPr>
              <a:t>display</a:t>
            </a:r>
            <a:r>
              <a:rPr lang="tr-TR" sz="2000" b="1" dirty="0">
                <a:solidFill>
                  <a:schemeClr val="tx1"/>
                </a:solidFill>
                <a:latin typeface="+mn-lt"/>
              </a:rPr>
              <a:t>(); </a:t>
            </a:r>
          </a:p>
          <a:p>
            <a:pPr>
              <a:defRPr/>
            </a:pPr>
            <a:r>
              <a:rPr lang="tr-TR" sz="2000" b="1" dirty="0" err="1">
                <a:solidFill>
                  <a:schemeClr val="tx1"/>
                </a:solidFill>
                <a:latin typeface="+mn-lt"/>
              </a:rPr>
              <a:t>int</a:t>
            </a:r>
            <a:r>
              <a:rPr lang="tr-TR" sz="2000" b="1" dirty="0">
                <a:solidFill>
                  <a:schemeClr val="tx1"/>
                </a:solidFill>
                <a:latin typeface="+mn-lt"/>
              </a:rPr>
              <a:t> n = 5;  </a:t>
            </a:r>
            <a:r>
              <a:rPr lang="tr-TR" sz="2000" dirty="0">
                <a:solidFill>
                  <a:schemeClr val="tx1"/>
                </a:solidFill>
                <a:latin typeface="+mn-lt"/>
              </a:rPr>
              <a:t>// global </a:t>
            </a:r>
            <a:r>
              <a:rPr lang="tr-TR" sz="2000" dirty="0" err="1">
                <a:solidFill>
                  <a:schemeClr val="tx1"/>
                </a:solidFill>
                <a:latin typeface="+mn-lt"/>
              </a:rPr>
              <a:t>variable</a:t>
            </a:r>
            <a:endParaRPr lang="tr-TR" sz="2000" dirty="0">
              <a:solidFill>
                <a:schemeClr val="tx1"/>
              </a:solidFill>
              <a:latin typeface="+mn-lt"/>
            </a:endParaRPr>
          </a:p>
          <a:p>
            <a:pPr>
              <a:defRPr/>
            </a:pPr>
            <a:endParaRPr lang="tr-TR" sz="2000" b="1" dirty="0">
              <a:solidFill>
                <a:schemeClr val="tx1"/>
              </a:solidFill>
              <a:latin typeface="+mn-lt"/>
            </a:endParaRPr>
          </a:p>
          <a:p>
            <a:pPr>
              <a:defRPr/>
            </a:pPr>
            <a:r>
              <a:rPr lang="tr-TR" sz="2000" b="1" dirty="0" err="1">
                <a:solidFill>
                  <a:schemeClr val="tx1"/>
                </a:solidFill>
                <a:latin typeface="+mn-lt"/>
              </a:rPr>
              <a:t>int</a:t>
            </a:r>
            <a:r>
              <a:rPr lang="tr-TR" sz="2000" b="1" dirty="0">
                <a:solidFill>
                  <a:schemeClr val="tx1"/>
                </a:solidFill>
                <a:latin typeface="+mn-lt"/>
              </a:rPr>
              <a:t> main() {    </a:t>
            </a:r>
          </a:p>
          <a:p>
            <a:pPr>
              <a:defRPr/>
            </a:pPr>
            <a:r>
              <a:rPr lang="tr-TR" sz="2000" b="1" dirty="0">
                <a:solidFill>
                  <a:schemeClr val="tx1"/>
                </a:solidFill>
                <a:latin typeface="+mn-lt"/>
              </a:rPr>
              <a:t>  ++n;     </a:t>
            </a:r>
            <a:r>
              <a:rPr lang="tr-TR" sz="2000" dirty="0">
                <a:solidFill>
                  <a:schemeClr val="tx1"/>
                </a:solidFill>
                <a:latin typeface="+mn-lt"/>
              </a:rPr>
              <a:t>// </a:t>
            </a:r>
            <a:r>
              <a:rPr lang="tr-TR" sz="2000" dirty="0" err="1">
                <a:solidFill>
                  <a:schemeClr val="tx1"/>
                </a:solidFill>
                <a:latin typeface="+mn-lt"/>
              </a:rPr>
              <a:t>variable</a:t>
            </a:r>
            <a:r>
              <a:rPr lang="tr-TR" sz="2000" dirty="0">
                <a:solidFill>
                  <a:schemeClr val="tx1"/>
                </a:solidFill>
                <a:latin typeface="+mn-lt"/>
              </a:rPr>
              <a:t> n is not </a:t>
            </a:r>
            <a:r>
              <a:rPr lang="tr-TR" sz="2000" dirty="0" err="1">
                <a:solidFill>
                  <a:schemeClr val="tx1"/>
                </a:solidFill>
                <a:latin typeface="+mn-lt"/>
              </a:rPr>
              <a:t>declared</a:t>
            </a:r>
            <a:r>
              <a:rPr lang="tr-TR" sz="2000" dirty="0">
                <a:solidFill>
                  <a:schemeClr val="tx1"/>
                </a:solidFill>
                <a:latin typeface="+mn-lt"/>
              </a:rPr>
              <a:t> in </a:t>
            </a:r>
            <a:r>
              <a:rPr lang="tr-TR" sz="2000" dirty="0" err="1">
                <a:solidFill>
                  <a:schemeClr val="tx1"/>
                </a:solidFill>
                <a:latin typeface="+mn-lt"/>
              </a:rPr>
              <a:t>the</a:t>
            </a:r>
            <a:r>
              <a:rPr lang="tr-TR" sz="2000" dirty="0">
                <a:solidFill>
                  <a:schemeClr val="tx1"/>
                </a:solidFill>
                <a:latin typeface="+mn-lt"/>
              </a:rPr>
              <a:t> main() </a:t>
            </a:r>
            <a:r>
              <a:rPr lang="tr-TR" sz="2000" dirty="0" err="1">
                <a:solidFill>
                  <a:schemeClr val="tx1"/>
                </a:solidFill>
                <a:latin typeface="+mn-lt"/>
              </a:rPr>
              <a:t>function</a:t>
            </a:r>
            <a:r>
              <a:rPr lang="tr-TR" sz="2000" dirty="0">
                <a:solidFill>
                  <a:schemeClr val="tx1"/>
                </a:solidFill>
                <a:latin typeface="+mn-lt"/>
              </a:rPr>
              <a:t>  </a:t>
            </a:r>
          </a:p>
          <a:p>
            <a:pPr>
              <a:defRPr/>
            </a:pPr>
            <a:r>
              <a:rPr lang="tr-TR" sz="2000" b="1" dirty="0">
                <a:solidFill>
                  <a:schemeClr val="tx1"/>
                </a:solidFill>
                <a:latin typeface="+mn-lt"/>
              </a:rPr>
              <a:t>  </a:t>
            </a:r>
            <a:r>
              <a:rPr lang="tr-TR" sz="2000" b="1" dirty="0" err="1">
                <a:solidFill>
                  <a:schemeClr val="tx1"/>
                </a:solidFill>
                <a:latin typeface="+mn-lt"/>
              </a:rPr>
              <a:t>display</a:t>
            </a:r>
            <a:r>
              <a:rPr lang="tr-TR" sz="2000" b="1" dirty="0">
                <a:solidFill>
                  <a:schemeClr val="tx1"/>
                </a:solidFill>
                <a:latin typeface="+mn-lt"/>
              </a:rPr>
              <a:t>();    </a:t>
            </a:r>
          </a:p>
          <a:p>
            <a:pPr>
              <a:defRPr/>
            </a:pPr>
            <a:r>
              <a:rPr lang="tr-TR" sz="2000" b="1" dirty="0">
                <a:solidFill>
                  <a:schemeClr val="tx1"/>
                </a:solidFill>
                <a:latin typeface="+mn-lt"/>
              </a:rPr>
              <a:t>  </a:t>
            </a:r>
            <a:r>
              <a:rPr lang="tr-TR" sz="2000" b="1" dirty="0" err="1">
                <a:solidFill>
                  <a:schemeClr val="tx1"/>
                </a:solidFill>
                <a:latin typeface="+mn-lt"/>
              </a:rPr>
              <a:t>return</a:t>
            </a:r>
            <a:r>
              <a:rPr lang="tr-TR" sz="2000" b="1" dirty="0">
                <a:solidFill>
                  <a:schemeClr val="tx1"/>
                </a:solidFill>
                <a:latin typeface="+mn-lt"/>
              </a:rPr>
              <a:t> 0;}</a:t>
            </a:r>
          </a:p>
          <a:p>
            <a:pPr>
              <a:defRPr/>
            </a:pPr>
            <a:endParaRPr lang="tr-TR" sz="2000" b="1" dirty="0">
              <a:solidFill>
                <a:schemeClr val="tx1"/>
              </a:solidFill>
              <a:latin typeface="+mn-lt"/>
            </a:endParaRPr>
          </a:p>
          <a:p>
            <a:pPr>
              <a:defRPr/>
            </a:pPr>
            <a:r>
              <a:rPr lang="tr-TR" sz="2000" b="1" dirty="0" err="1">
                <a:solidFill>
                  <a:schemeClr val="tx1"/>
                </a:solidFill>
                <a:latin typeface="+mn-lt"/>
              </a:rPr>
              <a:t>void</a:t>
            </a:r>
            <a:r>
              <a:rPr lang="tr-TR" sz="2000" b="1" dirty="0">
                <a:solidFill>
                  <a:schemeClr val="tx1"/>
                </a:solidFill>
                <a:latin typeface="+mn-lt"/>
              </a:rPr>
              <a:t> </a:t>
            </a:r>
            <a:r>
              <a:rPr lang="tr-TR" sz="2000" b="1" dirty="0" err="1">
                <a:solidFill>
                  <a:schemeClr val="tx1"/>
                </a:solidFill>
                <a:latin typeface="+mn-lt"/>
              </a:rPr>
              <a:t>display</a:t>
            </a:r>
            <a:r>
              <a:rPr lang="tr-TR" sz="2000" b="1" dirty="0">
                <a:solidFill>
                  <a:schemeClr val="tx1"/>
                </a:solidFill>
                <a:latin typeface="+mn-lt"/>
              </a:rPr>
              <a:t>() { </a:t>
            </a:r>
          </a:p>
          <a:p>
            <a:pPr>
              <a:defRPr/>
            </a:pPr>
            <a:r>
              <a:rPr lang="tr-TR" sz="2000" b="1" dirty="0">
                <a:solidFill>
                  <a:schemeClr val="tx1"/>
                </a:solidFill>
                <a:latin typeface="+mn-lt"/>
              </a:rPr>
              <a:t>   ++n;     </a:t>
            </a:r>
            <a:r>
              <a:rPr lang="tr-TR" sz="2000" dirty="0">
                <a:solidFill>
                  <a:schemeClr val="tx1"/>
                </a:solidFill>
                <a:latin typeface="+mn-lt"/>
              </a:rPr>
              <a:t>// </a:t>
            </a:r>
            <a:r>
              <a:rPr lang="tr-TR" sz="2000" dirty="0" err="1">
                <a:solidFill>
                  <a:schemeClr val="tx1"/>
                </a:solidFill>
                <a:latin typeface="+mn-lt"/>
              </a:rPr>
              <a:t>variable</a:t>
            </a:r>
            <a:r>
              <a:rPr lang="tr-TR" sz="2000" dirty="0">
                <a:solidFill>
                  <a:schemeClr val="tx1"/>
                </a:solidFill>
                <a:latin typeface="+mn-lt"/>
              </a:rPr>
              <a:t> n is not </a:t>
            </a:r>
            <a:r>
              <a:rPr lang="tr-TR" sz="2000" dirty="0" err="1">
                <a:solidFill>
                  <a:schemeClr val="tx1"/>
                </a:solidFill>
                <a:latin typeface="+mn-lt"/>
              </a:rPr>
              <a:t>declared</a:t>
            </a:r>
            <a:r>
              <a:rPr lang="tr-TR" sz="2000" dirty="0">
                <a:solidFill>
                  <a:schemeClr val="tx1"/>
                </a:solidFill>
                <a:latin typeface="+mn-lt"/>
              </a:rPr>
              <a:t> in </a:t>
            </a:r>
            <a:r>
              <a:rPr lang="tr-TR" sz="2000" dirty="0" err="1">
                <a:solidFill>
                  <a:schemeClr val="tx1"/>
                </a:solidFill>
                <a:latin typeface="+mn-lt"/>
              </a:rPr>
              <a:t>the</a:t>
            </a:r>
            <a:r>
              <a:rPr lang="tr-TR" sz="2000" dirty="0">
                <a:solidFill>
                  <a:schemeClr val="tx1"/>
                </a:solidFill>
                <a:latin typeface="+mn-lt"/>
              </a:rPr>
              <a:t> </a:t>
            </a:r>
            <a:r>
              <a:rPr lang="tr-TR" sz="2000" dirty="0" err="1">
                <a:solidFill>
                  <a:schemeClr val="tx1"/>
                </a:solidFill>
                <a:latin typeface="+mn-lt"/>
              </a:rPr>
              <a:t>display</a:t>
            </a:r>
            <a:r>
              <a:rPr lang="tr-TR" sz="2000" dirty="0">
                <a:solidFill>
                  <a:schemeClr val="tx1"/>
                </a:solidFill>
                <a:latin typeface="+mn-lt"/>
              </a:rPr>
              <a:t>() </a:t>
            </a:r>
            <a:r>
              <a:rPr lang="tr-TR" sz="2000" dirty="0" err="1">
                <a:solidFill>
                  <a:schemeClr val="tx1"/>
                </a:solidFill>
                <a:latin typeface="+mn-lt"/>
              </a:rPr>
              <a:t>function</a:t>
            </a:r>
            <a:r>
              <a:rPr lang="tr-TR" sz="2000" dirty="0">
                <a:solidFill>
                  <a:schemeClr val="tx1"/>
                </a:solidFill>
                <a:latin typeface="+mn-lt"/>
              </a:rPr>
              <a:t>  </a:t>
            </a:r>
          </a:p>
          <a:p>
            <a:pPr>
              <a:defRPr/>
            </a:pPr>
            <a:r>
              <a:rPr lang="tr-TR" sz="2000" b="1" dirty="0">
                <a:solidFill>
                  <a:schemeClr val="tx1"/>
                </a:solidFill>
                <a:latin typeface="+mn-lt"/>
              </a:rPr>
              <a:t>   </a:t>
            </a:r>
            <a:r>
              <a:rPr lang="tr-TR" sz="2000" b="1" dirty="0" err="1">
                <a:solidFill>
                  <a:schemeClr val="tx1"/>
                </a:solidFill>
                <a:latin typeface="+mn-lt"/>
              </a:rPr>
              <a:t>printf</a:t>
            </a:r>
            <a:r>
              <a:rPr lang="tr-TR" sz="2000" b="1" dirty="0">
                <a:solidFill>
                  <a:schemeClr val="tx1"/>
                </a:solidFill>
                <a:latin typeface="+mn-lt"/>
              </a:rPr>
              <a:t> ("n = %d", n);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3C5E8E8E-0BBF-4953-B402-12149268521D}" type="slidenum">
              <a:rPr lang="en-US" altLang="en-US" sz="1200" b="0" smtClean="0">
                <a:solidFill>
                  <a:schemeClr val="tx1"/>
                </a:solidFill>
                <a:latin typeface="Arial" panose="020B0604020202020204" pitchFamily="34" charset="0"/>
              </a:rPr>
              <a:pPr>
                <a:spcAft>
                  <a:spcPct val="0"/>
                </a:spcAft>
                <a:buClrTx/>
                <a:buFontTx/>
                <a:buNone/>
              </a:pPr>
              <a:t>69</a:t>
            </a:fld>
            <a:endParaRPr lang="en-US" altLang="en-US" sz="1200" b="0" smtClean="0">
              <a:solidFill>
                <a:schemeClr val="tx1"/>
              </a:solidFill>
              <a:latin typeface="Arial" panose="020B0604020202020204" pitchFamily="34" charset="0"/>
            </a:endParaRPr>
          </a:p>
        </p:txBody>
      </p:sp>
      <p:sp>
        <p:nvSpPr>
          <p:cNvPr id="140291" name="Rectangle 3"/>
          <p:cNvSpPr>
            <a:spLocks noGrp="1" noChangeArrowheads="1"/>
          </p:cNvSpPr>
          <p:nvPr>
            <p:ph type="body" idx="1"/>
          </p:nvPr>
        </p:nvSpPr>
        <p:spPr>
          <a:xfrm>
            <a:off x="685800" y="609600"/>
            <a:ext cx="8001000" cy="2743200"/>
          </a:xfrm>
        </p:spPr>
        <p:txBody>
          <a:bodyPr/>
          <a:lstStyle/>
          <a:p>
            <a:pPr eaLnBrk="1" hangingPunct="1"/>
            <a:r>
              <a:rPr lang="en-US" altLang="en-US" dirty="0" smtClean="0"/>
              <a:t>Automatic storage</a:t>
            </a:r>
          </a:p>
          <a:p>
            <a:pPr lvl="1" eaLnBrk="1" hangingPunct="1"/>
            <a:r>
              <a:rPr lang="en-US" altLang="en-US" sz="2400" b="0" dirty="0" smtClean="0"/>
              <a:t>Object created and destroyed within its block</a:t>
            </a:r>
          </a:p>
          <a:p>
            <a:pPr lvl="1" eaLnBrk="1" hangingPunct="1"/>
            <a:r>
              <a:rPr lang="en-US" altLang="en-US" sz="2400" b="0" dirty="0" smtClean="0"/>
              <a:t>Automatic storage</a:t>
            </a:r>
            <a:r>
              <a:rPr lang="tr-TR" altLang="en-US" sz="2400" b="0" dirty="0" smtClean="0"/>
              <a:t> is</a:t>
            </a:r>
            <a:r>
              <a:rPr lang="en-US" altLang="en-US" sz="2400" b="0" dirty="0" smtClean="0"/>
              <a:t> default for local variables </a:t>
            </a:r>
          </a:p>
          <a:p>
            <a:pPr lvl="3" eaLnBrk="1" hangingPunct="1"/>
            <a:r>
              <a:rPr lang="en-US" altLang="en-US" b="0" dirty="0" smtClean="0">
                <a:latin typeface="Lucida Console" panose="020B0609040504020204" pitchFamily="49" charset="0"/>
              </a:rPr>
              <a:t>auto double x, y;</a:t>
            </a:r>
            <a:endParaRPr lang="tr-TR" altLang="en-US" b="0" dirty="0" smtClean="0">
              <a:latin typeface="Lucida Console" panose="020B0609040504020204" pitchFamily="49" charset="0"/>
            </a:endParaRPr>
          </a:p>
          <a:p>
            <a:pPr lvl="3" eaLnBrk="1" hangingPunct="1"/>
            <a:r>
              <a:rPr lang="tr-TR" altLang="en-US" sz="2400" b="0" dirty="0" err="1" smtClean="0">
                <a:solidFill>
                  <a:srgbClr val="C00000"/>
                </a:solidFill>
                <a:latin typeface="Lucida Console" panose="020B0609040504020204" pitchFamily="49" charset="0"/>
              </a:rPr>
              <a:t>Or</a:t>
            </a:r>
            <a:r>
              <a:rPr lang="tr-TR" altLang="en-US" sz="2400" b="0" dirty="0" smtClean="0">
                <a:solidFill>
                  <a:srgbClr val="C00000"/>
                </a:solidFill>
                <a:latin typeface="Lucida Console" panose="020B0609040504020204" pitchFamily="49" charset="0"/>
              </a:rPr>
              <a:t> </a:t>
            </a:r>
          </a:p>
          <a:p>
            <a:pPr lvl="3" eaLnBrk="1" hangingPunct="1"/>
            <a:r>
              <a:rPr lang="tr-TR" altLang="en-US" b="0" dirty="0" err="1" smtClean="0">
                <a:latin typeface="Lucida Console" panose="020B0609040504020204" pitchFamily="49" charset="0"/>
              </a:rPr>
              <a:t>double</a:t>
            </a:r>
            <a:r>
              <a:rPr lang="tr-TR" altLang="en-US" b="0" dirty="0" smtClean="0">
                <a:latin typeface="Lucida Console" panose="020B0609040504020204" pitchFamily="49" charset="0"/>
              </a:rPr>
              <a:t> </a:t>
            </a:r>
            <a:r>
              <a:rPr lang="tr-TR" altLang="en-US" b="0" dirty="0" err="1" smtClean="0">
                <a:latin typeface="Lucida Console" panose="020B0609040504020204" pitchFamily="49" charset="0"/>
              </a:rPr>
              <a:t>x,y</a:t>
            </a:r>
            <a:r>
              <a:rPr lang="tr-TR" altLang="en-US" b="0" dirty="0" smtClean="0">
                <a:latin typeface="Lucida Console" panose="020B0609040504020204" pitchFamily="49" charset="0"/>
              </a:rPr>
              <a:t> </a:t>
            </a:r>
          </a:p>
        </p:txBody>
      </p:sp>
      <p:sp>
        <p:nvSpPr>
          <p:cNvPr id="140292" name="Rectangle 3"/>
          <p:cNvSpPr txBox="1">
            <a:spLocks noChangeArrowheads="1"/>
          </p:cNvSpPr>
          <p:nvPr/>
        </p:nvSpPr>
        <p:spPr bwMode="auto">
          <a:xfrm>
            <a:off x="917575" y="3276600"/>
            <a:ext cx="75374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7713" indent="-290513">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62113" indent="-290513">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2400" b="0" dirty="0"/>
              <a:t>Automatic storage is a means of conserving memory, because automatic variables exist only when they are needed. They are created when the function in which they are defined is entered and they are destroyed when the function is exited.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987C2452-0D1D-42F6-A4A8-4FA1E0C90FC6}" type="slidenum">
              <a:rPr lang="en-US" altLang="en-US" sz="1200" smtClean="0">
                <a:solidFill>
                  <a:schemeClr val="tx1"/>
                </a:solidFill>
              </a:rPr>
              <a:pPr/>
              <a:t>7</a:t>
            </a:fld>
            <a:endParaRPr lang="en-US" altLang="en-US" sz="1200" smtClean="0">
              <a:solidFill>
                <a:schemeClr val="tx1"/>
              </a:solidFill>
            </a:endParaRPr>
          </a:p>
        </p:txBody>
      </p:sp>
      <p:sp>
        <p:nvSpPr>
          <p:cNvPr id="29699" name="Rectangle 2"/>
          <p:cNvSpPr>
            <a:spLocks noChangeArrowheads="1"/>
          </p:cNvSpPr>
          <p:nvPr/>
        </p:nvSpPr>
        <p:spPr bwMode="auto">
          <a:xfrm>
            <a:off x="34925" y="5181600"/>
            <a:ext cx="86836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algn="ctr" eaLnBrk="1" hangingPunct="1">
              <a:lnSpc>
                <a:spcPct val="95000"/>
              </a:lnSpc>
            </a:pPr>
            <a:r>
              <a:rPr lang="en-US" altLang="en-US" b="1">
                <a:solidFill>
                  <a:srgbClr val="4D99FF"/>
                </a:solidFill>
              </a:rPr>
              <a:t>Fig. 5.1</a:t>
            </a:r>
            <a:r>
              <a:rPr lang="en-US" altLang="en-US">
                <a:solidFill>
                  <a:srgbClr val="000000"/>
                </a:solidFill>
              </a:rPr>
              <a:t> </a:t>
            </a:r>
            <a:r>
              <a:rPr lang="en-US" altLang="en-US" b="1">
                <a:solidFill>
                  <a:srgbClr val="000000"/>
                </a:solidFill>
              </a:rPr>
              <a:t>|</a:t>
            </a:r>
            <a:r>
              <a:rPr lang="en-US" altLang="en-US">
                <a:solidFill>
                  <a:srgbClr val="000000"/>
                </a:solidFill>
              </a:rPr>
              <a:t> </a:t>
            </a:r>
            <a:r>
              <a:rPr lang="en-US" altLang="en-US">
                <a:solidFill>
                  <a:schemeClr val="tx1"/>
                </a:solidFill>
              </a:rPr>
              <a:t>Hierarchical boss function/worker function relationship.</a:t>
            </a:r>
          </a:p>
        </p:txBody>
      </p:sp>
      <p:pic>
        <p:nvPicPr>
          <p:cNvPr id="29700" name="Picture 3" descr="AAHBDOO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1776413"/>
            <a:ext cx="861377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1"/>
          <p:cNvSpPr>
            <a:spLocks noChangeArrowheads="1"/>
          </p:cNvSpPr>
          <p:nvPr/>
        </p:nvSpPr>
        <p:spPr bwMode="auto">
          <a:xfrm>
            <a:off x="296863" y="582612"/>
            <a:ext cx="7391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r>
              <a:rPr lang="en-US" altLang="tr-TR" sz="2000" b="1" dirty="0">
                <a:solidFill>
                  <a:schemeClr val="tx1"/>
                </a:solidFill>
                <a:latin typeface="Times New Roman" panose="02020603050405020304" pitchFamily="18" charset="0"/>
              </a:rPr>
              <a:t>Boss asks worker to complete task, Worker gets information, does task, returns result. Information hiding: boss does not know details</a:t>
            </a:r>
            <a:r>
              <a:rPr lang="tr-TR" altLang="tr-TR" sz="2000" b="1" dirty="0">
                <a:solidFill>
                  <a:schemeClr val="tx1"/>
                </a:solidFill>
                <a:latin typeface="Times New Roman" panose="02020603050405020304" pitchFamily="18" charset="0"/>
              </a:rPr>
              <a:t>.</a:t>
            </a:r>
            <a:endParaRPr lang="en-US" altLang="tr-TR" sz="20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4EC28A96-2118-4E45-90FF-F19577BA1B27}" type="slidenum">
              <a:rPr lang="en-US" altLang="en-US" sz="1200" b="0" smtClean="0">
                <a:solidFill>
                  <a:schemeClr val="tx1"/>
                </a:solidFill>
                <a:latin typeface="Arial" panose="020B0604020202020204" pitchFamily="34" charset="0"/>
              </a:rPr>
              <a:pPr>
                <a:spcAft>
                  <a:spcPct val="0"/>
                </a:spcAft>
                <a:buClrTx/>
                <a:buFontTx/>
                <a:buNone/>
              </a:pPr>
              <a:t>70</a:t>
            </a:fld>
            <a:endParaRPr lang="en-US" altLang="en-US" sz="1200" b="0" smtClean="0">
              <a:solidFill>
                <a:schemeClr val="tx1"/>
              </a:solidFill>
              <a:latin typeface="Arial" panose="020B0604020202020204" pitchFamily="34" charset="0"/>
            </a:endParaRPr>
          </a:p>
        </p:txBody>
      </p:sp>
      <p:sp>
        <p:nvSpPr>
          <p:cNvPr id="142339" name="Rectangle 3"/>
          <p:cNvSpPr>
            <a:spLocks noGrp="1" noChangeArrowheads="1"/>
          </p:cNvSpPr>
          <p:nvPr>
            <p:ph type="body" idx="1"/>
          </p:nvPr>
        </p:nvSpPr>
        <p:spPr>
          <a:xfrm>
            <a:off x="655638" y="685800"/>
            <a:ext cx="8001000" cy="1524000"/>
          </a:xfrm>
        </p:spPr>
        <p:txBody>
          <a:bodyPr/>
          <a:lstStyle/>
          <a:p>
            <a:pPr eaLnBrk="1" hangingPunct="1"/>
            <a:r>
              <a:rPr lang="en-US" altLang="en-US" smtClean="0"/>
              <a:t>Static storage  </a:t>
            </a:r>
          </a:p>
          <a:p>
            <a:pPr lvl="1" eaLnBrk="1" hangingPunct="1"/>
            <a:r>
              <a:rPr lang="en-US" altLang="en-US" smtClean="0"/>
              <a:t>Variables exist for entire program execution</a:t>
            </a:r>
          </a:p>
          <a:p>
            <a:pPr lvl="1" eaLnBrk="1" hangingPunct="1"/>
            <a:r>
              <a:rPr lang="en-US" altLang="en-US" smtClean="0"/>
              <a:t>Default value </a:t>
            </a:r>
            <a:r>
              <a:rPr lang="tr-TR" altLang="en-US" smtClean="0"/>
              <a:t>is </a:t>
            </a:r>
            <a:r>
              <a:rPr lang="en-US" altLang="en-US" smtClean="0"/>
              <a:t>zero</a:t>
            </a:r>
          </a:p>
        </p:txBody>
      </p:sp>
      <p:sp>
        <p:nvSpPr>
          <p:cNvPr id="3" name="Rectangle 2"/>
          <p:cNvSpPr/>
          <p:nvPr/>
        </p:nvSpPr>
        <p:spPr>
          <a:xfrm>
            <a:off x="762000" y="2590800"/>
            <a:ext cx="7467600" cy="2308324"/>
          </a:xfrm>
          <a:prstGeom prst="rect">
            <a:avLst/>
          </a:prstGeom>
        </p:spPr>
        <p:txBody>
          <a:bodyPr>
            <a:spAutoFit/>
          </a:bodyPr>
          <a:lstStyle/>
          <a:p>
            <a:pPr>
              <a:defRPr/>
            </a:pPr>
            <a:r>
              <a:rPr lang="en-US" sz="2400" dirty="0">
                <a:solidFill>
                  <a:srgbClr val="000000"/>
                </a:solidFill>
                <a:latin typeface="+mn-lt"/>
              </a:rPr>
              <a:t>The </a:t>
            </a:r>
            <a:r>
              <a:rPr lang="en-US" sz="2400" b="1" dirty="0">
                <a:solidFill>
                  <a:srgbClr val="000000"/>
                </a:solidFill>
                <a:latin typeface="+mn-lt"/>
              </a:rPr>
              <a:t>static</a:t>
            </a:r>
            <a:r>
              <a:rPr lang="en-US" sz="2400" dirty="0">
                <a:solidFill>
                  <a:srgbClr val="000000"/>
                </a:solidFill>
                <a:latin typeface="+mn-lt"/>
              </a:rPr>
              <a:t> storage class instructs the compiler to keep a local variable in existence during the life-time of the </a:t>
            </a:r>
            <a:r>
              <a:rPr lang="en-US" sz="2400" dirty="0" smtClean="0">
                <a:solidFill>
                  <a:srgbClr val="000000"/>
                </a:solidFill>
                <a:latin typeface="+mn-lt"/>
              </a:rPr>
              <a:t>program. </a:t>
            </a:r>
            <a:endParaRPr lang="tr-TR" sz="2400" dirty="0">
              <a:solidFill>
                <a:srgbClr val="000000"/>
              </a:solidFill>
              <a:latin typeface="+mn-lt"/>
            </a:endParaRPr>
          </a:p>
          <a:p>
            <a:pPr>
              <a:defRPr/>
            </a:pPr>
            <a:endParaRPr lang="tr-TR" sz="2400" dirty="0">
              <a:solidFill>
                <a:srgbClr val="000000"/>
              </a:solidFill>
              <a:latin typeface="+mn-lt"/>
            </a:endParaRPr>
          </a:p>
          <a:p>
            <a:pPr>
              <a:defRPr/>
            </a:pPr>
            <a:r>
              <a:rPr lang="en-US" sz="2400" dirty="0">
                <a:solidFill>
                  <a:srgbClr val="000000"/>
                </a:solidFill>
                <a:latin typeface="+mn-lt"/>
              </a:rPr>
              <a:t>Therefore, making local variables static allows them to maintain their values between function calls.</a:t>
            </a:r>
            <a:endParaRPr lang="tr-TR" sz="2400" dirty="0">
              <a:latin typeface="+mn-l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E4AE6D12-BAE6-41F4-9D8D-49178215212C}" type="slidenum">
              <a:rPr lang="en-US" altLang="en-US" sz="1200" b="0" smtClean="0">
                <a:solidFill>
                  <a:schemeClr val="tx1"/>
                </a:solidFill>
                <a:latin typeface="Arial" panose="020B0604020202020204" pitchFamily="34" charset="0"/>
              </a:rPr>
              <a:pPr>
                <a:spcAft>
                  <a:spcPct val="0"/>
                </a:spcAft>
                <a:buClrTx/>
                <a:buFontTx/>
                <a:buNone/>
              </a:pPr>
              <a:t>71</a:t>
            </a:fld>
            <a:endParaRPr lang="en-US" altLang="en-US" sz="1200" b="0" smtClean="0">
              <a:solidFill>
                <a:schemeClr val="tx1"/>
              </a:solidFill>
              <a:latin typeface="Arial" panose="020B0604020202020204" pitchFamily="34" charset="0"/>
            </a:endParaRPr>
          </a:p>
        </p:txBody>
      </p:sp>
      <p:sp>
        <p:nvSpPr>
          <p:cNvPr id="144387" name="Rectangle 2"/>
          <p:cNvSpPr>
            <a:spLocks noGrp="1" noChangeArrowheads="1"/>
          </p:cNvSpPr>
          <p:nvPr>
            <p:ph type="title"/>
          </p:nvPr>
        </p:nvSpPr>
        <p:spPr/>
        <p:txBody>
          <a:bodyPr/>
          <a:lstStyle/>
          <a:p>
            <a:pPr eaLnBrk="1" hangingPunct="1"/>
            <a:r>
              <a:rPr lang="en-US" altLang="en-US" smtClean="0"/>
              <a:t>5.13 Scope Rules</a:t>
            </a:r>
          </a:p>
        </p:txBody>
      </p:sp>
      <p:sp>
        <p:nvSpPr>
          <p:cNvPr id="153604" name="Rectangle 3"/>
          <p:cNvSpPr>
            <a:spLocks noGrp="1" noChangeArrowheads="1"/>
          </p:cNvSpPr>
          <p:nvPr>
            <p:ph type="body" idx="1"/>
          </p:nvPr>
        </p:nvSpPr>
        <p:spPr/>
        <p:txBody>
          <a:bodyPr/>
          <a:lstStyle/>
          <a:p>
            <a:pPr eaLnBrk="1" hangingPunct="1">
              <a:defRPr/>
            </a:pPr>
            <a:r>
              <a:rPr lang="en-US" altLang="en-US" dirty="0" smtClean="0"/>
              <a:t>File scope </a:t>
            </a:r>
          </a:p>
          <a:p>
            <a:pPr lvl="1" eaLnBrk="1" hangingPunct="1">
              <a:defRPr/>
            </a:pPr>
            <a:r>
              <a:rPr lang="en-US" altLang="en-US" b="0" dirty="0" smtClean="0"/>
              <a:t>Identifier defined outside function, known in all functions</a:t>
            </a:r>
          </a:p>
          <a:p>
            <a:pPr lvl="1" eaLnBrk="1" hangingPunct="1">
              <a:defRPr/>
            </a:pPr>
            <a:r>
              <a:rPr lang="en-US" altLang="en-US" b="0" dirty="0" smtClean="0"/>
              <a:t>Used for global variables, function definitions, function prototypes</a:t>
            </a:r>
            <a:endParaRPr lang="tr-TR" altLang="en-US" b="0" dirty="0"/>
          </a:p>
          <a:p>
            <a:pPr eaLnBrk="1" hangingPunct="1">
              <a:defRPr/>
            </a:pPr>
            <a:r>
              <a:rPr lang="en-US" altLang="en-US" dirty="0" smtClean="0"/>
              <a:t>Block scope  </a:t>
            </a:r>
          </a:p>
          <a:p>
            <a:pPr lvl="1" eaLnBrk="1" hangingPunct="1">
              <a:defRPr/>
            </a:pPr>
            <a:r>
              <a:rPr lang="en-US" altLang="en-US" b="0" dirty="0" smtClean="0"/>
              <a:t>Identifier declared inside a block  </a:t>
            </a:r>
          </a:p>
          <a:p>
            <a:pPr lvl="2" eaLnBrk="1" hangingPunct="1">
              <a:defRPr/>
            </a:pPr>
            <a:r>
              <a:rPr lang="en-US" altLang="en-US" b="0" dirty="0" smtClean="0"/>
              <a:t>Block scope begins at definition, ends at right brace</a:t>
            </a:r>
          </a:p>
          <a:p>
            <a:pPr lvl="1" eaLnBrk="1" hangingPunct="1">
              <a:defRPr/>
            </a:pPr>
            <a:r>
              <a:rPr lang="en-US" altLang="en-US" b="0" dirty="0" smtClean="0"/>
              <a:t>Used for variables, function parameters (local variables of function)</a:t>
            </a:r>
          </a:p>
          <a:p>
            <a:pPr lvl="1" eaLnBrk="1" hangingPunct="1">
              <a:defRPr/>
            </a:pPr>
            <a:r>
              <a:rPr lang="en-US" altLang="en-US" b="0" dirty="0" smtClean="0"/>
              <a:t>Outer blocks "hidden" from inner blocks if there is a variable with the same name in the inner block</a:t>
            </a:r>
          </a:p>
          <a:p>
            <a:pPr lvl="1" eaLnBrk="1" hangingPunct="1">
              <a:defRPr/>
            </a:pPr>
            <a:endParaRPr lang="en-US" altLang="en-US" dirty="0" smtClean="0"/>
          </a:p>
          <a:p>
            <a:pPr marL="0" indent="0" eaLnBrk="1" hangingPunct="1">
              <a:buFont typeface="Wingdings" panose="05000000000000000000" pitchFamily="2" charset="2"/>
              <a:buNone/>
              <a:defRPr/>
            </a:pPr>
            <a:endParaRPr lang="en-US" alt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CDFFB5C8-FD90-4606-8DCC-5546D09B4485}" type="slidenum">
              <a:rPr lang="en-US" altLang="en-US" sz="1200" smtClean="0">
                <a:solidFill>
                  <a:schemeClr val="tx1"/>
                </a:solidFill>
              </a:rPr>
              <a:pPr/>
              <a:t>72</a:t>
            </a:fld>
            <a:endParaRPr lang="en-US" altLang="en-US" sz="1200" smtClean="0">
              <a:solidFill>
                <a:schemeClr val="tx1"/>
              </a:solidFill>
            </a:endParaRPr>
          </a:p>
        </p:txBody>
      </p:sp>
      <p:graphicFrame>
        <p:nvGraphicFramePr>
          <p:cNvPr id="146435" name="Object 2"/>
          <p:cNvGraphicFramePr>
            <a:graphicFrameLocks noChangeAspect="1"/>
          </p:cNvGraphicFramePr>
          <p:nvPr/>
        </p:nvGraphicFramePr>
        <p:xfrm>
          <a:off x="0" y="0"/>
          <a:ext cx="7056438" cy="5010150"/>
        </p:xfrm>
        <a:graphic>
          <a:graphicData uri="http://schemas.openxmlformats.org/presentationml/2006/ole">
            <mc:AlternateContent xmlns:mc="http://schemas.openxmlformats.org/markup-compatibility/2006">
              <mc:Choice xmlns:v="urn:schemas-microsoft-com:vml" Requires="v">
                <p:oleObj spid="_x0000_s146513" name="Document" r:id="rId4" imgW="7059168" imgH="5010912" progId="Word.Document.8">
                  <p:embed/>
                </p:oleObj>
              </mc:Choice>
              <mc:Fallback>
                <p:oleObj name="Document" r:id="rId4" imgW="7059168" imgH="501091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01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6436"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46437"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fig05_12.c</a:t>
            </a:r>
            <a:r>
              <a:rPr lang="en-US" altLang="en-US" sz="1200"/>
              <a:t>    </a:t>
            </a:r>
            <a:endParaRPr lang="en-US" altLang="en-US"/>
          </a:p>
          <a:p>
            <a:pPr eaLnBrk="1" hangingPunct="1"/>
            <a:r>
              <a:rPr lang="en-US" altLang="en-US" sz="1600" b="0">
                <a:latin typeface="Times New Roman" panose="02020603050405020304" pitchFamily="18" charset="0"/>
              </a:rPr>
              <a:t>(1 of 4 )</a:t>
            </a:r>
          </a:p>
        </p:txBody>
      </p:sp>
      <p:sp>
        <p:nvSpPr>
          <p:cNvPr id="146438" name="Line 6"/>
          <p:cNvSpPr>
            <a:spLocks noChangeShapeType="1"/>
          </p:cNvSpPr>
          <p:nvPr/>
        </p:nvSpPr>
        <p:spPr bwMode="auto">
          <a:xfrm flipH="1" flipV="1">
            <a:off x="3048000" y="1752600"/>
            <a:ext cx="1371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146439" name="Line 8"/>
          <p:cNvSpPr>
            <a:spLocks noChangeShapeType="1"/>
          </p:cNvSpPr>
          <p:nvPr/>
        </p:nvSpPr>
        <p:spPr bwMode="auto">
          <a:xfrm flipH="1">
            <a:off x="3886200" y="28194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146440" name="Line 11"/>
          <p:cNvSpPr>
            <a:spLocks noChangeShapeType="1"/>
          </p:cNvSpPr>
          <p:nvPr/>
        </p:nvSpPr>
        <p:spPr bwMode="auto">
          <a:xfrm flipH="1">
            <a:off x="4572000" y="3886200"/>
            <a:ext cx="12144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146441" name="Text Box 5"/>
          <p:cNvSpPr txBox="1">
            <a:spLocks noChangeArrowheads="1"/>
          </p:cNvSpPr>
          <p:nvPr/>
        </p:nvSpPr>
        <p:spPr bwMode="auto">
          <a:xfrm>
            <a:off x="4419600" y="1687513"/>
            <a:ext cx="3124200" cy="369887"/>
          </a:xfrm>
          <a:prstGeom prst="rect">
            <a:avLst/>
          </a:prstGeom>
          <a:solidFill>
            <a:schemeClr val="bg1"/>
          </a:solidFill>
          <a:ln w="9525" algn="ctr">
            <a:solidFill>
              <a:schemeClr val="tx1"/>
            </a:solidFill>
            <a:miter lim="800000"/>
            <a:headEnd/>
            <a:tailEnd/>
          </a:ln>
        </p:spPr>
        <p:txBody>
          <a:bodyP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a:solidFill>
                  <a:schemeClr val="tx1"/>
                </a:solidFill>
                <a:latin typeface="Times New Roman" panose="02020603050405020304" pitchFamily="18" charset="0"/>
                <a:ea typeface="Times New Roman" panose="02020603050405020304" pitchFamily="18" charset="0"/>
                <a:cs typeface="AGaramond" pitchFamily="18" charset="0"/>
              </a:rPr>
              <a:t>Global variable with file scope</a:t>
            </a:r>
          </a:p>
        </p:txBody>
      </p:sp>
      <p:sp>
        <p:nvSpPr>
          <p:cNvPr id="146442" name="Text Box 7"/>
          <p:cNvSpPr txBox="1">
            <a:spLocks noChangeArrowheads="1"/>
          </p:cNvSpPr>
          <p:nvPr/>
        </p:nvSpPr>
        <p:spPr bwMode="auto">
          <a:xfrm>
            <a:off x="4953000" y="2667000"/>
            <a:ext cx="2690813" cy="369888"/>
          </a:xfrm>
          <a:prstGeom prst="rect">
            <a:avLst/>
          </a:prstGeom>
          <a:solidFill>
            <a:schemeClr val="bg1"/>
          </a:solidFill>
          <a:ln w="9525" algn="ctr">
            <a:solidFill>
              <a:schemeClr val="tx1"/>
            </a:solidFill>
            <a:miter lim="800000"/>
            <a:headEnd/>
            <a:tailEnd/>
          </a:ln>
        </p:spPr>
        <p:txBody>
          <a:bodyP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a:solidFill>
                  <a:schemeClr val="tx1"/>
                </a:solidFill>
                <a:latin typeface="Times New Roman" panose="02020603050405020304" pitchFamily="18" charset="0"/>
                <a:ea typeface="Times New Roman" panose="02020603050405020304" pitchFamily="18" charset="0"/>
                <a:cs typeface="AGaramond" pitchFamily="18" charset="0"/>
              </a:rPr>
              <a:t>Variable with block scope</a:t>
            </a:r>
          </a:p>
        </p:txBody>
      </p:sp>
      <p:sp>
        <p:nvSpPr>
          <p:cNvPr id="146443" name="Text Box 9"/>
          <p:cNvSpPr txBox="1">
            <a:spLocks noChangeArrowheads="1"/>
          </p:cNvSpPr>
          <p:nvPr/>
        </p:nvSpPr>
        <p:spPr bwMode="auto">
          <a:xfrm>
            <a:off x="5638800" y="3668713"/>
            <a:ext cx="2690813" cy="369887"/>
          </a:xfrm>
          <a:prstGeom prst="rect">
            <a:avLst/>
          </a:prstGeom>
          <a:solidFill>
            <a:schemeClr val="bg1"/>
          </a:solidFill>
          <a:ln w="9525" algn="ctr">
            <a:solidFill>
              <a:schemeClr val="tx1"/>
            </a:solidFill>
            <a:miter lim="800000"/>
            <a:headEnd/>
            <a:tailEnd/>
          </a:ln>
        </p:spPr>
        <p:txBody>
          <a:bodyP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a:solidFill>
                  <a:schemeClr val="tx1"/>
                </a:solidFill>
                <a:latin typeface="Times New Roman" panose="02020603050405020304" pitchFamily="18" charset="0"/>
                <a:ea typeface="Times New Roman" panose="02020603050405020304" pitchFamily="18" charset="0"/>
                <a:cs typeface="AGaramond" pitchFamily="18" charset="0"/>
              </a:rPr>
              <a:t>Variable with block scope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0DD542F-4B8A-486B-B716-230BE71DEA41}" type="slidenum">
              <a:rPr lang="en-US" altLang="en-US" sz="1200" smtClean="0">
                <a:solidFill>
                  <a:schemeClr val="tx1"/>
                </a:solidFill>
              </a:rPr>
              <a:pPr/>
              <a:t>73</a:t>
            </a:fld>
            <a:endParaRPr lang="en-US" altLang="en-US" sz="1200" smtClean="0">
              <a:solidFill>
                <a:schemeClr val="tx1"/>
              </a:solidFill>
            </a:endParaRPr>
          </a:p>
        </p:txBody>
      </p:sp>
      <p:graphicFrame>
        <p:nvGraphicFramePr>
          <p:cNvPr id="148483" name="Object 2"/>
          <p:cNvGraphicFramePr>
            <a:graphicFrameLocks noChangeAspect="1"/>
          </p:cNvGraphicFramePr>
          <p:nvPr/>
        </p:nvGraphicFramePr>
        <p:xfrm>
          <a:off x="0" y="0"/>
          <a:ext cx="7056438" cy="5430838"/>
        </p:xfrm>
        <a:graphic>
          <a:graphicData uri="http://schemas.openxmlformats.org/presentationml/2006/ole">
            <mc:AlternateContent xmlns:mc="http://schemas.openxmlformats.org/markup-compatibility/2006">
              <mc:Choice xmlns:v="urn:schemas-microsoft-com:vml" Requires="v">
                <p:oleObj spid="_x0000_s148557" name="Document" r:id="rId4" imgW="7059168" imgH="5431536" progId="Word.Document.8">
                  <p:embed/>
                </p:oleObj>
              </mc:Choice>
              <mc:Fallback>
                <p:oleObj name="Document" r:id="rId4" imgW="7059168" imgH="5431536"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43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4"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48485"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fig05_12.c</a:t>
            </a:r>
            <a:r>
              <a:rPr lang="en-US" altLang="en-US" sz="1200"/>
              <a:t>    </a:t>
            </a:r>
            <a:endParaRPr lang="en-US" altLang="en-US"/>
          </a:p>
          <a:p>
            <a:pPr eaLnBrk="1" hangingPunct="1"/>
            <a:r>
              <a:rPr lang="en-US" altLang="en-US" sz="1600" b="0">
                <a:latin typeface="Times New Roman" panose="02020603050405020304" pitchFamily="18" charset="0"/>
              </a:rPr>
              <a:t>(2 of 4 )</a:t>
            </a:r>
          </a:p>
        </p:txBody>
      </p:sp>
      <p:sp>
        <p:nvSpPr>
          <p:cNvPr id="148486" name="Line 6"/>
          <p:cNvSpPr>
            <a:spLocks noChangeShapeType="1"/>
          </p:cNvSpPr>
          <p:nvPr/>
        </p:nvSpPr>
        <p:spPr bwMode="auto">
          <a:xfrm flipH="1">
            <a:off x="5562600" y="3886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148487" name="Text Box 5"/>
          <p:cNvSpPr txBox="1">
            <a:spLocks noChangeArrowheads="1"/>
          </p:cNvSpPr>
          <p:nvPr/>
        </p:nvSpPr>
        <p:spPr bwMode="auto">
          <a:xfrm>
            <a:off x="6324600" y="3733800"/>
            <a:ext cx="2590800" cy="369888"/>
          </a:xfrm>
          <a:prstGeom prst="rect">
            <a:avLst/>
          </a:prstGeom>
          <a:solidFill>
            <a:schemeClr val="bg1"/>
          </a:solidFill>
          <a:ln w="9525" algn="ctr">
            <a:solidFill>
              <a:schemeClr val="tx1"/>
            </a:solidFill>
            <a:miter lim="800000"/>
            <a:headEnd/>
            <a:tailEnd/>
          </a:ln>
        </p:spPr>
        <p:txBody>
          <a:bodyP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a:solidFill>
                  <a:schemeClr val="tx1"/>
                </a:solidFill>
                <a:latin typeface="Times New Roman" panose="02020603050405020304" pitchFamily="18" charset="0"/>
                <a:ea typeface="Times New Roman" panose="02020603050405020304" pitchFamily="18" charset="0"/>
                <a:cs typeface="AGaramond" pitchFamily="18" charset="0"/>
              </a:rPr>
              <a:t>Variable with block scope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69FA7691-D3CB-4DF9-9048-0D42E5A9D157}" type="slidenum">
              <a:rPr lang="en-US" altLang="en-US" sz="1200" smtClean="0">
                <a:solidFill>
                  <a:schemeClr val="tx1"/>
                </a:solidFill>
              </a:rPr>
              <a:pPr/>
              <a:t>74</a:t>
            </a:fld>
            <a:endParaRPr lang="en-US" altLang="en-US" sz="1200" smtClean="0">
              <a:solidFill>
                <a:schemeClr val="tx1"/>
              </a:solidFill>
            </a:endParaRPr>
          </a:p>
        </p:txBody>
      </p:sp>
      <p:graphicFrame>
        <p:nvGraphicFramePr>
          <p:cNvPr id="150531" name="Object 2"/>
          <p:cNvGraphicFramePr>
            <a:graphicFrameLocks noChangeAspect="1"/>
          </p:cNvGraphicFramePr>
          <p:nvPr/>
        </p:nvGraphicFramePr>
        <p:xfrm>
          <a:off x="0" y="0"/>
          <a:ext cx="7056438" cy="4379913"/>
        </p:xfrm>
        <a:graphic>
          <a:graphicData uri="http://schemas.openxmlformats.org/presentationml/2006/ole">
            <mc:AlternateContent xmlns:mc="http://schemas.openxmlformats.org/markup-compatibility/2006">
              <mc:Choice xmlns:v="urn:schemas-microsoft-com:vml" Requires="v">
                <p:oleObj spid="_x0000_s150607" name="Document" r:id="rId4" imgW="7063888" imgH="4387481" progId="Word.Document.8">
                  <p:embed/>
                </p:oleObj>
              </mc:Choice>
              <mc:Fallback>
                <p:oleObj name="Document" r:id="rId4" imgW="7063888" imgH="4387481"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437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32"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50533"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fig05_12.c</a:t>
            </a:r>
            <a:r>
              <a:rPr lang="en-US" altLang="en-US" sz="1200"/>
              <a:t>    </a:t>
            </a:r>
            <a:endParaRPr lang="en-US" altLang="en-US"/>
          </a:p>
          <a:p>
            <a:pPr eaLnBrk="1" hangingPunct="1"/>
            <a:r>
              <a:rPr lang="en-US" altLang="en-US" sz="1600" b="0">
                <a:latin typeface="Times New Roman" panose="02020603050405020304" pitchFamily="18" charset="0"/>
              </a:rPr>
              <a:t>(3 of 4 )</a:t>
            </a:r>
          </a:p>
        </p:txBody>
      </p:sp>
      <p:sp>
        <p:nvSpPr>
          <p:cNvPr id="150534" name="Line 6"/>
          <p:cNvSpPr>
            <a:spLocks noChangeShapeType="1"/>
          </p:cNvSpPr>
          <p:nvPr/>
        </p:nvSpPr>
        <p:spPr bwMode="auto">
          <a:xfrm flipH="1">
            <a:off x="2133600" y="13716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150535" name="Line 8"/>
          <p:cNvSpPr>
            <a:spLocks noChangeShapeType="1"/>
          </p:cNvSpPr>
          <p:nvPr/>
        </p:nvSpPr>
        <p:spPr bwMode="auto">
          <a:xfrm flipH="1">
            <a:off x="1295400" y="3657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tr-TR"/>
          </a:p>
        </p:txBody>
      </p:sp>
      <p:sp>
        <p:nvSpPr>
          <p:cNvPr id="150536" name="Text Box 5"/>
          <p:cNvSpPr txBox="1">
            <a:spLocks noChangeArrowheads="1"/>
          </p:cNvSpPr>
          <p:nvPr/>
        </p:nvSpPr>
        <p:spPr bwMode="auto">
          <a:xfrm>
            <a:off x="3579813" y="1258888"/>
            <a:ext cx="3200400" cy="371475"/>
          </a:xfrm>
          <a:prstGeom prst="rect">
            <a:avLst/>
          </a:prstGeom>
          <a:solidFill>
            <a:schemeClr val="bg1"/>
          </a:solidFill>
          <a:ln w="9525" algn="ctr">
            <a:solidFill>
              <a:schemeClr val="tx1"/>
            </a:solidFill>
            <a:miter lim="800000"/>
            <a:headEnd/>
            <a:tailEnd/>
          </a:ln>
        </p:spPr>
        <p:txBody>
          <a:bodyP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a:solidFill>
                  <a:schemeClr val="tx1"/>
                </a:solidFill>
                <a:latin typeface="Times New Roman" panose="02020603050405020304" pitchFamily="18" charset="0"/>
                <a:ea typeface="Times New Roman" panose="02020603050405020304" pitchFamily="18" charset="0"/>
                <a:cs typeface="AGaramond" pitchFamily="18" charset="0"/>
              </a:rPr>
              <a:t>Static variable with block scope</a:t>
            </a:r>
          </a:p>
        </p:txBody>
      </p:sp>
      <p:sp>
        <p:nvSpPr>
          <p:cNvPr id="150537" name="Text Box 7"/>
          <p:cNvSpPr txBox="1">
            <a:spLocks noChangeArrowheads="1"/>
          </p:cNvSpPr>
          <p:nvPr/>
        </p:nvSpPr>
        <p:spPr bwMode="auto">
          <a:xfrm>
            <a:off x="5334000" y="3505200"/>
            <a:ext cx="1684338" cy="369888"/>
          </a:xfrm>
          <a:prstGeom prst="rect">
            <a:avLst/>
          </a:prstGeom>
          <a:solidFill>
            <a:schemeClr val="bg1"/>
          </a:solidFill>
          <a:ln w="9525" algn="ctr">
            <a:solidFill>
              <a:schemeClr val="tx1"/>
            </a:solidFill>
            <a:miter lim="800000"/>
            <a:headEnd/>
            <a:tailEnd/>
          </a:ln>
        </p:spPr>
        <p:txBody>
          <a:bodyPr>
            <a:spAutoFit/>
          </a:bodyPr>
          <a:lstStyle>
            <a:lvl1pPr marL="228600" indent="-228600">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spcBef>
                <a:spcPct val="50000"/>
              </a:spcBef>
              <a:spcAft>
                <a:spcPct val="25000"/>
              </a:spcAft>
              <a:buClr>
                <a:schemeClr val="tx1"/>
              </a:buClr>
            </a:pPr>
            <a:r>
              <a:rPr lang="en-US" altLang="en-US" sz="1800">
                <a:solidFill>
                  <a:schemeClr val="tx1"/>
                </a:solidFill>
                <a:latin typeface="Times New Roman" panose="02020603050405020304" pitchFamily="18" charset="0"/>
                <a:ea typeface="Times New Roman" panose="02020603050405020304" pitchFamily="18" charset="0"/>
                <a:cs typeface="AGaramond" pitchFamily="18" charset="0"/>
              </a:rPr>
              <a:t>Global variable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DC757C12-E33C-46BD-89D5-8FD188DB70C2}" type="slidenum">
              <a:rPr lang="en-US" altLang="en-US" sz="1200" smtClean="0">
                <a:solidFill>
                  <a:schemeClr val="tx1"/>
                </a:solidFill>
              </a:rPr>
              <a:pPr/>
              <a:t>75</a:t>
            </a:fld>
            <a:endParaRPr lang="en-US" altLang="en-US" sz="1200" smtClean="0">
              <a:solidFill>
                <a:schemeClr val="tx1"/>
              </a:solidFill>
            </a:endParaRPr>
          </a:p>
        </p:txBody>
      </p:sp>
      <p:graphicFrame>
        <p:nvGraphicFramePr>
          <p:cNvPr id="152579" name="Object 2"/>
          <p:cNvGraphicFramePr>
            <a:graphicFrameLocks noChangeAspect="1"/>
          </p:cNvGraphicFramePr>
          <p:nvPr/>
        </p:nvGraphicFramePr>
        <p:xfrm>
          <a:off x="0" y="0"/>
          <a:ext cx="7043738" cy="4276725"/>
        </p:xfrm>
        <a:graphic>
          <a:graphicData uri="http://schemas.openxmlformats.org/presentationml/2006/ole">
            <mc:AlternateContent xmlns:mc="http://schemas.openxmlformats.org/markup-compatibility/2006">
              <mc:Choice xmlns:v="urn:schemas-microsoft-com:vml" Requires="v">
                <p:oleObj spid="_x0000_s152651" name="Document" r:id="rId4" imgW="7046703" imgH="4278311" progId="Word.Document.8">
                  <p:embed/>
                </p:oleObj>
              </mc:Choice>
              <mc:Fallback>
                <p:oleObj name="Document" r:id="rId4" imgW="7046703" imgH="4278311"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43738"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580"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52581"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fig05_12.c</a:t>
            </a:r>
            <a:r>
              <a:rPr lang="en-US" altLang="en-US" sz="1200"/>
              <a:t>    </a:t>
            </a:r>
            <a:endParaRPr lang="en-US" altLang="en-US"/>
          </a:p>
          <a:p>
            <a:pPr eaLnBrk="1" hangingPunct="1"/>
            <a:r>
              <a:rPr lang="en-US" altLang="en-US" sz="1600" b="0">
                <a:latin typeface="Times New Roman" panose="02020603050405020304" pitchFamily="18" charset="0"/>
              </a:rPr>
              <a:t>(4 of 4 )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D0C03039-F214-4073-8050-FA8ED54D38F5}" type="slidenum">
              <a:rPr lang="en-US" altLang="en-US" sz="1200" b="0" smtClean="0">
                <a:solidFill>
                  <a:schemeClr val="tx1"/>
                </a:solidFill>
                <a:latin typeface="Arial" panose="020B0604020202020204" pitchFamily="34" charset="0"/>
              </a:rPr>
              <a:pPr>
                <a:spcAft>
                  <a:spcPct val="0"/>
                </a:spcAft>
                <a:buClrTx/>
                <a:buFontTx/>
                <a:buNone/>
              </a:pPr>
              <a:t>76</a:t>
            </a:fld>
            <a:endParaRPr lang="en-US" altLang="en-US" sz="1200" b="0" smtClean="0">
              <a:solidFill>
                <a:schemeClr val="tx1"/>
              </a:solidFill>
              <a:latin typeface="Arial" panose="020B0604020202020204" pitchFamily="34" charset="0"/>
            </a:endParaRPr>
          </a:p>
        </p:txBody>
      </p:sp>
      <p:sp>
        <p:nvSpPr>
          <p:cNvPr id="154627" name="Rectangle 2"/>
          <p:cNvSpPr>
            <a:spLocks noGrp="1" noChangeArrowheads="1"/>
          </p:cNvSpPr>
          <p:nvPr>
            <p:ph type="title"/>
          </p:nvPr>
        </p:nvSpPr>
        <p:spPr/>
        <p:txBody>
          <a:bodyPr/>
          <a:lstStyle/>
          <a:p>
            <a:pPr eaLnBrk="1" hangingPunct="1"/>
            <a:r>
              <a:rPr lang="en-US" altLang="en-US" smtClean="0"/>
              <a:t>5.14 Recursion</a:t>
            </a:r>
          </a:p>
        </p:txBody>
      </p:sp>
      <p:sp>
        <p:nvSpPr>
          <p:cNvPr id="154628" name="Rectangle 3"/>
          <p:cNvSpPr>
            <a:spLocks noGrp="1" noChangeArrowheads="1"/>
          </p:cNvSpPr>
          <p:nvPr>
            <p:ph type="body" idx="1"/>
          </p:nvPr>
        </p:nvSpPr>
        <p:spPr>
          <a:xfrm>
            <a:off x="571500" y="914400"/>
            <a:ext cx="8001000" cy="1028700"/>
          </a:xfrm>
        </p:spPr>
        <p:txBody>
          <a:bodyPr/>
          <a:lstStyle/>
          <a:p>
            <a:pPr eaLnBrk="1" hangingPunct="1"/>
            <a:r>
              <a:rPr lang="en-US" altLang="en-US" sz="1800" smtClean="0"/>
              <a:t>Recursive functions </a:t>
            </a:r>
          </a:p>
          <a:p>
            <a:pPr lvl="1" eaLnBrk="1" hangingPunct="1"/>
            <a:r>
              <a:rPr lang="en-US" altLang="en-US" sz="1800" smtClean="0"/>
              <a:t>Functions that call themselves</a:t>
            </a:r>
            <a:r>
              <a:rPr lang="tr-TR" altLang="en-US" sz="1800" smtClean="0"/>
              <a:t>.</a:t>
            </a:r>
            <a:r>
              <a:rPr lang="en-US" altLang="en-US" sz="1800" smtClean="0"/>
              <a:t>The function launches a new copy of itself (recursion step) to solve what it cannot do</a:t>
            </a:r>
          </a:p>
        </p:txBody>
      </p:sp>
      <p:sp>
        <p:nvSpPr>
          <p:cNvPr id="154629" name="Rectangle 2"/>
          <p:cNvSpPr>
            <a:spLocks noChangeArrowheads="1"/>
          </p:cNvSpPr>
          <p:nvPr/>
        </p:nvSpPr>
        <p:spPr bwMode="auto">
          <a:xfrm>
            <a:off x="557213" y="6172200"/>
            <a:ext cx="5799137"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algn="ctr" eaLnBrk="1" hangingPunct="1">
              <a:lnSpc>
                <a:spcPct val="95000"/>
              </a:lnSpc>
            </a:pPr>
            <a:r>
              <a:rPr lang="en-US" altLang="en-US" b="1">
                <a:solidFill>
                  <a:srgbClr val="4D99FF"/>
                </a:solidFill>
              </a:rPr>
              <a:t>Fig. 5.13</a:t>
            </a:r>
            <a:r>
              <a:rPr lang="en-US" altLang="en-US">
                <a:solidFill>
                  <a:srgbClr val="000000"/>
                </a:solidFill>
              </a:rPr>
              <a:t> </a:t>
            </a:r>
            <a:r>
              <a:rPr lang="en-US" altLang="en-US" b="1">
                <a:solidFill>
                  <a:srgbClr val="000000"/>
                </a:solidFill>
              </a:rPr>
              <a:t>|</a:t>
            </a:r>
            <a:r>
              <a:rPr lang="en-US" altLang="en-US">
                <a:solidFill>
                  <a:srgbClr val="000000"/>
                </a:solidFill>
              </a:rPr>
              <a:t> </a:t>
            </a:r>
            <a:r>
              <a:rPr lang="en-US" altLang="en-US">
                <a:solidFill>
                  <a:schemeClr val="tx1"/>
                </a:solidFill>
              </a:rPr>
              <a:t>Recursive evaluation of 5!.</a:t>
            </a:r>
          </a:p>
        </p:txBody>
      </p:sp>
      <p:sp>
        <p:nvSpPr>
          <p:cNvPr id="154630" name="Rectangle 3"/>
          <p:cNvSpPr txBox="1">
            <a:spLocks noChangeArrowheads="1"/>
          </p:cNvSpPr>
          <p:nvPr/>
        </p:nvSpPr>
        <p:spPr bwMode="auto">
          <a:xfrm>
            <a:off x="0" y="2401888"/>
            <a:ext cx="3262313" cy="2667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142875" indent="-290513">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42875"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62113" indent="-290513">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400"/>
              <a:t>Example: factorials</a:t>
            </a:r>
          </a:p>
          <a:p>
            <a:pPr lvl="1" eaLnBrk="1" hangingPunct="1">
              <a:spcAft>
                <a:spcPts val="400"/>
              </a:spcAft>
            </a:pPr>
            <a:r>
              <a:rPr lang="en-US" altLang="en-US" sz="1400">
                <a:latin typeface="Lucida Console" panose="020B0609040504020204" pitchFamily="49" charset="0"/>
              </a:rPr>
              <a:t>5! = 5 * 4 * 3 * 2 * 1</a:t>
            </a:r>
          </a:p>
          <a:p>
            <a:pPr lvl="1" eaLnBrk="1" hangingPunct="1">
              <a:spcAft>
                <a:spcPts val="400"/>
              </a:spcAft>
            </a:pPr>
            <a:r>
              <a:rPr lang="en-US" altLang="en-US" sz="1400"/>
              <a:t>Notice that</a:t>
            </a:r>
          </a:p>
          <a:p>
            <a:pPr lvl="2" eaLnBrk="1" hangingPunct="1">
              <a:spcAft>
                <a:spcPts val="400"/>
              </a:spcAft>
            </a:pPr>
            <a:r>
              <a:rPr lang="en-US" altLang="en-US" sz="1400">
                <a:latin typeface="Lucida Console" panose="020B0609040504020204" pitchFamily="49" charset="0"/>
              </a:rPr>
              <a:t>5! = 5 * 4!</a:t>
            </a:r>
          </a:p>
          <a:p>
            <a:pPr lvl="2" eaLnBrk="1" hangingPunct="1">
              <a:spcAft>
                <a:spcPts val="400"/>
              </a:spcAft>
            </a:pPr>
            <a:r>
              <a:rPr lang="en-US" altLang="en-US" sz="1400">
                <a:latin typeface="Lucida Console" panose="020B0609040504020204" pitchFamily="49" charset="0"/>
              </a:rPr>
              <a:t>4! = 4 * 3! ...</a:t>
            </a:r>
          </a:p>
          <a:p>
            <a:pPr lvl="1" eaLnBrk="1" hangingPunct="1">
              <a:spcAft>
                <a:spcPts val="400"/>
              </a:spcAft>
            </a:pPr>
            <a:r>
              <a:rPr lang="en-US" altLang="en-US" sz="1400"/>
              <a:t>Can compute factorials recursively </a:t>
            </a:r>
          </a:p>
          <a:p>
            <a:pPr lvl="1" eaLnBrk="1" hangingPunct="1">
              <a:spcAft>
                <a:spcPts val="400"/>
              </a:spcAft>
            </a:pPr>
            <a:r>
              <a:rPr lang="en-US" altLang="en-US" sz="1400"/>
              <a:t>Solve </a:t>
            </a:r>
            <a:r>
              <a:rPr lang="en-US" altLang="en-US" sz="1400">
                <a:solidFill>
                  <a:srgbClr val="C00000"/>
                </a:solidFill>
              </a:rPr>
              <a:t>base case </a:t>
            </a:r>
            <a:r>
              <a:rPr lang="en-US" altLang="en-US" sz="1400"/>
              <a:t>(</a:t>
            </a:r>
            <a:r>
              <a:rPr lang="en-US" altLang="en-US" sz="1400">
                <a:latin typeface="Lucida Console" panose="020B0609040504020204" pitchFamily="49" charset="0"/>
              </a:rPr>
              <a:t>1! = 0! = 1</a:t>
            </a:r>
            <a:r>
              <a:rPr lang="en-US" altLang="en-US" sz="1400"/>
              <a:t>) then plug in</a:t>
            </a:r>
          </a:p>
          <a:p>
            <a:pPr lvl="2" eaLnBrk="1" hangingPunct="1">
              <a:spcAft>
                <a:spcPts val="400"/>
              </a:spcAft>
            </a:pPr>
            <a:r>
              <a:rPr lang="en-US" altLang="en-US" sz="1400">
                <a:latin typeface="Lucida Console" panose="020B0609040504020204" pitchFamily="49" charset="0"/>
              </a:rPr>
              <a:t>2! = 2 * 1! = 2 * 1 = 2;</a:t>
            </a:r>
          </a:p>
          <a:p>
            <a:pPr lvl="2" eaLnBrk="1" hangingPunct="1">
              <a:spcAft>
                <a:spcPts val="400"/>
              </a:spcAft>
            </a:pPr>
            <a:r>
              <a:rPr lang="en-US" altLang="en-US" sz="1400">
                <a:latin typeface="Lucida Console" panose="020B0609040504020204" pitchFamily="49" charset="0"/>
              </a:rPr>
              <a:t>3! = 3 * 2! = 3 * 2 = 6;</a:t>
            </a:r>
            <a:endParaRPr lang="en-US" altLang="en-US" sz="1400"/>
          </a:p>
        </p:txBody>
      </p:sp>
      <p:pic>
        <p:nvPicPr>
          <p:cNvPr id="154631" name="Picture 3" descr="AAHBDO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650" y="1943100"/>
            <a:ext cx="594360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AA13A61D-AB45-4DC9-8774-AC587A00BD72}" type="slidenum">
              <a:rPr lang="en-US" altLang="en-US" sz="1200" smtClean="0">
                <a:solidFill>
                  <a:schemeClr val="tx1"/>
                </a:solidFill>
              </a:rPr>
              <a:pPr/>
              <a:t>77</a:t>
            </a:fld>
            <a:endParaRPr lang="en-US" altLang="en-US" sz="1200" smtClean="0">
              <a:solidFill>
                <a:schemeClr val="tx1"/>
              </a:solidFill>
            </a:endParaRPr>
          </a:p>
        </p:txBody>
      </p:sp>
      <p:graphicFrame>
        <p:nvGraphicFramePr>
          <p:cNvPr id="156675" name="Object 2"/>
          <p:cNvGraphicFramePr>
            <a:graphicFrameLocks noChangeAspect="1"/>
          </p:cNvGraphicFramePr>
          <p:nvPr/>
        </p:nvGraphicFramePr>
        <p:xfrm>
          <a:off x="0" y="0"/>
          <a:ext cx="7056438" cy="4589463"/>
        </p:xfrm>
        <a:graphic>
          <a:graphicData uri="http://schemas.openxmlformats.org/presentationml/2006/ole">
            <mc:AlternateContent xmlns:mc="http://schemas.openxmlformats.org/markup-compatibility/2006">
              <mc:Choice xmlns:v="urn:schemas-microsoft-com:vml" Requires="v">
                <p:oleObj spid="_x0000_s156747" name="Document" r:id="rId4" imgW="7059168" imgH="4590288" progId="Word.Document.8">
                  <p:embed/>
                </p:oleObj>
              </mc:Choice>
              <mc:Fallback>
                <p:oleObj name="Document" r:id="rId4" imgW="7059168" imgH="4590288"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458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76"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graphicFrame>
        <p:nvGraphicFramePr>
          <p:cNvPr id="8" name="Group 121"/>
          <p:cNvGraphicFramePr>
            <a:graphicFrameLocks noGrp="1"/>
          </p:cNvGraphicFramePr>
          <p:nvPr>
            <p:extLst>
              <p:ext uri="{D42A27DB-BD31-4B8C-83A1-F6EECF244321}">
                <p14:modId xmlns:p14="http://schemas.microsoft.com/office/powerpoint/2010/main" val="3337705267"/>
              </p:ext>
            </p:extLst>
          </p:nvPr>
        </p:nvGraphicFramePr>
        <p:xfrm>
          <a:off x="609600" y="4724400"/>
          <a:ext cx="3132000" cy="1800001"/>
        </p:xfrm>
        <a:graphic>
          <a:graphicData uri="http://schemas.openxmlformats.org/drawingml/2006/table">
            <a:tbl>
              <a:tblPr/>
              <a:tblGrid>
                <a:gridCol w="1022696">
                  <a:extLst>
                    <a:ext uri="{9D8B030D-6E8A-4147-A177-3AD203B41FA5}">
                      <a16:colId xmlns:a16="http://schemas.microsoft.com/office/drawing/2014/main" val="20000"/>
                    </a:ext>
                  </a:extLst>
                </a:gridCol>
                <a:gridCol w="2109304">
                  <a:extLst>
                    <a:ext uri="{9D8B030D-6E8A-4147-A177-3AD203B41FA5}">
                      <a16:colId xmlns:a16="http://schemas.microsoft.com/office/drawing/2014/main" val="20001"/>
                    </a:ext>
                  </a:extLst>
                </a:gridCol>
              </a:tblGrid>
              <a:tr h="2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100" b="1" i="0" u="none" strike="noStrike" cap="none" normalizeH="0" baseline="0" dirty="0" smtClean="0">
                          <a:ln>
                            <a:noFill/>
                          </a:ln>
                          <a:solidFill>
                            <a:schemeClr val="tx1"/>
                          </a:solidFill>
                          <a:effectLst/>
                          <a:latin typeface="Verdana" charset="0"/>
                          <a:ea typeface="Arial" charset="0"/>
                          <a:cs typeface="Arial" charset="0"/>
                        </a:rPr>
                        <a:t>Data</a:t>
                      </a:r>
                      <a:r>
                        <a:rPr kumimoji="0" lang="en-US" sz="1100" b="1" i="0" u="none" strike="noStrike" cap="none" normalizeH="0" baseline="0" dirty="0" smtClean="0">
                          <a:ln>
                            <a:noFill/>
                          </a:ln>
                          <a:solidFill>
                            <a:schemeClr val="tx1"/>
                          </a:solidFill>
                          <a:effectLst/>
                          <a:latin typeface="Verdana" charset="0"/>
                          <a:ea typeface="Arial" charset="0"/>
                          <a:cs typeface="Arial" charset="0"/>
                        </a:rPr>
                        <a:t>Type</a:t>
                      </a:r>
                      <a:endParaRPr kumimoji="0" lang="en-US" sz="1100" b="1" i="0" u="none" strike="noStrike" cap="none" normalizeH="0" baseline="0" dirty="0">
                        <a:ln>
                          <a:noFill/>
                        </a:ln>
                        <a:solidFill>
                          <a:schemeClr val="tx1"/>
                        </a:solidFill>
                        <a:effectLst/>
                        <a:latin typeface="Verdana" charset="0"/>
                        <a:ea typeface="Arial" charset="0"/>
                        <a:cs typeface="Arial" charset="0"/>
                      </a:endParaRP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charset="0"/>
                          <a:ea typeface="Arial" charset="0"/>
                          <a:cs typeface="Arial" charset="0"/>
                        </a:rPr>
                        <a:t>Size</a:t>
                      </a:r>
                      <a:r>
                        <a:rPr kumimoji="0" lang="tr-TR" sz="1100" b="1" i="0" u="none" strike="noStrike" cap="none" normalizeH="0" baseline="0" dirty="0" smtClean="0">
                          <a:ln>
                            <a:noFill/>
                          </a:ln>
                          <a:solidFill>
                            <a:schemeClr val="tx1"/>
                          </a:solidFill>
                          <a:effectLst/>
                          <a:latin typeface="Verdana" charset="0"/>
                          <a:ea typeface="Arial" charset="0"/>
                          <a:cs typeface="Arial" charset="0"/>
                        </a:rPr>
                        <a:t> in </a:t>
                      </a:r>
                      <a:r>
                        <a:rPr kumimoji="0" lang="tr-TR" sz="1100" b="1" i="0" u="none" strike="noStrike" cap="none" normalizeH="0" baseline="0" dirty="0" err="1" smtClean="0">
                          <a:ln>
                            <a:noFill/>
                          </a:ln>
                          <a:solidFill>
                            <a:schemeClr val="tx1"/>
                          </a:solidFill>
                          <a:effectLst/>
                          <a:latin typeface="Verdana" charset="0"/>
                          <a:ea typeface="Arial" charset="0"/>
                          <a:cs typeface="Arial" charset="0"/>
                        </a:rPr>
                        <a:t>memory</a:t>
                      </a:r>
                      <a:r>
                        <a:rPr kumimoji="0" lang="en-US" sz="1100" b="1" i="0" u="none" strike="noStrike" cap="none" normalizeH="0" baseline="0" dirty="0" smtClean="0">
                          <a:ln>
                            <a:noFill/>
                          </a:ln>
                          <a:solidFill>
                            <a:schemeClr val="tx1"/>
                          </a:solidFill>
                          <a:effectLst/>
                          <a:latin typeface="Verdana" charset="0"/>
                          <a:ea typeface="Arial" charset="0"/>
                          <a:cs typeface="Arial" charset="0"/>
                        </a:rPr>
                        <a:t> </a:t>
                      </a:r>
                      <a:r>
                        <a:rPr kumimoji="0" lang="en-US" sz="1100" b="1" i="0" u="none" strike="noStrike" cap="none" normalizeH="0" baseline="0" dirty="0">
                          <a:ln>
                            <a:noFill/>
                          </a:ln>
                          <a:solidFill>
                            <a:schemeClr val="tx1"/>
                          </a:solidFill>
                          <a:effectLst/>
                          <a:latin typeface="Verdana" charset="0"/>
                          <a:ea typeface="Arial" charset="0"/>
                          <a:cs typeface="Arial" charset="0"/>
                        </a:rPr>
                        <a:t>(bytes)</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accent2"/>
                          </a:solidFill>
                          <a:effectLst/>
                          <a:latin typeface="Verdana" charset="0"/>
                          <a:ea typeface="Arial" charset="0"/>
                          <a:cs typeface="Arial" charset="0"/>
                        </a:rPr>
                        <a:t>char</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accent2"/>
                          </a:solidFill>
                          <a:effectLst/>
                          <a:latin typeface="Verdana" charset="0"/>
                          <a:ea typeface="Arial" charset="0"/>
                          <a:cs typeface="Arial" charset="0"/>
                        </a:rPr>
                        <a:t>1</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a:ln>
                            <a:noFill/>
                          </a:ln>
                          <a:solidFill>
                            <a:schemeClr val="accent2"/>
                          </a:solidFill>
                          <a:effectLst/>
                          <a:latin typeface="Verdana" charset="0"/>
                          <a:ea typeface="Arial" charset="0"/>
                          <a:cs typeface="Arial" charset="0"/>
                        </a:rPr>
                        <a:t>int</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accent2"/>
                          </a:solidFill>
                          <a:effectLst/>
                          <a:latin typeface="Verdana" charset="0"/>
                          <a:ea typeface="Arial" charset="0"/>
                          <a:cs typeface="Arial" charset="0"/>
                        </a:rPr>
                        <a:t>4</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a:ln>
                            <a:noFill/>
                          </a:ln>
                          <a:solidFill>
                            <a:schemeClr val="accent2"/>
                          </a:solidFill>
                          <a:effectLst/>
                          <a:latin typeface="Verdana" charset="0"/>
                          <a:ea typeface="Arial" charset="0"/>
                          <a:cs typeface="Arial" charset="0"/>
                        </a:rPr>
                        <a:t>short</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accent2"/>
                          </a:solidFill>
                          <a:effectLst/>
                          <a:latin typeface="Verdana" charset="0"/>
                          <a:ea typeface="Arial" charset="0"/>
                          <a:cs typeface="Arial" charset="0"/>
                        </a:rPr>
                        <a:t>2</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accent2"/>
                          </a:solidFill>
                          <a:effectLst/>
                          <a:latin typeface="Verdana" charset="0"/>
                          <a:ea typeface="Arial" charset="0"/>
                          <a:cs typeface="Arial" charset="0"/>
                        </a:rPr>
                        <a:t>long</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accent2"/>
                          </a:solidFill>
                          <a:effectLst/>
                          <a:latin typeface="Verdana" charset="0"/>
                          <a:ea typeface="Arial" charset="0"/>
                          <a:cs typeface="Arial" charset="0"/>
                        </a:rPr>
                        <a:t>8</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accent2"/>
                          </a:solidFill>
                          <a:effectLst/>
                          <a:latin typeface="Verdana" charset="0"/>
                          <a:ea typeface="Arial" charset="0"/>
                          <a:cs typeface="Arial" charset="0"/>
                        </a:rPr>
                        <a:t>float</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accent2"/>
                          </a:solidFill>
                          <a:effectLst/>
                          <a:latin typeface="Verdana" charset="0"/>
                          <a:ea typeface="Arial" charset="0"/>
                          <a:cs typeface="Arial" charset="0"/>
                        </a:rPr>
                        <a:t>4</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accent2"/>
                          </a:solidFill>
                          <a:effectLst/>
                          <a:latin typeface="Verdana" charset="0"/>
                          <a:ea typeface="Arial" charset="0"/>
                          <a:cs typeface="Arial" charset="0"/>
                        </a:rPr>
                        <a:t>double</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accent2"/>
                          </a:solidFill>
                          <a:effectLst/>
                          <a:latin typeface="Verdana" charset="0"/>
                          <a:ea typeface="Arial" charset="0"/>
                          <a:cs typeface="Arial" charset="0"/>
                        </a:rPr>
                        <a:t>8</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9" name="Right Brace 8"/>
          <p:cNvSpPr/>
          <p:nvPr/>
        </p:nvSpPr>
        <p:spPr>
          <a:xfrm>
            <a:off x="3810000" y="5257800"/>
            <a:ext cx="792000" cy="756000"/>
          </a:xfrm>
          <a:prstGeom prst="rightBrace">
            <a:avLst>
              <a:gd name="adj1" fmla="val 8333"/>
              <a:gd name="adj2" fmla="val 46626"/>
            </a:avLst>
          </a:prstGeom>
          <a:ln w="28575">
            <a:solidFill>
              <a:schemeClr val="tx1"/>
            </a:solidFill>
            <a:prstDash val="dash"/>
          </a:ln>
        </p:spPr>
        <p:txBody>
          <a:bodyPr wrap="square">
            <a:spAutoFit/>
          </a:bodyPr>
          <a:lstStyle/>
          <a:p>
            <a:endParaRPr lang="tr-TR" sz="1400" dirty="0" smtClean="0">
              <a:solidFill>
                <a:srgbClr val="252830"/>
              </a:solidFill>
              <a:latin typeface="Open Sans"/>
            </a:endParaRPr>
          </a:p>
        </p:txBody>
      </p:sp>
      <p:sp>
        <p:nvSpPr>
          <p:cNvPr id="3" name="Rectangle 2"/>
          <p:cNvSpPr/>
          <p:nvPr/>
        </p:nvSpPr>
        <p:spPr>
          <a:xfrm>
            <a:off x="4602000" y="5426404"/>
            <a:ext cx="1816523" cy="338554"/>
          </a:xfrm>
          <a:prstGeom prst="rect">
            <a:avLst/>
          </a:prstGeom>
        </p:spPr>
        <p:txBody>
          <a:bodyPr wrap="none">
            <a:spAutoFit/>
          </a:bodyPr>
          <a:lstStyle/>
          <a:p>
            <a:r>
              <a:rPr lang="tr-TR" dirty="0" err="1">
                <a:solidFill>
                  <a:srgbClr val="252830"/>
                </a:solidFill>
                <a:latin typeface="Open Sans"/>
              </a:rPr>
              <a:t>integer</a:t>
            </a:r>
            <a:r>
              <a:rPr lang="tr-TR" dirty="0">
                <a:solidFill>
                  <a:srgbClr val="252830"/>
                </a:solidFill>
                <a:latin typeface="Open Sans"/>
              </a:rPr>
              <a:t> data </a:t>
            </a:r>
            <a:r>
              <a:rPr lang="tr-TR" dirty="0" err="1">
                <a:solidFill>
                  <a:srgbClr val="252830"/>
                </a:solidFill>
                <a:latin typeface="Open Sans"/>
              </a:rPr>
              <a:t>types</a:t>
            </a:r>
            <a:endParaRPr lang="tr-TR" dirty="0">
              <a:solidFill>
                <a:srgbClr val="252830"/>
              </a:solidFill>
              <a:latin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4F822DBD-01CF-4264-B23E-0CDD1AD39879}" type="slidenum">
              <a:rPr lang="en-US" altLang="en-US" sz="1200" smtClean="0">
                <a:solidFill>
                  <a:schemeClr val="tx1"/>
                </a:solidFill>
              </a:rPr>
              <a:pPr/>
              <a:t>78</a:t>
            </a:fld>
            <a:endParaRPr lang="en-US" altLang="en-US" sz="1200" smtClean="0">
              <a:solidFill>
                <a:schemeClr val="tx1"/>
              </a:solidFill>
            </a:endParaRPr>
          </a:p>
        </p:txBody>
      </p:sp>
      <p:graphicFrame>
        <p:nvGraphicFramePr>
          <p:cNvPr id="158723" name="Object 2"/>
          <p:cNvGraphicFramePr>
            <a:graphicFrameLocks noChangeAspect="1"/>
          </p:cNvGraphicFramePr>
          <p:nvPr/>
        </p:nvGraphicFramePr>
        <p:xfrm>
          <a:off x="0" y="0"/>
          <a:ext cx="7056438" cy="4783138"/>
        </p:xfrm>
        <a:graphic>
          <a:graphicData uri="http://schemas.openxmlformats.org/presentationml/2006/ole">
            <mc:AlternateContent xmlns:mc="http://schemas.openxmlformats.org/markup-compatibility/2006">
              <mc:Choice xmlns:v="urn:schemas-microsoft-com:vml" Requires="v">
                <p:oleObj spid="_x0000_s158795" name="Document" r:id="rId4" imgW="7059168" imgH="4785360" progId="Word.Document.8">
                  <p:embed/>
                </p:oleObj>
              </mc:Choice>
              <mc:Fallback>
                <p:oleObj name="Document" r:id="rId4" imgW="7059168" imgH="478536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478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24"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2" name="Rounded Rectangular Callout 1"/>
          <p:cNvSpPr/>
          <p:nvPr/>
        </p:nvSpPr>
        <p:spPr>
          <a:xfrm>
            <a:off x="5105400" y="676275"/>
            <a:ext cx="3429000" cy="1021556"/>
          </a:xfrm>
          <a:prstGeom prst="wedgeRoundRectCallout">
            <a:avLst>
              <a:gd name="adj1" fmla="val -129722"/>
              <a:gd name="adj2" fmla="val -20795"/>
              <a:gd name="adj3" fmla="val 16667"/>
            </a:avLst>
          </a:prstGeom>
          <a:ln w="19050">
            <a:solidFill>
              <a:schemeClr val="tx1"/>
            </a:solidFill>
            <a:prstDash val="dash"/>
          </a:ln>
        </p:spPr>
        <p:txBody>
          <a:bodyPr wrap="square">
            <a:spAutoFit/>
          </a:bodyPr>
          <a:lstStyle/>
          <a:p>
            <a:r>
              <a:rPr lang="tr-TR" altLang="en-US" sz="1800" dirty="0" smtClean="0">
                <a:solidFill>
                  <a:srgbClr val="252830"/>
                </a:solidFill>
                <a:latin typeface="Open Sans"/>
              </a:rPr>
              <a:t>O</a:t>
            </a:r>
            <a:r>
              <a:rPr lang="en-US" altLang="en-US" sz="1800" dirty="0" smtClean="0">
                <a:solidFill>
                  <a:srgbClr val="252830"/>
                </a:solidFill>
                <a:latin typeface="Open Sans"/>
              </a:rPr>
              <a:t>mitting </a:t>
            </a:r>
            <a:r>
              <a:rPr lang="en-US" altLang="en-US" sz="1800" dirty="0">
                <a:solidFill>
                  <a:srgbClr val="252830"/>
                </a:solidFill>
                <a:latin typeface="Open Sans"/>
              </a:rPr>
              <a:t>the base </a:t>
            </a:r>
            <a:r>
              <a:rPr lang="en-US" altLang="en-US" sz="1800" dirty="0" smtClean="0">
                <a:solidFill>
                  <a:srgbClr val="252830"/>
                </a:solidFill>
                <a:latin typeface="Open Sans"/>
              </a:rPr>
              <a:t>case</a:t>
            </a:r>
            <a:r>
              <a:rPr lang="tr-TR" altLang="en-US" sz="1800" dirty="0" smtClean="0">
                <a:solidFill>
                  <a:srgbClr val="252830"/>
                </a:solidFill>
                <a:latin typeface="Open Sans"/>
              </a:rPr>
              <a:t> </a:t>
            </a:r>
            <a:r>
              <a:rPr lang="en-US" altLang="en-US" sz="1800" dirty="0" smtClean="0">
                <a:solidFill>
                  <a:srgbClr val="252830"/>
                </a:solidFill>
                <a:latin typeface="Open Sans"/>
              </a:rPr>
              <a:t>will </a:t>
            </a:r>
            <a:r>
              <a:rPr lang="en-US" altLang="en-US" sz="1800" dirty="0">
                <a:solidFill>
                  <a:srgbClr val="252830"/>
                </a:solidFill>
                <a:latin typeface="Open Sans"/>
              </a:rPr>
              <a:t>cause infinite recursion, eventually exhausting memory.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4C3F30A0-ECBD-4450-B51C-035DF55DA13F}" type="slidenum">
              <a:rPr lang="en-US" altLang="en-US" sz="1200" b="0" smtClean="0">
                <a:solidFill>
                  <a:schemeClr val="tx1"/>
                </a:solidFill>
                <a:latin typeface="Arial" panose="020B0604020202020204" pitchFamily="34" charset="0"/>
              </a:rPr>
              <a:pPr>
                <a:spcAft>
                  <a:spcPct val="0"/>
                </a:spcAft>
                <a:buClrTx/>
                <a:buFontTx/>
                <a:buNone/>
              </a:pPr>
              <a:t>79</a:t>
            </a:fld>
            <a:endParaRPr lang="en-US" altLang="en-US" sz="1200" b="0" smtClean="0">
              <a:solidFill>
                <a:schemeClr val="tx1"/>
              </a:solidFill>
              <a:latin typeface="Arial" panose="020B0604020202020204" pitchFamily="34" charset="0"/>
            </a:endParaRPr>
          </a:p>
        </p:txBody>
      </p:sp>
      <p:sp>
        <p:nvSpPr>
          <p:cNvPr id="162819" name="Rectangle 2"/>
          <p:cNvSpPr>
            <a:spLocks noGrp="1" noChangeArrowheads="1"/>
          </p:cNvSpPr>
          <p:nvPr>
            <p:ph type="title"/>
          </p:nvPr>
        </p:nvSpPr>
        <p:spPr/>
        <p:txBody>
          <a:bodyPr/>
          <a:lstStyle/>
          <a:p>
            <a:pPr eaLnBrk="1" hangingPunct="1"/>
            <a:r>
              <a:rPr lang="en-US" altLang="en-US" sz="3200" smtClean="0"/>
              <a:t>5.15 Example Using Recursion: Fibonacci Series</a:t>
            </a:r>
          </a:p>
        </p:txBody>
      </p:sp>
      <p:sp>
        <p:nvSpPr>
          <p:cNvPr id="162820" name="Rectangle 3"/>
          <p:cNvSpPr>
            <a:spLocks noGrp="1" noChangeArrowheads="1"/>
          </p:cNvSpPr>
          <p:nvPr>
            <p:ph type="body" idx="1"/>
          </p:nvPr>
        </p:nvSpPr>
        <p:spPr>
          <a:xfrm>
            <a:off x="685800" y="1295400"/>
            <a:ext cx="8001000" cy="4572000"/>
          </a:xfrm>
        </p:spPr>
        <p:txBody>
          <a:bodyPr/>
          <a:lstStyle/>
          <a:p>
            <a:pPr eaLnBrk="1" hangingPunct="1">
              <a:lnSpc>
                <a:spcPct val="90000"/>
              </a:lnSpc>
            </a:pPr>
            <a:r>
              <a:rPr lang="en-US" altLang="en-US" smtClean="0"/>
              <a:t>Fibonacci series: 0, 1, 1, 2, 3, 5, 8...</a:t>
            </a:r>
          </a:p>
          <a:p>
            <a:pPr lvl="1" eaLnBrk="1" hangingPunct="1">
              <a:lnSpc>
                <a:spcPct val="90000"/>
              </a:lnSpc>
            </a:pPr>
            <a:r>
              <a:rPr lang="en-US" altLang="en-US" sz="2400" smtClean="0"/>
              <a:t>Each number is the sum of the previous two </a:t>
            </a:r>
          </a:p>
          <a:p>
            <a:pPr lvl="1" eaLnBrk="1" hangingPunct="1">
              <a:lnSpc>
                <a:spcPct val="90000"/>
              </a:lnSpc>
            </a:pPr>
            <a:r>
              <a:rPr lang="en-US" altLang="en-US" sz="2400" smtClean="0"/>
              <a:t>Can be solved recursively:</a:t>
            </a:r>
          </a:p>
          <a:p>
            <a:pPr lvl="2" eaLnBrk="1" hangingPunct="1">
              <a:lnSpc>
                <a:spcPct val="90000"/>
              </a:lnSpc>
            </a:pPr>
            <a:r>
              <a:rPr lang="en-US" altLang="en-US" sz="1800" smtClean="0">
                <a:latin typeface="Lucida Console" panose="020B0609040504020204" pitchFamily="49" charset="0"/>
              </a:rPr>
              <a:t>fib( n ) = fib( n - 1 ) + fib( n – 2 )</a:t>
            </a:r>
          </a:p>
          <a:p>
            <a:pPr lvl="1" eaLnBrk="1" hangingPunct="1">
              <a:lnSpc>
                <a:spcPct val="90000"/>
              </a:lnSpc>
            </a:pPr>
            <a:r>
              <a:rPr lang="en-US" altLang="en-US" sz="2400" smtClean="0"/>
              <a:t>Code for the</a:t>
            </a:r>
            <a:r>
              <a:rPr lang="en-US" altLang="en-US" smtClean="0">
                <a:latin typeface="Lucida Console" panose="020B0609040504020204" pitchFamily="49" charset="0"/>
              </a:rPr>
              <a:t> fibonacci</a:t>
            </a:r>
            <a:r>
              <a:rPr lang="en-US" altLang="en-US" sz="2400" smtClean="0"/>
              <a:t> function</a:t>
            </a:r>
          </a:p>
          <a:p>
            <a:pPr lvl="2" eaLnBrk="1" hangingPunct="1">
              <a:lnSpc>
                <a:spcPct val="90000"/>
              </a:lnSpc>
              <a:buFont typeface="Arial" panose="020B0604020202020204" pitchFamily="34" charset="0"/>
              <a:buNone/>
            </a:pPr>
            <a:r>
              <a:rPr lang="en-US" altLang="en-US" sz="1800" smtClean="0">
                <a:latin typeface="Lucida Console" panose="020B0609040504020204" pitchFamily="49" charset="0"/>
              </a:rPr>
              <a:t>long fibonacci( long n )</a:t>
            </a:r>
          </a:p>
          <a:p>
            <a:pPr lvl="2" eaLnBrk="1" hangingPunct="1">
              <a:lnSpc>
                <a:spcPct val="90000"/>
              </a:lnSpc>
              <a:buFont typeface="Arial" panose="020B0604020202020204" pitchFamily="34" charset="0"/>
              <a:buNone/>
            </a:pPr>
            <a:r>
              <a:rPr lang="en-US" altLang="en-US" sz="1800" smtClean="0">
                <a:latin typeface="Lucida Console" panose="020B0609040504020204" pitchFamily="49" charset="0"/>
              </a:rPr>
              <a:t>{</a:t>
            </a:r>
          </a:p>
          <a:p>
            <a:pPr lvl="2" eaLnBrk="1" hangingPunct="1">
              <a:lnSpc>
                <a:spcPct val="90000"/>
              </a:lnSpc>
              <a:buFont typeface="Arial" panose="020B0604020202020204" pitchFamily="34" charset="0"/>
              <a:buNone/>
            </a:pPr>
            <a:r>
              <a:rPr lang="en-US" altLang="en-US" sz="1800" smtClean="0">
                <a:latin typeface="Lucida Console" panose="020B0609040504020204" pitchFamily="49" charset="0"/>
              </a:rPr>
              <a:t>	if (n == 0 || n == 1)  // base case</a:t>
            </a:r>
          </a:p>
          <a:p>
            <a:pPr lvl="2" eaLnBrk="1" hangingPunct="1">
              <a:lnSpc>
                <a:spcPct val="90000"/>
              </a:lnSpc>
              <a:buFont typeface="Arial" panose="020B0604020202020204" pitchFamily="34" charset="0"/>
              <a:buNone/>
            </a:pPr>
            <a:r>
              <a:rPr lang="en-US" altLang="en-US" sz="1800" smtClean="0">
                <a:latin typeface="Lucida Console" panose="020B0609040504020204" pitchFamily="49" charset="0"/>
              </a:rPr>
              <a:t>    return n;</a:t>
            </a:r>
          </a:p>
          <a:p>
            <a:pPr lvl="2" eaLnBrk="1" hangingPunct="1">
              <a:lnSpc>
                <a:spcPct val="90000"/>
              </a:lnSpc>
              <a:buFont typeface="Arial" panose="020B0604020202020204" pitchFamily="34" charset="0"/>
              <a:buNone/>
            </a:pPr>
            <a:r>
              <a:rPr lang="en-US" altLang="en-US" sz="1800" smtClean="0">
                <a:latin typeface="Lucida Console" panose="020B0609040504020204" pitchFamily="49" charset="0"/>
              </a:rPr>
              <a:t>	else</a:t>
            </a:r>
          </a:p>
          <a:p>
            <a:pPr lvl="2" eaLnBrk="1" hangingPunct="1">
              <a:lnSpc>
                <a:spcPct val="90000"/>
              </a:lnSpc>
              <a:buFont typeface="Arial" panose="020B0604020202020204" pitchFamily="34" charset="0"/>
              <a:buNone/>
            </a:pPr>
            <a:r>
              <a:rPr lang="en-US" altLang="en-US" sz="1800" smtClean="0">
                <a:latin typeface="Lucida Console" panose="020B0609040504020204" pitchFamily="49" charset="0"/>
              </a:rPr>
              <a:t>    return fibonacci( n - 1) +</a:t>
            </a:r>
            <a:br>
              <a:rPr lang="en-US" altLang="en-US" sz="1800" smtClean="0">
                <a:latin typeface="Lucida Console" panose="020B0609040504020204" pitchFamily="49" charset="0"/>
              </a:rPr>
            </a:br>
            <a:r>
              <a:rPr lang="en-US" altLang="en-US" sz="1800" smtClean="0">
                <a:latin typeface="Lucida Console" panose="020B0609040504020204" pitchFamily="49" charset="0"/>
              </a:rPr>
              <a:t>     fibonacci( n – 2 );</a:t>
            </a:r>
          </a:p>
          <a:p>
            <a:pPr lvl="2" eaLnBrk="1" hangingPunct="1">
              <a:lnSpc>
                <a:spcPct val="90000"/>
              </a:lnSpc>
              <a:buFont typeface="Arial" panose="020B0604020202020204" pitchFamily="34" charset="0"/>
              <a:buNone/>
            </a:pPr>
            <a:r>
              <a:rPr lang="en-US" altLang="en-US" sz="1800" smtClean="0">
                <a:latin typeface="Lucida Console" panose="020B0609040504020204" pitchFamily="49" charset="0"/>
              </a:rPr>
              <a:t>}</a:t>
            </a:r>
            <a:endParaRPr lang="en-US" altLang="en-US" sz="1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5D87D613-1CB8-464A-8045-034D827845EF}" type="slidenum">
              <a:rPr lang="en-US" altLang="en-US" sz="1200" b="0" smtClean="0">
                <a:solidFill>
                  <a:schemeClr val="tx1"/>
                </a:solidFill>
                <a:latin typeface="Arial" panose="020B0604020202020204" pitchFamily="34" charset="0"/>
              </a:rPr>
              <a:pPr>
                <a:lnSpc>
                  <a:spcPct val="100000"/>
                </a:lnSpc>
                <a:spcAft>
                  <a:spcPct val="0"/>
                </a:spcAft>
                <a:buClrTx/>
              </a:pPr>
              <a:t>8</a:t>
            </a:fld>
            <a:endParaRPr lang="en-US" altLang="en-US" sz="1200" b="0" smtClean="0">
              <a:solidFill>
                <a:schemeClr val="tx1"/>
              </a:solidFill>
              <a:latin typeface="Arial" panose="020B0604020202020204" pitchFamily="34" charset="0"/>
            </a:endParaRPr>
          </a:p>
        </p:txBody>
      </p:sp>
      <p:sp>
        <p:nvSpPr>
          <p:cNvPr id="36869" name="Rectangle 1"/>
          <p:cNvSpPr>
            <a:spLocks noChangeArrowheads="1"/>
          </p:cNvSpPr>
          <p:nvPr/>
        </p:nvSpPr>
        <p:spPr bwMode="auto">
          <a:xfrm>
            <a:off x="533400" y="609600"/>
            <a:ext cx="7620000"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defRPr/>
            </a:pPr>
            <a:r>
              <a:rPr lang="en-US" altLang="tr-TR" sz="2000" b="1" dirty="0" smtClean="0">
                <a:solidFill>
                  <a:schemeClr val="accent2"/>
                </a:solidFill>
                <a:latin typeface="Lucida Console" panose="020B0609040504020204" pitchFamily="49" charset="0"/>
              </a:rPr>
              <a:t>#include &lt;</a:t>
            </a:r>
            <a:r>
              <a:rPr lang="en-US" altLang="tr-TR" sz="2000" b="1" dirty="0" err="1" smtClean="0">
                <a:solidFill>
                  <a:schemeClr val="accent2"/>
                </a:solidFill>
                <a:latin typeface="Lucida Console" panose="020B0609040504020204" pitchFamily="49" charset="0"/>
              </a:rPr>
              <a:t>math.h</a:t>
            </a:r>
            <a:r>
              <a:rPr lang="en-US" altLang="tr-TR" sz="2000" b="1" dirty="0" smtClean="0">
                <a:solidFill>
                  <a:schemeClr val="accent2"/>
                </a:solidFill>
                <a:latin typeface="Lucida Console" panose="020B0609040504020204" pitchFamily="49" charset="0"/>
              </a:rPr>
              <a:t>&gt;</a:t>
            </a:r>
            <a:r>
              <a:rPr lang="en-US" altLang="tr-TR" sz="2000" dirty="0" smtClean="0">
                <a:solidFill>
                  <a:schemeClr val="tx1"/>
                </a:solidFill>
                <a:latin typeface="Lucida Console" panose="020B0609040504020204" pitchFamily="49" charset="0"/>
              </a:rPr>
              <a:t> </a:t>
            </a:r>
            <a:endParaRPr lang="tr-TR" altLang="tr-TR" sz="2000" dirty="0" smtClean="0">
              <a:solidFill>
                <a:schemeClr val="tx1"/>
              </a:solidFill>
              <a:latin typeface="Lucida Console" panose="020B0609040504020204" pitchFamily="49" charset="0"/>
            </a:endParaRPr>
          </a:p>
          <a:p>
            <a:pPr eaLnBrk="1" hangingPunct="1">
              <a:defRPr/>
            </a:pPr>
            <a:endParaRPr lang="tr-TR" altLang="tr-TR" sz="2000" dirty="0" smtClean="0">
              <a:solidFill>
                <a:schemeClr val="tx1"/>
              </a:solidFill>
              <a:latin typeface="Lucida Console" panose="020B0609040504020204" pitchFamily="49" charset="0"/>
            </a:endParaRPr>
          </a:p>
          <a:p>
            <a:pPr eaLnBrk="1" hangingPunct="1">
              <a:defRPr/>
            </a:pPr>
            <a:endParaRPr lang="tr-TR" altLang="tr-TR" sz="2000" dirty="0" smtClean="0">
              <a:solidFill>
                <a:schemeClr val="tx1"/>
              </a:solidFill>
              <a:latin typeface="Lucida Console" panose="020B0609040504020204" pitchFamily="49" charset="0"/>
            </a:endParaRPr>
          </a:p>
          <a:p>
            <a:pPr eaLnBrk="1" hangingPunct="1">
              <a:defRPr/>
            </a:pPr>
            <a:r>
              <a:rPr lang="en-US" altLang="tr-TR" sz="2400" b="1" u="sng" dirty="0" smtClean="0">
                <a:solidFill>
                  <a:schemeClr val="tx1"/>
                </a:solidFill>
                <a:latin typeface="+mn-lt"/>
              </a:rPr>
              <a:t>statement adds </a:t>
            </a:r>
            <a:r>
              <a:rPr lang="tr-TR" altLang="tr-TR" sz="2400" b="1" u="sng" dirty="0">
                <a:solidFill>
                  <a:schemeClr val="tx1"/>
                </a:solidFill>
                <a:latin typeface="+mn-lt"/>
              </a:rPr>
              <a:t>(</a:t>
            </a:r>
            <a:r>
              <a:rPr lang="tr-TR" altLang="tr-TR" sz="2400" b="1" u="sng" dirty="0" err="1">
                <a:solidFill>
                  <a:schemeClr val="tx1"/>
                </a:solidFill>
                <a:latin typeface="+mn-lt"/>
              </a:rPr>
              <a:t>preprocessor</a:t>
            </a:r>
            <a:r>
              <a:rPr lang="tr-TR" altLang="tr-TR" sz="2400" b="1" u="sng" dirty="0">
                <a:solidFill>
                  <a:schemeClr val="tx1"/>
                </a:solidFill>
                <a:latin typeface="+mn-lt"/>
              </a:rPr>
              <a:t> </a:t>
            </a:r>
            <a:r>
              <a:rPr lang="tr-TR" altLang="tr-TR" sz="2400" b="1" u="sng" dirty="0" err="1">
                <a:solidFill>
                  <a:schemeClr val="tx1"/>
                </a:solidFill>
                <a:latin typeface="+mn-lt"/>
              </a:rPr>
              <a:t>directive</a:t>
            </a:r>
            <a:r>
              <a:rPr lang="tr-TR" altLang="tr-TR" sz="2400" b="1" u="sng" dirty="0">
                <a:solidFill>
                  <a:schemeClr val="tx1"/>
                </a:solidFill>
                <a:latin typeface="+mn-lt"/>
              </a:rPr>
              <a:t> ) </a:t>
            </a:r>
            <a:r>
              <a:rPr lang="en-US" altLang="tr-TR" sz="2400" b="1" u="sng" dirty="0" smtClean="0">
                <a:solidFill>
                  <a:schemeClr val="tx1"/>
                </a:solidFill>
                <a:latin typeface="+mn-lt"/>
              </a:rPr>
              <a:t>all the codes (functions) from the </a:t>
            </a:r>
            <a:r>
              <a:rPr lang="en-US" altLang="tr-TR" sz="2400" b="1" u="sng" dirty="0" err="1" smtClean="0">
                <a:solidFill>
                  <a:schemeClr val="tx1"/>
                </a:solidFill>
                <a:latin typeface="+mn-lt"/>
              </a:rPr>
              <a:t>math.h</a:t>
            </a:r>
            <a:r>
              <a:rPr lang="en-US" altLang="tr-TR" sz="2400" b="1" u="sng" dirty="0" smtClean="0">
                <a:solidFill>
                  <a:schemeClr val="tx1"/>
                </a:solidFill>
                <a:latin typeface="+mn-lt"/>
              </a:rPr>
              <a:t> file into our code.</a:t>
            </a:r>
            <a:endParaRPr lang="tr-TR" altLang="tr-TR" sz="2400" b="1" u="sng" dirty="0" smtClean="0">
              <a:solidFill>
                <a:schemeClr val="tx1"/>
              </a:solidFill>
              <a:latin typeface="+mn-lt"/>
            </a:endParaRPr>
          </a:p>
          <a:p>
            <a:pPr eaLnBrk="1" hangingPunct="1">
              <a:defRPr/>
            </a:pPr>
            <a:endParaRPr lang="tr-TR" altLang="tr-TR" sz="2400" b="1" u="sng" dirty="0" smtClean="0">
              <a:solidFill>
                <a:schemeClr val="tx1"/>
              </a:solidFill>
              <a:latin typeface="+mn-lt"/>
            </a:endParaRPr>
          </a:p>
          <a:p>
            <a:pPr eaLnBrk="1" hangingPunct="1">
              <a:defRPr/>
            </a:pPr>
            <a:endParaRPr lang="tr-TR" altLang="tr-TR" sz="800" b="1" u="sng" dirty="0" smtClean="0">
              <a:solidFill>
                <a:schemeClr val="tx1"/>
              </a:solidFill>
              <a:latin typeface="+mn-lt"/>
            </a:endParaRPr>
          </a:p>
          <a:p>
            <a:pPr eaLnBrk="1" hangingPunct="1">
              <a:defRPr/>
            </a:pPr>
            <a:r>
              <a:rPr lang="en-US" altLang="tr-TR" sz="2400" b="1" u="sng" dirty="0" smtClean="0">
                <a:solidFill>
                  <a:schemeClr val="tx1"/>
                </a:solidFill>
                <a:latin typeface="+mn-lt"/>
              </a:rPr>
              <a:t>Therefore, all the functions which are defined in </a:t>
            </a:r>
            <a:r>
              <a:rPr lang="en-US" altLang="tr-TR" sz="2400" b="1" u="sng" dirty="0" err="1" smtClean="0">
                <a:solidFill>
                  <a:schemeClr val="tx1"/>
                </a:solidFill>
                <a:latin typeface="+mn-lt"/>
              </a:rPr>
              <a:t>math.h</a:t>
            </a:r>
            <a:r>
              <a:rPr lang="en-US" altLang="tr-TR" sz="2400" b="1" u="sng" dirty="0" smtClean="0">
                <a:solidFill>
                  <a:schemeClr val="tx1"/>
                </a:solidFill>
                <a:latin typeface="+mn-lt"/>
              </a:rPr>
              <a:t> file are ready for our usage</a:t>
            </a:r>
            <a:r>
              <a:rPr lang="en-US" altLang="tr-TR" sz="2400" dirty="0" smtClean="0">
                <a:solidFill>
                  <a:schemeClr val="tx1"/>
                </a:solidFill>
                <a:latin typeface="+mn-lt"/>
              </a:rPr>
              <a:t>.</a:t>
            </a:r>
          </a:p>
        </p:txBody>
      </p:sp>
      <p:cxnSp>
        <p:nvCxnSpPr>
          <p:cNvPr id="7" name="Straight Arrow Connector 6"/>
          <p:cNvCxnSpPr>
            <a:cxnSpLocks noChangeShapeType="1"/>
          </p:cNvCxnSpPr>
          <p:nvPr/>
        </p:nvCxnSpPr>
        <p:spPr bwMode="auto">
          <a:xfrm>
            <a:off x="2133600" y="1079500"/>
            <a:ext cx="0" cy="503238"/>
          </a:xfrm>
          <a:prstGeom prst="straightConnector1">
            <a:avLst/>
          </a:prstGeom>
          <a:noFill/>
          <a:ln w="38100" algn="ctr">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Number Placeholder 3"/>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578BB050-4974-49B8-8F5F-883BEAF1CD69}" type="slidenum">
              <a:rPr lang="en-US" altLang="en-US" sz="1200" smtClean="0">
                <a:solidFill>
                  <a:schemeClr val="tx1"/>
                </a:solidFill>
              </a:rPr>
              <a:pPr/>
              <a:t>80</a:t>
            </a:fld>
            <a:endParaRPr lang="en-US" altLang="en-US" sz="1200" smtClean="0">
              <a:solidFill>
                <a:schemeClr val="tx1"/>
              </a:solidFill>
            </a:endParaRPr>
          </a:p>
        </p:txBody>
      </p:sp>
      <p:sp>
        <p:nvSpPr>
          <p:cNvPr id="173059" name="Rectangle 2"/>
          <p:cNvSpPr>
            <a:spLocks noChangeArrowheads="1"/>
          </p:cNvSpPr>
          <p:nvPr/>
        </p:nvSpPr>
        <p:spPr bwMode="auto">
          <a:xfrm>
            <a:off x="227013" y="5638800"/>
            <a:ext cx="86836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algn="ctr" eaLnBrk="1" hangingPunct="1">
              <a:lnSpc>
                <a:spcPct val="95000"/>
              </a:lnSpc>
            </a:pPr>
            <a:r>
              <a:rPr lang="en-US" altLang="en-US" b="1">
                <a:solidFill>
                  <a:srgbClr val="4D99FF"/>
                </a:solidFill>
              </a:rPr>
              <a:t>Fig. 5.16</a:t>
            </a:r>
            <a:r>
              <a:rPr lang="en-US" altLang="en-US">
                <a:solidFill>
                  <a:srgbClr val="000000"/>
                </a:solidFill>
              </a:rPr>
              <a:t> </a:t>
            </a:r>
            <a:r>
              <a:rPr lang="en-US" altLang="en-US" b="1">
                <a:solidFill>
                  <a:srgbClr val="000000"/>
                </a:solidFill>
              </a:rPr>
              <a:t>|</a:t>
            </a:r>
            <a:r>
              <a:rPr lang="en-US" altLang="en-US">
                <a:solidFill>
                  <a:srgbClr val="000000"/>
                </a:solidFill>
              </a:rPr>
              <a:t> </a:t>
            </a:r>
            <a:r>
              <a:rPr lang="en-US" altLang="en-US">
                <a:solidFill>
                  <a:schemeClr val="tx1"/>
                </a:solidFill>
              </a:rPr>
              <a:t>Set of recursive calls for </a:t>
            </a:r>
            <a:r>
              <a:rPr lang="en-US" altLang="en-US" b="1">
                <a:solidFill>
                  <a:schemeClr val="tx1"/>
                </a:solidFill>
                <a:latin typeface="Lucida Console" panose="020B0609040504020204" pitchFamily="49" charset="0"/>
              </a:rPr>
              <a:t>fibonacci(3)</a:t>
            </a:r>
            <a:r>
              <a:rPr lang="en-US" altLang="en-US">
                <a:solidFill>
                  <a:schemeClr val="tx1"/>
                </a:solidFill>
              </a:rPr>
              <a:t>.</a:t>
            </a:r>
          </a:p>
        </p:txBody>
      </p:sp>
      <p:pic>
        <p:nvPicPr>
          <p:cNvPr id="173060" name="Picture 3" descr="AAHBDO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8139113"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12DD0C90-E067-4D36-9D93-AFDACCBF6256}" type="slidenum">
              <a:rPr lang="en-US" altLang="en-US" sz="1200" smtClean="0">
                <a:solidFill>
                  <a:schemeClr val="tx1"/>
                </a:solidFill>
              </a:rPr>
              <a:pPr/>
              <a:t>81</a:t>
            </a:fld>
            <a:endParaRPr lang="en-US" altLang="en-US" sz="1200" smtClean="0">
              <a:solidFill>
                <a:schemeClr val="tx1"/>
              </a:solidFill>
            </a:endParaRPr>
          </a:p>
        </p:txBody>
      </p:sp>
      <p:graphicFrame>
        <p:nvGraphicFramePr>
          <p:cNvPr id="164867" name="Object 2"/>
          <p:cNvGraphicFramePr>
            <a:graphicFrameLocks noChangeAspect="1"/>
          </p:cNvGraphicFramePr>
          <p:nvPr/>
        </p:nvGraphicFramePr>
        <p:xfrm>
          <a:off x="0" y="0"/>
          <a:ext cx="7056438" cy="5641975"/>
        </p:xfrm>
        <a:graphic>
          <a:graphicData uri="http://schemas.openxmlformats.org/presentationml/2006/ole">
            <mc:AlternateContent xmlns:mc="http://schemas.openxmlformats.org/markup-compatibility/2006">
              <mc:Choice xmlns:v="urn:schemas-microsoft-com:vml" Requires="v">
                <p:oleObj spid="_x0000_s164939" name="Document" r:id="rId4" imgW="7059168" imgH="5644896" progId="Word.Document.8">
                  <p:embed/>
                </p:oleObj>
              </mc:Choice>
              <mc:Fallback>
                <p:oleObj name="Document" r:id="rId4" imgW="7059168" imgH="5644896"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64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68"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64869"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fig05_15.c</a:t>
            </a:r>
            <a:r>
              <a:rPr lang="en-US" altLang="en-US" sz="1200"/>
              <a:t>    </a:t>
            </a:r>
            <a:endParaRPr lang="en-US" altLang="en-US"/>
          </a:p>
          <a:p>
            <a:pPr eaLnBrk="1" hangingPunct="1"/>
            <a:r>
              <a:rPr lang="en-US" altLang="en-US" sz="1600" b="0">
                <a:latin typeface="Times New Roman" panose="02020603050405020304" pitchFamily="18" charset="0"/>
              </a:rPr>
              <a:t>(1 of 4 )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8185639E-9D8F-4254-AE3E-7FA61AABE5DC}" type="slidenum">
              <a:rPr lang="en-US" altLang="en-US" sz="1200" smtClean="0">
                <a:solidFill>
                  <a:schemeClr val="tx1"/>
                </a:solidFill>
              </a:rPr>
              <a:pPr/>
              <a:t>82</a:t>
            </a:fld>
            <a:endParaRPr lang="en-US" altLang="en-US" sz="1200" smtClean="0">
              <a:solidFill>
                <a:schemeClr val="tx1"/>
              </a:solidFill>
            </a:endParaRPr>
          </a:p>
        </p:txBody>
      </p:sp>
      <p:graphicFrame>
        <p:nvGraphicFramePr>
          <p:cNvPr id="166915" name="Object 2"/>
          <p:cNvGraphicFramePr>
            <a:graphicFrameLocks noChangeAspect="1"/>
          </p:cNvGraphicFramePr>
          <p:nvPr/>
        </p:nvGraphicFramePr>
        <p:xfrm>
          <a:off x="0" y="0"/>
          <a:ext cx="7053263" cy="5113338"/>
        </p:xfrm>
        <a:graphic>
          <a:graphicData uri="http://schemas.openxmlformats.org/presentationml/2006/ole">
            <mc:AlternateContent xmlns:mc="http://schemas.openxmlformats.org/markup-compatibility/2006">
              <mc:Choice xmlns:v="urn:schemas-microsoft-com:vml" Requires="v">
                <p:oleObj spid="_x0000_s166987" name="Document" r:id="rId4" imgW="7056048" imgH="5115098" progId="Word.Document.8">
                  <p:embed/>
                </p:oleObj>
              </mc:Choice>
              <mc:Fallback>
                <p:oleObj name="Document" r:id="rId4" imgW="7056048" imgH="5115098"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3263" cy="5113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16"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66917"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fig05_15.c</a:t>
            </a:r>
            <a:r>
              <a:rPr lang="en-US" altLang="en-US" sz="1200"/>
              <a:t>    </a:t>
            </a:r>
            <a:endParaRPr lang="en-US" altLang="en-US"/>
          </a:p>
          <a:p>
            <a:pPr eaLnBrk="1" hangingPunct="1"/>
            <a:r>
              <a:rPr lang="en-US" altLang="en-US" sz="1600" b="0">
                <a:latin typeface="Times New Roman" panose="02020603050405020304" pitchFamily="18" charset="0"/>
              </a:rPr>
              <a:t>(2 of 4 )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672D3BB9-5FD4-4D03-8526-959AA2308ACE}" type="slidenum">
              <a:rPr lang="en-US" altLang="en-US" sz="1200" smtClean="0">
                <a:solidFill>
                  <a:schemeClr val="tx1"/>
                </a:solidFill>
              </a:rPr>
              <a:pPr/>
              <a:t>83</a:t>
            </a:fld>
            <a:endParaRPr lang="en-US" altLang="en-US" sz="1200" smtClean="0">
              <a:solidFill>
                <a:schemeClr val="tx1"/>
              </a:solidFill>
            </a:endParaRPr>
          </a:p>
        </p:txBody>
      </p:sp>
      <p:graphicFrame>
        <p:nvGraphicFramePr>
          <p:cNvPr id="168963" name="Object 2"/>
          <p:cNvGraphicFramePr>
            <a:graphicFrameLocks noChangeAspect="1"/>
          </p:cNvGraphicFramePr>
          <p:nvPr/>
        </p:nvGraphicFramePr>
        <p:xfrm>
          <a:off x="0" y="0"/>
          <a:ext cx="7053263" cy="3319463"/>
        </p:xfrm>
        <a:graphic>
          <a:graphicData uri="http://schemas.openxmlformats.org/presentationml/2006/ole">
            <mc:AlternateContent xmlns:mc="http://schemas.openxmlformats.org/markup-compatibility/2006">
              <mc:Choice xmlns:v="urn:schemas-microsoft-com:vml" Requires="v">
                <p:oleObj spid="_x0000_s169035" name="Document" r:id="rId4" imgW="7056048" imgH="3320131" progId="Word.Document.8">
                  <p:embed/>
                </p:oleObj>
              </mc:Choice>
              <mc:Fallback>
                <p:oleObj name="Document" r:id="rId4" imgW="7056048" imgH="3320131"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3263" cy="331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64"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68965"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fig05_15.c</a:t>
            </a:r>
            <a:r>
              <a:rPr lang="en-US" altLang="en-US" sz="1200"/>
              <a:t>    </a:t>
            </a:r>
            <a:endParaRPr lang="en-US" altLang="en-US"/>
          </a:p>
          <a:p>
            <a:pPr eaLnBrk="1" hangingPunct="1"/>
            <a:r>
              <a:rPr lang="en-US" altLang="en-US" sz="1600" b="0">
                <a:latin typeface="Times New Roman" panose="02020603050405020304" pitchFamily="18" charset="0"/>
              </a:rPr>
              <a:t>(3 of 4 )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Number Placeholder 1"/>
          <p:cNvSpPr>
            <a:spLocks noGrp="1"/>
          </p:cNvSpPr>
          <p:nvPr>
            <p:ph type="sldNum" sz="quarter" idx="10"/>
          </p:nvPr>
        </p:nvSpPr>
        <p:spPr>
          <a:noFill/>
        </p:spPr>
        <p:txBody>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fld id="{CFB28222-9231-417D-98E0-AED015C94E72}" type="slidenum">
              <a:rPr lang="en-US" altLang="en-US" sz="1200" smtClean="0">
                <a:solidFill>
                  <a:schemeClr val="tx1"/>
                </a:solidFill>
              </a:rPr>
              <a:pPr/>
              <a:t>84</a:t>
            </a:fld>
            <a:endParaRPr lang="en-US" altLang="en-US" sz="1200" smtClean="0">
              <a:solidFill>
                <a:schemeClr val="tx1"/>
              </a:solidFill>
            </a:endParaRPr>
          </a:p>
        </p:txBody>
      </p:sp>
      <p:graphicFrame>
        <p:nvGraphicFramePr>
          <p:cNvPr id="171011" name="Object 2"/>
          <p:cNvGraphicFramePr>
            <a:graphicFrameLocks noChangeAspect="1"/>
          </p:cNvGraphicFramePr>
          <p:nvPr/>
        </p:nvGraphicFramePr>
        <p:xfrm>
          <a:off x="0" y="0"/>
          <a:ext cx="7053263" cy="3224213"/>
        </p:xfrm>
        <a:graphic>
          <a:graphicData uri="http://schemas.openxmlformats.org/presentationml/2006/ole">
            <mc:AlternateContent xmlns:mc="http://schemas.openxmlformats.org/markup-compatibility/2006">
              <mc:Choice xmlns:v="urn:schemas-microsoft-com:vml" Requires="v">
                <p:oleObj spid="_x0000_s171083" name="Document" r:id="rId4" imgW="7056048" imgH="3225394" progId="Word.Document.8">
                  <p:embed/>
                </p:oleObj>
              </mc:Choice>
              <mc:Fallback>
                <p:oleObj name="Document" r:id="rId4" imgW="7056048" imgH="3225394"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3263" cy="322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12" name="Rectangle 3"/>
          <p:cNvSpPr>
            <a:spLocks noChangeArrowheads="1"/>
          </p:cNvSpPr>
          <p:nvPr/>
        </p:nvSpPr>
        <p:spPr bwMode="auto">
          <a:xfrm>
            <a:off x="7086600" y="1524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rgbClr val="275AFF"/>
                </a:solidFill>
                <a:latin typeface="Arial" panose="020B0604020202020204" pitchFamily="34" charset="0"/>
                <a:cs typeface="Times New Roman" panose="02020603050405020304" pitchFamily="18" charset="0"/>
              </a:defRPr>
            </a:lvl1pPr>
            <a:lvl2pPr marL="742950" indent="-285750">
              <a:defRPr sz="1600">
                <a:solidFill>
                  <a:srgbClr val="275AFF"/>
                </a:solidFill>
                <a:latin typeface="Arial" panose="020B0604020202020204" pitchFamily="34" charset="0"/>
                <a:cs typeface="Times New Roman" panose="02020603050405020304" pitchFamily="18" charset="0"/>
              </a:defRPr>
            </a:lvl2pPr>
            <a:lvl3pPr marL="1143000" indent="-228600">
              <a:defRPr sz="1600">
                <a:solidFill>
                  <a:srgbClr val="275AFF"/>
                </a:solidFill>
                <a:latin typeface="Arial" panose="020B0604020202020204" pitchFamily="34" charset="0"/>
                <a:cs typeface="Times New Roman" panose="02020603050405020304" pitchFamily="18" charset="0"/>
              </a:defRPr>
            </a:lvl3pPr>
            <a:lvl4pPr marL="1600200" indent="-228600">
              <a:defRPr sz="1600">
                <a:solidFill>
                  <a:srgbClr val="275AFF"/>
                </a:solidFill>
                <a:latin typeface="Arial" panose="020B0604020202020204" pitchFamily="34" charset="0"/>
                <a:cs typeface="Times New Roman" panose="02020603050405020304" pitchFamily="18" charset="0"/>
              </a:defRPr>
            </a:lvl4pPr>
            <a:lvl5pPr marL="2057400" indent="-228600">
              <a:defRPr sz="1600">
                <a:solidFill>
                  <a:srgbClr val="275AFF"/>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rgbClr val="275AFF"/>
                </a:solidFill>
                <a:latin typeface="Arial" panose="020B0604020202020204" pitchFamily="34" charset="0"/>
                <a:cs typeface="Times New Roman" panose="02020603050405020304" pitchFamily="18" charset="0"/>
              </a:defRPr>
            </a:lvl9pPr>
          </a:lstStyle>
          <a:p>
            <a:pPr eaLnBrk="1" hangingPunct="1"/>
            <a:r>
              <a:rPr lang="en-US" altLang="en-US" sz="2000" u="sng">
                <a:solidFill>
                  <a:schemeClr val="tx2"/>
                </a:solidFill>
              </a:rPr>
              <a:t>Outline</a:t>
            </a:r>
          </a:p>
        </p:txBody>
      </p:sp>
      <p:sp>
        <p:nvSpPr>
          <p:cNvPr id="171013" name="Rectangle 4"/>
          <p:cNvSpPr>
            <a:spLocks noChangeArrowheads="1"/>
          </p:cNvSpPr>
          <p:nvPr/>
        </p:nvSpPr>
        <p:spPr bwMode="auto">
          <a:xfrm>
            <a:off x="7162800" y="1068388"/>
            <a:ext cx="18288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Aft>
                <a:spcPts val="1600"/>
              </a:spcAft>
              <a:defRPr sz="1400" b="1">
                <a:solidFill>
                  <a:schemeClr val="tx1"/>
                </a:solidFill>
                <a:latin typeface="Lucida Console" panose="020B0609040504020204" pitchFamily="49" charset="0"/>
              </a:defRPr>
            </a:lvl1pPr>
            <a:lvl2pPr marL="114300" indent="-1588">
              <a:spcBef>
                <a:spcPct val="20000"/>
              </a:spcBef>
              <a:defRPr sz="1600">
                <a:solidFill>
                  <a:schemeClr val="tx1"/>
                </a:solidFill>
                <a:latin typeface="Times New Roman" panose="02020603050405020304" pitchFamily="18" charset="0"/>
              </a:defRPr>
            </a:lvl2pPr>
            <a:lvl3pPr marL="1143000" indent="-228600">
              <a:spcBef>
                <a:spcPct val="20000"/>
              </a:spcBef>
              <a:defRPr sz="2000" b="1" i="1">
                <a:solidFill>
                  <a:schemeClr val="tx1"/>
                </a:solidFill>
                <a:latin typeface="Times New Roman" panose="02020603050405020304" pitchFamily="18" charset="0"/>
              </a:defRPr>
            </a:lvl3pPr>
            <a:lvl4pPr marL="1600200" indent="-228600">
              <a:spcBef>
                <a:spcPct val="20000"/>
              </a:spcBef>
              <a:defRPr sz="2000" b="1" i="1">
                <a:solidFill>
                  <a:schemeClr val="tx1"/>
                </a:solidFill>
                <a:latin typeface="Times New Roman" panose="02020603050405020304" pitchFamily="18" charset="0"/>
              </a:defRPr>
            </a:lvl4pPr>
            <a:lvl5pPr marL="2057400" indent="-228600">
              <a:spcBef>
                <a:spcPct val="20000"/>
              </a:spcBef>
              <a:defRPr sz="2000" b="1" i="1">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2000" b="1" i="1">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2000" b="1" i="1">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2000" b="1" i="1">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2000" b="1" i="1">
                <a:solidFill>
                  <a:schemeClr val="tx1"/>
                </a:solidFill>
                <a:latin typeface="Times New Roman" panose="02020603050405020304" pitchFamily="18" charset="0"/>
              </a:defRPr>
            </a:lvl9pPr>
          </a:lstStyle>
          <a:p>
            <a:pPr eaLnBrk="1" hangingPunct="1"/>
            <a:r>
              <a:rPr lang="en-US" altLang="en-US"/>
              <a:t>fig05_15.c</a:t>
            </a:r>
            <a:r>
              <a:rPr lang="en-US" altLang="en-US" sz="1200"/>
              <a:t>    </a:t>
            </a:r>
            <a:endParaRPr lang="en-US" altLang="en-US"/>
          </a:p>
          <a:p>
            <a:pPr eaLnBrk="1" hangingPunct="1"/>
            <a:r>
              <a:rPr lang="en-US" altLang="en-US" sz="1600" b="0">
                <a:latin typeface="Times New Roman" panose="02020603050405020304" pitchFamily="18" charset="0"/>
              </a:rPr>
              <a:t>(4 of 4 )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Number Placeholder 3"/>
          <p:cNvSpPr>
            <a:spLocks noGrp="1"/>
          </p:cNvSpPr>
          <p:nvPr>
            <p:ph type="sldNum" sz="quarter" idx="10"/>
          </p:nvPr>
        </p:nvSpPr>
        <p:spPr>
          <a:noFill/>
        </p:spPr>
        <p:txBody>
          <a:bodyPr/>
          <a:lstStyle>
            <a:lvl1pPr>
              <a:spcAft>
                <a:spcPct val="25000"/>
              </a:spcAft>
              <a:buClr>
                <a:srgbClr val="4F87C6"/>
              </a:buClr>
              <a:buFont typeface="Wingdings" panose="05000000000000000000" pitchFamily="2" charset="2"/>
              <a:buChar char="§"/>
              <a:defRPr sz="2800" b="1">
                <a:solidFill>
                  <a:srgbClr val="000000"/>
                </a:solidFill>
                <a:latin typeface="Times New Roman" panose="02020603050405020304" pitchFamily="18" charset="0"/>
              </a:defRPr>
            </a:lvl1pPr>
            <a:lvl2pPr marL="742950" indent="-285750">
              <a:spcAft>
                <a:spcPct val="25000"/>
              </a:spcAft>
              <a:buClr>
                <a:srgbClr val="4F87C6"/>
              </a:buClr>
              <a:buFont typeface="Arial" panose="020B0604020202020204" pitchFamily="34" charset="0"/>
              <a:buChar char="–"/>
              <a:defRPr sz="2200" b="1">
                <a:solidFill>
                  <a:srgbClr val="000000"/>
                </a:solidFill>
                <a:latin typeface="Times New Roman" panose="02020603050405020304" pitchFamily="18" charset="0"/>
              </a:defRPr>
            </a:lvl2pPr>
            <a:lvl3pPr marL="1143000" indent="-228600">
              <a:spcAft>
                <a:spcPct val="25000"/>
              </a:spcAft>
              <a:buClr>
                <a:srgbClr val="4F87C6"/>
              </a:buClr>
              <a:buFont typeface="Arial" panose="020B0604020202020204" pitchFamily="34" charset="0"/>
              <a:buChar char="-"/>
              <a:defRPr sz="2000" b="1">
                <a:solidFill>
                  <a:schemeClr val="tx1"/>
                </a:solidFill>
                <a:latin typeface="Times New Roman" panose="02020603050405020304" pitchFamily="18" charset="0"/>
              </a:defRPr>
            </a:lvl3pPr>
            <a:lvl4pPr marL="1600200" indent="-228600">
              <a:spcAft>
                <a:spcPct val="25000"/>
              </a:spcAft>
              <a:buClr>
                <a:srgbClr val="4F87C6"/>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rgbClr val="4F87C6"/>
              </a:buClr>
              <a:buFont typeface="Wingdings" panose="05000000000000000000" pitchFamily="2" charset="2"/>
              <a:buChar char="§"/>
              <a:defRPr sz="2000" b="1">
                <a:solidFill>
                  <a:schemeClr val="tx1"/>
                </a:solidFill>
                <a:latin typeface="Times New Roman" panose="02020603050405020304" pitchFamily="18" charset="0"/>
              </a:defRPr>
            </a:lvl9pPr>
          </a:lstStyle>
          <a:p>
            <a:pPr>
              <a:spcAft>
                <a:spcPct val="0"/>
              </a:spcAft>
              <a:buClrTx/>
              <a:buFontTx/>
              <a:buNone/>
            </a:pPr>
            <a:fld id="{4FF25776-1146-4516-B71E-1FFEE83C2E21}" type="slidenum">
              <a:rPr lang="en-US" altLang="en-US" sz="1200" b="0" smtClean="0">
                <a:solidFill>
                  <a:schemeClr val="tx1"/>
                </a:solidFill>
                <a:latin typeface="Arial" panose="020B0604020202020204" pitchFamily="34" charset="0"/>
              </a:rPr>
              <a:pPr>
                <a:spcAft>
                  <a:spcPct val="0"/>
                </a:spcAft>
                <a:buClrTx/>
                <a:buFontTx/>
                <a:buNone/>
              </a:pPr>
              <a:t>85</a:t>
            </a:fld>
            <a:endParaRPr lang="en-US" altLang="en-US" sz="1200" b="0" smtClean="0">
              <a:solidFill>
                <a:schemeClr val="tx1"/>
              </a:solidFill>
              <a:latin typeface="Arial" panose="020B0604020202020204" pitchFamily="34" charset="0"/>
            </a:endParaRPr>
          </a:p>
        </p:txBody>
      </p:sp>
      <p:sp>
        <p:nvSpPr>
          <p:cNvPr id="175107" name="Rectangle 2"/>
          <p:cNvSpPr>
            <a:spLocks noGrp="1" noChangeArrowheads="1"/>
          </p:cNvSpPr>
          <p:nvPr>
            <p:ph type="title"/>
          </p:nvPr>
        </p:nvSpPr>
        <p:spPr/>
        <p:txBody>
          <a:bodyPr/>
          <a:lstStyle/>
          <a:p>
            <a:pPr eaLnBrk="1" hangingPunct="1"/>
            <a:r>
              <a:rPr lang="en-US" altLang="en-US" smtClean="0"/>
              <a:t>5.16 Recursion vs. Iteration</a:t>
            </a:r>
          </a:p>
        </p:txBody>
      </p:sp>
      <p:sp>
        <p:nvSpPr>
          <p:cNvPr id="175108" name="Rectangle 3"/>
          <p:cNvSpPr>
            <a:spLocks noGrp="1" noChangeArrowheads="1"/>
          </p:cNvSpPr>
          <p:nvPr>
            <p:ph type="body" idx="1"/>
          </p:nvPr>
        </p:nvSpPr>
        <p:spPr>
          <a:xfrm>
            <a:off x="685800" y="1295400"/>
            <a:ext cx="8001000" cy="4572000"/>
          </a:xfrm>
        </p:spPr>
        <p:txBody>
          <a:bodyPr/>
          <a:lstStyle/>
          <a:p>
            <a:pPr eaLnBrk="1" hangingPunct="1"/>
            <a:r>
              <a:rPr lang="en-US" altLang="en-US" dirty="0" smtClean="0"/>
              <a:t>Repetition</a:t>
            </a:r>
          </a:p>
          <a:p>
            <a:pPr lvl="1" eaLnBrk="1" hangingPunct="1"/>
            <a:r>
              <a:rPr lang="en-US" altLang="en-US" b="0" dirty="0" smtClean="0"/>
              <a:t>Iteration:  explicit loop</a:t>
            </a:r>
          </a:p>
          <a:p>
            <a:pPr lvl="1" eaLnBrk="1" hangingPunct="1"/>
            <a:r>
              <a:rPr lang="en-US" altLang="en-US" b="0" dirty="0" smtClean="0"/>
              <a:t>Recursion:  repeated function calls</a:t>
            </a:r>
          </a:p>
          <a:p>
            <a:pPr eaLnBrk="1" hangingPunct="1"/>
            <a:r>
              <a:rPr lang="en-US" altLang="en-US" dirty="0" smtClean="0"/>
              <a:t>Termination</a:t>
            </a:r>
          </a:p>
          <a:p>
            <a:pPr lvl="1" eaLnBrk="1" hangingPunct="1"/>
            <a:r>
              <a:rPr lang="en-US" altLang="en-US" b="0" dirty="0" smtClean="0"/>
              <a:t>Iteration: loop condition fails</a:t>
            </a:r>
          </a:p>
          <a:p>
            <a:pPr lvl="1" eaLnBrk="1" hangingPunct="1"/>
            <a:r>
              <a:rPr lang="en-US" altLang="en-US" b="0" dirty="0" smtClean="0"/>
              <a:t>Recursion: base case recognized</a:t>
            </a:r>
          </a:p>
          <a:p>
            <a:pPr eaLnBrk="1" hangingPunct="1"/>
            <a:r>
              <a:rPr lang="en-US" altLang="en-US" dirty="0" smtClean="0"/>
              <a:t>Both can have infinite loops</a:t>
            </a:r>
          </a:p>
          <a:p>
            <a:pPr eaLnBrk="1" hangingPunct="1"/>
            <a:r>
              <a:rPr lang="en-US" altLang="en-US" dirty="0" smtClean="0"/>
              <a:t>Balance </a:t>
            </a:r>
          </a:p>
          <a:p>
            <a:pPr lvl="1" eaLnBrk="1" hangingPunct="1"/>
            <a:r>
              <a:rPr lang="en-US" altLang="en-US" b="0" dirty="0" smtClean="0"/>
              <a:t>Choice between performance (iteration) and good software engineering (recursion)</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6A8E242E-8088-47BE-823C-8537452BE5DA}" type="slidenum">
              <a:rPr lang="en-US" altLang="en-US" sz="1200" b="0" smtClean="0">
                <a:solidFill>
                  <a:schemeClr val="tx1"/>
                </a:solidFill>
                <a:latin typeface="Arial" panose="020B0604020202020204" pitchFamily="34" charset="0"/>
              </a:rPr>
              <a:pPr>
                <a:lnSpc>
                  <a:spcPct val="100000"/>
                </a:lnSpc>
                <a:spcAft>
                  <a:spcPct val="0"/>
                </a:spcAft>
                <a:buClrTx/>
              </a:pPr>
              <a:t>86</a:t>
            </a:fld>
            <a:endParaRPr lang="en-US" altLang="en-US" sz="1200" b="0" smtClean="0">
              <a:solidFill>
                <a:schemeClr val="tx1"/>
              </a:solidFill>
              <a:latin typeface="Arial" panose="020B0604020202020204" pitchFamily="34" charset="0"/>
            </a:endParaRPr>
          </a:p>
        </p:txBody>
      </p:sp>
      <p:sp>
        <p:nvSpPr>
          <p:cNvPr id="177155" name="Rectangle 2"/>
          <p:cNvSpPr>
            <a:spLocks noGrp="1" noChangeArrowheads="1"/>
          </p:cNvSpPr>
          <p:nvPr>
            <p:ph type="title"/>
          </p:nvPr>
        </p:nvSpPr>
        <p:spPr>
          <a:xfrm>
            <a:off x="912813" y="874713"/>
            <a:ext cx="7772400" cy="533400"/>
          </a:xfrm>
          <a:noFill/>
        </p:spPr>
        <p:txBody>
          <a:bodyPr>
            <a:spAutoFit/>
          </a:bodyPr>
          <a:lstStyle/>
          <a:p>
            <a:pPr eaLnBrk="1" hangingPunct="1"/>
            <a:r>
              <a:rPr lang="en-US" altLang="en-US" sz="3200" smtClean="0"/>
              <a:t>Software Engineering Observation 5.13</a:t>
            </a:r>
          </a:p>
        </p:txBody>
      </p:sp>
      <p:sp>
        <p:nvSpPr>
          <p:cNvPr id="177156" name="Rectangle 3"/>
          <p:cNvSpPr>
            <a:spLocks noGrp="1" noChangeArrowheads="1"/>
          </p:cNvSpPr>
          <p:nvPr>
            <p:ph type="body" idx="1"/>
          </p:nvPr>
        </p:nvSpPr>
        <p:spPr>
          <a:xfrm>
            <a:off x="762000" y="1806576"/>
            <a:ext cx="7618413" cy="2271391"/>
          </a:xfrm>
          <a:noFill/>
        </p:spPr>
        <p:txBody>
          <a:bodyPr anchor="t"/>
          <a:lstStyle/>
          <a:p>
            <a:pPr eaLnBrk="1" hangingPunct="1"/>
            <a:r>
              <a:rPr lang="en-US" altLang="en-US" sz="2400" dirty="0" smtClean="0"/>
              <a:t>Any problem that can be solved recursively can also be solved iteratively (</a:t>
            </a:r>
            <a:r>
              <a:rPr lang="en-US" altLang="en-US" sz="2400" dirty="0" err="1" smtClean="0"/>
              <a:t>nonrecursively</a:t>
            </a:r>
            <a:r>
              <a:rPr lang="en-US" altLang="en-US" sz="2400" dirty="0" smtClean="0"/>
              <a:t>). </a:t>
            </a:r>
          </a:p>
          <a:p>
            <a:pPr eaLnBrk="1" hangingPunct="1"/>
            <a:r>
              <a:rPr lang="en-US" altLang="en-US" sz="2400" dirty="0" smtClean="0"/>
              <a:t>A recursive approach is normally chosen </a:t>
            </a:r>
            <a:r>
              <a:rPr lang="tr-TR" altLang="en-US" sz="2400" dirty="0" err="1" smtClean="0"/>
              <a:t>due</a:t>
            </a:r>
            <a:r>
              <a:rPr lang="tr-TR" altLang="en-US" sz="2400" dirty="0" smtClean="0"/>
              <a:t> </a:t>
            </a:r>
            <a:r>
              <a:rPr lang="tr-TR" altLang="en-US" sz="2400" dirty="0" err="1" smtClean="0"/>
              <a:t>to</a:t>
            </a:r>
            <a:r>
              <a:rPr lang="tr-TR" altLang="en-US" sz="2400" dirty="0" smtClean="0"/>
              <a:t> it</a:t>
            </a:r>
            <a:r>
              <a:rPr lang="en-US" altLang="en-US" sz="2400" dirty="0" smtClean="0"/>
              <a:t> is easier to understand and debug. </a:t>
            </a:r>
          </a:p>
          <a:p>
            <a:pPr eaLnBrk="1" hangingPunct="1"/>
            <a:r>
              <a:rPr lang="en-US" altLang="en-US" sz="2400" dirty="0" smtClean="0"/>
              <a:t>Another reason to choose a recursive solution is that an iterative solution may not be apparent.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Number Placeholder 3"/>
          <p:cNvSpPr>
            <a:spLocks noGrp="1"/>
          </p:cNvSpPr>
          <p:nvPr>
            <p:ph type="sldNum" sz="quarter" idx="10"/>
          </p:nvPr>
        </p:nvSpPr>
        <p:spPr>
          <a:noFill/>
        </p:spPr>
        <p:txBody>
          <a:bodyPr/>
          <a:lstStyle>
            <a:lvl1pPr>
              <a:lnSpc>
                <a:spcPct val="90000"/>
              </a:lnSpc>
              <a:spcAft>
                <a:spcPct val="25000"/>
              </a:spcAft>
              <a:buClr>
                <a:schemeClr val="tx1"/>
              </a:buClr>
              <a:defRPr sz="2800" b="1">
                <a:solidFill>
                  <a:srgbClr val="000000"/>
                </a:solidFill>
                <a:latin typeface="Times New Roman" panose="02020603050405020304" pitchFamily="18" charset="0"/>
              </a:defRPr>
            </a:lvl1pPr>
            <a:lvl2pPr marL="742950" indent="-285750">
              <a:spcAft>
                <a:spcPct val="25000"/>
              </a:spcAft>
              <a:buClr>
                <a:schemeClr val="tx1"/>
              </a:buClr>
              <a:buFont typeface="Arial" panose="020B0604020202020204" pitchFamily="34" charset="0"/>
              <a:defRPr sz="2200" b="1">
                <a:solidFill>
                  <a:srgbClr val="000000"/>
                </a:solidFill>
                <a:latin typeface="Times New Roman" panose="02020603050405020304" pitchFamily="18" charset="0"/>
              </a:defRPr>
            </a:lvl2pPr>
            <a:lvl3pPr marL="1143000" indent="-228600">
              <a:spcAft>
                <a:spcPct val="25000"/>
              </a:spcAft>
              <a:buClr>
                <a:schemeClr val="tx1"/>
              </a:buClr>
              <a:defRPr sz="2000" b="1">
                <a:solidFill>
                  <a:schemeClr val="tx1"/>
                </a:solidFill>
                <a:latin typeface="Times New Roman" panose="02020603050405020304" pitchFamily="18" charset="0"/>
              </a:defRPr>
            </a:lvl3pPr>
            <a:lvl4pPr marL="1600200" indent="-228600">
              <a:spcAft>
                <a:spcPct val="25000"/>
              </a:spcAft>
              <a:buClr>
                <a:schemeClr val="tx1"/>
              </a:buClr>
              <a:buFont typeface="Arial" panose="020B0604020202020204" pitchFamily="34" charset="0"/>
              <a:defRPr sz="2000" b="1">
                <a:solidFill>
                  <a:schemeClr val="tx1"/>
                </a:solidFill>
                <a:latin typeface="Times New Roman" panose="02020603050405020304" pitchFamily="18" charset="0"/>
              </a:defRPr>
            </a:lvl4pPr>
            <a:lvl5pPr marL="2057400" indent="-228600">
              <a:spcAft>
                <a:spcPct val="25000"/>
              </a:spcAft>
              <a:buClr>
                <a:schemeClr val="tx1"/>
              </a:buClr>
              <a:defRPr sz="2000" b="1">
                <a:solidFill>
                  <a:schemeClr val="tx1"/>
                </a:solidFill>
                <a:latin typeface="Times New Roman" panose="02020603050405020304" pitchFamily="18" charset="0"/>
              </a:defRPr>
            </a:lvl5pPr>
            <a:lvl6pPr marL="25146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6pPr>
            <a:lvl7pPr marL="29718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7pPr>
            <a:lvl8pPr marL="34290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8pPr>
            <a:lvl9pPr marL="3886200" indent="-228600" eaLnBrk="0" fontAlgn="base" hangingPunct="0">
              <a:spcBef>
                <a:spcPct val="0"/>
              </a:spcBef>
              <a:spcAft>
                <a:spcPct val="25000"/>
              </a:spcAft>
              <a:buClr>
                <a:schemeClr val="tx1"/>
              </a:buClr>
              <a:defRPr sz="2000" b="1">
                <a:solidFill>
                  <a:schemeClr val="tx1"/>
                </a:solidFill>
                <a:latin typeface="Times New Roman" panose="02020603050405020304" pitchFamily="18" charset="0"/>
              </a:defRPr>
            </a:lvl9pPr>
          </a:lstStyle>
          <a:p>
            <a:pPr>
              <a:lnSpc>
                <a:spcPct val="100000"/>
              </a:lnSpc>
              <a:spcAft>
                <a:spcPct val="0"/>
              </a:spcAft>
              <a:buClrTx/>
            </a:pPr>
            <a:fld id="{A8DAE4EF-61DD-4021-9B01-E326AE56BEF9}" type="slidenum">
              <a:rPr lang="en-US" altLang="en-US" sz="1200" b="0" smtClean="0">
                <a:solidFill>
                  <a:schemeClr val="tx1"/>
                </a:solidFill>
                <a:latin typeface="Arial" panose="020B0604020202020204" pitchFamily="34" charset="0"/>
              </a:rPr>
              <a:pPr>
                <a:lnSpc>
                  <a:spcPct val="100000"/>
                </a:lnSpc>
                <a:spcAft>
                  <a:spcPct val="0"/>
                </a:spcAft>
                <a:buClrTx/>
              </a:pPr>
              <a:t>87</a:t>
            </a:fld>
            <a:endParaRPr lang="en-US" altLang="en-US" sz="1200" b="0" smtClean="0">
              <a:solidFill>
                <a:schemeClr val="tx1"/>
              </a:solidFill>
              <a:latin typeface="Arial" panose="020B0604020202020204" pitchFamily="34" charset="0"/>
            </a:endParaRPr>
          </a:p>
        </p:txBody>
      </p:sp>
      <p:sp>
        <p:nvSpPr>
          <p:cNvPr id="179203" name="Rectangle 2"/>
          <p:cNvSpPr>
            <a:spLocks noGrp="1" noChangeArrowheads="1"/>
          </p:cNvSpPr>
          <p:nvPr>
            <p:ph type="title"/>
          </p:nvPr>
        </p:nvSpPr>
        <p:spPr>
          <a:xfrm>
            <a:off x="912813" y="842963"/>
            <a:ext cx="7772400" cy="595312"/>
          </a:xfrm>
          <a:noFill/>
        </p:spPr>
        <p:txBody>
          <a:bodyPr>
            <a:spAutoFit/>
          </a:bodyPr>
          <a:lstStyle/>
          <a:p>
            <a:pPr eaLnBrk="1" hangingPunct="1"/>
            <a:r>
              <a:rPr lang="en-US" altLang="en-US" smtClean="0"/>
              <a:t>Performance Tip 5.5</a:t>
            </a:r>
          </a:p>
        </p:txBody>
      </p:sp>
      <p:sp>
        <p:nvSpPr>
          <p:cNvPr id="179204" name="Rectangle 3"/>
          <p:cNvSpPr>
            <a:spLocks noGrp="1" noChangeArrowheads="1"/>
          </p:cNvSpPr>
          <p:nvPr>
            <p:ph type="body" idx="1"/>
          </p:nvPr>
        </p:nvSpPr>
        <p:spPr>
          <a:xfrm>
            <a:off x="931863" y="1804988"/>
            <a:ext cx="6935787" cy="1181862"/>
          </a:xfrm>
          <a:noFill/>
        </p:spPr>
        <p:txBody>
          <a:bodyPr anchor="t"/>
          <a:lstStyle/>
          <a:p>
            <a:pPr eaLnBrk="1" hangingPunct="1"/>
            <a:r>
              <a:rPr lang="en-US" altLang="en-US" sz="2400" dirty="0" smtClean="0"/>
              <a:t>Avoid using recursion in performance situations. </a:t>
            </a:r>
            <a:endParaRPr lang="tr-TR" altLang="en-US" sz="2400" dirty="0" smtClean="0"/>
          </a:p>
          <a:p>
            <a:pPr eaLnBrk="1" hangingPunct="1"/>
            <a:r>
              <a:rPr lang="en-US" altLang="en-US" sz="2400" dirty="0" smtClean="0"/>
              <a:t>Recursive calls take time and consume additional memory.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78F7FBF-D03E-4F68-88D1-4EF0AA19B358}" type="slidenum">
              <a:rPr lang="en-US" altLang="en-US" smtClean="0"/>
              <a:pPr>
                <a:defRPr/>
              </a:pPr>
              <a:t>9</a:t>
            </a:fld>
            <a:endParaRPr lang="en-US" altLang="en-US"/>
          </a:p>
        </p:txBody>
      </p:sp>
      <p:sp>
        <p:nvSpPr>
          <p:cNvPr id="6" name="Rectangle 2"/>
          <p:cNvSpPr>
            <a:spLocks noChangeArrowheads="1"/>
          </p:cNvSpPr>
          <p:nvPr/>
        </p:nvSpPr>
        <p:spPr bwMode="auto">
          <a:xfrm>
            <a:off x="304801" y="396155"/>
            <a:ext cx="8610600" cy="4226814"/>
          </a:xfrm>
          <a:prstGeom prst="rect">
            <a:avLst/>
          </a:prstGeom>
          <a:solidFill>
            <a:schemeClr val="bg1"/>
          </a:solidFill>
          <a:ln>
            <a:noFill/>
          </a:ln>
          <a:effectLst/>
        </p:spPr>
        <p:txBody>
          <a:bodyPr vert="horz" wrap="square" lIns="91440" tIns="-12696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chemeClr val="tx1"/>
                </a:solidFill>
                <a:effectLst/>
                <a:latin typeface="+mn-lt"/>
              </a:rPr>
              <a:t>For</a:t>
            </a:r>
            <a:r>
              <a:rPr kumimoji="0" lang="tr-TR" altLang="tr-TR" sz="2400" b="1" i="0" u="none" strike="noStrike" cap="none" normalizeH="0" baseline="0" dirty="0" smtClean="0">
                <a:ln>
                  <a:noFill/>
                </a:ln>
                <a:solidFill>
                  <a:schemeClr val="tx1"/>
                </a:solidFill>
                <a:effectLst/>
                <a:latin typeface="+mn-lt"/>
              </a:rPr>
              <a:t> </a:t>
            </a:r>
            <a:r>
              <a:rPr kumimoji="0" lang="tr-TR" altLang="tr-TR" sz="2400" b="1" i="0" u="none" strike="noStrike" cap="none" normalizeH="0" baseline="0" dirty="0" err="1" smtClean="0">
                <a:ln>
                  <a:noFill/>
                </a:ln>
                <a:solidFill>
                  <a:schemeClr val="tx1"/>
                </a:solidFill>
                <a:effectLst/>
                <a:latin typeface="+mn-lt"/>
              </a:rPr>
              <a:t>example</a:t>
            </a:r>
            <a:r>
              <a:rPr kumimoji="0" lang="tr-TR" altLang="tr-TR" sz="2400" b="1" i="0" u="none" strike="noStrike" cap="none" normalizeH="0" baseline="0" dirty="0" smtClean="0">
                <a:ln>
                  <a:noFill/>
                </a:ln>
                <a:solidFill>
                  <a:schemeClr val="tx1"/>
                </a:solidFill>
                <a:effectLst/>
                <a:latin typeface="+mn-lt"/>
              </a:rPr>
              <a:t>:</a:t>
            </a:r>
            <a:r>
              <a:rPr kumimoji="0" lang="tr-TR" altLang="tr-TR" sz="2400" b="0" i="0" u="none" strike="noStrike" cap="none" normalizeH="0" baseline="0" dirty="0" smtClean="0">
                <a:ln>
                  <a:noFill/>
                </a:ln>
                <a:solidFill>
                  <a:schemeClr val="tx1"/>
                </a:solidFill>
                <a:effectLst/>
                <a:latin typeface="+mn-lt"/>
              </a:rPr>
              <a:t> </a:t>
            </a:r>
            <a:r>
              <a:rPr kumimoji="0" lang="tr-TR" altLang="tr-TR" sz="2400" b="0" i="0" u="none" strike="noStrike" cap="none" normalizeH="0" baseline="0" dirty="0" err="1" smtClean="0">
                <a:ln>
                  <a:noFill/>
                </a:ln>
                <a:solidFill>
                  <a:schemeClr val="tx1"/>
                </a:solidFill>
                <a:effectLst/>
                <a:latin typeface="+mn-lt"/>
              </a:rPr>
              <a:t>If</a:t>
            </a:r>
            <a:r>
              <a:rPr kumimoji="0" lang="tr-TR" altLang="tr-TR" sz="2400" b="0" i="0" u="none" strike="noStrike" cap="none" normalizeH="0" baseline="0" dirty="0" smtClean="0">
                <a:ln>
                  <a:noFill/>
                </a:ln>
                <a:solidFill>
                  <a:schemeClr val="tx1"/>
                </a:solidFill>
                <a:effectLst/>
                <a:latin typeface="+mn-lt"/>
              </a:rPr>
              <a:t> </a:t>
            </a:r>
            <a:r>
              <a:rPr kumimoji="0" lang="tr-TR" altLang="tr-TR" sz="2400" b="0" i="0" u="none" strike="noStrike" cap="none" normalizeH="0" baseline="0" dirty="0" err="1" smtClean="0">
                <a:ln>
                  <a:noFill/>
                </a:ln>
                <a:solidFill>
                  <a:schemeClr val="tx1"/>
                </a:solidFill>
                <a:effectLst/>
                <a:latin typeface="+mn-lt"/>
              </a:rPr>
              <a:t>you</a:t>
            </a:r>
            <a:r>
              <a:rPr kumimoji="0" lang="tr-TR" altLang="tr-TR" sz="2400" b="0" i="0" u="none" strike="noStrike" cap="none" normalizeH="0" baseline="0" dirty="0" smtClean="0">
                <a:ln>
                  <a:noFill/>
                </a:ln>
                <a:solidFill>
                  <a:schemeClr val="tx1"/>
                </a:solidFill>
                <a:effectLst/>
                <a:latin typeface="+mn-lt"/>
              </a:rPr>
              <a:t> </a:t>
            </a:r>
            <a:r>
              <a:rPr kumimoji="0" lang="tr-TR" altLang="tr-TR" sz="2400" b="0" i="0" u="none" strike="noStrike" cap="none" normalizeH="0" baseline="0" dirty="0" err="1" smtClean="0">
                <a:ln>
                  <a:noFill/>
                </a:ln>
                <a:solidFill>
                  <a:schemeClr val="tx1"/>
                </a:solidFill>
                <a:effectLst/>
                <a:latin typeface="+mn-lt"/>
              </a:rPr>
              <a:t>want</a:t>
            </a:r>
            <a:r>
              <a:rPr kumimoji="0" lang="tr-TR" altLang="tr-TR" sz="2400" b="0" i="0" u="none" strike="noStrike" cap="none" normalizeH="0" baseline="0" dirty="0" smtClean="0">
                <a:ln>
                  <a:noFill/>
                </a:ln>
                <a:solidFill>
                  <a:schemeClr val="tx1"/>
                </a:solidFill>
                <a:effectLst/>
                <a:latin typeface="+mn-lt"/>
              </a:rPr>
              <a:t> </a:t>
            </a:r>
            <a:r>
              <a:rPr kumimoji="0" lang="tr-TR" altLang="tr-TR" sz="2400" b="0" i="0" u="none" strike="noStrike" cap="none" normalizeH="0" baseline="0" dirty="0" err="1" smtClean="0">
                <a:ln>
                  <a:noFill/>
                </a:ln>
                <a:solidFill>
                  <a:schemeClr val="tx1"/>
                </a:solidFill>
                <a:effectLst/>
                <a:latin typeface="+mn-lt"/>
              </a:rPr>
              <a:t>to</a:t>
            </a:r>
            <a:r>
              <a:rPr kumimoji="0" lang="tr-TR" altLang="tr-TR" sz="2400" b="0" i="0" u="none" strike="noStrike" cap="none" normalizeH="0" baseline="0" dirty="0" smtClean="0">
                <a:ln>
                  <a:noFill/>
                </a:ln>
                <a:solidFill>
                  <a:schemeClr val="tx1"/>
                </a:solidFill>
                <a:effectLst/>
                <a:latin typeface="+mn-lt"/>
              </a:rPr>
              <a:t> </a:t>
            </a:r>
            <a:r>
              <a:rPr kumimoji="0" lang="tr-TR" altLang="tr-TR" sz="2400" b="0" i="0" u="none" strike="noStrike" cap="none" normalizeH="0" baseline="0" dirty="0" err="1" smtClean="0">
                <a:ln>
                  <a:noFill/>
                </a:ln>
                <a:solidFill>
                  <a:schemeClr val="tx1"/>
                </a:solidFill>
                <a:effectLst/>
                <a:latin typeface="+mn-lt"/>
              </a:rPr>
              <a:t>use</a:t>
            </a:r>
            <a:r>
              <a:rPr kumimoji="0" lang="tr-TR" altLang="tr-TR" sz="2400" b="0" i="0" u="none" strike="noStrike" cap="none" normalizeH="0" baseline="0" dirty="0" smtClean="0">
                <a:ln>
                  <a:noFill/>
                </a:ln>
                <a:solidFill>
                  <a:schemeClr val="tx1"/>
                </a:solidFill>
                <a:effectLst/>
                <a:latin typeface="+mn-lt"/>
              </a:rPr>
              <a:t> </a:t>
            </a:r>
            <a:r>
              <a:rPr kumimoji="0" lang="tr-TR" altLang="tr-TR" sz="2400" b="0" i="0" u="none" strike="noStrike" cap="none" normalizeH="0" baseline="0" dirty="0" err="1" smtClean="0">
                <a:ln>
                  <a:noFill/>
                </a:ln>
                <a:solidFill>
                  <a:schemeClr val="tx1"/>
                </a:solidFill>
                <a:effectLst/>
                <a:latin typeface="+mn-lt"/>
              </a:rPr>
              <a:t>sqrt</a:t>
            </a:r>
            <a:r>
              <a:rPr kumimoji="0" lang="tr-TR" altLang="tr-TR" sz="2400" b="0" i="0" u="none" strike="noStrike" cap="none" normalizeH="0" baseline="0" dirty="0" smtClean="0">
                <a:ln>
                  <a:noFill/>
                </a:ln>
                <a:solidFill>
                  <a:schemeClr val="tx1"/>
                </a:solidFill>
                <a:effectLst/>
                <a:latin typeface="+mn-lt"/>
              </a:rPr>
              <a:t>() </a:t>
            </a:r>
            <a:r>
              <a:rPr kumimoji="0" lang="tr-TR" altLang="tr-TR" sz="2400" b="0" i="0" u="none" strike="noStrike" cap="none" normalizeH="0" baseline="0" dirty="0" err="1" smtClean="0">
                <a:ln>
                  <a:noFill/>
                </a:ln>
                <a:solidFill>
                  <a:schemeClr val="tx1"/>
                </a:solidFill>
                <a:effectLst/>
                <a:latin typeface="+mn-lt"/>
              </a:rPr>
              <a:t>function</a:t>
            </a:r>
            <a:r>
              <a:rPr kumimoji="0" lang="tr-TR" altLang="tr-TR" sz="2400" b="0" i="0" u="none" strike="noStrike" cap="none" normalizeH="0" baseline="0" dirty="0" smtClean="0">
                <a:ln>
                  <a:noFill/>
                </a:ln>
                <a:solidFill>
                  <a:schemeClr val="tx1"/>
                </a:solidFill>
                <a:effectLst/>
                <a:latin typeface="+mn-lt"/>
              </a:rPr>
              <a:t>, </a:t>
            </a:r>
            <a:r>
              <a:rPr kumimoji="0" lang="tr-TR" altLang="tr-TR" sz="2400" b="0" i="0" u="none" strike="noStrike" cap="none" normalizeH="0" baseline="0" dirty="0" err="1" smtClean="0">
                <a:ln>
                  <a:noFill/>
                </a:ln>
                <a:solidFill>
                  <a:schemeClr val="tx1"/>
                </a:solidFill>
                <a:effectLst/>
                <a:latin typeface="+mn-lt"/>
              </a:rPr>
              <a:t>the</a:t>
            </a:r>
            <a:r>
              <a:rPr kumimoji="0" lang="tr-TR" altLang="tr-TR" sz="2400" b="0" i="0" u="none" strike="noStrike" cap="none" normalizeH="0" baseline="0" dirty="0" smtClean="0">
                <a:ln>
                  <a:noFill/>
                </a:ln>
                <a:solidFill>
                  <a:schemeClr val="tx1"/>
                </a:solidFill>
                <a:effectLst/>
                <a:latin typeface="+mn-lt"/>
              </a:rPr>
              <a:t> </a:t>
            </a:r>
            <a:r>
              <a:rPr kumimoji="0" lang="tr-TR" altLang="tr-TR" sz="2400" b="0" i="0" u="none" strike="noStrike" cap="none" normalizeH="0" baseline="0" dirty="0" err="1" smtClean="0">
                <a:ln>
                  <a:noFill/>
                </a:ln>
                <a:solidFill>
                  <a:schemeClr val="tx1"/>
                </a:solidFill>
                <a:effectLst/>
                <a:latin typeface="+mn-lt"/>
              </a:rPr>
              <a:t>header</a:t>
            </a:r>
            <a:r>
              <a:rPr kumimoji="0" lang="tr-TR" altLang="tr-TR" sz="2400" b="0" i="0" u="none" strike="noStrike" cap="none" normalizeH="0" baseline="0" dirty="0" smtClean="0">
                <a:ln>
                  <a:noFill/>
                </a:ln>
                <a:solidFill>
                  <a:schemeClr val="tx1"/>
                </a:solidFill>
                <a:effectLst/>
                <a:latin typeface="+mn-lt"/>
              </a:rPr>
              <a:t> file &lt;</a:t>
            </a:r>
            <a:r>
              <a:rPr kumimoji="0" lang="tr-TR" altLang="tr-TR" sz="2400" b="0" i="0" u="none" strike="noStrike" cap="none" normalizeH="0" baseline="0" dirty="0" err="1" smtClean="0">
                <a:ln>
                  <a:noFill/>
                </a:ln>
                <a:solidFill>
                  <a:schemeClr val="tx1"/>
                </a:solidFill>
                <a:effectLst/>
                <a:latin typeface="+mn-lt"/>
              </a:rPr>
              <a:t>math.h</a:t>
            </a:r>
            <a:r>
              <a:rPr kumimoji="0" lang="tr-TR" altLang="tr-TR" sz="2400" b="0" i="0" u="none" strike="noStrike" cap="none" normalizeH="0" baseline="0" dirty="0" smtClean="0">
                <a:ln>
                  <a:noFill/>
                </a:ln>
                <a:solidFill>
                  <a:schemeClr val="tx1"/>
                </a:solidFill>
                <a:effectLst/>
                <a:latin typeface="+mn-lt"/>
              </a:rPr>
              <a:t>&gt; </a:t>
            </a:r>
            <a:r>
              <a:rPr kumimoji="0" lang="tr-TR" altLang="tr-TR" sz="2400" b="0" i="0" u="none" strike="noStrike" cap="none" normalizeH="0" baseline="0" dirty="0" err="1" smtClean="0">
                <a:ln>
                  <a:noFill/>
                </a:ln>
                <a:solidFill>
                  <a:schemeClr val="tx1"/>
                </a:solidFill>
                <a:effectLst/>
                <a:latin typeface="+mn-lt"/>
              </a:rPr>
              <a:t>should</a:t>
            </a:r>
            <a:r>
              <a:rPr kumimoji="0" lang="tr-TR" altLang="tr-TR" sz="2400" b="0" i="0" u="none" strike="noStrike" cap="none" normalizeH="0" baseline="0" dirty="0" smtClean="0">
                <a:ln>
                  <a:noFill/>
                </a:ln>
                <a:solidFill>
                  <a:schemeClr val="tx1"/>
                </a:solidFill>
                <a:effectLst/>
                <a:latin typeface="+mn-lt"/>
              </a:rPr>
              <a:t> be </a:t>
            </a:r>
            <a:r>
              <a:rPr kumimoji="0" lang="tr-TR" altLang="tr-TR" sz="2400" b="0" i="0" u="none" strike="noStrike" cap="none" normalizeH="0" baseline="0" dirty="0" err="1" smtClean="0">
                <a:ln>
                  <a:noFill/>
                </a:ln>
                <a:solidFill>
                  <a:schemeClr val="tx1"/>
                </a:solidFill>
                <a:effectLst/>
                <a:latin typeface="+mn-lt"/>
              </a:rPr>
              <a:t>included</a:t>
            </a:r>
            <a:r>
              <a:rPr kumimoji="0" lang="tr-TR" altLang="tr-TR" sz="24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800" dirty="0">
              <a:solidFill>
                <a:srgbClr val="25283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rgbClr val="80808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latin typeface="Lucida Console" panose="020B0609040504020204" pitchFamily="49" charset="0"/>
              </a:rPr>
              <a:t>#</a:t>
            </a:r>
            <a:r>
              <a:rPr kumimoji="0" lang="tr-TR" altLang="tr-TR" sz="2000" b="0" i="0" u="none" strike="noStrike" cap="none" normalizeH="0" baseline="0" dirty="0" err="1" smtClean="0">
                <a:ln>
                  <a:noFill/>
                </a:ln>
                <a:solidFill>
                  <a:schemeClr val="tx1"/>
                </a:solidFill>
                <a:effectLst/>
                <a:latin typeface="Lucida Console" panose="020B0609040504020204" pitchFamily="49" charset="0"/>
              </a:rPr>
              <a:t>include</a:t>
            </a:r>
            <a:r>
              <a:rPr kumimoji="0" lang="tr-TR" altLang="tr-TR" sz="2000" b="0" i="0" u="none" strike="noStrike" cap="none" normalizeH="0" baseline="0" dirty="0" smtClean="0">
                <a:ln>
                  <a:noFill/>
                </a:ln>
                <a:solidFill>
                  <a:schemeClr val="tx1"/>
                </a:solidFill>
                <a:effectLst/>
                <a:latin typeface="Lucida Console" panose="020B0609040504020204" pitchFamily="49" charset="0"/>
              </a:rPr>
              <a:t> &lt;</a:t>
            </a:r>
            <a:r>
              <a:rPr kumimoji="0" lang="tr-TR" altLang="tr-TR" sz="2000" b="0" i="0" u="none" strike="noStrike" cap="none" normalizeH="0" baseline="0" dirty="0" err="1" smtClean="0">
                <a:ln>
                  <a:noFill/>
                </a:ln>
                <a:solidFill>
                  <a:schemeClr val="tx1"/>
                </a:solidFill>
                <a:effectLst/>
                <a:latin typeface="Lucida Console" panose="020B0609040504020204" pitchFamily="49" charset="0"/>
              </a:rPr>
              <a:t>stdio.h</a:t>
            </a:r>
            <a:r>
              <a:rPr kumimoji="0" lang="tr-TR" altLang="tr-TR" sz="2000" b="0" i="0" u="none" strike="noStrike" cap="none" normalizeH="0" baseline="0" dirty="0" smtClean="0">
                <a:ln>
                  <a:noFill/>
                </a:ln>
                <a:solidFill>
                  <a:schemeClr val="tx1"/>
                </a:solidFill>
                <a:effectLst/>
                <a:latin typeface="Lucida Console" panose="020B060904050402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smtClean="0">
                <a:ln>
                  <a:noFill/>
                </a:ln>
                <a:solidFill>
                  <a:schemeClr val="tx1"/>
                </a:solidFill>
                <a:effectLst/>
                <a:latin typeface="Lucida Console" panose="020B0609040504020204" pitchFamily="49" charset="0"/>
              </a:rPr>
              <a:t>int</a:t>
            </a:r>
            <a:r>
              <a:rPr kumimoji="0" lang="tr-TR" altLang="tr-TR" sz="2000" b="0" i="0" u="none" strike="noStrike" cap="none" normalizeH="0" baseline="0" dirty="0" smtClean="0">
                <a:ln>
                  <a:noFill/>
                </a:ln>
                <a:solidFill>
                  <a:schemeClr val="tx1"/>
                </a:solidFill>
                <a:effectLst/>
                <a:latin typeface="Lucida Console" panose="020B0609040504020204" pitchFamily="49" charset="0"/>
              </a:rPr>
              <a:t> main()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smtClean="0">
              <a:ln>
                <a:noFill/>
              </a:ln>
              <a:solidFill>
                <a:schemeClr val="tx1"/>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smtClean="0">
                <a:ln>
                  <a:noFill/>
                </a:ln>
                <a:solidFill>
                  <a:schemeClr val="tx1"/>
                </a:solidFill>
                <a:effectLst/>
                <a:latin typeface="Lucida Console" panose="020B0609040504020204" pitchFamily="49" charset="0"/>
              </a:rPr>
              <a:t>//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If</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you</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use</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sqrt</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function</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without</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including</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the</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&lt;</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math.h</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&gt; //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header</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file,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this</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program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will</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show</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 an </a:t>
            </a:r>
            <a:r>
              <a:rPr kumimoji="0" lang="tr-TR" altLang="tr-TR" sz="1800" b="0" i="0" u="none" strike="noStrike" cap="none" normalizeH="0" baseline="0" dirty="0" err="1" smtClean="0">
                <a:ln>
                  <a:noFill/>
                </a:ln>
                <a:solidFill>
                  <a:schemeClr val="tx1"/>
                </a:solidFill>
                <a:effectLst/>
                <a:latin typeface="Lucida Console" panose="020B0609040504020204" pitchFamily="49" charset="0"/>
              </a:rPr>
              <a:t>error</a:t>
            </a:r>
            <a:r>
              <a:rPr kumimoji="0" lang="tr-TR" altLang="tr-TR" sz="1800" b="0" i="0" u="none" strike="noStrike" cap="none" normalizeH="0" baseline="0" dirty="0" smtClean="0">
                <a:ln>
                  <a:noFill/>
                </a:ln>
                <a:solidFill>
                  <a:schemeClr val="tx1"/>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smtClean="0">
                <a:ln>
                  <a:noFill/>
                </a:ln>
                <a:solidFill>
                  <a:schemeClr val="tx1"/>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smtClean="0">
                <a:ln>
                  <a:noFill/>
                </a:ln>
                <a:solidFill>
                  <a:schemeClr val="tx1"/>
                </a:solidFill>
                <a:effectLst/>
                <a:latin typeface="Lucida Console" panose="020B0609040504020204" pitchFamily="49" charset="0"/>
              </a:rPr>
              <a:t>sqrt</a:t>
            </a:r>
            <a:r>
              <a:rPr kumimoji="0" lang="tr-TR" altLang="tr-TR" sz="2000" b="0" i="0" u="none" strike="noStrike" cap="none" normalizeH="0" baseline="0" dirty="0" smtClean="0">
                <a:ln>
                  <a:noFill/>
                </a:ln>
                <a:solidFill>
                  <a:schemeClr val="tx1"/>
                </a:solidFill>
                <a:effectLst/>
                <a:latin typeface="Lucida Console" panose="020B0609040504020204" pitchFamily="49" charset="0"/>
              </a:rPr>
              <a:t>(900);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smtClean="0">
              <a:ln>
                <a:noFill/>
              </a:ln>
              <a:solidFill>
                <a:schemeClr val="tx1"/>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latin typeface="Lucida Console" panose="020B0609040504020204" pitchFamily="49" charset="0"/>
              </a:rPr>
              <a:t>} </a:t>
            </a:r>
          </a:p>
        </p:txBody>
      </p:sp>
    </p:spTree>
    <p:extLst>
      <p:ext uri="{BB962C8B-B14F-4D97-AF65-F5344CB8AC3E}">
        <p14:creationId xmlns:p14="http://schemas.microsoft.com/office/powerpoint/2010/main" val="3650428426"/>
      </p:ext>
    </p:extLst>
  </p:cSld>
  <p:clrMapOvr>
    <a:masterClrMapping/>
  </p:clrMapOvr>
  <p:timing>
    <p:tnLst>
      <p:par>
        <p:cTn id="1" dur="indefinite" restart="never" nodeType="tmRoot"/>
      </p:par>
    </p:tnLst>
  </p:timing>
</p:sld>
</file>

<file path=ppt/theme/_rels/theme1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Paragraphs">
  <a:themeElements>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ragraph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lnDef>
  </a:objectDefaults>
  <a:extraClrSchemeLst>
    <a:extraClrScheme>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agraph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agraph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agraph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agraph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agraph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agraph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agraph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agraph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agraph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agraph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agraph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itel_HTP_Title">
  <a:themeElements>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itel_HTP_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lnDef>
  </a:objectDefaults>
  <a:extraClrSchemeLst>
    <a:extraClrScheme>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itel_HTP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itel_HTP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itel_HTP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itel_HTP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itel_HTP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itel_HTP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itel_HTP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itel_HTP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itel_HTP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itel_HTP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itel_HTP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Quotes">
  <a:themeElements>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ot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lnDef>
  </a:objectDefaults>
  <a:extraClrSchemeLst>
    <a:extraClrScheme>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ot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ot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ot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ot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ot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ot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ot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ot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ot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ot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ot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bjectives">
  <a:themeElements>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bjectiv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lnDef>
  </a:objectDefaults>
  <a:extraClrSchemeLst>
    <a:extraClrScheme>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bject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bject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bject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bject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bject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bject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bject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bject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bject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bject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bject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utline">
  <a:themeElements>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utline">
      <a:majorFont>
        <a:latin typeface="Goudy Sans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lnDef>
  </a:objectDefaults>
  <a:extraClrSchemeLst>
    <a:extraClrScheme>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ut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ut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ut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ut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ut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ut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ut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ut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ut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ut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ut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ps">
  <a:themeElements>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p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lnDef>
  </a:objectDefaults>
  <a:extraClrSchemeLst>
    <a:extraClrScheme>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p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p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p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p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p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p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p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p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p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p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p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igures">
  <a:themeElements>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gures">
      <a:majorFont>
        <a:latin typeface="Arial"/>
        <a:ea typeface=""/>
        <a:cs typeface=""/>
      </a:majorFont>
      <a:minorFont>
        <a:latin typeface="A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lnDef>
  </a:objectDefaults>
  <a:extraClrSchemeLst>
    <a:extraClrScheme>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gu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gu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gu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gu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gu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gu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gu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gu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gu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gu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gu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ode">
  <a:themeElements>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a:majorFont>
        <a:latin typeface="Arial"/>
        <a:ea typeface=""/>
        <a:cs typeface=""/>
      </a:majorFont>
      <a:minorFont>
        <a:latin typeface="Lucida Conso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lnDef>
  </a:objectDefaults>
  <a:extraClrSchemeLst>
    <a:extraClrScheme>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Pseudocode">
  <a:themeElements>
    <a:clrScheme name="Pseudo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seudocod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altLang="en-US" sz="1600" b="0" i="0" u="none" strike="noStrike" cap="none" normalizeH="0" baseline="0" smtClean="0">
            <a:ln>
              <a:noFill/>
            </a:ln>
            <a:solidFill>
              <a:srgbClr val="275AFF"/>
            </a:solidFill>
            <a:effectLst/>
            <a:latin typeface="Arial" panose="020B0604020202020204" pitchFamily="34" charset="0"/>
            <a:ea typeface="Times New Roman" panose="02020603050405020304" pitchFamily="18" charset="0"/>
            <a:cs typeface="AGaramond" pitchFamily="18" charset="0"/>
          </a:defRPr>
        </a:defPPr>
      </a:lstStyle>
    </a:lnDef>
  </a:objectDefaults>
  <a:extraClrSchemeLst>
    <a:extraClrScheme>
      <a:clrScheme name="Pseudo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seudo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seudo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seudo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seudo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seudo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seudo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seudo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seudo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seudo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seudo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seudo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3429</TotalTime>
  <Words>3524</Words>
  <Application>Microsoft Office PowerPoint</Application>
  <PresentationFormat>On-screen Show (4:3)</PresentationFormat>
  <Paragraphs>719</Paragraphs>
  <Slides>87</Slides>
  <Notes>77</Notes>
  <HiddenSlides>0</HiddenSlides>
  <MMClips>0</MMClips>
  <ScaleCrop>false</ScaleCrop>
  <HeadingPairs>
    <vt:vector size="8" baseType="variant">
      <vt:variant>
        <vt:lpstr>Fonts Used</vt:lpstr>
      </vt:variant>
      <vt:variant>
        <vt:i4>18</vt:i4>
      </vt:variant>
      <vt:variant>
        <vt:lpstr>Theme</vt:lpstr>
      </vt:variant>
      <vt:variant>
        <vt:i4>11</vt:i4>
      </vt:variant>
      <vt:variant>
        <vt:lpstr>Embedded OLE Servers</vt:lpstr>
      </vt:variant>
      <vt:variant>
        <vt:i4>1</vt:i4>
      </vt:variant>
      <vt:variant>
        <vt:lpstr>Slide Titles</vt:lpstr>
      </vt:variant>
      <vt:variant>
        <vt:i4>87</vt:i4>
      </vt:variant>
    </vt:vector>
  </HeadingPairs>
  <TitlesOfParts>
    <vt:vector size="117" baseType="lpstr">
      <vt:lpstr>ＭＳ Ｐゴシック</vt:lpstr>
      <vt:lpstr>AGaramond</vt:lpstr>
      <vt:lpstr>Arial</vt:lpstr>
      <vt:lpstr>Calibri</vt:lpstr>
      <vt:lpstr>Courier New</vt:lpstr>
      <vt:lpstr>Goudy Sans Book</vt:lpstr>
      <vt:lpstr>Goudy Sans Medium</vt:lpstr>
      <vt:lpstr>Lucida Console</vt:lpstr>
      <vt:lpstr>Lucida Sans Unicode</vt:lpstr>
      <vt:lpstr>Monotype Sorts</vt:lpstr>
      <vt:lpstr>Open Sans</vt:lpstr>
      <vt:lpstr>Symbol</vt:lpstr>
      <vt:lpstr>Times</vt:lpstr>
      <vt:lpstr>Times New Roman</vt:lpstr>
      <vt:lpstr>Verdana</vt:lpstr>
      <vt:lpstr>Wingdings</vt:lpstr>
      <vt:lpstr>Wingdings 2</vt:lpstr>
      <vt:lpstr>Wingdings 3</vt:lpstr>
      <vt:lpstr>Blank</vt:lpstr>
      <vt:lpstr>Deitel_HTP_Title</vt:lpstr>
      <vt:lpstr>Quotes</vt:lpstr>
      <vt:lpstr>Objectives</vt:lpstr>
      <vt:lpstr>Outline</vt:lpstr>
      <vt:lpstr>Tips</vt:lpstr>
      <vt:lpstr>Figures</vt:lpstr>
      <vt:lpstr>Code</vt:lpstr>
      <vt:lpstr>Pseudocode</vt:lpstr>
      <vt:lpstr>Paragraphs</vt:lpstr>
      <vt:lpstr>Concourse</vt:lpstr>
      <vt:lpstr>Document</vt:lpstr>
      <vt:lpstr>5</vt:lpstr>
      <vt:lpstr>OBJECTIVES</vt:lpstr>
      <vt:lpstr>5.1 Introduction</vt:lpstr>
      <vt:lpstr>5.2 Functions in C</vt:lpstr>
      <vt:lpstr>5.3 Math Library Functions</vt:lpstr>
      <vt:lpstr>PowerPoint Presentation</vt:lpstr>
      <vt:lpstr>PowerPoint Presentation</vt:lpstr>
      <vt:lpstr>PowerPoint Presentation</vt:lpstr>
      <vt:lpstr>PowerPoint Presentation</vt:lpstr>
      <vt:lpstr>Format for calling functions</vt:lpstr>
      <vt:lpstr>Good Programming Practice 5.1</vt:lpstr>
      <vt:lpstr>Portability Tip 5.1</vt:lpstr>
      <vt:lpstr>Software Engineering Observation 5.2</vt:lpstr>
      <vt:lpstr>5.5 Function Definitions</vt:lpstr>
      <vt:lpstr>5.5 Function Definitions</vt:lpstr>
      <vt:lpstr>5.5 Function Definitions</vt:lpstr>
      <vt:lpstr>5.5 Function Definitions</vt:lpstr>
      <vt:lpstr>Function Definition Example</vt:lpstr>
      <vt:lpstr>PowerPoint Presentation</vt:lpstr>
      <vt:lpstr>Common Programming Error 5.1</vt:lpstr>
      <vt:lpstr>Common Programming Error 5.2</vt:lpstr>
      <vt:lpstr>Common Programming Error 5.3</vt:lpstr>
      <vt:lpstr>Good Programming Practice 5.3</vt:lpstr>
      <vt:lpstr>Common Programming Error 5.4</vt:lpstr>
      <vt:lpstr>Good Programming Practice 5.4</vt:lpstr>
      <vt:lpstr>Common Programming Error 5.7</vt:lpstr>
      <vt:lpstr>Good Programming Practice 5.6</vt:lpstr>
      <vt:lpstr>Software Engineering Observation 5.6</vt:lpstr>
      <vt:lpstr>PowerPoint Presentation</vt:lpstr>
      <vt:lpstr>PowerPoint Presentation</vt:lpstr>
      <vt:lpstr>5.6 Function Prototypes</vt:lpstr>
      <vt:lpstr>Common Programming Error 5.8</vt:lpstr>
      <vt:lpstr>PowerPoint Presentation</vt:lpstr>
      <vt:lpstr>Common Programming Error 5.9</vt:lpstr>
      <vt:lpstr>Common Programming Error 5.10</vt:lpstr>
      <vt:lpstr>Software Engineering Observation 5.9</vt:lpstr>
      <vt:lpstr>5.7 Function Call Stack and Activation Records</vt:lpstr>
      <vt:lpstr>5.8 Headers</vt:lpstr>
      <vt:lpstr>PowerPoint Presentation</vt:lpstr>
      <vt:lpstr>PowerPoint Presentation</vt:lpstr>
      <vt:lpstr>PowerPoint Presentation</vt:lpstr>
      <vt:lpstr>5.9 Calling Functions: Call-by-Value and Call-by-Reference</vt:lpstr>
      <vt:lpstr>5.10 Random Number Generation</vt:lpstr>
      <vt:lpstr>PowerPoint Presentation</vt:lpstr>
      <vt:lpstr>Computers  and Random Numbers</vt:lpstr>
      <vt:lpstr>Advantage of Psuedo-Randomness</vt:lpstr>
      <vt:lpstr>PowerPoint Presentation</vt:lpstr>
      <vt:lpstr>PowerPoint Presentation</vt:lpstr>
      <vt:lpstr>PowerPoint Presentation</vt:lpstr>
      <vt:lpstr>PowerPoint Presentation</vt:lpstr>
      <vt:lpstr>5.10 Random Number Generation</vt:lpstr>
      <vt:lpstr>PowerPoint Presentation</vt:lpstr>
      <vt:lpstr>PowerPoint Presentation</vt:lpstr>
      <vt:lpstr>Using Time to Seed the Generator</vt:lpstr>
      <vt:lpstr>PowerPoint Presentation</vt:lpstr>
      <vt:lpstr>Enumeration Constants</vt:lpstr>
      <vt:lpstr>Enumeration Constants (Cont.)</vt:lpstr>
      <vt:lpstr>Common Programming Error 5.12</vt:lpstr>
      <vt:lpstr>Good Programming Practice 5.9</vt:lpstr>
      <vt:lpstr>5.11 Example: A Game of Chance</vt:lpstr>
      <vt:lpstr>PowerPoint Presentation</vt:lpstr>
      <vt:lpstr>PowerPoint Presentation</vt:lpstr>
      <vt:lpstr>PowerPoint Presentation</vt:lpstr>
      <vt:lpstr>PowerPoint Presentation</vt:lpstr>
      <vt:lpstr>PowerPoint Presentation</vt:lpstr>
      <vt:lpstr>5.12 Storage Classes</vt:lpstr>
      <vt:lpstr>PowerPoint Presentation</vt:lpstr>
      <vt:lpstr>PowerPoint Presentation</vt:lpstr>
      <vt:lpstr>PowerPoint Presentation</vt:lpstr>
      <vt:lpstr>PowerPoint Presentation</vt:lpstr>
      <vt:lpstr>5.13 Scope Rules</vt:lpstr>
      <vt:lpstr>PowerPoint Presentation</vt:lpstr>
      <vt:lpstr>PowerPoint Presentation</vt:lpstr>
      <vt:lpstr>PowerPoint Presentation</vt:lpstr>
      <vt:lpstr>PowerPoint Presentation</vt:lpstr>
      <vt:lpstr>5.14 Recursion</vt:lpstr>
      <vt:lpstr>PowerPoint Presentation</vt:lpstr>
      <vt:lpstr>PowerPoint Presentation</vt:lpstr>
      <vt:lpstr>5.15 Example Using Recursion: Fibonacci Series</vt:lpstr>
      <vt:lpstr>PowerPoint Presentation</vt:lpstr>
      <vt:lpstr>PowerPoint Presentation</vt:lpstr>
      <vt:lpstr>PowerPoint Presentation</vt:lpstr>
      <vt:lpstr>PowerPoint Presentation</vt:lpstr>
      <vt:lpstr>PowerPoint Presentation</vt:lpstr>
      <vt:lpstr>5.16 Recursion vs. Iteration</vt:lpstr>
      <vt:lpstr>Software Engineering Observation 5.13</vt:lpstr>
      <vt:lpstr>Performance Tip 5.5</vt:lpstr>
    </vt:vector>
  </TitlesOfParts>
  <Company>Pearson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PT</dc:creator>
  <cp:lastModifiedBy>Bora Döken</cp:lastModifiedBy>
  <cp:revision>461</cp:revision>
  <dcterms:created xsi:type="dcterms:W3CDTF">2004-06-18T18:26:58Z</dcterms:created>
  <dcterms:modified xsi:type="dcterms:W3CDTF">2018-09-02T08:06:21Z</dcterms:modified>
  <cp:category>Temlpate v. 07-27-04</cp:category>
</cp:coreProperties>
</file>