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/>
    <p:restoredTop sz="94574"/>
  </p:normalViewPr>
  <p:slideViewPr>
    <p:cSldViewPr snapToGrid="0" snapToObjects="1">
      <p:cViewPr varScale="1">
        <p:scale>
          <a:sx n="97" d="100"/>
          <a:sy n="97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3C356-564E-5B41-9D6F-23B9DDDBDFFF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0182AE-94DB-C444-9BF3-CDE53E6E93A4}">
      <dgm:prSet custT="1"/>
      <dgm:spPr/>
      <dgm:t>
        <a:bodyPr/>
        <a:lstStyle/>
        <a:p>
          <a:r>
            <a:rPr lang="en-US" sz="2000" dirty="0"/>
            <a:t>Pandemic (Covid-19) </a:t>
          </a:r>
        </a:p>
      </dgm:t>
    </dgm:pt>
    <dgm:pt modelId="{AE486F5F-1392-B24A-AE9D-2308A4C7DA51}" type="parTrans" cxnId="{C707E2A5-2CB2-DF41-99C6-A3E5497AD0A1}">
      <dgm:prSet/>
      <dgm:spPr/>
      <dgm:t>
        <a:bodyPr/>
        <a:lstStyle/>
        <a:p>
          <a:endParaRPr lang="en-US"/>
        </a:p>
      </dgm:t>
    </dgm:pt>
    <dgm:pt modelId="{F362F2B3-64ED-4147-9CF1-A7252EFD246A}" type="sibTrans" cxnId="{C707E2A5-2CB2-DF41-99C6-A3E5497AD0A1}">
      <dgm:prSet/>
      <dgm:spPr/>
      <dgm:t>
        <a:bodyPr/>
        <a:lstStyle/>
        <a:p>
          <a:endParaRPr lang="en-US"/>
        </a:p>
      </dgm:t>
    </dgm:pt>
    <dgm:pt modelId="{741DA87E-67D9-C743-BD9B-272333FF34AF}">
      <dgm:prSet/>
      <dgm:spPr/>
      <dgm:t>
        <a:bodyPr/>
        <a:lstStyle/>
        <a:p>
          <a:r>
            <a:rPr lang="en-US" dirty="0"/>
            <a:t>Cutting Budget</a:t>
          </a:r>
        </a:p>
      </dgm:t>
    </dgm:pt>
    <dgm:pt modelId="{1AB6BF72-1069-BC47-8588-EC198EC85648}" type="parTrans" cxnId="{1A0658A2-1711-E548-A11D-F7840BF31D60}">
      <dgm:prSet/>
      <dgm:spPr/>
      <dgm:t>
        <a:bodyPr/>
        <a:lstStyle/>
        <a:p>
          <a:endParaRPr lang="en-US"/>
        </a:p>
      </dgm:t>
    </dgm:pt>
    <dgm:pt modelId="{62863873-6AAA-7547-9602-07BFE866A7C5}" type="sibTrans" cxnId="{1A0658A2-1711-E548-A11D-F7840BF31D60}">
      <dgm:prSet/>
      <dgm:spPr/>
      <dgm:t>
        <a:bodyPr/>
        <a:lstStyle/>
        <a:p>
          <a:endParaRPr lang="en-US"/>
        </a:p>
      </dgm:t>
    </dgm:pt>
    <dgm:pt modelId="{FB5BED89-1F8E-9248-A2F8-435D1278C011}">
      <dgm:prSet/>
      <dgm:spPr/>
      <dgm:t>
        <a:bodyPr/>
        <a:lstStyle/>
        <a:p>
          <a:r>
            <a:rPr lang="en-US" dirty="0"/>
            <a:t>Interest in </a:t>
          </a:r>
        </a:p>
        <a:p>
          <a:r>
            <a:rPr lang="en-US" dirty="0"/>
            <a:t>Used Car</a:t>
          </a:r>
        </a:p>
      </dgm:t>
    </dgm:pt>
    <dgm:pt modelId="{7BDA48FC-38A4-9D4C-96F4-799CFC817FBE}" type="parTrans" cxnId="{B30A2D42-7266-014D-A2E3-F576EB84C4C8}">
      <dgm:prSet/>
      <dgm:spPr/>
      <dgm:t>
        <a:bodyPr/>
        <a:lstStyle/>
        <a:p>
          <a:endParaRPr lang="en-US"/>
        </a:p>
      </dgm:t>
    </dgm:pt>
    <dgm:pt modelId="{363FA1C3-3D85-7940-AEB4-36961F830D0E}" type="sibTrans" cxnId="{B30A2D42-7266-014D-A2E3-F576EB84C4C8}">
      <dgm:prSet/>
      <dgm:spPr/>
      <dgm:t>
        <a:bodyPr/>
        <a:lstStyle/>
        <a:p>
          <a:endParaRPr lang="en-US"/>
        </a:p>
      </dgm:t>
    </dgm:pt>
    <dgm:pt modelId="{E8DB0F8B-BA77-B24E-936C-9004A7DF1943}">
      <dgm:prSet/>
      <dgm:spPr/>
      <dgm:t>
        <a:bodyPr/>
        <a:lstStyle/>
        <a:p>
          <a:r>
            <a:rPr lang="en-US" dirty="0"/>
            <a:t>Unemployment</a:t>
          </a:r>
        </a:p>
      </dgm:t>
    </dgm:pt>
    <dgm:pt modelId="{3E178F24-576C-E84A-AE33-A2CB84F314F1}" type="parTrans" cxnId="{3991BC17-1CA0-B444-A2A7-5621E90AE56E}">
      <dgm:prSet/>
      <dgm:spPr/>
      <dgm:t>
        <a:bodyPr/>
        <a:lstStyle/>
        <a:p>
          <a:endParaRPr lang="en-US"/>
        </a:p>
      </dgm:t>
    </dgm:pt>
    <dgm:pt modelId="{991BE6D9-A91F-7F4E-B9BE-D08537B22B42}" type="sibTrans" cxnId="{3991BC17-1CA0-B444-A2A7-5621E90AE56E}">
      <dgm:prSet/>
      <dgm:spPr/>
      <dgm:t>
        <a:bodyPr/>
        <a:lstStyle/>
        <a:p>
          <a:endParaRPr lang="en-US"/>
        </a:p>
      </dgm:t>
    </dgm:pt>
    <dgm:pt modelId="{F1997130-3886-B04F-897F-6786CFDF67E9}">
      <dgm:prSet/>
      <dgm:spPr/>
      <dgm:t>
        <a:bodyPr/>
        <a:lstStyle/>
        <a:p>
          <a:r>
            <a:rPr lang="en-US" dirty="0"/>
            <a:t>Price Allocation</a:t>
          </a:r>
        </a:p>
      </dgm:t>
    </dgm:pt>
    <dgm:pt modelId="{03BFC29D-91C5-4440-B990-1B5331C228A8}" type="parTrans" cxnId="{5CB027AB-F6C5-4340-A462-BF8ED64214B9}">
      <dgm:prSet/>
      <dgm:spPr/>
      <dgm:t>
        <a:bodyPr/>
        <a:lstStyle/>
        <a:p>
          <a:endParaRPr lang="en-US"/>
        </a:p>
      </dgm:t>
    </dgm:pt>
    <dgm:pt modelId="{DD82D51C-6D79-994A-B609-8A9D4F8FC3AD}" type="sibTrans" cxnId="{5CB027AB-F6C5-4340-A462-BF8ED64214B9}">
      <dgm:prSet/>
      <dgm:spPr/>
      <dgm:t>
        <a:bodyPr/>
        <a:lstStyle/>
        <a:p>
          <a:endParaRPr lang="en-US"/>
        </a:p>
      </dgm:t>
    </dgm:pt>
    <dgm:pt modelId="{5DBBAA31-E4B1-4344-8A2B-5A81779EF12C}">
      <dgm:prSet/>
      <dgm:spPr/>
      <dgm:t>
        <a:bodyPr/>
        <a:lstStyle/>
        <a:p>
          <a:r>
            <a:rPr lang="en-US" dirty="0"/>
            <a:t>Best Price?</a:t>
          </a:r>
        </a:p>
        <a:p>
          <a:r>
            <a:rPr lang="en-US" dirty="0"/>
            <a:t>(Buyer &amp; Seller)</a:t>
          </a:r>
        </a:p>
      </dgm:t>
    </dgm:pt>
    <dgm:pt modelId="{48067AAE-1B28-634D-B48E-D6EFD05AADE0}" type="parTrans" cxnId="{D5A9CD22-92A6-694C-A1D1-6B9890335E62}">
      <dgm:prSet/>
      <dgm:spPr/>
      <dgm:t>
        <a:bodyPr/>
        <a:lstStyle/>
        <a:p>
          <a:endParaRPr lang="en-US"/>
        </a:p>
      </dgm:t>
    </dgm:pt>
    <dgm:pt modelId="{8D856FC0-8590-6B4B-9C95-9BF0D24CA27F}" type="sibTrans" cxnId="{D5A9CD22-92A6-694C-A1D1-6B9890335E62}">
      <dgm:prSet/>
      <dgm:spPr/>
      <dgm:t>
        <a:bodyPr/>
        <a:lstStyle/>
        <a:p>
          <a:endParaRPr lang="en-US"/>
        </a:p>
      </dgm:t>
    </dgm:pt>
    <dgm:pt modelId="{B58C9014-8DFB-AA42-8672-C67A0C7C3544}" type="pres">
      <dgm:prSet presAssocID="{C0E3C356-564E-5B41-9D6F-23B9DDDBDFFF}" presName="rootnode" presStyleCnt="0">
        <dgm:presLayoutVars>
          <dgm:chMax/>
          <dgm:chPref/>
          <dgm:dir/>
          <dgm:animLvl val="lvl"/>
        </dgm:presLayoutVars>
      </dgm:prSet>
      <dgm:spPr/>
    </dgm:pt>
    <dgm:pt modelId="{95F055E4-807A-4146-8BAF-6590DDC0C96B}" type="pres">
      <dgm:prSet presAssocID="{3D0182AE-94DB-C444-9BF3-CDE53E6E93A4}" presName="composite" presStyleCnt="0"/>
      <dgm:spPr/>
    </dgm:pt>
    <dgm:pt modelId="{6D579230-77B2-4445-8C6A-31F505841E3A}" type="pres">
      <dgm:prSet presAssocID="{3D0182AE-94DB-C444-9BF3-CDE53E6E93A4}" presName="bentUpArrow1" presStyleLbl="alignImgPlace1" presStyleIdx="0" presStyleCnt="5"/>
      <dgm:spPr/>
    </dgm:pt>
    <dgm:pt modelId="{94433059-6867-2A41-8DAA-EBF5A92A591C}" type="pres">
      <dgm:prSet presAssocID="{3D0182AE-94DB-C444-9BF3-CDE53E6E93A4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725C7587-1023-654E-A5CF-1E1D9CD365DC}" type="pres">
      <dgm:prSet presAssocID="{3D0182AE-94DB-C444-9BF3-CDE53E6E93A4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DA2878A9-111E-B24E-A394-33E0EDF440C1}" type="pres">
      <dgm:prSet presAssocID="{F362F2B3-64ED-4147-9CF1-A7252EFD246A}" presName="sibTrans" presStyleCnt="0"/>
      <dgm:spPr/>
    </dgm:pt>
    <dgm:pt modelId="{8599D77F-3E58-2E40-8182-BD2B5D04ECA0}" type="pres">
      <dgm:prSet presAssocID="{E8DB0F8B-BA77-B24E-936C-9004A7DF1943}" presName="composite" presStyleCnt="0"/>
      <dgm:spPr/>
    </dgm:pt>
    <dgm:pt modelId="{0208A0CC-5145-3A40-882B-1FFDE503937E}" type="pres">
      <dgm:prSet presAssocID="{E8DB0F8B-BA77-B24E-936C-9004A7DF1943}" presName="bentUpArrow1" presStyleLbl="alignImgPlace1" presStyleIdx="1" presStyleCnt="5"/>
      <dgm:spPr/>
    </dgm:pt>
    <dgm:pt modelId="{E4D95F57-D94A-B442-BF3B-68E7F52B979F}" type="pres">
      <dgm:prSet presAssocID="{E8DB0F8B-BA77-B24E-936C-9004A7DF1943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E5E8CDC2-7B5E-9C4A-A856-39AC87A1C68E}" type="pres">
      <dgm:prSet presAssocID="{E8DB0F8B-BA77-B24E-936C-9004A7DF1943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8092D3EB-4DD8-D145-9022-65BAD2B77790}" type="pres">
      <dgm:prSet presAssocID="{991BE6D9-A91F-7F4E-B9BE-D08537B22B42}" presName="sibTrans" presStyleCnt="0"/>
      <dgm:spPr/>
    </dgm:pt>
    <dgm:pt modelId="{AD1A44B0-5ED9-9445-BC44-6ECA2022AE9C}" type="pres">
      <dgm:prSet presAssocID="{741DA87E-67D9-C743-BD9B-272333FF34AF}" presName="composite" presStyleCnt="0"/>
      <dgm:spPr/>
    </dgm:pt>
    <dgm:pt modelId="{A565BFEA-1F0D-414D-BAD4-5A1ADCA8A3D3}" type="pres">
      <dgm:prSet presAssocID="{741DA87E-67D9-C743-BD9B-272333FF34AF}" presName="bentUpArrow1" presStyleLbl="alignImgPlace1" presStyleIdx="2" presStyleCnt="5"/>
      <dgm:spPr/>
    </dgm:pt>
    <dgm:pt modelId="{227D2E1B-14DA-7B45-8982-CE16C97D8073}" type="pres">
      <dgm:prSet presAssocID="{741DA87E-67D9-C743-BD9B-272333FF34AF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B25D856D-659A-644D-8B70-D47F1166B5C4}" type="pres">
      <dgm:prSet presAssocID="{741DA87E-67D9-C743-BD9B-272333FF34AF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700182E4-9862-764B-A1BE-17F82502F41F}" type="pres">
      <dgm:prSet presAssocID="{62863873-6AAA-7547-9602-07BFE866A7C5}" presName="sibTrans" presStyleCnt="0"/>
      <dgm:spPr/>
    </dgm:pt>
    <dgm:pt modelId="{BBA109BF-F756-AA45-8071-4C711653386B}" type="pres">
      <dgm:prSet presAssocID="{FB5BED89-1F8E-9248-A2F8-435D1278C011}" presName="composite" presStyleCnt="0"/>
      <dgm:spPr/>
    </dgm:pt>
    <dgm:pt modelId="{0FCFC470-A481-8041-8DEC-4B8A5327E714}" type="pres">
      <dgm:prSet presAssocID="{FB5BED89-1F8E-9248-A2F8-435D1278C011}" presName="bentUpArrow1" presStyleLbl="alignImgPlace1" presStyleIdx="3" presStyleCnt="5"/>
      <dgm:spPr/>
    </dgm:pt>
    <dgm:pt modelId="{7BC4A330-D638-0B47-BE6A-AC09A021CDE3}" type="pres">
      <dgm:prSet presAssocID="{FB5BED89-1F8E-9248-A2F8-435D1278C011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3F4B347A-3070-634E-95CE-85CB4C370A54}" type="pres">
      <dgm:prSet presAssocID="{FB5BED89-1F8E-9248-A2F8-435D1278C011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B9A717FC-6918-7243-8D59-C6605F819C0C}" type="pres">
      <dgm:prSet presAssocID="{363FA1C3-3D85-7940-AEB4-36961F830D0E}" presName="sibTrans" presStyleCnt="0"/>
      <dgm:spPr/>
    </dgm:pt>
    <dgm:pt modelId="{8CDCA8D1-02CE-0845-9F02-762FBA28FB6C}" type="pres">
      <dgm:prSet presAssocID="{F1997130-3886-B04F-897F-6786CFDF67E9}" presName="composite" presStyleCnt="0"/>
      <dgm:spPr/>
    </dgm:pt>
    <dgm:pt modelId="{E00A6001-CD82-6447-B076-073F6B82F8FF}" type="pres">
      <dgm:prSet presAssocID="{F1997130-3886-B04F-897F-6786CFDF67E9}" presName="bentUpArrow1" presStyleLbl="alignImgPlace1" presStyleIdx="4" presStyleCnt="5"/>
      <dgm:spPr/>
    </dgm:pt>
    <dgm:pt modelId="{B3DA417C-9D2A-824D-A969-4CC586BDCC3A}" type="pres">
      <dgm:prSet presAssocID="{F1997130-3886-B04F-897F-6786CFDF67E9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85A9E9C9-A028-E443-8401-B6CC90AD8E1B}" type="pres">
      <dgm:prSet presAssocID="{F1997130-3886-B04F-897F-6786CFDF67E9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34736941-42BA-C64D-AAC7-0B318228F4F2}" type="pres">
      <dgm:prSet presAssocID="{DD82D51C-6D79-994A-B609-8A9D4F8FC3AD}" presName="sibTrans" presStyleCnt="0"/>
      <dgm:spPr/>
    </dgm:pt>
    <dgm:pt modelId="{712535D6-7D32-BC4E-9369-E705D4B2801D}" type="pres">
      <dgm:prSet presAssocID="{5DBBAA31-E4B1-4344-8A2B-5A81779EF12C}" presName="composite" presStyleCnt="0"/>
      <dgm:spPr/>
    </dgm:pt>
    <dgm:pt modelId="{679EB865-92C0-D340-85DF-03B1E8087046}" type="pres">
      <dgm:prSet presAssocID="{5DBBAA31-E4B1-4344-8A2B-5A81779EF12C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3991BC17-1CA0-B444-A2A7-5621E90AE56E}" srcId="{C0E3C356-564E-5B41-9D6F-23B9DDDBDFFF}" destId="{E8DB0F8B-BA77-B24E-936C-9004A7DF1943}" srcOrd="1" destOrd="0" parTransId="{3E178F24-576C-E84A-AE33-A2CB84F314F1}" sibTransId="{991BE6D9-A91F-7F4E-B9BE-D08537B22B42}"/>
    <dgm:cxn modelId="{4887BD1D-ED09-5C41-80D2-FABD0CEC28E8}" type="presOf" srcId="{C0E3C356-564E-5B41-9D6F-23B9DDDBDFFF}" destId="{B58C9014-8DFB-AA42-8672-C67A0C7C3544}" srcOrd="0" destOrd="0" presId="urn:microsoft.com/office/officeart/2005/8/layout/StepDownProcess"/>
    <dgm:cxn modelId="{D5A9CD22-92A6-694C-A1D1-6B9890335E62}" srcId="{C0E3C356-564E-5B41-9D6F-23B9DDDBDFFF}" destId="{5DBBAA31-E4B1-4344-8A2B-5A81779EF12C}" srcOrd="5" destOrd="0" parTransId="{48067AAE-1B28-634D-B48E-D6EFD05AADE0}" sibTransId="{8D856FC0-8590-6B4B-9C95-9BF0D24CA27F}"/>
    <dgm:cxn modelId="{B6A3B72A-0EF2-D84C-B090-EC08BE977267}" type="presOf" srcId="{FB5BED89-1F8E-9248-A2F8-435D1278C011}" destId="{7BC4A330-D638-0B47-BE6A-AC09A021CDE3}" srcOrd="0" destOrd="0" presId="urn:microsoft.com/office/officeart/2005/8/layout/StepDownProcess"/>
    <dgm:cxn modelId="{C20AA236-2920-8945-9F51-4BA525D0AE39}" type="presOf" srcId="{E8DB0F8B-BA77-B24E-936C-9004A7DF1943}" destId="{E4D95F57-D94A-B442-BF3B-68E7F52B979F}" srcOrd="0" destOrd="0" presId="urn:microsoft.com/office/officeart/2005/8/layout/StepDownProcess"/>
    <dgm:cxn modelId="{B30A2D42-7266-014D-A2E3-F576EB84C4C8}" srcId="{C0E3C356-564E-5B41-9D6F-23B9DDDBDFFF}" destId="{FB5BED89-1F8E-9248-A2F8-435D1278C011}" srcOrd="3" destOrd="0" parTransId="{7BDA48FC-38A4-9D4C-96F4-799CFC817FBE}" sibTransId="{363FA1C3-3D85-7940-AEB4-36961F830D0E}"/>
    <dgm:cxn modelId="{A42A0A83-8AFE-7945-A981-9EA58151E421}" type="presOf" srcId="{741DA87E-67D9-C743-BD9B-272333FF34AF}" destId="{227D2E1B-14DA-7B45-8982-CE16C97D8073}" srcOrd="0" destOrd="0" presId="urn:microsoft.com/office/officeart/2005/8/layout/StepDownProcess"/>
    <dgm:cxn modelId="{A941A38F-77F4-9B49-AE4B-D2E8128BABFE}" type="presOf" srcId="{F1997130-3886-B04F-897F-6786CFDF67E9}" destId="{B3DA417C-9D2A-824D-A969-4CC586BDCC3A}" srcOrd="0" destOrd="0" presId="urn:microsoft.com/office/officeart/2005/8/layout/StepDownProcess"/>
    <dgm:cxn modelId="{1A0658A2-1711-E548-A11D-F7840BF31D60}" srcId="{C0E3C356-564E-5B41-9D6F-23B9DDDBDFFF}" destId="{741DA87E-67D9-C743-BD9B-272333FF34AF}" srcOrd="2" destOrd="0" parTransId="{1AB6BF72-1069-BC47-8588-EC198EC85648}" sibTransId="{62863873-6AAA-7547-9602-07BFE866A7C5}"/>
    <dgm:cxn modelId="{C707E2A5-2CB2-DF41-99C6-A3E5497AD0A1}" srcId="{C0E3C356-564E-5B41-9D6F-23B9DDDBDFFF}" destId="{3D0182AE-94DB-C444-9BF3-CDE53E6E93A4}" srcOrd="0" destOrd="0" parTransId="{AE486F5F-1392-B24A-AE9D-2308A4C7DA51}" sibTransId="{F362F2B3-64ED-4147-9CF1-A7252EFD246A}"/>
    <dgm:cxn modelId="{5CB027AB-F6C5-4340-A462-BF8ED64214B9}" srcId="{C0E3C356-564E-5B41-9D6F-23B9DDDBDFFF}" destId="{F1997130-3886-B04F-897F-6786CFDF67E9}" srcOrd="4" destOrd="0" parTransId="{03BFC29D-91C5-4440-B990-1B5331C228A8}" sibTransId="{DD82D51C-6D79-994A-B609-8A9D4F8FC3AD}"/>
    <dgm:cxn modelId="{2A4A34D3-D870-0D43-87A2-090587DCE040}" type="presOf" srcId="{3D0182AE-94DB-C444-9BF3-CDE53E6E93A4}" destId="{94433059-6867-2A41-8DAA-EBF5A92A591C}" srcOrd="0" destOrd="0" presId="urn:microsoft.com/office/officeart/2005/8/layout/StepDownProcess"/>
    <dgm:cxn modelId="{7452E5EF-2DBC-EF49-A76C-437F9F338C05}" type="presOf" srcId="{5DBBAA31-E4B1-4344-8A2B-5A81779EF12C}" destId="{679EB865-92C0-D340-85DF-03B1E8087046}" srcOrd="0" destOrd="0" presId="urn:microsoft.com/office/officeart/2005/8/layout/StepDownProcess"/>
    <dgm:cxn modelId="{EEFED477-F90A-9641-9D58-E0C6F24B08C5}" type="presParOf" srcId="{B58C9014-8DFB-AA42-8672-C67A0C7C3544}" destId="{95F055E4-807A-4146-8BAF-6590DDC0C96B}" srcOrd="0" destOrd="0" presId="urn:microsoft.com/office/officeart/2005/8/layout/StepDownProcess"/>
    <dgm:cxn modelId="{4332D455-38F5-844B-AA16-5195FCB73C30}" type="presParOf" srcId="{95F055E4-807A-4146-8BAF-6590DDC0C96B}" destId="{6D579230-77B2-4445-8C6A-31F505841E3A}" srcOrd="0" destOrd="0" presId="urn:microsoft.com/office/officeart/2005/8/layout/StepDownProcess"/>
    <dgm:cxn modelId="{6C3FC39F-09DB-D24B-A65F-2EBD9D2AF8D6}" type="presParOf" srcId="{95F055E4-807A-4146-8BAF-6590DDC0C96B}" destId="{94433059-6867-2A41-8DAA-EBF5A92A591C}" srcOrd="1" destOrd="0" presId="urn:microsoft.com/office/officeart/2005/8/layout/StepDownProcess"/>
    <dgm:cxn modelId="{1CF5133E-16E2-D344-BAC2-5EBBDCA25F86}" type="presParOf" srcId="{95F055E4-807A-4146-8BAF-6590DDC0C96B}" destId="{725C7587-1023-654E-A5CF-1E1D9CD365DC}" srcOrd="2" destOrd="0" presId="urn:microsoft.com/office/officeart/2005/8/layout/StepDownProcess"/>
    <dgm:cxn modelId="{2CE716B4-09F5-7B49-AA94-0A6673632892}" type="presParOf" srcId="{B58C9014-8DFB-AA42-8672-C67A0C7C3544}" destId="{DA2878A9-111E-B24E-A394-33E0EDF440C1}" srcOrd="1" destOrd="0" presId="urn:microsoft.com/office/officeart/2005/8/layout/StepDownProcess"/>
    <dgm:cxn modelId="{6232165D-233A-294E-B420-E5DE7A2894CA}" type="presParOf" srcId="{B58C9014-8DFB-AA42-8672-C67A0C7C3544}" destId="{8599D77F-3E58-2E40-8182-BD2B5D04ECA0}" srcOrd="2" destOrd="0" presId="urn:microsoft.com/office/officeart/2005/8/layout/StepDownProcess"/>
    <dgm:cxn modelId="{414FD607-0FEE-EE4E-9843-16C8F9A28B0C}" type="presParOf" srcId="{8599D77F-3E58-2E40-8182-BD2B5D04ECA0}" destId="{0208A0CC-5145-3A40-882B-1FFDE503937E}" srcOrd="0" destOrd="0" presId="urn:microsoft.com/office/officeart/2005/8/layout/StepDownProcess"/>
    <dgm:cxn modelId="{1825F30D-0139-D746-A0B0-55937F0A67BD}" type="presParOf" srcId="{8599D77F-3E58-2E40-8182-BD2B5D04ECA0}" destId="{E4D95F57-D94A-B442-BF3B-68E7F52B979F}" srcOrd="1" destOrd="0" presId="urn:microsoft.com/office/officeart/2005/8/layout/StepDownProcess"/>
    <dgm:cxn modelId="{190A9920-3AB8-1246-BB4E-4DC9AC6E367D}" type="presParOf" srcId="{8599D77F-3E58-2E40-8182-BD2B5D04ECA0}" destId="{E5E8CDC2-7B5E-9C4A-A856-39AC87A1C68E}" srcOrd="2" destOrd="0" presId="urn:microsoft.com/office/officeart/2005/8/layout/StepDownProcess"/>
    <dgm:cxn modelId="{AD76B423-2F9D-C341-B4DF-4C8DA053ECE8}" type="presParOf" srcId="{B58C9014-8DFB-AA42-8672-C67A0C7C3544}" destId="{8092D3EB-4DD8-D145-9022-65BAD2B77790}" srcOrd="3" destOrd="0" presId="urn:microsoft.com/office/officeart/2005/8/layout/StepDownProcess"/>
    <dgm:cxn modelId="{90077587-F7EE-6143-8599-E56F4D387AAA}" type="presParOf" srcId="{B58C9014-8DFB-AA42-8672-C67A0C7C3544}" destId="{AD1A44B0-5ED9-9445-BC44-6ECA2022AE9C}" srcOrd="4" destOrd="0" presId="urn:microsoft.com/office/officeart/2005/8/layout/StepDownProcess"/>
    <dgm:cxn modelId="{050F2F28-6739-3142-B8BC-8784F477C413}" type="presParOf" srcId="{AD1A44B0-5ED9-9445-BC44-6ECA2022AE9C}" destId="{A565BFEA-1F0D-414D-BAD4-5A1ADCA8A3D3}" srcOrd="0" destOrd="0" presId="urn:microsoft.com/office/officeart/2005/8/layout/StepDownProcess"/>
    <dgm:cxn modelId="{03EA03A8-3AA0-7648-B530-8FD0900B0136}" type="presParOf" srcId="{AD1A44B0-5ED9-9445-BC44-6ECA2022AE9C}" destId="{227D2E1B-14DA-7B45-8982-CE16C97D8073}" srcOrd="1" destOrd="0" presId="urn:microsoft.com/office/officeart/2005/8/layout/StepDownProcess"/>
    <dgm:cxn modelId="{22623E55-A85E-AD46-AEBB-77182674D034}" type="presParOf" srcId="{AD1A44B0-5ED9-9445-BC44-6ECA2022AE9C}" destId="{B25D856D-659A-644D-8B70-D47F1166B5C4}" srcOrd="2" destOrd="0" presId="urn:microsoft.com/office/officeart/2005/8/layout/StepDownProcess"/>
    <dgm:cxn modelId="{1F7F5412-02DB-8A4E-88C1-60AB32840DD7}" type="presParOf" srcId="{B58C9014-8DFB-AA42-8672-C67A0C7C3544}" destId="{700182E4-9862-764B-A1BE-17F82502F41F}" srcOrd="5" destOrd="0" presId="urn:microsoft.com/office/officeart/2005/8/layout/StepDownProcess"/>
    <dgm:cxn modelId="{EE6EE562-E549-7F4D-B1C0-2125C9AFC4C9}" type="presParOf" srcId="{B58C9014-8DFB-AA42-8672-C67A0C7C3544}" destId="{BBA109BF-F756-AA45-8071-4C711653386B}" srcOrd="6" destOrd="0" presId="urn:microsoft.com/office/officeart/2005/8/layout/StepDownProcess"/>
    <dgm:cxn modelId="{871127DA-8C4E-894C-AB21-1810B06F0C59}" type="presParOf" srcId="{BBA109BF-F756-AA45-8071-4C711653386B}" destId="{0FCFC470-A481-8041-8DEC-4B8A5327E714}" srcOrd="0" destOrd="0" presId="urn:microsoft.com/office/officeart/2005/8/layout/StepDownProcess"/>
    <dgm:cxn modelId="{27C6C665-2483-304B-AED3-CD985ED13645}" type="presParOf" srcId="{BBA109BF-F756-AA45-8071-4C711653386B}" destId="{7BC4A330-D638-0B47-BE6A-AC09A021CDE3}" srcOrd="1" destOrd="0" presId="urn:microsoft.com/office/officeart/2005/8/layout/StepDownProcess"/>
    <dgm:cxn modelId="{93F48196-E263-BD43-88AC-CBFADFD43ED3}" type="presParOf" srcId="{BBA109BF-F756-AA45-8071-4C711653386B}" destId="{3F4B347A-3070-634E-95CE-85CB4C370A54}" srcOrd="2" destOrd="0" presId="urn:microsoft.com/office/officeart/2005/8/layout/StepDownProcess"/>
    <dgm:cxn modelId="{89D0078E-F67A-AB43-AD6C-F6A3587AFA88}" type="presParOf" srcId="{B58C9014-8DFB-AA42-8672-C67A0C7C3544}" destId="{B9A717FC-6918-7243-8D59-C6605F819C0C}" srcOrd="7" destOrd="0" presId="urn:microsoft.com/office/officeart/2005/8/layout/StepDownProcess"/>
    <dgm:cxn modelId="{4FF08918-502E-0C44-A737-3DAD973E4AFA}" type="presParOf" srcId="{B58C9014-8DFB-AA42-8672-C67A0C7C3544}" destId="{8CDCA8D1-02CE-0845-9F02-762FBA28FB6C}" srcOrd="8" destOrd="0" presId="urn:microsoft.com/office/officeart/2005/8/layout/StepDownProcess"/>
    <dgm:cxn modelId="{87E19491-A55F-654A-AFA5-9A7ED8F5727E}" type="presParOf" srcId="{8CDCA8D1-02CE-0845-9F02-762FBA28FB6C}" destId="{E00A6001-CD82-6447-B076-073F6B82F8FF}" srcOrd="0" destOrd="0" presId="urn:microsoft.com/office/officeart/2005/8/layout/StepDownProcess"/>
    <dgm:cxn modelId="{6EB2ACAE-8BAE-B54E-B0EB-C17FCB6ABA3E}" type="presParOf" srcId="{8CDCA8D1-02CE-0845-9F02-762FBA28FB6C}" destId="{B3DA417C-9D2A-824D-A969-4CC586BDCC3A}" srcOrd="1" destOrd="0" presId="urn:microsoft.com/office/officeart/2005/8/layout/StepDownProcess"/>
    <dgm:cxn modelId="{6234A35F-B89F-1B47-B67F-C610D89130C6}" type="presParOf" srcId="{8CDCA8D1-02CE-0845-9F02-762FBA28FB6C}" destId="{85A9E9C9-A028-E443-8401-B6CC90AD8E1B}" srcOrd="2" destOrd="0" presId="urn:microsoft.com/office/officeart/2005/8/layout/StepDownProcess"/>
    <dgm:cxn modelId="{FE63D07B-3E10-0144-A3AF-CBA523C7FF11}" type="presParOf" srcId="{B58C9014-8DFB-AA42-8672-C67A0C7C3544}" destId="{34736941-42BA-C64D-AAC7-0B318228F4F2}" srcOrd="9" destOrd="0" presId="urn:microsoft.com/office/officeart/2005/8/layout/StepDownProcess"/>
    <dgm:cxn modelId="{D429CD0E-5259-A540-A944-C24BC91B9037}" type="presParOf" srcId="{B58C9014-8DFB-AA42-8672-C67A0C7C3544}" destId="{712535D6-7D32-BC4E-9369-E705D4B2801D}" srcOrd="10" destOrd="0" presId="urn:microsoft.com/office/officeart/2005/8/layout/StepDownProcess"/>
    <dgm:cxn modelId="{ADF109F7-340C-2D4B-97CA-9D46D1C5AF32}" type="presParOf" srcId="{712535D6-7D32-BC4E-9369-E705D4B2801D}" destId="{679EB865-92C0-D340-85DF-03B1E808704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5EAA55-C649-B94B-B62F-5B31E7197520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227E66-97B3-CE49-9364-9D5B5400217A}">
      <dgm:prSet custT="1"/>
      <dgm:spPr/>
      <dgm:t>
        <a:bodyPr/>
        <a:lstStyle/>
        <a:p>
          <a:r>
            <a:rPr lang="en-US" sz="2000" dirty="0"/>
            <a:t>Linear Regression </a:t>
          </a:r>
        </a:p>
      </dgm:t>
    </dgm:pt>
    <dgm:pt modelId="{F25656C8-7CA3-F448-821F-563981CB4D38}" type="parTrans" cxnId="{72E03F66-212C-2E4B-8FEF-B2FEBC6E0D9E}">
      <dgm:prSet/>
      <dgm:spPr/>
      <dgm:t>
        <a:bodyPr/>
        <a:lstStyle/>
        <a:p>
          <a:endParaRPr lang="en-US"/>
        </a:p>
      </dgm:t>
    </dgm:pt>
    <dgm:pt modelId="{06A8A58F-AB23-B543-B018-F0DEC29C3401}" type="sibTrans" cxnId="{72E03F66-212C-2E4B-8FEF-B2FEBC6E0D9E}">
      <dgm:prSet/>
      <dgm:spPr/>
      <dgm:t>
        <a:bodyPr/>
        <a:lstStyle/>
        <a:p>
          <a:endParaRPr lang="en-US"/>
        </a:p>
      </dgm:t>
    </dgm:pt>
    <dgm:pt modelId="{386DEB5B-69BF-C149-8E2B-AF3E1E041258}">
      <dgm:prSet custT="1"/>
      <dgm:spPr/>
      <dgm:t>
        <a:bodyPr/>
        <a:lstStyle/>
        <a:p>
          <a:r>
            <a:rPr lang="en-US" sz="2000" dirty="0"/>
            <a:t>Random Forest</a:t>
          </a:r>
        </a:p>
      </dgm:t>
    </dgm:pt>
    <dgm:pt modelId="{68F585EE-558E-C546-A4D5-62BF67102DDF}" type="parTrans" cxnId="{BBA302C6-419B-9C48-BBB8-CABB38DE5401}">
      <dgm:prSet/>
      <dgm:spPr/>
      <dgm:t>
        <a:bodyPr/>
        <a:lstStyle/>
        <a:p>
          <a:endParaRPr lang="en-US"/>
        </a:p>
      </dgm:t>
    </dgm:pt>
    <dgm:pt modelId="{69BD33FE-112E-9B43-872C-7E93C760FB5D}" type="sibTrans" cxnId="{BBA302C6-419B-9C48-BBB8-CABB38DE5401}">
      <dgm:prSet/>
      <dgm:spPr/>
      <dgm:t>
        <a:bodyPr/>
        <a:lstStyle/>
        <a:p>
          <a:endParaRPr lang="en-US"/>
        </a:p>
      </dgm:t>
    </dgm:pt>
    <dgm:pt modelId="{5E897E3B-B1FC-964D-968D-7948FEE2C704}">
      <dgm:prSet custT="1"/>
      <dgm:spPr/>
      <dgm:t>
        <a:bodyPr/>
        <a:lstStyle/>
        <a:p>
          <a:r>
            <a:rPr lang="en-US" sz="2000" dirty="0"/>
            <a:t>Decision Tree</a:t>
          </a:r>
        </a:p>
      </dgm:t>
    </dgm:pt>
    <dgm:pt modelId="{875B48A2-AF61-F543-B1BA-D7B716379BC4}" type="parTrans" cxnId="{073C6CCD-A21E-FA47-B20C-B22C4DB21CB8}">
      <dgm:prSet/>
      <dgm:spPr/>
      <dgm:t>
        <a:bodyPr/>
        <a:lstStyle/>
        <a:p>
          <a:endParaRPr lang="en-US"/>
        </a:p>
      </dgm:t>
    </dgm:pt>
    <dgm:pt modelId="{A883BC82-477D-924C-8768-E9E4D2B69237}" type="sibTrans" cxnId="{073C6CCD-A21E-FA47-B20C-B22C4DB21CB8}">
      <dgm:prSet/>
      <dgm:spPr/>
      <dgm:t>
        <a:bodyPr/>
        <a:lstStyle/>
        <a:p>
          <a:endParaRPr lang="en-US"/>
        </a:p>
      </dgm:t>
    </dgm:pt>
    <dgm:pt modelId="{12D998CA-2AF3-C34B-BD15-7AEE52524DF8}">
      <dgm:prSet custT="1"/>
      <dgm:spPr/>
      <dgm:t>
        <a:bodyPr/>
        <a:lstStyle/>
        <a:p>
          <a:r>
            <a:rPr lang="en-US" sz="2000" dirty="0"/>
            <a:t>Ridge Regression</a:t>
          </a:r>
        </a:p>
      </dgm:t>
    </dgm:pt>
    <dgm:pt modelId="{486FB578-B9F3-4C4F-B9B1-B602F8BF495E}" type="parTrans" cxnId="{B8BA036E-F02C-2844-AD11-BB502C0AC655}">
      <dgm:prSet/>
      <dgm:spPr/>
      <dgm:t>
        <a:bodyPr/>
        <a:lstStyle/>
        <a:p>
          <a:endParaRPr lang="en-US"/>
        </a:p>
      </dgm:t>
    </dgm:pt>
    <dgm:pt modelId="{DF61EE4E-0B2D-5545-AFB5-04BD0A6D711E}" type="sibTrans" cxnId="{B8BA036E-F02C-2844-AD11-BB502C0AC655}">
      <dgm:prSet/>
      <dgm:spPr/>
      <dgm:t>
        <a:bodyPr/>
        <a:lstStyle/>
        <a:p>
          <a:endParaRPr lang="en-US"/>
        </a:p>
      </dgm:t>
    </dgm:pt>
    <dgm:pt modelId="{1CB478D1-ED97-C848-AF99-C1B5C7C72714}">
      <dgm:prSet custT="1"/>
      <dgm:spPr/>
      <dgm:t>
        <a:bodyPr/>
        <a:lstStyle/>
        <a:p>
          <a:pPr>
            <a:buFont typeface="Symbol" pitchFamily="2" charset="2"/>
            <a:buChar char=""/>
          </a:pPr>
          <a:r>
            <a:rPr lang="en-US" sz="2000" dirty="0"/>
            <a:t>Lasso Linear Regression</a:t>
          </a:r>
        </a:p>
      </dgm:t>
    </dgm:pt>
    <dgm:pt modelId="{564457F4-1098-134D-82E5-2FFA5DF7F2C6}" type="parTrans" cxnId="{7BB14159-4807-E54D-86D3-385E9A258FA5}">
      <dgm:prSet/>
      <dgm:spPr/>
      <dgm:t>
        <a:bodyPr/>
        <a:lstStyle/>
        <a:p>
          <a:endParaRPr lang="en-US"/>
        </a:p>
      </dgm:t>
    </dgm:pt>
    <dgm:pt modelId="{2C2A56C7-1C96-C647-B1D8-42212371502A}" type="sibTrans" cxnId="{7BB14159-4807-E54D-86D3-385E9A258FA5}">
      <dgm:prSet/>
      <dgm:spPr/>
      <dgm:t>
        <a:bodyPr/>
        <a:lstStyle/>
        <a:p>
          <a:endParaRPr lang="en-US"/>
        </a:p>
      </dgm:t>
    </dgm:pt>
    <dgm:pt modelId="{5F27656F-D8DF-C846-8131-B9B071B21FC5}">
      <dgm:prSet/>
      <dgm:spPr/>
      <dgm:t>
        <a:bodyPr/>
        <a:lstStyle/>
        <a:p>
          <a:r>
            <a:rPr lang="en-US" dirty="0"/>
            <a:t>Best Prediction?</a:t>
          </a:r>
        </a:p>
      </dgm:t>
    </dgm:pt>
    <dgm:pt modelId="{C5EA7CB0-8C02-A147-BA69-57CA5CE2C0F6}" type="parTrans" cxnId="{51CBD0B5-DF25-7F4C-B24C-505B38B6AFE5}">
      <dgm:prSet/>
      <dgm:spPr/>
      <dgm:t>
        <a:bodyPr/>
        <a:lstStyle/>
        <a:p>
          <a:endParaRPr lang="en-US"/>
        </a:p>
      </dgm:t>
    </dgm:pt>
    <dgm:pt modelId="{5FCCDAEA-EAB8-184F-9E06-3626AC6A7CC6}" type="sibTrans" cxnId="{51CBD0B5-DF25-7F4C-B24C-505B38B6AFE5}">
      <dgm:prSet/>
      <dgm:spPr/>
      <dgm:t>
        <a:bodyPr/>
        <a:lstStyle/>
        <a:p>
          <a:endParaRPr lang="en-US"/>
        </a:p>
      </dgm:t>
    </dgm:pt>
    <dgm:pt modelId="{59E263D4-60F3-8D4A-8818-CB7C47251132}">
      <dgm:prSet/>
      <dgm:spPr/>
      <dgm:t>
        <a:bodyPr/>
        <a:lstStyle/>
        <a:p>
          <a:endParaRPr lang="en-US"/>
        </a:p>
      </dgm:t>
    </dgm:pt>
    <dgm:pt modelId="{EABE744C-4012-7A4E-9BD3-1FA0058450B8}" type="parTrans" cxnId="{22F1B49D-C62C-C342-9254-385FF7078067}">
      <dgm:prSet/>
      <dgm:spPr/>
      <dgm:t>
        <a:bodyPr/>
        <a:lstStyle/>
        <a:p>
          <a:endParaRPr lang="en-US"/>
        </a:p>
      </dgm:t>
    </dgm:pt>
    <dgm:pt modelId="{9CDB1E0D-043C-D04E-A38F-5B2F8CA7996E}" type="sibTrans" cxnId="{22F1B49D-C62C-C342-9254-385FF7078067}">
      <dgm:prSet/>
      <dgm:spPr/>
      <dgm:t>
        <a:bodyPr/>
        <a:lstStyle/>
        <a:p>
          <a:endParaRPr lang="en-US"/>
        </a:p>
      </dgm:t>
    </dgm:pt>
    <dgm:pt modelId="{6474530B-B3E5-114C-BE19-24B3608B112D}" type="pres">
      <dgm:prSet presAssocID="{F05EAA55-C649-B94B-B62F-5B31E7197520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80C02B78-39FA-FC4B-BEF4-CE87AD899B1B}" type="pres">
      <dgm:prSet presAssocID="{F05EAA55-C649-B94B-B62F-5B31E7197520}" presName="cycle" presStyleCnt="0"/>
      <dgm:spPr/>
    </dgm:pt>
    <dgm:pt modelId="{741CFD50-8E3C-F14D-B552-85D6F4960E61}" type="pres">
      <dgm:prSet presAssocID="{F05EAA55-C649-B94B-B62F-5B31E7197520}" presName="centerShape" presStyleCnt="0"/>
      <dgm:spPr/>
    </dgm:pt>
    <dgm:pt modelId="{F54D08E7-7D59-284E-94A3-EC2BA774FEA2}" type="pres">
      <dgm:prSet presAssocID="{F05EAA55-C649-B94B-B62F-5B31E7197520}" presName="connSite" presStyleLbl="node1" presStyleIdx="0" presStyleCnt="7"/>
      <dgm:spPr/>
    </dgm:pt>
    <dgm:pt modelId="{0DE461EE-4486-0547-8C84-C13FA418A2E2}" type="pres">
      <dgm:prSet presAssocID="{F05EAA55-C649-B94B-B62F-5B31E7197520}" presName="visible" presStyleLbl="node1" presStyleIdx="0" presStyleCnt="7" custLinFactX="-22276" custLinFactNeighborX="-100000" custLinFactNeighborY="68934"/>
      <dgm:spPr>
        <a:noFill/>
      </dgm:spPr>
    </dgm:pt>
    <dgm:pt modelId="{11D11F45-BAC5-B143-88D4-7302DD121C85}" type="pres">
      <dgm:prSet presAssocID="{F25656C8-7CA3-F448-821F-563981CB4D38}" presName="Name25" presStyleLbl="parChTrans1D1" presStyleIdx="0" presStyleCnt="6"/>
      <dgm:spPr/>
    </dgm:pt>
    <dgm:pt modelId="{ED73CC10-6C7A-3345-ABEE-8913BA413977}" type="pres">
      <dgm:prSet presAssocID="{EF227E66-97B3-CE49-9364-9D5B5400217A}" presName="node" presStyleCnt="0"/>
      <dgm:spPr/>
    </dgm:pt>
    <dgm:pt modelId="{6449983F-6577-FA43-B94C-C1C80C16893F}" type="pres">
      <dgm:prSet presAssocID="{EF227E66-97B3-CE49-9364-9D5B5400217A}" presName="parentNode" presStyleLbl="node1" presStyleIdx="1" presStyleCnt="7" custScaleX="229481" custScaleY="157313" custLinFactNeighborX="-80909" custLinFactNeighborY="36717">
        <dgm:presLayoutVars>
          <dgm:chMax val="1"/>
          <dgm:bulletEnabled val="1"/>
        </dgm:presLayoutVars>
      </dgm:prSet>
      <dgm:spPr/>
    </dgm:pt>
    <dgm:pt modelId="{592C594F-3F4B-C447-AF91-1A81310E50A3}" type="pres">
      <dgm:prSet presAssocID="{EF227E66-97B3-CE49-9364-9D5B5400217A}" presName="childNode" presStyleLbl="revTx" presStyleIdx="0" presStyleCnt="1">
        <dgm:presLayoutVars>
          <dgm:bulletEnabled val="1"/>
        </dgm:presLayoutVars>
      </dgm:prSet>
      <dgm:spPr/>
    </dgm:pt>
    <dgm:pt modelId="{65397EDA-C87C-A446-BE47-2333224B91CB}" type="pres">
      <dgm:prSet presAssocID="{68F585EE-558E-C546-A4D5-62BF67102DDF}" presName="Name25" presStyleLbl="parChTrans1D1" presStyleIdx="1" presStyleCnt="6"/>
      <dgm:spPr/>
    </dgm:pt>
    <dgm:pt modelId="{5F68B852-724A-3E44-A241-1F6CBF1D9782}" type="pres">
      <dgm:prSet presAssocID="{386DEB5B-69BF-C149-8E2B-AF3E1E041258}" presName="node" presStyleCnt="0"/>
      <dgm:spPr/>
    </dgm:pt>
    <dgm:pt modelId="{611FF2CE-35A6-C64A-AD7F-FDBA06B7A8DD}" type="pres">
      <dgm:prSet presAssocID="{386DEB5B-69BF-C149-8E2B-AF3E1E041258}" presName="parentNode" presStyleLbl="node1" presStyleIdx="2" presStyleCnt="7" custScaleX="243583" custScaleY="128190" custLinFactX="100000" custLinFactNeighborX="158759" custLinFactNeighborY="-39384">
        <dgm:presLayoutVars>
          <dgm:chMax val="1"/>
          <dgm:bulletEnabled val="1"/>
        </dgm:presLayoutVars>
      </dgm:prSet>
      <dgm:spPr/>
    </dgm:pt>
    <dgm:pt modelId="{96755022-DAAB-0849-B665-F2DEA09CE4C3}" type="pres">
      <dgm:prSet presAssocID="{386DEB5B-69BF-C149-8E2B-AF3E1E041258}" presName="childNode" presStyleLbl="revTx" presStyleIdx="0" presStyleCnt="1">
        <dgm:presLayoutVars>
          <dgm:bulletEnabled val="1"/>
        </dgm:presLayoutVars>
      </dgm:prSet>
      <dgm:spPr/>
    </dgm:pt>
    <dgm:pt modelId="{84A2DF6A-2F5B-464F-9D51-7D62AAACAADB}" type="pres">
      <dgm:prSet presAssocID="{875B48A2-AF61-F543-B1BA-D7B716379BC4}" presName="Name25" presStyleLbl="parChTrans1D1" presStyleIdx="2" presStyleCnt="6"/>
      <dgm:spPr/>
    </dgm:pt>
    <dgm:pt modelId="{2122A809-131C-AF4D-B3C0-D03C67995AD0}" type="pres">
      <dgm:prSet presAssocID="{5E897E3B-B1FC-964D-968D-7948FEE2C704}" presName="node" presStyleCnt="0"/>
      <dgm:spPr/>
    </dgm:pt>
    <dgm:pt modelId="{06115370-6B7A-EB4A-9FC6-C56EBBD58FE3}" type="pres">
      <dgm:prSet presAssocID="{5E897E3B-B1FC-964D-968D-7948FEE2C704}" presName="parentNode" presStyleLbl="node1" presStyleIdx="3" presStyleCnt="7" custScaleX="243834" custScaleY="142245" custLinFactX="170766" custLinFactNeighborX="200000" custLinFactNeighborY="62431">
        <dgm:presLayoutVars>
          <dgm:chMax val="1"/>
          <dgm:bulletEnabled val="1"/>
        </dgm:presLayoutVars>
      </dgm:prSet>
      <dgm:spPr/>
    </dgm:pt>
    <dgm:pt modelId="{778766C9-B301-FD46-A655-8E1E4EBDFA6B}" type="pres">
      <dgm:prSet presAssocID="{5E897E3B-B1FC-964D-968D-7948FEE2C704}" presName="childNode" presStyleLbl="revTx" presStyleIdx="0" presStyleCnt="1">
        <dgm:presLayoutVars>
          <dgm:bulletEnabled val="1"/>
        </dgm:presLayoutVars>
      </dgm:prSet>
      <dgm:spPr/>
    </dgm:pt>
    <dgm:pt modelId="{FA17965E-AE49-9945-834C-24F7751CE1C6}" type="pres">
      <dgm:prSet presAssocID="{486FB578-B9F3-4C4F-B9B1-B602F8BF495E}" presName="Name25" presStyleLbl="parChTrans1D1" presStyleIdx="3" presStyleCnt="6"/>
      <dgm:spPr/>
    </dgm:pt>
    <dgm:pt modelId="{5C387274-7A8D-8549-948A-1F34236F7E51}" type="pres">
      <dgm:prSet presAssocID="{12D998CA-2AF3-C34B-BD15-7AEE52524DF8}" presName="node" presStyleCnt="0"/>
      <dgm:spPr/>
    </dgm:pt>
    <dgm:pt modelId="{E19667B7-F0E7-A248-8AEE-3E2257E9720A}" type="pres">
      <dgm:prSet presAssocID="{12D998CA-2AF3-C34B-BD15-7AEE52524DF8}" presName="parentNode" presStyleLbl="node1" presStyleIdx="4" presStyleCnt="7" custScaleX="267579" custScaleY="123475" custLinFactX="100000" custLinFactY="56994" custLinFactNeighborX="116439" custLinFactNeighborY="100000">
        <dgm:presLayoutVars>
          <dgm:chMax val="1"/>
          <dgm:bulletEnabled val="1"/>
        </dgm:presLayoutVars>
      </dgm:prSet>
      <dgm:spPr/>
    </dgm:pt>
    <dgm:pt modelId="{EDB511F7-F070-9042-8E28-DE9BBA8C3B4D}" type="pres">
      <dgm:prSet presAssocID="{12D998CA-2AF3-C34B-BD15-7AEE52524DF8}" presName="childNode" presStyleLbl="revTx" presStyleIdx="0" presStyleCnt="1">
        <dgm:presLayoutVars>
          <dgm:bulletEnabled val="1"/>
        </dgm:presLayoutVars>
      </dgm:prSet>
      <dgm:spPr/>
    </dgm:pt>
    <dgm:pt modelId="{B5BBA150-752D-3C46-A193-24F9FAE61E28}" type="pres">
      <dgm:prSet presAssocID="{564457F4-1098-134D-82E5-2FFA5DF7F2C6}" presName="Name25" presStyleLbl="parChTrans1D1" presStyleIdx="4" presStyleCnt="6"/>
      <dgm:spPr/>
    </dgm:pt>
    <dgm:pt modelId="{18053FCF-6747-5D41-8A2C-B061C5F2BCE9}" type="pres">
      <dgm:prSet presAssocID="{1CB478D1-ED97-C848-AF99-C1B5C7C72714}" presName="node" presStyleCnt="0"/>
      <dgm:spPr/>
    </dgm:pt>
    <dgm:pt modelId="{B964702E-0A51-5C41-BD9C-3E69628B9E41}" type="pres">
      <dgm:prSet presAssocID="{1CB478D1-ED97-C848-AF99-C1B5C7C72714}" presName="parentNode" presStyleLbl="node1" presStyleIdx="5" presStyleCnt="7" custScaleX="244873" custScaleY="133609" custLinFactX="-62115" custLinFactNeighborX="-100000" custLinFactNeighborY="87625">
        <dgm:presLayoutVars>
          <dgm:chMax val="1"/>
          <dgm:bulletEnabled val="1"/>
        </dgm:presLayoutVars>
      </dgm:prSet>
      <dgm:spPr/>
    </dgm:pt>
    <dgm:pt modelId="{2BD3EB45-5208-4841-8103-F5B15E05ADFD}" type="pres">
      <dgm:prSet presAssocID="{1CB478D1-ED97-C848-AF99-C1B5C7C72714}" presName="childNode" presStyleLbl="revTx" presStyleIdx="0" presStyleCnt="1">
        <dgm:presLayoutVars>
          <dgm:bulletEnabled val="1"/>
        </dgm:presLayoutVars>
      </dgm:prSet>
      <dgm:spPr/>
    </dgm:pt>
    <dgm:pt modelId="{040A56AF-F2BF-3C4C-9B4C-B680CA0DCF2B}" type="pres">
      <dgm:prSet presAssocID="{C5EA7CB0-8C02-A147-BA69-57CA5CE2C0F6}" presName="Name25" presStyleLbl="parChTrans1D1" presStyleIdx="5" presStyleCnt="6"/>
      <dgm:spPr/>
    </dgm:pt>
    <dgm:pt modelId="{0C06C2B6-D028-D942-B42C-C207CD9EA6E3}" type="pres">
      <dgm:prSet presAssocID="{5F27656F-D8DF-C846-8131-B9B071B21FC5}" presName="node" presStyleCnt="0"/>
      <dgm:spPr/>
    </dgm:pt>
    <dgm:pt modelId="{7314FDE1-8EEC-1543-90B8-6F8A318A133B}" type="pres">
      <dgm:prSet presAssocID="{5F27656F-D8DF-C846-8131-B9B071B21FC5}" presName="parentNode" presStyleLbl="node1" presStyleIdx="6" presStyleCnt="7" custScaleX="241918" custScaleY="181486" custLinFactX="-100000" custLinFactY="-100000" custLinFactNeighborX="-144059" custLinFactNeighborY="-195931">
        <dgm:presLayoutVars>
          <dgm:chMax val="1"/>
          <dgm:bulletEnabled val="1"/>
        </dgm:presLayoutVars>
      </dgm:prSet>
      <dgm:spPr/>
    </dgm:pt>
    <dgm:pt modelId="{4BF368E7-9D91-854B-8108-886DFE4615A7}" type="pres">
      <dgm:prSet presAssocID="{5F27656F-D8DF-C846-8131-B9B071B21FC5}" presName="childNode" presStyleLbl="revTx" presStyleIdx="0" presStyleCnt="1">
        <dgm:presLayoutVars>
          <dgm:bulletEnabled val="1"/>
        </dgm:presLayoutVars>
      </dgm:prSet>
      <dgm:spPr/>
    </dgm:pt>
  </dgm:ptLst>
  <dgm:cxnLst>
    <dgm:cxn modelId="{2D28CC21-6977-A94F-A55F-213FFCC45486}" type="presOf" srcId="{68F585EE-558E-C546-A4D5-62BF67102DDF}" destId="{65397EDA-C87C-A446-BE47-2333224B91CB}" srcOrd="0" destOrd="0" presId="urn:microsoft.com/office/officeart/2005/8/layout/radial2"/>
    <dgm:cxn modelId="{6EBEEF25-927C-6245-95DE-83FAC19C6B03}" type="presOf" srcId="{386DEB5B-69BF-C149-8E2B-AF3E1E041258}" destId="{611FF2CE-35A6-C64A-AD7F-FDBA06B7A8DD}" srcOrd="0" destOrd="0" presId="urn:microsoft.com/office/officeart/2005/8/layout/radial2"/>
    <dgm:cxn modelId="{D7B9A930-890E-9847-A206-3270FF6384F2}" type="presOf" srcId="{12D998CA-2AF3-C34B-BD15-7AEE52524DF8}" destId="{E19667B7-F0E7-A248-8AEE-3E2257E9720A}" srcOrd="0" destOrd="0" presId="urn:microsoft.com/office/officeart/2005/8/layout/radial2"/>
    <dgm:cxn modelId="{54AD9833-2C75-5547-AF7D-3161100FFD87}" type="presOf" srcId="{564457F4-1098-134D-82E5-2FFA5DF7F2C6}" destId="{B5BBA150-752D-3C46-A193-24F9FAE61E28}" srcOrd="0" destOrd="0" presId="urn:microsoft.com/office/officeart/2005/8/layout/radial2"/>
    <dgm:cxn modelId="{73036542-0736-C440-9208-3668EAA9DA57}" type="presOf" srcId="{C5EA7CB0-8C02-A147-BA69-57CA5CE2C0F6}" destId="{040A56AF-F2BF-3C4C-9B4C-B680CA0DCF2B}" srcOrd="0" destOrd="0" presId="urn:microsoft.com/office/officeart/2005/8/layout/radial2"/>
    <dgm:cxn modelId="{7BB14159-4807-E54D-86D3-385E9A258FA5}" srcId="{F05EAA55-C649-B94B-B62F-5B31E7197520}" destId="{1CB478D1-ED97-C848-AF99-C1B5C7C72714}" srcOrd="4" destOrd="0" parTransId="{564457F4-1098-134D-82E5-2FFA5DF7F2C6}" sibTransId="{2C2A56C7-1C96-C647-B1D8-42212371502A}"/>
    <dgm:cxn modelId="{CABFF45A-AC3A-4148-90B8-ECFAA0F005F8}" type="presOf" srcId="{F25656C8-7CA3-F448-821F-563981CB4D38}" destId="{11D11F45-BAC5-B143-88D4-7302DD121C85}" srcOrd="0" destOrd="0" presId="urn:microsoft.com/office/officeart/2005/8/layout/radial2"/>
    <dgm:cxn modelId="{72E03F66-212C-2E4B-8FEF-B2FEBC6E0D9E}" srcId="{F05EAA55-C649-B94B-B62F-5B31E7197520}" destId="{EF227E66-97B3-CE49-9364-9D5B5400217A}" srcOrd="0" destOrd="0" parTransId="{F25656C8-7CA3-F448-821F-563981CB4D38}" sibTransId="{06A8A58F-AB23-B543-B018-F0DEC29C3401}"/>
    <dgm:cxn modelId="{B8BA036E-F02C-2844-AD11-BB502C0AC655}" srcId="{F05EAA55-C649-B94B-B62F-5B31E7197520}" destId="{12D998CA-2AF3-C34B-BD15-7AEE52524DF8}" srcOrd="3" destOrd="0" parTransId="{486FB578-B9F3-4C4F-B9B1-B602F8BF495E}" sibTransId="{DF61EE4E-0B2D-5545-AFB5-04BD0A6D711E}"/>
    <dgm:cxn modelId="{4C66227E-9721-7C4B-916A-91F5EA7C0163}" type="presOf" srcId="{F05EAA55-C649-B94B-B62F-5B31E7197520}" destId="{6474530B-B3E5-114C-BE19-24B3608B112D}" srcOrd="0" destOrd="0" presId="urn:microsoft.com/office/officeart/2005/8/layout/radial2"/>
    <dgm:cxn modelId="{47E08E80-199C-CA49-8CEF-695B13687967}" type="presOf" srcId="{1CB478D1-ED97-C848-AF99-C1B5C7C72714}" destId="{B964702E-0A51-5C41-BD9C-3E69628B9E41}" srcOrd="0" destOrd="0" presId="urn:microsoft.com/office/officeart/2005/8/layout/radial2"/>
    <dgm:cxn modelId="{A55C0D8E-43B8-0E48-BB58-411B8E8B6173}" type="presOf" srcId="{59E263D4-60F3-8D4A-8818-CB7C47251132}" destId="{592C594F-3F4B-C447-AF91-1A81310E50A3}" srcOrd="0" destOrd="0" presId="urn:microsoft.com/office/officeart/2005/8/layout/radial2"/>
    <dgm:cxn modelId="{22F1B49D-C62C-C342-9254-385FF7078067}" srcId="{EF227E66-97B3-CE49-9364-9D5B5400217A}" destId="{59E263D4-60F3-8D4A-8818-CB7C47251132}" srcOrd="0" destOrd="0" parTransId="{EABE744C-4012-7A4E-9BD3-1FA0058450B8}" sibTransId="{9CDB1E0D-043C-D04E-A38F-5B2F8CA7996E}"/>
    <dgm:cxn modelId="{A87284A9-23D6-B945-8FCC-0AC59E2792AB}" type="presOf" srcId="{875B48A2-AF61-F543-B1BA-D7B716379BC4}" destId="{84A2DF6A-2F5B-464F-9D51-7D62AAACAADB}" srcOrd="0" destOrd="0" presId="urn:microsoft.com/office/officeart/2005/8/layout/radial2"/>
    <dgm:cxn modelId="{DDD110B4-91EE-9C41-AC57-5355206CB1EC}" type="presOf" srcId="{5E897E3B-B1FC-964D-968D-7948FEE2C704}" destId="{06115370-6B7A-EB4A-9FC6-C56EBBD58FE3}" srcOrd="0" destOrd="0" presId="urn:microsoft.com/office/officeart/2005/8/layout/radial2"/>
    <dgm:cxn modelId="{51CBD0B5-DF25-7F4C-B24C-505B38B6AFE5}" srcId="{F05EAA55-C649-B94B-B62F-5B31E7197520}" destId="{5F27656F-D8DF-C846-8131-B9B071B21FC5}" srcOrd="5" destOrd="0" parTransId="{C5EA7CB0-8C02-A147-BA69-57CA5CE2C0F6}" sibTransId="{5FCCDAEA-EAB8-184F-9E06-3626AC6A7CC6}"/>
    <dgm:cxn modelId="{BBA302C6-419B-9C48-BBB8-CABB38DE5401}" srcId="{F05EAA55-C649-B94B-B62F-5B31E7197520}" destId="{386DEB5B-69BF-C149-8E2B-AF3E1E041258}" srcOrd="1" destOrd="0" parTransId="{68F585EE-558E-C546-A4D5-62BF67102DDF}" sibTransId="{69BD33FE-112E-9B43-872C-7E93C760FB5D}"/>
    <dgm:cxn modelId="{073C6CCD-A21E-FA47-B20C-B22C4DB21CB8}" srcId="{F05EAA55-C649-B94B-B62F-5B31E7197520}" destId="{5E897E3B-B1FC-964D-968D-7948FEE2C704}" srcOrd="2" destOrd="0" parTransId="{875B48A2-AF61-F543-B1BA-D7B716379BC4}" sibTransId="{A883BC82-477D-924C-8768-E9E4D2B69237}"/>
    <dgm:cxn modelId="{A4A3D6D5-8648-E94E-8764-78C8D4EC2A97}" type="presOf" srcId="{486FB578-B9F3-4C4F-B9B1-B602F8BF495E}" destId="{FA17965E-AE49-9945-834C-24F7751CE1C6}" srcOrd="0" destOrd="0" presId="urn:microsoft.com/office/officeart/2005/8/layout/radial2"/>
    <dgm:cxn modelId="{43F630DE-3AAB-194E-90E5-F8927D193946}" type="presOf" srcId="{5F27656F-D8DF-C846-8131-B9B071B21FC5}" destId="{7314FDE1-8EEC-1543-90B8-6F8A318A133B}" srcOrd="0" destOrd="0" presId="urn:microsoft.com/office/officeart/2005/8/layout/radial2"/>
    <dgm:cxn modelId="{90C4E0E7-8768-1545-8577-0A867705B808}" type="presOf" srcId="{EF227E66-97B3-CE49-9364-9D5B5400217A}" destId="{6449983F-6577-FA43-B94C-C1C80C16893F}" srcOrd="0" destOrd="0" presId="urn:microsoft.com/office/officeart/2005/8/layout/radial2"/>
    <dgm:cxn modelId="{7EC32F1C-8F3C-7F48-85E0-13D8718731EE}" type="presParOf" srcId="{6474530B-B3E5-114C-BE19-24B3608B112D}" destId="{80C02B78-39FA-FC4B-BEF4-CE87AD899B1B}" srcOrd="0" destOrd="0" presId="urn:microsoft.com/office/officeart/2005/8/layout/radial2"/>
    <dgm:cxn modelId="{AF10EBC8-544D-3141-AAB1-6191BBA34A70}" type="presParOf" srcId="{80C02B78-39FA-FC4B-BEF4-CE87AD899B1B}" destId="{741CFD50-8E3C-F14D-B552-85D6F4960E61}" srcOrd="0" destOrd="0" presId="urn:microsoft.com/office/officeart/2005/8/layout/radial2"/>
    <dgm:cxn modelId="{2C9AA66A-30BD-624F-8070-8BC0F8C1ADA5}" type="presParOf" srcId="{741CFD50-8E3C-F14D-B552-85D6F4960E61}" destId="{F54D08E7-7D59-284E-94A3-EC2BA774FEA2}" srcOrd="0" destOrd="0" presId="urn:microsoft.com/office/officeart/2005/8/layout/radial2"/>
    <dgm:cxn modelId="{9D76E24F-30CC-4749-BBA8-5ECC0FF1FA8B}" type="presParOf" srcId="{741CFD50-8E3C-F14D-B552-85D6F4960E61}" destId="{0DE461EE-4486-0547-8C84-C13FA418A2E2}" srcOrd="1" destOrd="0" presId="urn:microsoft.com/office/officeart/2005/8/layout/radial2"/>
    <dgm:cxn modelId="{3F8D205D-E299-9145-90DB-CA3F0A347951}" type="presParOf" srcId="{80C02B78-39FA-FC4B-BEF4-CE87AD899B1B}" destId="{11D11F45-BAC5-B143-88D4-7302DD121C85}" srcOrd="1" destOrd="0" presId="urn:microsoft.com/office/officeart/2005/8/layout/radial2"/>
    <dgm:cxn modelId="{A78B67E9-519E-FC47-ADAF-8DB84EB2418C}" type="presParOf" srcId="{80C02B78-39FA-FC4B-BEF4-CE87AD899B1B}" destId="{ED73CC10-6C7A-3345-ABEE-8913BA413977}" srcOrd="2" destOrd="0" presId="urn:microsoft.com/office/officeart/2005/8/layout/radial2"/>
    <dgm:cxn modelId="{E045FDCD-D565-5C41-ADB5-2C0E15616844}" type="presParOf" srcId="{ED73CC10-6C7A-3345-ABEE-8913BA413977}" destId="{6449983F-6577-FA43-B94C-C1C80C16893F}" srcOrd="0" destOrd="0" presId="urn:microsoft.com/office/officeart/2005/8/layout/radial2"/>
    <dgm:cxn modelId="{00F8C970-F44F-8541-AD08-998FB380A795}" type="presParOf" srcId="{ED73CC10-6C7A-3345-ABEE-8913BA413977}" destId="{592C594F-3F4B-C447-AF91-1A81310E50A3}" srcOrd="1" destOrd="0" presId="urn:microsoft.com/office/officeart/2005/8/layout/radial2"/>
    <dgm:cxn modelId="{E063C72A-4D6B-2340-BE15-53B267F39579}" type="presParOf" srcId="{80C02B78-39FA-FC4B-BEF4-CE87AD899B1B}" destId="{65397EDA-C87C-A446-BE47-2333224B91CB}" srcOrd="3" destOrd="0" presId="urn:microsoft.com/office/officeart/2005/8/layout/radial2"/>
    <dgm:cxn modelId="{1FA126DD-9A01-EA41-948D-D3B2A46DA2BC}" type="presParOf" srcId="{80C02B78-39FA-FC4B-BEF4-CE87AD899B1B}" destId="{5F68B852-724A-3E44-A241-1F6CBF1D9782}" srcOrd="4" destOrd="0" presId="urn:microsoft.com/office/officeart/2005/8/layout/radial2"/>
    <dgm:cxn modelId="{265FA3A8-D45C-5E4A-A8EE-FE194C393741}" type="presParOf" srcId="{5F68B852-724A-3E44-A241-1F6CBF1D9782}" destId="{611FF2CE-35A6-C64A-AD7F-FDBA06B7A8DD}" srcOrd="0" destOrd="0" presId="urn:microsoft.com/office/officeart/2005/8/layout/radial2"/>
    <dgm:cxn modelId="{22B4C969-9124-D047-98B3-D54D153ABC79}" type="presParOf" srcId="{5F68B852-724A-3E44-A241-1F6CBF1D9782}" destId="{96755022-DAAB-0849-B665-F2DEA09CE4C3}" srcOrd="1" destOrd="0" presId="urn:microsoft.com/office/officeart/2005/8/layout/radial2"/>
    <dgm:cxn modelId="{30917B3A-FD7D-784C-8DD1-394C126C172A}" type="presParOf" srcId="{80C02B78-39FA-FC4B-BEF4-CE87AD899B1B}" destId="{84A2DF6A-2F5B-464F-9D51-7D62AAACAADB}" srcOrd="5" destOrd="0" presId="urn:microsoft.com/office/officeart/2005/8/layout/radial2"/>
    <dgm:cxn modelId="{CAFC17CC-B6C7-2D45-A0CC-ACEE32B4BAFF}" type="presParOf" srcId="{80C02B78-39FA-FC4B-BEF4-CE87AD899B1B}" destId="{2122A809-131C-AF4D-B3C0-D03C67995AD0}" srcOrd="6" destOrd="0" presId="urn:microsoft.com/office/officeart/2005/8/layout/radial2"/>
    <dgm:cxn modelId="{9896C71E-BC45-9446-8F8A-C000F9EA686D}" type="presParOf" srcId="{2122A809-131C-AF4D-B3C0-D03C67995AD0}" destId="{06115370-6B7A-EB4A-9FC6-C56EBBD58FE3}" srcOrd="0" destOrd="0" presId="urn:microsoft.com/office/officeart/2005/8/layout/radial2"/>
    <dgm:cxn modelId="{DC063F99-E7A9-204C-B960-FB135859ED31}" type="presParOf" srcId="{2122A809-131C-AF4D-B3C0-D03C67995AD0}" destId="{778766C9-B301-FD46-A655-8E1E4EBDFA6B}" srcOrd="1" destOrd="0" presId="urn:microsoft.com/office/officeart/2005/8/layout/radial2"/>
    <dgm:cxn modelId="{915147A4-7315-1544-A218-89915753E56D}" type="presParOf" srcId="{80C02B78-39FA-FC4B-BEF4-CE87AD899B1B}" destId="{FA17965E-AE49-9945-834C-24F7751CE1C6}" srcOrd="7" destOrd="0" presId="urn:microsoft.com/office/officeart/2005/8/layout/radial2"/>
    <dgm:cxn modelId="{80D1F6BF-6A22-BD43-BC7F-88FFE41A92D6}" type="presParOf" srcId="{80C02B78-39FA-FC4B-BEF4-CE87AD899B1B}" destId="{5C387274-7A8D-8549-948A-1F34236F7E51}" srcOrd="8" destOrd="0" presId="urn:microsoft.com/office/officeart/2005/8/layout/radial2"/>
    <dgm:cxn modelId="{2D1BDFD2-86C6-D74A-B919-1602A92F5CEF}" type="presParOf" srcId="{5C387274-7A8D-8549-948A-1F34236F7E51}" destId="{E19667B7-F0E7-A248-8AEE-3E2257E9720A}" srcOrd="0" destOrd="0" presId="urn:microsoft.com/office/officeart/2005/8/layout/radial2"/>
    <dgm:cxn modelId="{B2370BC9-BCF8-C648-BA6A-844D28CE6918}" type="presParOf" srcId="{5C387274-7A8D-8549-948A-1F34236F7E51}" destId="{EDB511F7-F070-9042-8E28-DE9BBA8C3B4D}" srcOrd="1" destOrd="0" presId="urn:microsoft.com/office/officeart/2005/8/layout/radial2"/>
    <dgm:cxn modelId="{45B31B9C-CFDF-BC41-9748-89445D5C2B7F}" type="presParOf" srcId="{80C02B78-39FA-FC4B-BEF4-CE87AD899B1B}" destId="{B5BBA150-752D-3C46-A193-24F9FAE61E28}" srcOrd="9" destOrd="0" presId="urn:microsoft.com/office/officeart/2005/8/layout/radial2"/>
    <dgm:cxn modelId="{CE26D479-5791-7E49-BDC4-5D2AA652E6BE}" type="presParOf" srcId="{80C02B78-39FA-FC4B-BEF4-CE87AD899B1B}" destId="{18053FCF-6747-5D41-8A2C-B061C5F2BCE9}" srcOrd="10" destOrd="0" presId="urn:microsoft.com/office/officeart/2005/8/layout/radial2"/>
    <dgm:cxn modelId="{2075CD6C-804A-954C-99ED-A6390ACCC5F6}" type="presParOf" srcId="{18053FCF-6747-5D41-8A2C-B061C5F2BCE9}" destId="{B964702E-0A51-5C41-BD9C-3E69628B9E41}" srcOrd="0" destOrd="0" presId="urn:microsoft.com/office/officeart/2005/8/layout/radial2"/>
    <dgm:cxn modelId="{0EF00453-C05C-1249-B754-17F55AC97F38}" type="presParOf" srcId="{18053FCF-6747-5D41-8A2C-B061C5F2BCE9}" destId="{2BD3EB45-5208-4841-8103-F5B15E05ADFD}" srcOrd="1" destOrd="0" presId="urn:microsoft.com/office/officeart/2005/8/layout/radial2"/>
    <dgm:cxn modelId="{4B62709D-2D88-F041-88C4-6602C1F5EEA6}" type="presParOf" srcId="{80C02B78-39FA-FC4B-BEF4-CE87AD899B1B}" destId="{040A56AF-F2BF-3C4C-9B4C-B680CA0DCF2B}" srcOrd="11" destOrd="0" presId="urn:microsoft.com/office/officeart/2005/8/layout/radial2"/>
    <dgm:cxn modelId="{FF2D1228-B2F8-394F-A4C9-F0C21C4E7CFB}" type="presParOf" srcId="{80C02B78-39FA-FC4B-BEF4-CE87AD899B1B}" destId="{0C06C2B6-D028-D942-B42C-C207CD9EA6E3}" srcOrd="12" destOrd="0" presId="urn:microsoft.com/office/officeart/2005/8/layout/radial2"/>
    <dgm:cxn modelId="{5DDA306E-973A-B04F-B8B9-958BD587AE4A}" type="presParOf" srcId="{0C06C2B6-D028-D942-B42C-C207CD9EA6E3}" destId="{7314FDE1-8EEC-1543-90B8-6F8A318A133B}" srcOrd="0" destOrd="0" presId="urn:microsoft.com/office/officeart/2005/8/layout/radial2"/>
    <dgm:cxn modelId="{A4E9D54D-F3B9-7D4B-931B-3048465D565F}" type="presParOf" srcId="{0C06C2B6-D028-D942-B42C-C207CD9EA6E3}" destId="{4BF368E7-9D91-854B-8108-886DFE4615A7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9D014-86AF-A245-B31B-3941ACC85E9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87B6ED-3BC5-2F40-B370-E38AE5E00FB6}">
      <dgm:prSet phldrT="[Text]" custT="1"/>
      <dgm:spPr/>
      <dgm:t>
        <a:bodyPr/>
        <a:lstStyle/>
        <a:p>
          <a:r>
            <a:rPr lang="en-US" sz="3200" dirty="0"/>
            <a:t>Data (Ford)</a:t>
          </a:r>
        </a:p>
      </dgm:t>
    </dgm:pt>
    <dgm:pt modelId="{51F9CCDE-F59D-B74D-8518-7DC8840BF434}" type="parTrans" cxnId="{F117086A-1CEE-984E-8AEC-7065B545BDBF}">
      <dgm:prSet/>
      <dgm:spPr/>
      <dgm:t>
        <a:bodyPr/>
        <a:lstStyle/>
        <a:p>
          <a:endParaRPr lang="en-US"/>
        </a:p>
      </dgm:t>
    </dgm:pt>
    <dgm:pt modelId="{D1EAFB33-5F2E-5B41-A004-2AE78A8FFAD4}" type="sibTrans" cxnId="{F117086A-1CEE-984E-8AEC-7065B545BDBF}">
      <dgm:prSet/>
      <dgm:spPr/>
      <dgm:t>
        <a:bodyPr/>
        <a:lstStyle/>
        <a:p>
          <a:endParaRPr lang="en-US"/>
        </a:p>
      </dgm:t>
    </dgm:pt>
    <dgm:pt modelId="{9FDA465A-B748-3446-9491-AAAA447C49E4}" type="asst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US" sz="1800" dirty="0"/>
        </a:p>
        <a:p>
          <a:pPr>
            <a:buFont typeface="Arial" panose="020B0604020202020204" pitchFamily="34" charset="0"/>
            <a:buNone/>
          </a:pPr>
          <a:endParaRPr lang="en-US" sz="1800" dirty="0"/>
        </a:p>
        <a:p>
          <a:pPr>
            <a:buFont typeface="Arial" panose="020B0604020202020204" pitchFamily="34" charset="0"/>
            <a:buNone/>
          </a:pPr>
          <a:r>
            <a:rPr lang="en-US" sz="1800" dirty="0"/>
            <a:t>17965 Entry</a:t>
          </a:r>
        </a:p>
        <a:p>
          <a:pPr>
            <a:buFont typeface="Arial" panose="020B0604020202020204" pitchFamily="34" charset="0"/>
            <a:buNone/>
          </a:pPr>
          <a:endParaRPr lang="en-US" sz="3200" dirty="0"/>
        </a:p>
      </dgm:t>
    </dgm:pt>
    <dgm:pt modelId="{0283C367-0487-F84E-8378-42D5A96F32EF}" type="parTrans" cxnId="{F1C3C835-ED85-C14F-AA8B-AC04E8FAE238}">
      <dgm:prSet/>
      <dgm:spPr/>
      <dgm:t>
        <a:bodyPr/>
        <a:lstStyle/>
        <a:p>
          <a:endParaRPr lang="en-US"/>
        </a:p>
      </dgm:t>
    </dgm:pt>
    <dgm:pt modelId="{745BD80B-71E4-9F42-BF39-43C66B8ED9DE}" type="sibTrans" cxnId="{F1C3C835-ED85-C14F-AA8B-AC04E8FAE238}">
      <dgm:prSet/>
      <dgm:spPr/>
      <dgm:t>
        <a:bodyPr/>
        <a:lstStyle/>
        <a:p>
          <a:endParaRPr lang="en-US"/>
        </a:p>
      </dgm:t>
    </dgm:pt>
    <dgm:pt modelId="{33A63FE0-90E5-E54A-96BB-D60AD12B7556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E3D8B25C-F442-D340-9EE3-A4DB23ABBACC}" type="parTrans" cxnId="{B0A864D0-DF96-7048-B2DE-AC4681459C5F}">
      <dgm:prSet/>
      <dgm:spPr/>
      <dgm:t>
        <a:bodyPr/>
        <a:lstStyle/>
        <a:p>
          <a:endParaRPr lang="en-US"/>
        </a:p>
      </dgm:t>
    </dgm:pt>
    <dgm:pt modelId="{9455D226-549D-FB45-8BAC-78B2A09B2036}" type="sibTrans" cxnId="{B0A864D0-DF96-7048-B2DE-AC4681459C5F}">
      <dgm:prSet/>
      <dgm:spPr/>
      <dgm:t>
        <a:bodyPr/>
        <a:lstStyle/>
        <a:p>
          <a:endParaRPr lang="en-US"/>
        </a:p>
      </dgm:t>
    </dgm:pt>
    <dgm:pt modelId="{315AFDDA-6935-7A47-B5A5-EA773F07CF25}">
      <dgm:prSet phldrT="[Text]"/>
      <dgm:spPr/>
      <dgm:t>
        <a:bodyPr/>
        <a:lstStyle/>
        <a:p>
          <a:r>
            <a:rPr lang="en-US" dirty="0"/>
            <a:t>Transmission</a:t>
          </a:r>
        </a:p>
      </dgm:t>
    </dgm:pt>
    <dgm:pt modelId="{E890DA48-4738-4F44-9674-D75506D2B296}" type="parTrans" cxnId="{7760E66E-70F7-ED40-BC03-2AC82A5A8E9C}">
      <dgm:prSet/>
      <dgm:spPr/>
      <dgm:t>
        <a:bodyPr/>
        <a:lstStyle/>
        <a:p>
          <a:endParaRPr lang="en-US"/>
        </a:p>
      </dgm:t>
    </dgm:pt>
    <dgm:pt modelId="{F0E03C02-6F1E-104E-B672-80578B8552CA}" type="sibTrans" cxnId="{7760E66E-70F7-ED40-BC03-2AC82A5A8E9C}">
      <dgm:prSet/>
      <dgm:spPr/>
      <dgm:t>
        <a:bodyPr/>
        <a:lstStyle/>
        <a:p>
          <a:endParaRPr lang="en-US"/>
        </a:p>
      </dgm:t>
    </dgm:pt>
    <dgm:pt modelId="{2C8A9CB5-9D80-7E46-A7B4-4C8681033428}">
      <dgm:prSet phldrT="[Text]"/>
      <dgm:spPr/>
      <dgm:t>
        <a:bodyPr/>
        <a:lstStyle/>
        <a:p>
          <a:r>
            <a:rPr lang="en-US" dirty="0"/>
            <a:t>Fuel Type</a:t>
          </a:r>
        </a:p>
      </dgm:t>
    </dgm:pt>
    <dgm:pt modelId="{BE90D404-F2F4-424F-B5DD-27A5B31E29F5}" type="parTrans" cxnId="{A1E69198-CDC3-C946-8591-19BAA1769502}">
      <dgm:prSet/>
      <dgm:spPr/>
      <dgm:t>
        <a:bodyPr/>
        <a:lstStyle/>
        <a:p>
          <a:endParaRPr lang="en-US"/>
        </a:p>
      </dgm:t>
    </dgm:pt>
    <dgm:pt modelId="{584BA4B3-333B-2B43-A78B-2A9DB7509D77}" type="sibTrans" cxnId="{A1E69198-CDC3-C946-8591-19BAA1769502}">
      <dgm:prSet/>
      <dgm:spPr/>
      <dgm:t>
        <a:bodyPr/>
        <a:lstStyle/>
        <a:p>
          <a:endParaRPr lang="en-US"/>
        </a:p>
      </dgm:t>
    </dgm:pt>
    <dgm:pt modelId="{D600FD02-2613-F740-A98E-3B472B2BE7CE}" type="asst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US" sz="2000" dirty="0"/>
        </a:p>
        <a:p>
          <a:pPr>
            <a:buFont typeface="Arial" panose="020B0604020202020204" pitchFamily="34" charset="0"/>
            <a:buNone/>
          </a:pPr>
          <a:endParaRPr lang="en-US" sz="2000" dirty="0"/>
        </a:p>
        <a:p>
          <a:pPr>
            <a:buFont typeface="Arial" panose="020B0604020202020204" pitchFamily="34" charset="0"/>
            <a:buNone/>
          </a:pPr>
          <a:endParaRPr lang="en-US" sz="2000" dirty="0"/>
        </a:p>
        <a:p>
          <a:pPr>
            <a:buFont typeface="Arial" panose="020B0604020202020204" pitchFamily="34" charset="0"/>
            <a:buNone/>
          </a:pPr>
          <a:endParaRPr lang="en-US" sz="2000" dirty="0"/>
        </a:p>
        <a:p>
          <a:pPr>
            <a:buFont typeface="Arial" panose="020B0604020202020204" pitchFamily="34" charset="0"/>
            <a:buNone/>
          </a:pPr>
          <a:r>
            <a:rPr lang="en-US" sz="1800" dirty="0"/>
            <a:t>6 </a:t>
          </a:r>
        </a:p>
        <a:p>
          <a:pPr>
            <a:buFont typeface="Arial" panose="020B0604020202020204" pitchFamily="34" charset="0"/>
            <a:buNone/>
          </a:pPr>
          <a:r>
            <a:rPr lang="en-US" sz="1800" dirty="0"/>
            <a:t>Numerical</a:t>
          </a:r>
        </a:p>
        <a:p>
          <a:pPr>
            <a:buFont typeface="Arial" panose="020B0604020202020204" pitchFamily="34" charset="0"/>
            <a:buNone/>
          </a:pPr>
          <a:r>
            <a:rPr lang="en-US" sz="1800" dirty="0"/>
            <a:t>4 Integer Type</a:t>
          </a:r>
        </a:p>
        <a:p>
          <a:pPr>
            <a:buFont typeface="Arial" panose="020B0604020202020204" pitchFamily="34" charset="0"/>
            <a:buNone/>
          </a:pPr>
          <a:r>
            <a:rPr lang="en-US" sz="1800" dirty="0"/>
            <a:t>2 Float Type</a:t>
          </a:r>
        </a:p>
        <a:p>
          <a:pPr>
            <a:buFont typeface="Arial" panose="020B0604020202020204" pitchFamily="34" charset="0"/>
            <a:buNone/>
          </a:pPr>
          <a:endParaRPr lang="en-US" sz="2000" dirty="0"/>
        </a:p>
        <a:p>
          <a:pPr>
            <a:buFont typeface="Arial" panose="020B0604020202020204" pitchFamily="34" charset="0"/>
            <a:buNone/>
          </a:pPr>
          <a:endParaRPr lang="en-US" sz="2000" dirty="0"/>
        </a:p>
        <a:p>
          <a:pPr>
            <a:buFont typeface="Arial" panose="020B0604020202020204" pitchFamily="34" charset="0"/>
            <a:buNone/>
          </a:pPr>
          <a:endParaRPr lang="en-US" sz="4500" dirty="0"/>
        </a:p>
      </dgm:t>
    </dgm:pt>
    <dgm:pt modelId="{47358DEC-FDE4-7146-83A7-1A5AA72ACD84}" type="parTrans" cxnId="{243409ED-DE05-5D4E-9EF7-731BF4193B28}">
      <dgm:prSet/>
      <dgm:spPr/>
      <dgm:t>
        <a:bodyPr/>
        <a:lstStyle/>
        <a:p>
          <a:endParaRPr lang="en-US"/>
        </a:p>
      </dgm:t>
    </dgm:pt>
    <dgm:pt modelId="{36E3EB8C-453C-E243-9B6E-645F37B9833E}" type="sibTrans" cxnId="{243409ED-DE05-5D4E-9EF7-731BF4193B28}">
      <dgm:prSet/>
      <dgm:spPr/>
      <dgm:t>
        <a:bodyPr/>
        <a:lstStyle/>
        <a:p>
          <a:endParaRPr lang="en-US"/>
        </a:p>
      </dgm:t>
    </dgm:pt>
    <dgm:pt modelId="{E99FDCCA-4FAD-F04D-A75C-3EBCA8CA9709}">
      <dgm:prSet phldrT="[Text]"/>
      <dgm:spPr/>
      <dgm:t>
        <a:bodyPr/>
        <a:lstStyle/>
        <a:p>
          <a:r>
            <a:rPr lang="en-US" dirty="0"/>
            <a:t>Year</a:t>
          </a:r>
        </a:p>
      </dgm:t>
    </dgm:pt>
    <dgm:pt modelId="{B43C7E07-758A-7F4E-B7ED-3B24A5211FF6}" type="parTrans" cxnId="{33CF645D-1A43-8244-AA89-4444EE6B758C}">
      <dgm:prSet/>
      <dgm:spPr/>
      <dgm:t>
        <a:bodyPr/>
        <a:lstStyle/>
        <a:p>
          <a:endParaRPr lang="en-US"/>
        </a:p>
      </dgm:t>
    </dgm:pt>
    <dgm:pt modelId="{74502731-696F-FD4B-86F3-2FEFDD717292}" type="sibTrans" cxnId="{33CF645D-1A43-8244-AA89-4444EE6B758C}">
      <dgm:prSet/>
      <dgm:spPr/>
      <dgm:t>
        <a:bodyPr/>
        <a:lstStyle/>
        <a:p>
          <a:endParaRPr lang="en-US"/>
        </a:p>
      </dgm:t>
    </dgm:pt>
    <dgm:pt modelId="{72387D57-714B-0144-A370-88D0FFE4BECD}">
      <dgm:prSet phldrT="[Text]"/>
      <dgm:spPr/>
      <dgm:t>
        <a:bodyPr/>
        <a:lstStyle/>
        <a:p>
          <a:r>
            <a:rPr lang="en-US" dirty="0"/>
            <a:t>Mileage</a:t>
          </a:r>
        </a:p>
      </dgm:t>
    </dgm:pt>
    <dgm:pt modelId="{64F460FA-FECB-3D43-B78B-31A754F30086}" type="parTrans" cxnId="{E6095969-929A-6145-A1FA-EF1C4998456F}">
      <dgm:prSet/>
      <dgm:spPr/>
      <dgm:t>
        <a:bodyPr/>
        <a:lstStyle/>
        <a:p>
          <a:endParaRPr lang="en-US"/>
        </a:p>
      </dgm:t>
    </dgm:pt>
    <dgm:pt modelId="{7593AB0C-2B0A-4D4A-9809-FD1DA7032A8B}" type="sibTrans" cxnId="{E6095969-929A-6145-A1FA-EF1C4998456F}">
      <dgm:prSet/>
      <dgm:spPr/>
      <dgm:t>
        <a:bodyPr/>
        <a:lstStyle/>
        <a:p>
          <a:endParaRPr lang="en-US"/>
        </a:p>
      </dgm:t>
    </dgm:pt>
    <dgm:pt modelId="{F11452F6-38A0-F84B-949C-F54AE5DDAE90}">
      <dgm:prSet phldrT="[Text]"/>
      <dgm:spPr/>
      <dgm:t>
        <a:bodyPr/>
        <a:lstStyle/>
        <a:p>
          <a:r>
            <a:rPr lang="en-US" dirty="0"/>
            <a:t>Price</a:t>
          </a:r>
        </a:p>
      </dgm:t>
    </dgm:pt>
    <dgm:pt modelId="{6EF68CAB-4013-8B4F-AA9E-27206D17A872}" type="parTrans" cxnId="{D8A4BEF3-737B-B048-98FC-8BF9DA55C811}">
      <dgm:prSet/>
      <dgm:spPr/>
      <dgm:t>
        <a:bodyPr/>
        <a:lstStyle/>
        <a:p>
          <a:endParaRPr lang="en-US"/>
        </a:p>
      </dgm:t>
    </dgm:pt>
    <dgm:pt modelId="{3A26E0C1-B8D7-894C-A830-7187D48611CF}" type="sibTrans" cxnId="{D8A4BEF3-737B-B048-98FC-8BF9DA55C811}">
      <dgm:prSet/>
      <dgm:spPr/>
      <dgm:t>
        <a:bodyPr/>
        <a:lstStyle/>
        <a:p>
          <a:endParaRPr lang="en-US"/>
        </a:p>
      </dgm:t>
    </dgm:pt>
    <dgm:pt modelId="{D133D12B-30E5-074E-A79D-68067C347D13}">
      <dgm:prSet phldrT="[Text]"/>
      <dgm:spPr/>
      <dgm:t>
        <a:bodyPr/>
        <a:lstStyle/>
        <a:p>
          <a:r>
            <a:rPr lang="en-US" dirty="0"/>
            <a:t>Tax</a:t>
          </a:r>
        </a:p>
      </dgm:t>
    </dgm:pt>
    <dgm:pt modelId="{C5597F49-E206-EF47-892C-7C950B90746C}" type="parTrans" cxnId="{EBD892D7-9993-1542-94F1-CC9254E0295E}">
      <dgm:prSet/>
      <dgm:spPr/>
      <dgm:t>
        <a:bodyPr/>
        <a:lstStyle/>
        <a:p>
          <a:endParaRPr lang="en-US"/>
        </a:p>
      </dgm:t>
    </dgm:pt>
    <dgm:pt modelId="{F1AA21A0-B696-384D-824D-44A703623D4A}" type="sibTrans" cxnId="{EBD892D7-9993-1542-94F1-CC9254E0295E}">
      <dgm:prSet/>
      <dgm:spPr/>
      <dgm:t>
        <a:bodyPr/>
        <a:lstStyle/>
        <a:p>
          <a:endParaRPr lang="en-US"/>
        </a:p>
      </dgm:t>
    </dgm:pt>
    <dgm:pt modelId="{14CC9EE9-A409-6F47-B10E-65999B130AF1}">
      <dgm:prSet phldrT="[Text]"/>
      <dgm:spPr/>
      <dgm:t>
        <a:bodyPr/>
        <a:lstStyle/>
        <a:p>
          <a:r>
            <a:rPr lang="en-US" dirty="0"/>
            <a:t>Engine Size</a:t>
          </a:r>
        </a:p>
      </dgm:t>
    </dgm:pt>
    <dgm:pt modelId="{9C6CE169-0CAA-434C-948F-1CA996A37595}" type="parTrans" cxnId="{C655B86F-7C7B-E046-9BDA-C2FFF32D3FE9}">
      <dgm:prSet/>
      <dgm:spPr/>
      <dgm:t>
        <a:bodyPr/>
        <a:lstStyle/>
        <a:p>
          <a:endParaRPr lang="en-US"/>
        </a:p>
      </dgm:t>
    </dgm:pt>
    <dgm:pt modelId="{A5BAD7FF-5E88-E248-BB08-96C3AA5C72EE}" type="sibTrans" cxnId="{C655B86F-7C7B-E046-9BDA-C2FFF32D3FE9}">
      <dgm:prSet/>
      <dgm:spPr/>
      <dgm:t>
        <a:bodyPr/>
        <a:lstStyle/>
        <a:p>
          <a:endParaRPr lang="en-US"/>
        </a:p>
      </dgm:t>
    </dgm:pt>
    <dgm:pt modelId="{C163FDD3-6CF1-F241-B68C-F4127FD33886}">
      <dgm:prSet phldrT="[Text]"/>
      <dgm:spPr/>
      <dgm:t>
        <a:bodyPr/>
        <a:lstStyle/>
        <a:p>
          <a:r>
            <a:rPr lang="en-US" dirty="0"/>
            <a:t>Mpg</a:t>
          </a:r>
        </a:p>
      </dgm:t>
    </dgm:pt>
    <dgm:pt modelId="{E5A8A139-3F0E-CA4C-96A0-07CCEB2A7672}" type="parTrans" cxnId="{20228DC3-BD18-B346-8497-643F751FC576}">
      <dgm:prSet/>
      <dgm:spPr/>
      <dgm:t>
        <a:bodyPr/>
        <a:lstStyle/>
        <a:p>
          <a:endParaRPr lang="en-US"/>
        </a:p>
      </dgm:t>
    </dgm:pt>
    <dgm:pt modelId="{2A025EAC-9241-F24F-8B2F-3DE97F5057A8}" type="sibTrans" cxnId="{20228DC3-BD18-B346-8497-643F751FC576}">
      <dgm:prSet/>
      <dgm:spPr/>
      <dgm:t>
        <a:bodyPr/>
        <a:lstStyle/>
        <a:p>
          <a:endParaRPr lang="en-US"/>
        </a:p>
      </dgm:t>
    </dgm:pt>
    <dgm:pt modelId="{87C9538E-1184-0141-900D-D9EC24C26775}" type="asst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US" sz="700" dirty="0"/>
        </a:p>
        <a:p>
          <a:pPr>
            <a:buFont typeface="Arial" panose="020B0604020202020204" pitchFamily="34" charset="0"/>
            <a:buNone/>
          </a:pPr>
          <a:r>
            <a:rPr lang="en-US" sz="2000" dirty="0"/>
            <a:t>9 Features</a:t>
          </a:r>
        </a:p>
      </dgm:t>
    </dgm:pt>
    <dgm:pt modelId="{E7189C1F-C62A-824A-B640-5C5AE3DA09FF}" type="parTrans" cxnId="{A333D3B6-0956-1640-B885-41720ED9CC13}">
      <dgm:prSet/>
      <dgm:spPr/>
      <dgm:t>
        <a:bodyPr/>
        <a:lstStyle/>
        <a:p>
          <a:endParaRPr lang="en-US"/>
        </a:p>
      </dgm:t>
    </dgm:pt>
    <dgm:pt modelId="{AE22C188-AF67-ED4C-AD8A-6420E85E6A3E}" type="sibTrans" cxnId="{A333D3B6-0956-1640-B885-41720ED9CC13}">
      <dgm:prSet/>
      <dgm:spPr/>
      <dgm:t>
        <a:bodyPr/>
        <a:lstStyle/>
        <a:p>
          <a:endParaRPr lang="en-US"/>
        </a:p>
      </dgm:t>
    </dgm:pt>
    <dgm:pt modelId="{F993F8F1-2510-F24C-BDD7-2EFEC54A02A6}" type="asst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000" dirty="0"/>
            <a:t>3 </a:t>
          </a:r>
        </a:p>
        <a:p>
          <a:pPr>
            <a:buFont typeface="Arial" panose="020B0604020202020204" pitchFamily="34" charset="0"/>
            <a:buNone/>
          </a:pPr>
          <a:r>
            <a:rPr lang="en-US" sz="2000" dirty="0"/>
            <a:t>Categorical</a:t>
          </a:r>
        </a:p>
        <a:p>
          <a:pPr>
            <a:buFont typeface="Arial" panose="020B0604020202020204" pitchFamily="34" charset="0"/>
            <a:buNone/>
          </a:pPr>
          <a:r>
            <a:rPr lang="en-US" sz="2000" dirty="0"/>
            <a:t>Object Type</a:t>
          </a:r>
        </a:p>
      </dgm:t>
    </dgm:pt>
    <dgm:pt modelId="{3F6942A4-7AB2-A947-910A-72D915F8A5DF}" type="parTrans" cxnId="{BD82A2EB-E1E8-CE49-A5EE-D972B2B8CDAC}">
      <dgm:prSet/>
      <dgm:spPr/>
      <dgm:t>
        <a:bodyPr/>
        <a:lstStyle/>
        <a:p>
          <a:endParaRPr lang="en-US"/>
        </a:p>
      </dgm:t>
    </dgm:pt>
    <dgm:pt modelId="{8F60952A-8BB4-DE4B-90EB-CDED0367711A}" type="sibTrans" cxnId="{BD82A2EB-E1E8-CE49-A5EE-D972B2B8CDAC}">
      <dgm:prSet/>
      <dgm:spPr/>
      <dgm:t>
        <a:bodyPr/>
        <a:lstStyle/>
        <a:p>
          <a:endParaRPr lang="en-US"/>
        </a:p>
      </dgm:t>
    </dgm:pt>
    <dgm:pt modelId="{DFF30051-DEA6-C045-8C33-C4B93C609C7D}" type="pres">
      <dgm:prSet presAssocID="{9A39D014-86AF-A245-B31B-3941ACC85E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9C3AE2F-89C4-EB4F-9210-F896D51CDE8B}" type="pres">
      <dgm:prSet presAssocID="{2987B6ED-3BC5-2F40-B370-E38AE5E00FB6}" presName="hierRoot1" presStyleCnt="0">
        <dgm:presLayoutVars>
          <dgm:hierBranch val="init"/>
        </dgm:presLayoutVars>
      </dgm:prSet>
      <dgm:spPr/>
    </dgm:pt>
    <dgm:pt modelId="{BECBCF19-B489-274C-8EBF-B4267A6A962C}" type="pres">
      <dgm:prSet presAssocID="{2987B6ED-3BC5-2F40-B370-E38AE5E00FB6}" presName="rootComposite1" presStyleCnt="0"/>
      <dgm:spPr/>
    </dgm:pt>
    <dgm:pt modelId="{61A72C5B-0AF8-5D43-AFBE-5485F40B3478}" type="pres">
      <dgm:prSet presAssocID="{2987B6ED-3BC5-2F40-B370-E38AE5E00FB6}" presName="rootText1" presStyleLbl="node0" presStyleIdx="0" presStyleCnt="1" custScaleX="302766" custScaleY="138330" custLinFactY="-191458" custLinFactNeighborX="-16910" custLinFactNeighborY="-200000">
        <dgm:presLayoutVars>
          <dgm:chPref val="3"/>
        </dgm:presLayoutVars>
      </dgm:prSet>
      <dgm:spPr/>
    </dgm:pt>
    <dgm:pt modelId="{10E1D3F7-0EF9-EB4D-9D30-210C3ADD6416}" type="pres">
      <dgm:prSet presAssocID="{2987B6ED-3BC5-2F40-B370-E38AE5E00FB6}" presName="rootConnector1" presStyleLbl="node1" presStyleIdx="0" presStyleCnt="0"/>
      <dgm:spPr/>
    </dgm:pt>
    <dgm:pt modelId="{00A25476-39BE-5C44-BB1E-616C5D02FCF8}" type="pres">
      <dgm:prSet presAssocID="{2987B6ED-3BC5-2F40-B370-E38AE5E00FB6}" presName="hierChild2" presStyleCnt="0"/>
      <dgm:spPr/>
    </dgm:pt>
    <dgm:pt modelId="{93C1368C-9D8E-FF4C-9679-CBB7040132A0}" type="pres">
      <dgm:prSet presAssocID="{E3D8B25C-F442-D340-9EE3-A4DB23ABBACC}" presName="Name37" presStyleLbl="parChTrans1D2" presStyleIdx="0" presStyleCnt="13"/>
      <dgm:spPr/>
    </dgm:pt>
    <dgm:pt modelId="{1DED5206-5EF8-844F-B8A6-59EC422CB2B8}" type="pres">
      <dgm:prSet presAssocID="{33A63FE0-90E5-E54A-96BB-D60AD12B7556}" presName="hierRoot2" presStyleCnt="0">
        <dgm:presLayoutVars>
          <dgm:hierBranch val="init"/>
        </dgm:presLayoutVars>
      </dgm:prSet>
      <dgm:spPr/>
    </dgm:pt>
    <dgm:pt modelId="{7DF38FCD-72DE-5C42-A242-4B8EA0077EFC}" type="pres">
      <dgm:prSet presAssocID="{33A63FE0-90E5-E54A-96BB-D60AD12B7556}" presName="rootComposite" presStyleCnt="0"/>
      <dgm:spPr/>
    </dgm:pt>
    <dgm:pt modelId="{945AD9F0-2A8E-494E-8A2A-A814BBC77F40}" type="pres">
      <dgm:prSet presAssocID="{33A63FE0-90E5-E54A-96BB-D60AD12B7556}" presName="rootText" presStyleLbl="node2" presStyleIdx="0" presStyleCnt="9">
        <dgm:presLayoutVars>
          <dgm:chPref val="3"/>
        </dgm:presLayoutVars>
      </dgm:prSet>
      <dgm:spPr/>
    </dgm:pt>
    <dgm:pt modelId="{223CE37B-4B2B-224D-83BF-672743DA21AA}" type="pres">
      <dgm:prSet presAssocID="{33A63FE0-90E5-E54A-96BB-D60AD12B7556}" presName="rootConnector" presStyleLbl="node2" presStyleIdx="0" presStyleCnt="9"/>
      <dgm:spPr/>
    </dgm:pt>
    <dgm:pt modelId="{DAEB131F-8E45-A446-B5F8-293DFBE59085}" type="pres">
      <dgm:prSet presAssocID="{33A63FE0-90E5-E54A-96BB-D60AD12B7556}" presName="hierChild4" presStyleCnt="0"/>
      <dgm:spPr/>
    </dgm:pt>
    <dgm:pt modelId="{267A5059-8F1F-E64D-BE0C-B059A25D3F1A}" type="pres">
      <dgm:prSet presAssocID="{33A63FE0-90E5-E54A-96BB-D60AD12B7556}" presName="hierChild5" presStyleCnt="0"/>
      <dgm:spPr/>
    </dgm:pt>
    <dgm:pt modelId="{7DFA62A9-5113-064A-87E8-D4A9015F6502}" type="pres">
      <dgm:prSet presAssocID="{B43C7E07-758A-7F4E-B7ED-3B24A5211FF6}" presName="Name37" presStyleLbl="parChTrans1D2" presStyleIdx="1" presStyleCnt="13"/>
      <dgm:spPr/>
    </dgm:pt>
    <dgm:pt modelId="{D73C6BC0-AB3E-6643-827E-6AD7C955B0D8}" type="pres">
      <dgm:prSet presAssocID="{E99FDCCA-4FAD-F04D-A75C-3EBCA8CA9709}" presName="hierRoot2" presStyleCnt="0">
        <dgm:presLayoutVars>
          <dgm:hierBranch val="init"/>
        </dgm:presLayoutVars>
      </dgm:prSet>
      <dgm:spPr/>
    </dgm:pt>
    <dgm:pt modelId="{5CA42446-2855-614E-809C-C3C32F47555E}" type="pres">
      <dgm:prSet presAssocID="{E99FDCCA-4FAD-F04D-A75C-3EBCA8CA9709}" presName="rootComposite" presStyleCnt="0"/>
      <dgm:spPr/>
    </dgm:pt>
    <dgm:pt modelId="{5B17948B-EFED-BE46-AD79-3BF494204F09}" type="pres">
      <dgm:prSet presAssocID="{E99FDCCA-4FAD-F04D-A75C-3EBCA8CA9709}" presName="rootText" presStyleLbl="node2" presStyleIdx="1" presStyleCnt="9">
        <dgm:presLayoutVars>
          <dgm:chPref val="3"/>
        </dgm:presLayoutVars>
      </dgm:prSet>
      <dgm:spPr/>
    </dgm:pt>
    <dgm:pt modelId="{39056F1F-6040-B344-A3BA-C62CFD7839EA}" type="pres">
      <dgm:prSet presAssocID="{E99FDCCA-4FAD-F04D-A75C-3EBCA8CA9709}" presName="rootConnector" presStyleLbl="node2" presStyleIdx="1" presStyleCnt="9"/>
      <dgm:spPr/>
    </dgm:pt>
    <dgm:pt modelId="{A6C37886-B764-6449-92AE-B0034EE7CAF9}" type="pres">
      <dgm:prSet presAssocID="{E99FDCCA-4FAD-F04D-A75C-3EBCA8CA9709}" presName="hierChild4" presStyleCnt="0"/>
      <dgm:spPr/>
    </dgm:pt>
    <dgm:pt modelId="{935C1C41-3ABB-0F4B-B315-34C6D82EAA84}" type="pres">
      <dgm:prSet presAssocID="{E99FDCCA-4FAD-F04D-A75C-3EBCA8CA9709}" presName="hierChild5" presStyleCnt="0"/>
      <dgm:spPr/>
    </dgm:pt>
    <dgm:pt modelId="{7E5A6501-987B-C548-9CD0-72D7538949C2}" type="pres">
      <dgm:prSet presAssocID="{C5597F49-E206-EF47-892C-7C950B90746C}" presName="Name37" presStyleLbl="parChTrans1D2" presStyleIdx="2" presStyleCnt="13"/>
      <dgm:spPr/>
    </dgm:pt>
    <dgm:pt modelId="{9963A251-6712-AD4C-8B00-C43ED9560090}" type="pres">
      <dgm:prSet presAssocID="{D133D12B-30E5-074E-A79D-68067C347D13}" presName="hierRoot2" presStyleCnt="0">
        <dgm:presLayoutVars>
          <dgm:hierBranch val="init"/>
        </dgm:presLayoutVars>
      </dgm:prSet>
      <dgm:spPr/>
    </dgm:pt>
    <dgm:pt modelId="{E3F7A847-6C77-3E40-A553-654999C5A679}" type="pres">
      <dgm:prSet presAssocID="{D133D12B-30E5-074E-A79D-68067C347D13}" presName="rootComposite" presStyleCnt="0"/>
      <dgm:spPr/>
    </dgm:pt>
    <dgm:pt modelId="{6A0BD394-1DA5-6346-B954-6F795AF06D8F}" type="pres">
      <dgm:prSet presAssocID="{D133D12B-30E5-074E-A79D-68067C347D13}" presName="rootText" presStyleLbl="node2" presStyleIdx="2" presStyleCnt="9">
        <dgm:presLayoutVars>
          <dgm:chPref val="3"/>
        </dgm:presLayoutVars>
      </dgm:prSet>
      <dgm:spPr/>
    </dgm:pt>
    <dgm:pt modelId="{38EB9ED9-1DAB-C449-92A4-F64865265362}" type="pres">
      <dgm:prSet presAssocID="{D133D12B-30E5-074E-A79D-68067C347D13}" presName="rootConnector" presStyleLbl="node2" presStyleIdx="2" presStyleCnt="9"/>
      <dgm:spPr/>
    </dgm:pt>
    <dgm:pt modelId="{CB227A72-0437-D843-B0B0-5486B11386C0}" type="pres">
      <dgm:prSet presAssocID="{D133D12B-30E5-074E-A79D-68067C347D13}" presName="hierChild4" presStyleCnt="0"/>
      <dgm:spPr/>
    </dgm:pt>
    <dgm:pt modelId="{06B6145C-09B3-A94A-9245-71E124853991}" type="pres">
      <dgm:prSet presAssocID="{D133D12B-30E5-074E-A79D-68067C347D13}" presName="hierChild5" presStyleCnt="0"/>
      <dgm:spPr/>
    </dgm:pt>
    <dgm:pt modelId="{5880555B-50EC-5A44-8F71-05B3ACE41903}" type="pres">
      <dgm:prSet presAssocID="{9C6CE169-0CAA-434C-948F-1CA996A37595}" presName="Name37" presStyleLbl="parChTrans1D2" presStyleIdx="3" presStyleCnt="13"/>
      <dgm:spPr/>
    </dgm:pt>
    <dgm:pt modelId="{39705AAA-B722-0F4E-8582-347CB6B97B61}" type="pres">
      <dgm:prSet presAssocID="{14CC9EE9-A409-6F47-B10E-65999B130AF1}" presName="hierRoot2" presStyleCnt="0">
        <dgm:presLayoutVars>
          <dgm:hierBranch val="init"/>
        </dgm:presLayoutVars>
      </dgm:prSet>
      <dgm:spPr/>
    </dgm:pt>
    <dgm:pt modelId="{54871478-818C-854A-9695-E15848C012A8}" type="pres">
      <dgm:prSet presAssocID="{14CC9EE9-A409-6F47-B10E-65999B130AF1}" presName="rootComposite" presStyleCnt="0"/>
      <dgm:spPr/>
    </dgm:pt>
    <dgm:pt modelId="{2C54E4C2-83BD-6547-92B2-30B72F53B6EC}" type="pres">
      <dgm:prSet presAssocID="{14CC9EE9-A409-6F47-B10E-65999B130AF1}" presName="rootText" presStyleLbl="node2" presStyleIdx="3" presStyleCnt="9">
        <dgm:presLayoutVars>
          <dgm:chPref val="3"/>
        </dgm:presLayoutVars>
      </dgm:prSet>
      <dgm:spPr/>
    </dgm:pt>
    <dgm:pt modelId="{A3479ABC-DF10-D341-881A-63E2ECFE9F83}" type="pres">
      <dgm:prSet presAssocID="{14CC9EE9-A409-6F47-B10E-65999B130AF1}" presName="rootConnector" presStyleLbl="node2" presStyleIdx="3" presStyleCnt="9"/>
      <dgm:spPr/>
    </dgm:pt>
    <dgm:pt modelId="{42B6681B-109A-6048-B588-A25A5F006910}" type="pres">
      <dgm:prSet presAssocID="{14CC9EE9-A409-6F47-B10E-65999B130AF1}" presName="hierChild4" presStyleCnt="0"/>
      <dgm:spPr/>
    </dgm:pt>
    <dgm:pt modelId="{5EED3C9F-E05E-9543-978D-E42032CE51F0}" type="pres">
      <dgm:prSet presAssocID="{14CC9EE9-A409-6F47-B10E-65999B130AF1}" presName="hierChild5" presStyleCnt="0"/>
      <dgm:spPr/>
    </dgm:pt>
    <dgm:pt modelId="{C5DDC219-3FF7-224E-B10E-D526A4FCD70B}" type="pres">
      <dgm:prSet presAssocID="{E5A8A139-3F0E-CA4C-96A0-07CCEB2A7672}" presName="Name37" presStyleLbl="parChTrans1D2" presStyleIdx="4" presStyleCnt="13"/>
      <dgm:spPr/>
    </dgm:pt>
    <dgm:pt modelId="{DF827E7B-8996-FD4B-82B9-B06FB28346D3}" type="pres">
      <dgm:prSet presAssocID="{C163FDD3-6CF1-F241-B68C-F4127FD33886}" presName="hierRoot2" presStyleCnt="0">
        <dgm:presLayoutVars>
          <dgm:hierBranch val="init"/>
        </dgm:presLayoutVars>
      </dgm:prSet>
      <dgm:spPr/>
    </dgm:pt>
    <dgm:pt modelId="{B658B0E9-96AA-7B44-A99B-A7D17E7B0AD3}" type="pres">
      <dgm:prSet presAssocID="{C163FDD3-6CF1-F241-B68C-F4127FD33886}" presName="rootComposite" presStyleCnt="0"/>
      <dgm:spPr/>
    </dgm:pt>
    <dgm:pt modelId="{C763F2BB-00CA-3B47-8D3B-85A3CE6ADBDC}" type="pres">
      <dgm:prSet presAssocID="{C163FDD3-6CF1-F241-B68C-F4127FD33886}" presName="rootText" presStyleLbl="node2" presStyleIdx="4" presStyleCnt="9">
        <dgm:presLayoutVars>
          <dgm:chPref val="3"/>
        </dgm:presLayoutVars>
      </dgm:prSet>
      <dgm:spPr/>
    </dgm:pt>
    <dgm:pt modelId="{F2995490-68C7-5143-8D88-A4888959BB80}" type="pres">
      <dgm:prSet presAssocID="{C163FDD3-6CF1-F241-B68C-F4127FD33886}" presName="rootConnector" presStyleLbl="node2" presStyleIdx="4" presStyleCnt="9"/>
      <dgm:spPr/>
    </dgm:pt>
    <dgm:pt modelId="{CF122165-A013-9244-ACE2-078345278E6B}" type="pres">
      <dgm:prSet presAssocID="{C163FDD3-6CF1-F241-B68C-F4127FD33886}" presName="hierChild4" presStyleCnt="0"/>
      <dgm:spPr/>
    </dgm:pt>
    <dgm:pt modelId="{177C60E7-39E1-CD43-9D39-5A60CE22B68E}" type="pres">
      <dgm:prSet presAssocID="{C163FDD3-6CF1-F241-B68C-F4127FD33886}" presName="hierChild5" presStyleCnt="0"/>
      <dgm:spPr/>
    </dgm:pt>
    <dgm:pt modelId="{3D55B58A-BC27-9D4E-A197-1EA040F6A954}" type="pres">
      <dgm:prSet presAssocID="{64F460FA-FECB-3D43-B78B-31A754F30086}" presName="Name37" presStyleLbl="parChTrans1D2" presStyleIdx="5" presStyleCnt="13"/>
      <dgm:spPr/>
    </dgm:pt>
    <dgm:pt modelId="{1E7D21C5-E2F1-A546-B2B3-0A24CB86A855}" type="pres">
      <dgm:prSet presAssocID="{72387D57-714B-0144-A370-88D0FFE4BECD}" presName="hierRoot2" presStyleCnt="0">
        <dgm:presLayoutVars>
          <dgm:hierBranch val="init"/>
        </dgm:presLayoutVars>
      </dgm:prSet>
      <dgm:spPr/>
    </dgm:pt>
    <dgm:pt modelId="{DC3BABC6-2319-9241-B1F4-4EEEC5A0E5F7}" type="pres">
      <dgm:prSet presAssocID="{72387D57-714B-0144-A370-88D0FFE4BECD}" presName="rootComposite" presStyleCnt="0"/>
      <dgm:spPr/>
    </dgm:pt>
    <dgm:pt modelId="{7E87F155-E0DC-814E-B341-30C4F3E193EC}" type="pres">
      <dgm:prSet presAssocID="{72387D57-714B-0144-A370-88D0FFE4BECD}" presName="rootText" presStyleLbl="node2" presStyleIdx="5" presStyleCnt="9">
        <dgm:presLayoutVars>
          <dgm:chPref val="3"/>
        </dgm:presLayoutVars>
      </dgm:prSet>
      <dgm:spPr/>
    </dgm:pt>
    <dgm:pt modelId="{9E27A9D7-7376-7945-99DE-E58B02715FA9}" type="pres">
      <dgm:prSet presAssocID="{72387D57-714B-0144-A370-88D0FFE4BECD}" presName="rootConnector" presStyleLbl="node2" presStyleIdx="5" presStyleCnt="9"/>
      <dgm:spPr/>
    </dgm:pt>
    <dgm:pt modelId="{91A9C512-63BE-824A-A3A7-EA0844B735D5}" type="pres">
      <dgm:prSet presAssocID="{72387D57-714B-0144-A370-88D0FFE4BECD}" presName="hierChild4" presStyleCnt="0"/>
      <dgm:spPr/>
    </dgm:pt>
    <dgm:pt modelId="{3B8CCB8D-2922-B647-92FB-BB65DBD94393}" type="pres">
      <dgm:prSet presAssocID="{72387D57-714B-0144-A370-88D0FFE4BECD}" presName="hierChild5" presStyleCnt="0"/>
      <dgm:spPr/>
    </dgm:pt>
    <dgm:pt modelId="{34DAEC91-A5F1-444F-8893-6558683F1678}" type="pres">
      <dgm:prSet presAssocID="{6EF68CAB-4013-8B4F-AA9E-27206D17A872}" presName="Name37" presStyleLbl="parChTrans1D2" presStyleIdx="6" presStyleCnt="13"/>
      <dgm:spPr/>
    </dgm:pt>
    <dgm:pt modelId="{0254ADDC-66D0-614F-83DA-5BFA75F2293C}" type="pres">
      <dgm:prSet presAssocID="{F11452F6-38A0-F84B-949C-F54AE5DDAE90}" presName="hierRoot2" presStyleCnt="0">
        <dgm:presLayoutVars>
          <dgm:hierBranch val="init"/>
        </dgm:presLayoutVars>
      </dgm:prSet>
      <dgm:spPr/>
    </dgm:pt>
    <dgm:pt modelId="{C5F4EE0A-E66F-924A-9D21-09BA4F250D26}" type="pres">
      <dgm:prSet presAssocID="{F11452F6-38A0-F84B-949C-F54AE5DDAE90}" presName="rootComposite" presStyleCnt="0"/>
      <dgm:spPr/>
    </dgm:pt>
    <dgm:pt modelId="{B4DE372D-4072-3D49-93C1-9B753B0B997B}" type="pres">
      <dgm:prSet presAssocID="{F11452F6-38A0-F84B-949C-F54AE5DDAE90}" presName="rootText" presStyleLbl="node2" presStyleIdx="6" presStyleCnt="9">
        <dgm:presLayoutVars>
          <dgm:chPref val="3"/>
        </dgm:presLayoutVars>
      </dgm:prSet>
      <dgm:spPr/>
    </dgm:pt>
    <dgm:pt modelId="{4884C5C0-5CB4-224F-AF76-183EA198896B}" type="pres">
      <dgm:prSet presAssocID="{F11452F6-38A0-F84B-949C-F54AE5DDAE90}" presName="rootConnector" presStyleLbl="node2" presStyleIdx="6" presStyleCnt="9"/>
      <dgm:spPr/>
    </dgm:pt>
    <dgm:pt modelId="{CA270665-BEBF-5243-B105-FCD8DB0BA975}" type="pres">
      <dgm:prSet presAssocID="{F11452F6-38A0-F84B-949C-F54AE5DDAE90}" presName="hierChild4" presStyleCnt="0"/>
      <dgm:spPr/>
    </dgm:pt>
    <dgm:pt modelId="{4D582FCB-8F9E-7B4B-ACA8-D6C4FE74F118}" type="pres">
      <dgm:prSet presAssocID="{F11452F6-38A0-F84B-949C-F54AE5DDAE90}" presName="hierChild5" presStyleCnt="0"/>
      <dgm:spPr/>
    </dgm:pt>
    <dgm:pt modelId="{38CDCC3B-A002-C94B-9C43-8E331F5FB872}" type="pres">
      <dgm:prSet presAssocID="{E890DA48-4738-4F44-9674-D75506D2B296}" presName="Name37" presStyleLbl="parChTrans1D2" presStyleIdx="7" presStyleCnt="13"/>
      <dgm:spPr/>
    </dgm:pt>
    <dgm:pt modelId="{6B9136DF-6324-344E-B097-C7A98A25D91D}" type="pres">
      <dgm:prSet presAssocID="{315AFDDA-6935-7A47-B5A5-EA773F07CF25}" presName="hierRoot2" presStyleCnt="0">
        <dgm:presLayoutVars>
          <dgm:hierBranch val="init"/>
        </dgm:presLayoutVars>
      </dgm:prSet>
      <dgm:spPr/>
    </dgm:pt>
    <dgm:pt modelId="{038C4A39-D39B-3746-9C1D-833709771487}" type="pres">
      <dgm:prSet presAssocID="{315AFDDA-6935-7A47-B5A5-EA773F07CF25}" presName="rootComposite" presStyleCnt="0"/>
      <dgm:spPr/>
    </dgm:pt>
    <dgm:pt modelId="{BCFBE16E-3359-D147-9A62-6AE96457B459}" type="pres">
      <dgm:prSet presAssocID="{315AFDDA-6935-7A47-B5A5-EA773F07CF25}" presName="rootText" presStyleLbl="node2" presStyleIdx="7" presStyleCnt="9">
        <dgm:presLayoutVars>
          <dgm:chPref val="3"/>
        </dgm:presLayoutVars>
      </dgm:prSet>
      <dgm:spPr/>
    </dgm:pt>
    <dgm:pt modelId="{74F09D65-6477-4346-8FB0-333E1FA5D4A8}" type="pres">
      <dgm:prSet presAssocID="{315AFDDA-6935-7A47-B5A5-EA773F07CF25}" presName="rootConnector" presStyleLbl="node2" presStyleIdx="7" presStyleCnt="9"/>
      <dgm:spPr/>
    </dgm:pt>
    <dgm:pt modelId="{3A32A8F4-93DB-6D4D-B2E0-B29C42D8618B}" type="pres">
      <dgm:prSet presAssocID="{315AFDDA-6935-7A47-B5A5-EA773F07CF25}" presName="hierChild4" presStyleCnt="0"/>
      <dgm:spPr/>
    </dgm:pt>
    <dgm:pt modelId="{814BF492-C256-8C41-9775-1DA399D0406D}" type="pres">
      <dgm:prSet presAssocID="{315AFDDA-6935-7A47-B5A5-EA773F07CF25}" presName="hierChild5" presStyleCnt="0"/>
      <dgm:spPr/>
    </dgm:pt>
    <dgm:pt modelId="{3842E3FF-3944-8640-9594-5CCDDE9AFFE7}" type="pres">
      <dgm:prSet presAssocID="{BE90D404-F2F4-424F-B5DD-27A5B31E29F5}" presName="Name37" presStyleLbl="parChTrans1D2" presStyleIdx="8" presStyleCnt="13"/>
      <dgm:spPr/>
    </dgm:pt>
    <dgm:pt modelId="{7C7EA5D3-AE5A-C546-86E1-F768FB9691D9}" type="pres">
      <dgm:prSet presAssocID="{2C8A9CB5-9D80-7E46-A7B4-4C8681033428}" presName="hierRoot2" presStyleCnt="0">
        <dgm:presLayoutVars>
          <dgm:hierBranch val="init"/>
        </dgm:presLayoutVars>
      </dgm:prSet>
      <dgm:spPr/>
    </dgm:pt>
    <dgm:pt modelId="{8046C4B1-102A-5D4D-BDBD-7EC0DFA78556}" type="pres">
      <dgm:prSet presAssocID="{2C8A9CB5-9D80-7E46-A7B4-4C8681033428}" presName="rootComposite" presStyleCnt="0"/>
      <dgm:spPr/>
    </dgm:pt>
    <dgm:pt modelId="{2730F99E-FD65-3840-B704-9C3A8C33C589}" type="pres">
      <dgm:prSet presAssocID="{2C8A9CB5-9D80-7E46-A7B4-4C8681033428}" presName="rootText" presStyleLbl="node2" presStyleIdx="8" presStyleCnt="9">
        <dgm:presLayoutVars>
          <dgm:chPref val="3"/>
        </dgm:presLayoutVars>
      </dgm:prSet>
      <dgm:spPr/>
    </dgm:pt>
    <dgm:pt modelId="{51815B0C-A511-F44A-9B71-C7915C8F8846}" type="pres">
      <dgm:prSet presAssocID="{2C8A9CB5-9D80-7E46-A7B4-4C8681033428}" presName="rootConnector" presStyleLbl="node2" presStyleIdx="8" presStyleCnt="9"/>
      <dgm:spPr/>
    </dgm:pt>
    <dgm:pt modelId="{F8445E07-A6CA-634A-B5E0-24FBEEB8CBDE}" type="pres">
      <dgm:prSet presAssocID="{2C8A9CB5-9D80-7E46-A7B4-4C8681033428}" presName="hierChild4" presStyleCnt="0"/>
      <dgm:spPr/>
    </dgm:pt>
    <dgm:pt modelId="{7603C1D6-8B1C-924C-B526-393D55FA9516}" type="pres">
      <dgm:prSet presAssocID="{2C8A9CB5-9D80-7E46-A7B4-4C8681033428}" presName="hierChild5" presStyleCnt="0"/>
      <dgm:spPr/>
    </dgm:pt>
    <dgm:pt modelId="{5692F04E-1338-164C-B521-7EAE71848349}" type="pres">
      <dgm:prSet presAssocID="{2987B6ED-3BC5-2F40-B370-E38AE5E00FB6}" presName="hierChild3" presStyleCnt="0"/>
      <dgm:spPr/>
    </dgm:pt>
    <dgm:pt modelId="{D502B7AE-8394-3A4D-9984-A041F4630433}" type="pres">
      <dgm:prSet presAssocID="{0283C367-0487-F84E-8378-42D5A96F32EF}" presName="Name111" presStyleLbl="parChTrans1D2" presStyleIdx="9" presStyleCnt="13"/>
      <dgm:spPr/>
    </dgm:pt>
    <dgm:pt modelId="{B47B5D0E-5298-C344-A0EF-D9674EAA8FAA}" type="pres">
      <dgm:prSet presAssocID="{9FDA465A-B748-3446-9491-AAAA447C49E4}" presName="hierRoot3" presStyleCnt="0">
        <dgm:presLayoutVars>
          <dgm:hierBranch val="init"/>
        </dgm:presLayoutVars>
      </dgm:prSet>
      <dgm:spPr/>
    </dgm:pt>
    <dgm:pt modelId="{42B8B0E8-4ABF-5F49-916C-008372D4EF63}" type="pres">
      <dgm:prSet presAssocID="{9FDA465A-B748-3446-9491-AAAA447C49E4}" presName="rootComposite3" presStyleCnt="0"/>
      <dgm:spPr/>
    </dgm:pt>
    <dgm:pt modelId="{CD081EFD-AED5-454B-9F2B-8D40696DAE46}" type="pres">
      <dgm:prSet presAssocID="{9FDA465A-B748-3446-9491-AAAA447C49E4}" presName="rootText3" presStyleLbl="asst1" presStyleIdx="0" presStyleCnt="4" custScaleX="124490" custLinFactY="-100000" custLinFactNeighborX="5643" custLinFactNeighborY="-143635">
        <dgm:presLayoutVars>
          <dgm:chPref val="3"/>
        </dgm:presLayoutVars>
      </dgm:prSet>
      <dgm:spPr/>
    </dgm:pt>
    <dgm:pt modelId="{E528EC10-2166-6749-919A-AA9FC35913CB}" type="pres">
      <dgm:prSet presAssocID="{9FDA465A-B748-3446-9491-AAAA447C49E4}" presName="rootConnector3" presStyleLbl="asst1" presStyleIdx="0" presStyleCnt="4"/>
      <dgm:spPr/>
    </dgm:pt>
    <dgm:pt modelId="{3A374EBD-5B40-D348-A075-75ACCA318F4F}" type="pres">
      <dgm:prSet presAssocID="{9FDA465A-B748-3446-9491-AAAA447C49E4}" presName="hierChild6" presStyleCnt="0"/>
      <dgm:spPr/>
    </dgm:pt>
    <dgm:pt modelId="{A726FF62-702D-A54F-AE7B-785758B40428}" type="pres">
      <dgm:prSet presAssocID="{9FDA465A-B748-3446-9491-AAAA447C49E4}" presName="hierChild7" presStyleCnt="0"/>
      <dgm:spPr/>
    </dgm:pt>
    <dgm:pt modelId="{2AA97C6B-ABFB-744D-AF58-5E3E3F9A1E16}" type="pres">
      <dgm:prSet presAssocID="{E7189C1F-C62A-824A-B640-5C5AE3DA09FF}" presName="Name111" presStyleLbl="parChTrans1D2" presStyleIdx="10" presStyleCnt="13"/>
      <dgm:spPr/>
    </dgm:pt>
    <dgm:pt modelId="{1DF89E55-6F0A-784F-8CF1-11594E6B2E7B}" type="pres">
      <dgm:prSet presAssocID="{87C9538E-1184-0141-900D-D9EC24C26775}" presName="hierRoot3" presStyleCnt="0">
        <dgm:presLayoutVars>
          <dgm:hierBranch val="init"/>
        </dgm:presLayoutVars>
      </dgm:prSet>
      <dgm:spPr/>
    </dgm:pt>
    <dgm:pt modelId="{FDAFE65F-F878-C542-AF32-0A1E70BB1AE2}" type="pres">
      <dgm:prSet presAssocID="{87C9538E-1184-0141-900D-D9EC24C26775}" presName="rootComposite3" presStyleCnt="0"/>
      <dgm:spPr/>
    </dgm:pt>
    <dgm:pt modelId="{0BD9FB3C-1FC6-0C45-8B4D-C8F5DCAFCFD7}" type="pres">
      <dgm:prSet presAssocID="{87C9538E-1184-0141-900D-D9EC24C26775}" presName="rootText3" presStyleLbl="asst1" presStyleIdx="1" presStyleCnt="4" custScaleX="124490" custLinFactY="-100000" custLinFactNeighborX="39470" custLinFactNeighborY="-143634">
        <dgm:presLayoutVars>
          <dgm:chPref val="3"/>
        </dgm:presLayoutVars>
      </dgm:prSet>
      <dgm:spPr/>
    </dgm:pt>
    <dgm:pt modelId="{72D337A0-F767-DF43-B780-AE84D45ADC59}" type="pres">
      <dgm:prSet presAssocID="{87C9538E-1184-0141-900D-D9EC24C26775}" presName="rootConnector3" presStyleLbl="asst1" presStyleIdx="1" presStyleCnt="4"/>
      <dgm:spPr/>
    </dgm:pt>
    <dgm:pt modelId="{55607DFE-1AB1-C640-9453-FF939C4FCA01}" type="pres">
      <dgm:prSet presAssocID="{87C9538E-1184-0141-900D-D9EC24C26775}" presName="hierChild6" presStyleCnt="0"/>
      <dgm:spPr/>
    </dgm:pt>
    <dgm:pt modelId="{F999C7F1-02C4-8546-842D-25BF457C62BB}" type="pres">
      <dgm:prSet presAssocID="{87C9538E-1184-0141-900D-D9EC24C26775}" presName="hierChild7" presStyleCnt="0"/>
      <dgm:spPr/>
    </dgm:pt>
    <dgm:pt modelId="{2DAAFD1F-630F-A34A-9F5C-24D0170DAD12}" type="pres">
      <dgm:prSet presAssocID="{3F6942A4-7AB2-A947-910A-72D915F8A5DF}" presName="Name111" presStyleLbl="parChTrans1D2" presStyleIdx="11" presStyleCnt="13"/>
      <dgm:spPr/>
    </dgm:pt>
    <dgm:pt modelId="{E737FE24-6B87-794D-BA40-90536392FE83}" type="pres">
      <dgm:prSet presAssocID="{F993F8F1-2510-F24C-BDD7-2EFEC54A02A6}" presName="hierRoot3" presStyleCnt="0">
        <dgm:presLayoutVars>
          <dgm:hierBranch val="init"/>
        </dgm:presLayoutVars>
      </dgm:prSet>
      <dgm:spPr/>
    </dgm:pt>
    <dgm:pt modelId="{A10EC939-C96F-DB44-B8A4-692E412741EE}" type="pres">
      <dgm:prSet presAssocID="{F993F8F1-2510-F24C-BDD7-2EFEC54A02A6}" presName="rootComposite3" presStyleCnt="0"/>
      <dgm:spPr/>
    </dgm:pt>
    <dgm:pt modelId="{CAF7EBE4-9496-C440-8CB3-01E47769BDDD}" type="pres">
      <dgm:prSet presAssocID="{F993F8F1-2510-F24C-BDD7-2EFEC54A02A6}" presName="rootText3" presStyleLbl="asst1" presStyleIdx="2" presStyleCnt="4" custScaleX="195715" custScaleY="223212" custLinFactY="-100000" custLinFactNeighborX="-41965" custLinFactNeighborY="-121083">
        <dgm:presLayoutVars>
          <dgm:chPref val="3"/>
        </dgm:presLayoutVars>
      </dgm:prSet>
      <dgm:spPr/>
    </dgm:pt>
    <dgm:pt modelId="{8EDF5FED-9D3D-2440-8241-F3178C772234}" type="pres">
      <dgm:prSet presAssocID="{F993F8F1-2510-F24C-BDD7-2EFEC54A02A6}" presName="rootConnector3" presStyleLbl="asst1" presStyleIdx="2" presStyleCnt="4"/>
      <dgm:spPr/>
    </dgm:pt>
    <dgm:pt modelId="{5C1B4936-8762-5740-9A0F-680DC5C1CCD0}" type="pres">
      <dgm:prSet presAssocID="{F993F8F1-2510-F24C-BDD7-2EFEC54A02A6}" presName="hierChild6" presStyleCnt="0"/>
      <dgm:spPr/>
    </dgm:pt>
    <dgm:pt modelId="{B6122344-354A-E74C-8ED8-2D0245C7408D}" type="pres">
      <dgm:prSet presAssocID="{F993F8F1-2510-F24C-BDD7-2EFEC54A02A6}" presName="hierChild7" presStyleCnt="0"/>
      <dgm:spPr/>
    </dgm:pt>
    <dgm:pt modelId="{35FE3787-D0BD-F241-B97B-358FC1E255FC}" type="pres">
      <dgm:prSet presAssocID="{47358DEC-FDE4-7146-83A7-1A5AA72ACD84}" presName="Name111" presStyleLbl="parChTrans1D2" presStyleIdx="12" presStyleCnt="13"/>
      <dgm:spPr/>
    </dgm:pt>
    <dgm:pt modelId="{2B66CFD4-9586-7A42-AE87-9689568E5244}" type="pres">
      <dgm:prSet presAssocID="{D600FD02-2613-F740-A98E-3B472B2BE7CE}" presName="hierRoot3" presStyleCnt="0">
        <dgm:presLayoutVars>
          <dgm:hierBranch val="init"/>
        </dgm:presLayoutVars>
      </dgm:prSet>
      <dgm:spPr/>
    </dgm:pt>
    <dgm:pt modelId="{6549F8DA-4AAE-CA4C-85CD-AC6F7266C30D}" type="pres">
      <dgm:prSet presAssocID="{D600FD02-2613-F740-A98E-3B472B2BE7CE}" presName="rootComposite3" presStyleCnt="0"/>
      <dgm:spPr/>
    </dgm:pt>
    <dgm:pt modelId="{8C1E6667-4EB7-B944-A720-5873211175DF}" type="pres">
      <dgm:prSet presAssocID="{D600FD02-2613-F740-A98E-3B472B2BE7CE}" presName="rootText3" presStyleLbl="asst1" presStyleIdx="3" presStyleCnt="4" custScaleX="249391" custScaleY="258292" custLinFactY="-100000" custLinFactNeighborX="4687" custLinFactNeighborY="-138623">
        <dgm:presLayoutVars>
          <dgm:chPref val="3"/>
        </dgm:presLayoutVars>
      </dgm:prSet>
      <dgm:spPr/>
    </dgm:pt>
    <dgm:pt modelId="{23EE08DB-7667-684A-8E29-46F4983E16A8}" type="pres">
      <dgm:prSet presAssocID="{D600FD02-2613-F740-A98E-3B472B2BE7CE}" presName="rootConnector3" presStyleLbl="asst1" presStyleIdx="3" presStyleCnt="4"/>
      <dgm:spPr/>
    </dgm:pt>
    <dgm:pt modelId="{692D3188-2320-064B-9ACC-9190FABD8F9D}" type="pres">
      <dgm:prSet presAssocID="{D600FD02-2613-F740-A98E-3B472B2BE7CE}" presName="hierChild6" presStyleCnt="0"/>
      <dgm:spPr/>
    </dgm:pt>
    <dgm:pt modelId="{2F956355-65E6-754C-9590-DE041663887A}" type="pres">
      <dgm:prSet presAssocID="{D600FD02-2613-F740-A98E-3B472B2BE7CE}" presName="hierChild7" presStyleCnt="0"/>
      <dgm:spPr/>
    </dgm:pt>
  </dgm:ptLst>
  <dgm:cxnLst>
    <dgm:cxn modelId="{13C3E807-D3FE-4442-9F24-D99F71C57CA8}" type="presOf" srcId="{47358DEC-FDE4-7146-83A7-1A5AA72ACD84}" destId="{35FE3787-D0BD-F241-B97B-358FC1E255FC}" srcOrd="0" destOrd="0" presId="urn:microsoft.com/office/officeart/2005/8/layout/orgChart1"/>
    <dgm:cxn modelId="{2ABA8809-2252-F844-9718-B0F9258EFF22}" type="presOf" srcId="{E99FDCCA-4FAD-F04D-A75C-3EBCA8CA9709}" destId="{5B17948B-EFED-BE46-AD79-3BF494204F09}" srcOrd="0" destOrd="0" presId="urn:microsoft.com/office/officeart/2005/8/layout/orgChart1"/>
    <dgm:cxn modelId="{1E98121D-6EA0-E842-A32D-54AE1E1D00EF}" type="presOf" srcId="{87C9538E-1184-0141-900D-D9EC24C26775}" destId="{72D337A0-F767-DF43-B780-AE84D45ADC59}" srcOrd="1" destOrd="0" presId="urn:microsoft.com/office/officeart/2005/8/layout/orgChart1"/>
    <dgm:cxn modelId="{7ABC8E1E-7F36-6744-8203-80BD4FD94F1C}" type="presOf" srcId="{2C8A9CB5-9D80-7E46-A7B4-4C8681033428}" destId="{2730F99E-FD65-3840-B704-9C3A8C33C589}" srcOrd="0" destOrd="0" presId="urn:microsoft.com/office/officeart/2005/8/layout/orgChart1"/>
    <dgm:cxn modelId="{FF620022-F824-1141-B91D-E2E2107FE983}" type="presOf" srcId="{F11452F6-38A0-F84B-949C-F54AE5DDAE90}" destId="{4884C5C0-5CB4-224F-AF76-183EA198896B}" srcOrd="1" destOrd="0" presId="urn:microsoft.com/office/officeart/2005/8/layout/orgChart1"/>
    <dgm:cxn modelId="{1703D425-745F-C741-A368-0F34C5400B11}" type="presOf" srcId="{9FDA465A-B748-3446-9491-AAAA447C49E4}" destId="{CD081EFD-AED5-454B-9F2B-8D40696DAE46}" srcOrd="0" destOrd="0" presId="urn:microsoft.com/office/officeart/2005/8/layout/orgChart1"/>
    <dgm:cxn modelId="{F1C3C835-ED85-C14F-AA8B-AC04E8FAE238}" srcId="{2987B6ED-3BC5-2F40-B370-E38AE5E00FB6}" destId="{9FDA465A-B748-3446-9491-AAAA447C49E4}" srcOrd="0" destOrd="0" parTransId="{0283C367-0487-F84E-8378-42D5A96F32EF}" sibTransId="{745BD80B-71E4-9F42-BF39-43C66B8ED9DE}"/>
    <dgm:cxn modelId="{D9507840-6983-8247-BBAC-6265B69DAC87}" type="presOf" srcId="{14CC9EE9-A409-6F47-B10E-65999B130AF1}" destId="{A3479ABC-DF10-D341-881A-63E2ECFE9F83}" srcOrd="1" destOrd="0" presId="urn:microsoft.com/office/officeart/2005/8/layout/orgChart1"/>
    <dgm:cxn modelId="{23045842-46E5-DD4F-B187-A325E66898BF}" type="presOf" srcId="{87C9538E-1184-0141-900D-D9EC24C26775}" destId="{0BD9FB3C-1FC6-0C45-8B4D-C8F5DCAFCFD7}" srcOrd="0" destOrd="0" presId="urn:microsoft.com/office/officeart/2005/8/layout/orgChart1"/>
    <dgm:cxn modelId="{38595E44-B0C3-0441-B263-07D67C4A4062}" type="presOf" srcId="{6EF68CAB-4013-8B4F-AA9E-27206D17A872}" destId="{34DAEC91-A5F1-444F-8893-6558683F1678}" srcOrd="0" destOrd="0" presId="urn:microsoft.com/office/officeart/2005/8/layout/orgChart1"/>
    <dgm:cxn modelId="{0B7BAB44-9152-5E42-87B9-0A741F227043}" type="presOf" srcId="{9C6CE169-0CAA-434C-948F-1CA996A37595}" destId="{5880555B-50EC-5A44-8F71-05B3ACE41903}" srcOrd="0" destOrd="0" presId="urn:microsoft.com/office/officeart/2005/8/layout/orgChart1"/>
    <dgm:cxn modelId="{E8913C46-AB7F-1D45-95FE-795B859EEB36}" type="presOf" srcId="{C5597F49-E206-EF47-892C-7C950B90746C}" destId="{7E5A6501-987B-C548-9CD0-72D7538949C2}" srcOrd="0" destOrd="0" presId="urn:microsoft.com/office/officeart/2005/8/layout/orgChart1"/>
    <dgm:cxn modelId="{14FEAF49-F013-114E-A865-ACE2E395F66F}" type="presOf" srcId="{14CC9EE9-A409-6F47-B10E-65999B130AF1}" destId="{2C54E4C2-83BD-6547-92B2-30B72F53B6EC}" srcOrd="0" destOrd="0" presId="urn:microsoft.com/office/officeart/2005/8/layout/orgChart1"/>
    <dgm:cxn modelId="{9EF8E74A-823D-334E-A88D-4A976BB13360}" type="presOf" srcId="{315AFDDA-6935-7A47-B5A5-EA773F07CF25}" destId="{BCFBE16E-3359-D147-9A62-6AE96457B459}" srcOrd="0" destOrd="0" presId="urn:microsoft.com/office/officeart/2005/8/layout/orgChart1"/>
    <dgm:cxn modelId="{FE8D544C-3304-8A48-B4C1-F0C88676DB87}" type="presOf" srcId="{D600FD02-2613-F740-A98E-3B472B2BE7CE}" destId="{8C1E6667-4EB7-B944-A720-5873211175DF}" srcOrd="0" destOrd="0" presId="urn:microsoft.com/office/officeart/2005/8/layout/orgChart1"/>
    <dgm:cxn modelId="{14ABC557-9476-2643-AC30-A1F571B3D71A}" type="presOf" srcId="{2987B6ED-3BC5-2F40-B370-E38AE5E00FB6}" destId="{10E1D3F7-0EF9-EB4D-9D30-210C3ADD6416}" srcOrd="1" destOrd="0" presId="urn:microsoft.com/office/officeart/2005/8/layout/orgChart1"/>
    <dgm:cxn modelId="{034A665A-8923-1240-8612-BF797998E46A}" type="presOf" srcId="{315AFDDA-6935-7A47-B5A5-EA773F07CF25}" destId="{74F09D65-6477-4346-8FB0-333E1FA5D4A8}" srcOrd="1" destOrd="0" presId="urn:microsoft.com/office/officeart/2005/8/layout/orgChart1"/>
    <dgm:cxn modelId="{09F53F5D-4AAE-3F4C-9FF4-A1AD353A19D2}" type="presOf" srcId="{BE90D404-F2F4-424F-B5DD-27A5B31E29F5}" destId="{3842E3FF-3944-8640-9594-5CCDDE9AFFE7}" srcOrd="0" destOrd="0" presId="urn:microsoft.com/office/officeart/2005/8/layout/orgChart1"/>
    <dgm:cxn modelId="{33CF645D-1A43-8244-AA89-4444EE6B758C}" srcId="{2987B6ED-3BC5-2F40-B370-E38AE5E00FB6}" destId="{E99FDCCA-4FAD-F04D-A75C-3EBCA8CA9709}" srcOrd="5" destOrd="0" parTransId="{B43C7E07-758A-7F4E-B7ED-3B24A5211FF6}" sibTransId="{74502731-696F-FD4B-86F3-2FEFDD717292}"/>
    <dgm:cxn modelId="{E6095969-929A-6145-A1FA-EF1C4998456F}" srcId="{2987B6ED-3BC5-2F40-B370-E38AE5E00FB6}" destId="{72387D57-714B-0144-A370-88D0FFE4BECD}" srcOrd="9" destOrd="0" parTransId="{64F460FA-FECB-3D43-B78B-31A754F30086}" sibTransId="{7593AB0C-2B0A-4D4A-9809-FD1DA7032A8B}"/>
    <dgm:cxn modelId="{F117086A-1CEE-984E-8AEC-7065B545BDBF}" srcId="{9A39D014-86AF-A245-B31B-3941ACC85E9A}" destId="{2987B6ED-3BC5-2F40-B370-E38AE5E00FB6}" srcOrd="0" destOrd="0" parTransId="{51F9CCDE-F59D-B74D-8518-7DC8840BF434}" sibTransId="{D1EAFB33-5F2E-5B41-A004-2AE78A8FFAD4}"/>
    <dgm:cxn modelId="{7760E66E-70F7-ED40-BC03-2AC82A5A8E9C}" srcId="{2987B6ED-3BC5-2F40-B370-E38AE5E00FB6}" destId="{315AFDDA-6935-7A47-B5A5-EA773F07CF25}" srcOrd="11" destOrd="0" parTransId="{E890DA48-4738-4F44-9674-D75506D2B296}" sibTransId="{F0E03C02-6F1E-104E-B672-80578B8552CA}"/>
    <dgm:cxn modelId="{C655B86F-7C7B-E046-9BDA-C2FFF32D3FE9}" srcId="{2987B6ED-3BC5-2F40-B370-E38AE5E00FB6}" destId="{14CC9EE9-A409-6F47-B10E-65999B130AF1}" srcOrd="7" destOrd="0" parTransId="{9C6CE169-0CAA-434C-948F-1CA996A37595}" sibTransId="{A5BAD7FF-5E88-E248-BB08-96C3AA5C72EE}"/>
    <dgm:cxn modelId="{470ADE74-4949-D54C-BDD1-50BE5201250F}" type="presOf" srcId="{9A39D014-86AF-A245-B31B-3941ACC85E9A}" destId="{DFF30051-DEA6-C045-8C33-C4B93C609C7D}" srcOrd="0" destOrd="0" presId="urn:microsoft.com/office/officeart/2005/8/layout/orgChart1"/>
    <dgm:cxn modelId="{CFF97A77-35A9-F549-BCA0-86D2E4FD3B78}" type="presOf" srcId="{C163FDD3-6CF1-F241-B68C-F4127FD33886}" destId="{F2995490-68C7-5143-8D88-A4888959BB80}" srcOrd="1" destOrd="0" presId="urn:microsoft.com/office/officeart/2005/8/layout/orgChart1"/>
    <dgm:cxn modelId="{900A3A7D-71DE-984B-82DA-EA468FAB3F27}" type="presOf" srcId="{2987B6ED-3BC5-2F40-B370-E38AE5E00FB6}" destId="{61A72C5B-0AF8-5D43-AFBE-5485F40B3478}" srcOrd="0" destOrd="0" presId="urn:microsoft.com/office/officeart/2005/8/layout/orgChart1"/>
    <dgm:cxn modelId="{6C56187F-EB6C-2E44-A4B7-0441E7292E77}" type="presOf" srcId="{72387D57-714B-0144-A370-88D0FFE4BECD}" destId="{7E87F155-E0DC-814E-B341-30C4F3E193EC}" srcOrd="0" destOrd="0" presId="urn:microsoft.com/office/officeart/2005/8/layout/orgChart1"/>
    <dgm:cxn modelId="{8F899085-4EEC-4E40-8392-373BD20BE097}" type="presOf" srcId="{F993F8F1-2510-F24C-BDD7-2EFEC54A02A6}" destId="{8EDF5FED-9D3D-2440-8241-F3178C772234}" srcOrd="1" destOrd="0" presId="urn:microsoft.com/office/officeart/2005/8/layout/orgChart1"/>
    <dgm:cxn modelId="{D5AACE8B-310F-1143-AE39-E32B053B3003}" type="presOf" srcId="{C163FDD3-6CF1-F241-B68C-F4127FD33886}" destId="{C763F2BB-00CA-3B47-8D3B-85A3CE6ADBDC}" srcOrd="0" destOrd="0" presId="urn:microsoft.com/office/officeart/2005/8/layout/orgChart1"/>
    <dgm:cxn modelId="{E1B9298F-DEF7-2442-AEEF-E7333DB07C40}" type="presOf" srcId="{64F460FA-FECB-3D43-B78B-31A754F30086}" destId="{3D55B58A-BC27-9D4E-A197-1EA040F6A954}" srcOrd="0" destOrd="0" presId="urn:microsoft.com/office/officeart/2005/8/layout/orgChart1"/>
    <dgm:cxn modelId="{D0EB8993-E7B6-3A4C-9CFA-C651F52A7B59}" type="presOf" srcId="{F993F8F1-2510-F24C-BDD7-2EFEC54A02A6}" destId="{CAF7EBE4-9496-C440-8CB3-01E47769BDDD}" srcOrd="0" destOrd="0" presId="urn:microsoft.com/office/officeart/2005/8/layout/orgChart1"/>
    <dgm:cxn modelId="{37BC4594-33EE-F243-8669-32AE8206B5AC}" type="presOf" srcId="{F11452F6-38A0-F84B-949C-F54AE5DDAE90}" destId="{B4DE372D-4072-3D49-93C1-9B753B0B997B}" srcOrd="0" destOrd="0" presId="urn:microsoft.com/office/officeart/2005/8/layout/orgChart1"/>
    <dgm:cxn modelId="{A1E69198-CDC3-C946-8591-19BAA1769502}" srcId="{2987B6ED-3BC5-2F40-B370-E38AE5E00FB6}" destId="{2C8A9CB5-9D80-7E46-A7B4-4C8681033428}" srcOrd="12" destOrd="0" parTransId="{BE90D404-F2F4-424F-B5DD-27A5B31E29F5}" sibTransId="{584BA4B3-333B-2B43-A78B-2A9DB7509D77}"/>
    <dgm:cxn modelId="{780BF599-083F-0244-8FF7-C5E5E83090C5}" type="presOf" srcId="{9FDA465A-B748-3446-9491-AAAA447C49E4}" destId="{E528EC10-2166-6749-919A-AA9FC35913CB}" srcOrd="1" destOrd="0" presId="urn:microsoft.com/office/officeart/2005/8/layout/orgChart1"/>
    <dgm:cxn modelId="{12853FA2-8C01-3D42-AAC5-B2B9687952B5}" type="presOf" srcId="{E99FDCCA-4FAD-F04D-A75C-3EBCA8CA9709}" destId="{39056F1F-6040-B344-A3BA-C62CFD7839EA}" srcOrd="1" destOrd="0" presId="urn:microsoft.com/office/officeart/2005/8/layout/orgChart1"/>
    <dgm:cxn modelId="{C61F7DA2-B419-294F-BD86-F627553D4F84}" type="presOf" srcId="{E5A8A139-3F0E-CA4C-96A0-07CCEB2A7672}" destId="{C5DDC219-3FF7-224E-B10E-D526A4FCD70B}" srcOrd="0" destOrd="0" presId="urn:microsoft.com/office/officeart/2005/8/layout/orgChart1"/>
    <dgm:cxn modelId="{1D6744AC-70B8-8A4F-BB7D-75B4AEDB7F7E}" type="presOf" srcId="{33A63FE0-90E5-E54A-96BB-D60AD12B7556}" destId="{945AD9F0-2A8E-494E-8A2A-A814BBC77F40}" srcOrd="0" destOrd="0" presId="urn:microsoft.com/office/officeart/2005/8/layout/orgChart1"/>
    <dgm:cxn modelId="{B6EB1DAE-42DB-E64E-96F4-EF211B6B1967}" type="presOf" srcId="{72387D57-714B-0144-A370-88D0FFE4BECD}" destId="{9E27A9D7-7376-7945-99DE-E58B02715FA9}" srcOrd="1" destOrd="0" presId="urn:microsoft.com/office/officeart/2005/8/layout/orgChart1"/>
    <dgm:cxn modelId="{22A94BB1-8894-0C4A-9BAD-B7E487A5FEBE}" type="presOf" srcId="{D600FD02-2613-F740-A98E-3B472B2BE7CE}" destId="{23EE08DB-7667-684A-8E29-46F4983E16A8}" srcOrd="1" destOrd="0" presId="urn:microsoft.com/office/officeart/2005/8/layout/orgChart1"/>
    <dgm:cxn modelId="{A333D3B6-0956-1640-B885-41720ED9CC13}" srcId="{2987B6ED-3BC5-2F40-B370-E38AE5E00FB6}" destId="{87C9538E-1184-0141-900D-D9EC24C26775}" srcOrd="1" destOrd="0" parTransId="{E7189C1F-C62A-824A-B640-5C5AE3DA09FF}" sibTransId="{AE22C188-AF67-ED4C-AD8A-6420E85E6A3E}"/>
    <dgm:cxn modelId="{1C6374B8-3255-684A-8A97-C205E6E2F6AB}" type="presOf" srcId="{E3D8B25C-F442-D340-9EE3-A4DB23ABBACC}" destId="{93C1368C-9D8E-FF4C-9679-CBB7040132A0}" srcOrd="0" destOrd="0" presId="urn:microsoft.com/office/officeart/2005/8/layout/orgChart1"/>
    <dgm:cxn modelId="{FDFD30BB-683E-EC41-946B-49781348782E}" type="presOf" srcId="{2C8A9CB5-9D80-7E46-A7B4-4C8681033428}" destId="{51815B0C-A511-F44A-9B71-C7915C8F8846}" srcOrd="1" destOrd="0" presId="urn:microsoft.com/office/officeart/2005/8/layout/orgChart1"/>
    <dgm:cxn modelId="{AA1CF9C2-20F3-1F49-BAB5-1A5C62CAC900}" type="presOf" srcId="{D133D12B-30E5-074E-A79D-68067C347D13}" destId="{38EB9ED9-1DAB-C449-92A4-F64865265362}" srcOrd="1" destOrd="0" presId="urn:microsoft.com/office/officeart/2005/8/layout/orgChart1"/>
    <dgm:cxn modelId="{20228DC3-BD18-B346-8497-643F751FC576}" srcId="{2987B6ED-3BC5-2F40-B370-E38AE5E00FB6}" destId="{C163FDD3-6CF1-F241-B68C-F4127FD33886}" srcOrd="8" destOrd="0" parTransId="{E5A8A139-3F0E-CA4C-96A0-07CCEB2A7672}" sibTransId="{2A025EAC-9241-F24F-8B2F-3DE97F5057A8}"/>
    <dgm:cxn modelId="{5BEE41C6-2B06-B347-93EA-7901CB2C515D}" type="presOf" srcId="{D133D12B-30E5-074E-A79D-68067C347D13}" destId="{6A0BD394-1DA5-6346-B954-6F795AF06D8F}" srcOrd="0" destOrd="0" presId="urn:microsoft.com/office/officeart/2005/8/layout/orgChart1"/>
    <dgm:cxn modelId="{9748A0CB-517D-C946-9E87-FA17C9150D1F}" type="presOf" srcId="{B43C7E07-758A-7F4E-B7ED-3B24A5211FF6}" destId="{7DFA62A9-5113-064A-87E8-D4A9015F6502}" srcOrd="0" destOrd="0" presId="urn:microsoft.com/office/officeart/2005/8/layout/orgChart1"/>
    <dgm:cxn modelId="{39862ACD-E1C4-B14B-BFFF-12E40C292979}" type="presOf" srcId="{E890DA48-4738-4F44-9674-D75506D2B296}" destId="{38CDCC3B-A002-C94B-9C43-8E331F5FB872}" srcOrd="0" destOrd="0" presId="urn:microsoft.com/office/officeart/2005/8/layout/orgChart1"/>
    <dgm:cxn modelId="{B0A864D0-DF96-7048-B2DE-AC4681459C5F}" srcId="{2987B6ED-3BC5-2F40-B370-E38AE5E00FB6}" destId="{33A63FE0-90E5-E54A-96BB-D60AD12B7556}" srcOrd="4" destOrd="0" parTransId="{E3D8B25C-F442-D340-9EE3-A4DB23ABBACC}" sibTransId="{9455D226-549D-FB45-8BAC-78B2A09B2036}"/>
    <dgm:cxn modelId="{B82D3CD5-D885-384A-94DD-FB4D7726EBD8}" type="presOf" srcId="{3F6942A4-7AB2-A947-910A-72D915F8A5DF}" destId="{2DAAFD1F-630F-A34A-9F5C-24D0170DAD12}" srcOrd="0" destOrd="0" presId="urn:microsoft.com/office/officeart/2005/8/layout/orgChart1"/>
    <dgm:cxn modelId="{EBD892D7-9993-1542-94F1-CC9254E0295E}" srcId="{2987B6ED-3BC5-2F40-B370-E38AE5E00FB6}" destId="{D133D12B-30E5-074E-A79D-68067C347D13}" srcOrd="6" destOrd="0" parTransId="{C5597F49-E206-EF47-892C-7C950B90746C}" sibTransId="{F1AA21A0-B696-384D-824D-44A703623D4A}"/>
    <dgm:cxn modelId="{578CECE3-031A-EE4B-AC7C-F5877893D9FB}" type="presOf" srcId="{33A63FE0-90E5-E54A-96BB-D60AD12B7556}" destId="{223CE37B-4B2B-224D-83BF-672743DA21AA}" srcOrd="1" destOrd="0" presId="urn:microsoft.com/office/officeart/2005/8/layout/orgChart1"/>
    <dgm:cxn modelId="{CA538BE5-B759-3F44-8764-DC4EEB60B6F4}" type="presOf" srcId="{E7189C1F-C62A-824A-B640-5C5AE3DA09FF}" destId="{2AA97C6B-ABFB-744D-AF58-5E3E3F9A1E16}" srcOrd="0" destOrd="0" presId="urn:microsoft.com/office/officeart/2005/8/layout/orgChart1"/>
    <dgm:cxn modelId="{BD82A2EB-E1E8-CE49-A5EE-D972B2B8CDAC}" srcId="{2987B6ED-3BC5-2F40-B370-E38AE5E00FB6}" destId="{F993F8F1-2510-F24C-BDD7-2EFEC54A02A6}" srcOrd="2" destOrd="0" parTransId="{3F6942A4-7AB2-A947-910A-72D915F8A5DF}" sibTransId="{8F60952A-8BB4-DE4B-90EB-CDED0367711A}"/>
    <dgm:cxn modelId="{243409ED-DE05-5D4E-9EF7-731BF4193B28}" srcId="{2987B6ED-3BC5-2F40-B370-E38AE5E00FB6}" destId="{D600FD02-2613-F740-A98E-3B472B2BE7CE}" srcOrd="3" destOrd="0" parTransId="{47358DEC-FDE4-7146-83A7-1A5AA72ACD84}" sibTransId="{36E3EB8C-453C-E243-9B6E-645F37B9833E}"/>
    <dgm:cxn modelId="{3CEDBDF3-F8F1-354F-8630-10FE24CD1287}" type="presOf" srcId="{0283C367-0487-F84E-8378-42D5A96F32EF}" destId="{D502B7AE-8394-3A4D-9984-A041F4630433}" srcOrd="0" destOrd="0" presId="urn:microsoft.com/office/officeart/2005/8/layout/orgChart1"/>
    <dgm:cxn modelId="{D8A4BEF3-737B-B048-98FC-8BF9DA55C811}" srcId="{2987B6ED-3BC5-2F40-B370-E38AE5E00FB6}" destId="{F11452F6-38A0-F84B-949C-F54AE5DDAE90}" srcOrd="10" destOrd="0" parTransId="{6EF68CAB-4013-8B4F-AA9E-27206D17A872}" sibTransId="{3A26E0C1-B8D7-894C-A830-7187D48611CF}"/>
    <dgm:cxn modelId="{86D52B20-C69C-CF4A-B0F8-AE49E798C073}" type="presParOf" srcId="{DFF30051-DEA6-C045-8C33-C4B93C609C7D}" destId="{D9C3AE2F-89C4-EB4F-9210-F896D51CDE8B}" srcOrd="0" destOrd="0" presId="urn:microsoft.com/office/officeart/2005/8/layout/orgChart1"/>
    <dgm:cxn modelId="{55BFAFEB-E1F5-014D-BF96-BC005BA98E83}" type="presParOf" srcId="{D9C3AE2F-89C4-EB4F-9210-F896D51CDE8B}" destId="{BECBCF19-B489-274C-8EBF-B4267A6A962C}" srcOrd="0" destOrd="0" presId="urn:microsoft.com/office/officeart/2005/8/layout/orgChart1"/>
    <dgm:cxn modelId="{B3C1E8BA-A02B-F34D-927E-6ED598348949}" type="presParOf" srcId="{BECBCF19-B489-274C-8EBF-B4267A6A962C}" destId="{61A72C5B-0AF8-5D43-AFBE-5485F40B3478}" srcOrd="0" destOrd="0" presId="urn:microsoft.com/office/officeart/2005/8/layout/orgChart1"/>
    <dgm:cxn modelId="{9D251361-4A47-2849-B855-C9783F72A2C6}" type="presParOf" srcId="{BECBCF19-B489-274C-8EBF-B4267A6A962C}" destId="{10E1D3F7-0EF9-EB4D-9D30-210C3ADD6416}" srcOrd="1" destOrd="0" presId="urn:microsoft.com/office/officeart/2005/8/layout/orgChart1"/>
    <dgm:cxn modelId="{AEBAA7D8-0592-174B-8ED3-0E4C3CE3E1ED}" type="presParOf" srcId="{D9C3AE2F-89C4-EB4F-9210-F896D51CDE8B}" destId="{00A25476-39BE-5C44-BB1E-616C5D02FCF8}" srcOrd="1" destOrd="0" presId="urn:microsoft.com/office/officeart/2005/8/layout/orgChart1"/>
    <dgm:cxn modelId="{7769560D-4A30-224A-A31B-C511031BF961}" type="presParOf" srcId="{00A25476-39BE-5C44-BB1E-616C5D02FCF8}" destId="{93C1368C-9D8E-FF4C-9679-CBB7040132A0}" srcOrd="0" destOrd="0" presId="urn:microsoft.com/office/officeart/2005/8/layout/orgChart1"/>
    <dgm:cxn modelId="{AA642B7D-A2E7-504B-99E0-AAC9CAA26814}" type="presParOf" srcId="{00A25476-39BE-5C44-BB1E-616C5D02FCF8}" destId="{1DED5206-5EF8-844F-B8A6-59EC422CB2B8}" srcOrd="1" destOrd="0" presId="urn:microsoft.com/office/officeart/2005/8/layout/orgChart1"/>
    <dgm:cxn modelId="{9BB0C362-28BD-434F-AD63-D7F478216A39}" type="presParOf" srcId="{1DED5206-5EF8-844F-B8A6-59EC422CB2B8}" destId="{7DF38FCD-72DE-5C42-A242-4B8EA0077EFC}" srcOrd="0" destOrd="0" presId="urn:microsoft.com/office/officeart/2005/8/layout/orgChart1"/>
    <dgm:cxn modelId="{8BAD0ABB-DD90-B749-81BC-B238D4F769D7}" type="presParOf" srcId="{7DF38FCD-72DE-5C42-A242-4B8EA0077EFC}" destId="{945AD9F0-2A8E-494E-8A2A-A814BBC77F40}" srcOrd="0" destOrd="0" presId="urn:microsoft.com/office/officeart/2005/8/layout/orgChart1"/>
    <dgm:cxn modelId="{19CF603E-71D4-A84A-8470-16AC1623553C}" type="presParOf" srcId="{7DF38FCD-72DE-5C42-A242-4B8EA0077EFC}" destId="{223CE37B-4B2B-224D-83BF-672743DA21AA}" srcOrd="1" destOrd="0" presId="urn:microsoft.com/office/officeart/2005/8/layout/orgChart1"/>
    <dgm:cxn modelId="{B409EB0E-8E7E-D748-B3D9-1C6C7A523CAA}" type="presParOf" srcId="{1DED5206-5EF8-844F-B8A6-59EC422CB2B8}" destId="{DAEB131F-8E45-A446-B5F8-293DFBE59085}" srcOrd="1" destOrd="0" presId="urn:microsoft.com/office/officeart/2005/8/layout/orgChart1"/>
    <dgm:cxn modelId="{3038AD0E-B8E2-364B-9D82-18725309F109}" type="presParOf" srcId="{1DED5206-5EF8-844F-B8A6-59EC422CB2B8}" destId="{267A5059-8F1F-E64D-BE0C-B059A25D3F1A}" srcOrd="2" destOrd="0" presId="urn:microsoft.com/office/officeart/2005/8/layout/orgChart1"/>
    <dgm:cxn modelId="{6524DF3A-355E-F64C-B577-9D3D83D3D397}" type="presParOf" srcId="{00A25476-39BE-5C44-BB1E-616C5D02FCF8}" destId="{7DFA62A9-5113-064A-87E8-D4A9015F6502}" srcOrd="2" destOrd="0" presId="urn:microsoft.com/office/officeart/2005/8/layout/orgChart1"/>
    <dgm:cxn modelId="{DF242359-1B6C-2E45-9BD0-48FD25577BBD}" type="presParOf" srcId="{00A25476-39BE-5C44-BB1E-616C5D02FCF8}" destId="{D73C6BC0-AB3E-6643-827E-6AD7C955B0D8}" srcOrd="3" destOrd="0" presId="urn:microsoft.com/office/officeart/2005/8/layout/orgChart1"/>
    <dgm:cxn modelId="{B4E5D26D-8B11-A544-B578-020E75791A64}" type="presParOf" srcId="{D73C6BC0-AB3E-6643-827E-6AD7C955B0D8}" destId="{5CA42446-2855-614E-809C-C3C32F47555E}" srcOrd="0" destOrd="0" presId="urn:microsoft.com/office/officeart/2005/8/layout/orgChart1"/>
    <dgm:cxn modelId="{F7CC64E4-F2E5-A248-8E75-B24057A06533}" type="presParOf" srcId="{5CA42446-2855-614E-809C-C3C32F47555E}" destId="{5B17948B-EFED-BE46-AD79-3BF494204F09}" srcOrd="0" destOrd="0" presId="urn:microsoft.com/office/officeart/2005/8/layout/orgChart1"/>
    <dgm:cxn modelId="{BCDE46EC-D11D-EF47-B5A4-A0DE4BFD836A}" type="presParOf" srcId="{5CA42446-2855-614E-809C-C3C32F47555E}" destId="{39056F1F-6040-B344-A3BA-C62CFD7839EA}" srcOrd="1" destOrd="0" presId="urn:microsoft.com/office/officeart/2005/8/layout/orgChart1"/>
    <dgm:cxn modelId="{93464EBE-7036-2149-9756-857049ECFF4B}" type="presParOf" srcId="{D73C6BC0-AB3E-6643-827E-6AD7C955B0D8}" destId="{A6C37886-B764-6449-92AE-B0034EE7CAF9}" srcOrd="1" destOrd="0" presId="urn:microsoft.com/office/officeart/2005/8/layout/orgChart1"/>
    <dgm:cxn modelId="{F3EC6711-E1D8-0A42-AEFE-4C225789BBB6}" type="presParOf" srcId="{D73C6BC0-AB3E-6643-827E-6AD7C955B0D8}" destId="{935C1C41-3ABB-0F4B-B315-34C6D82EAA84}" srcOrd="2" destOrd="0" presId="urn:microsoft.com/office/officeart/2005/8/layout/orgChart1"/>
    <dgm:cxn modelId="{8C14475F-952F-4A45-83B5-001A00F1CCB7}" type="presParOf" srcId="{00A25476-39BE-5C44-BB1E-616C5D02FCF8}" destId="{7E5A6501-987B-C548-9CD0-72D7538949C2}" srcOrd="4" destOrd="0" presId="urn:microsoft.com/office/officeart/2005/8/layout/orgChart1"/>
    <dgm:cxn modelId="{8CCB33C7-93A2-5542-88D1-ED15CC7EAB17}" type="presParOf" srcId="{00A25476-39BE-5C44-BB1E-616C5D02FCF8}" destId="{9963A251-6712-AD4C-8B00-C43ED9560090}" srcOrd="5" destOrd="0" presId="urn:microsoft.com/office/officeart/2005/8/layout/orgChart1"/>
    <dgm:cxn modelId="{38FD2338-F1F1-9147-934B-16AB87B6E74E}" type="presParOf" srcId="{9963A251-6712-AD4C-8B00-C43ED9560090}" destId="{E3F7A847-6C77-3E40-A553-654999C5A679}" srcOrd="0" destOrd="0" presId="urn:microsoft.com/office/officeart/2005/8/layout/orgChart1"/>
    <dgm:cxn modelId="{53605B4D-24A7-2444-8D97-692ECF8CF76D}" type="presParOf" srcId="{E3F7A847-6C77-3E40-A553-654999C5A679}" destId="{6A0BD394-1DA5-6346-B954-6F795AF06D8F}" srcOrd="0" destOrd="0" presId="urn:microsoft.com/office/officeart/2005/8/layout/orgChart1"/>
    <dgm:cxn modelId="{F8708FE4-682B-CE49-878A-3181A39E18BD}" type="presParOf" srcId="{E3F7A847-6C77-3E40-A553-654999C5A679}" destId="{38EB9ED9-1DAB-C449-92A4-F64865265362}" srcOrd="1" destOrd="0" presId="urn:microsoft.com/office/officeart/2005/8/layout/orgChart1"/>
    <dgm:cxn modelId="{7381A8D6-D150-8C4B-8F80-B279795A55D3}" type="presParOf" srcId="{9963A251-6712-AD4C-8B00-C43ED9560090}" destId="{CB227A72-0437-D843-B0B0-5486B11386C0}" srcOrd="1" destOrd="0" presId="urn:microsoft.com/office/officeart/2005/8/layout/orgChart1"/>
    <dgm:cxn modelId="{9D96E0D9-91ED-D34C-9CA1-0FDEFC31F923}" type="presParOf" srcId="{9963A251-6712-AD4C-8B00-C43ED9560090}" destId="{06B6145C-09B3-A94A-9245-71E124853991}" srcOrd="2" destOrd="0" presId="urn:microsoft.com/office/officeart/2005/8/layout/orgChart1"/>
    <dgm:cxn modelId="{824C49D2-9295-5247-923A-8FBA4AC5518B}" type="presParOf" srcId="{00A25476-39BE-5C44-BB1E-616C5D02FCF8}" destId="{5880555B-50EC-5A44-8F71-05B3ACE41903}" srcOrd="6" destOrd="0" presId="urn:microsoft.com/office/officeart/2005/8/layout/orgChart1"/>
    <dgm:cxn modelId="{E54E7C8D-D74D-6041-9736-4401030C02D1}" type="presParOf" srcId="{00A25476-39BE-5C44-BB1E-616C5D02FCF8}" destId="{39705AAA-B722-0F4E-8582-347CB6B97B61}" srcOrd="7" destOrd="0" presId="urn:microsoft.com/office/officeart/2005/8/layout/orgChart1"/>
    <dgm:cxn modelId="{4F86B983-F1D5-9447-AE33-E9D7DFA16FA1}" type="presParOf" srcId="{39705AAA-B722-0F4E-8582-347CB6B97B61}" destId="{54871478-818C-854A-9695-E15848C012A8}" srcOrd="0" destOrd="0" presId="urn:microsoft.com/office/officeart/2005/8/layout/orgChart1"/>
    <dgm:cxn modelId="{CFB1B669-4E1A-2A42-A21A-28C72FE547B4}" type="presParOf" srcId="{54871478-818C-854A-9695-E15848C012A8}" destId="{2C54E4C2-83BD-6547-92B2-30B72F53B6EC}" srcOrd="0" destOrd="0" presId="urn:microsoft.com/office/officeart/2005/8/layout/orgChart1"/>
    <dgm:cxn modelId="{58DCBA81-0327-4641-91C4-2187BF560DA6}" type="presParOf" srcId="{54871478-818C-854A-9695-E15848C012A8}" destId="{A3479ABC-DF10-D341-881A-63E2ECFE9F83}" srcOrd="1" destOrd="0" presId="urn:microsoft.com/office/officeart/2005/8/layout/orgChart1"/>
    <dgm:cxn modelId="{150E2FE8-478C-EB49-A8D2-4C4A8888CC90}" type="presParOf" srcId="{39705AAA-B722-0F4E-8582-347CB6B97B61}" destId="{42B6681B-109A-6048-B588-A25A5F006910}" srcOrd="1" destOrd="0" presId="urn:microsoft.com/office/officeart/2005/8/layout/orgChart1"/>
    <dgm:cxn modelId="{0DFAE2C3-46D7-ED41-8B2C-9559D2F72A3B}" type="presParOf" srcId="{39705AAA-B722-0F4E-8582-347CB6B97B61}" destId="{5EED3C9F-E05E-9543-978D-E42032CE51F0}" srcOrd="2" destOrd="0" presId="urn:microsoft.com/office/officeart/2005/8/layout/orgChart1"/>
    <dgm:cxn modelId="{DF3F5478-C9C6-5141-BD32-9BE2A0E350EF}" type="presParOf" srcId="{00A25476-39BE-5C44-BB1E-616C5D02FCF8}" destId="{C5DDC219-3FF7-224E-B10E-D526A4FCD70B}" srcOrd="8" destOrd="0" presId="urn:microsoft.com/office/officeart/2005/8/layout/orgChart1"/>
    <dgm:cxn modelId="{5E0F616F-1A16-EC46-B9E7-8CCEC4B20829}" type="presParOf" srcId="{00A25476-39BE-5C44-BB1E-616C5D02FCF8}" destId="{DF827E7B-8996-FD4B-82B9-B06FB28346D3}" srcOrd="9" destOrd="0" presId="urn:microsoft.com/office/officeart/2005/8/layout/orgChart1"/>
    <dgm:cxn modelId="{D431485D-C6AC-3D42-9D70-399A5EB180C3}" type="presParOf" srcId="{DF827E7B-8996-FD4B-82B9-B06FB28346D3}" destId="{B658B0E9-96AA-7B44-A99B-A7D17E7B0AD3}" srcOrd="0" destOrd="0" presId="urn:microsoft.com/office/officeart/2005/8/layout/orgChart1"/>
    <dgm:cxn modelId="{43E20965-5ABC-9E45-9B9F-3CAF6DA8C65B}" type="presParOf" srcId="{B658B0E9-96AA-7B44-A99B-A7D17E7B0AD3}" destId="{C763F2BB-00CA-3B47-8D3B-85A3CE6ADBDC}" srcOrd="0" destOrd="0" presId="urn:microsoft.com/office/officeart/2005/8/layout/orgChart1"/>
    <dgm:cxn modelId="{CE6BD2F3-7FE1-7A4B-B69A-D542131F6DE6}" type="presParOf" srcId="{B658B0E9-96AA-7B44-A99B-A7D17E7B0AD3}" destId="{F2995490-68C7-5143-8D88-A4888959BB80}" srcOrd="1" destOrd="0" presId="urn:microsoft.com/office/officeart/2005/8/layout/orgChart1"/>
    <dgm:cxn modelId="{BD113DF7-7DE2-7241-9D66-381E12F5BB77}" type="presParOf" srcId="{DF827E7B-8996-FD4B-82B9-B06FB28346D3}" destId="{CF122165-A013-9244-ACE2-078345278E6B}" srcOrd="1" destOrd="0" presId="urn:microsoft.com/office/officeart/2005/8/layout/orgChart1"/>
    <dgm:cxn modelId="{1C854560-A152-E64E-95C0-FA64906A643E}" type="presParOf" srcId="{DF827E7B-8996-FD4B-82B9-B06FB28346D3}" destId="{177C60E7-39E1-CD43-9D39-5A60CE22B68E}" srcOrd="2" destOrd="0" presId="urn:microsoft.com/office/officeart/2005/8/layout/orgChart1"/>
    <dgm:cxn modelId="{4DFB3D71-8692-F344-892D-0DF16B4A8A13}" type="presParOf" srcId="{00A25476-39BE-5C44-BB1E-616C5D02FCF8}" destId="{3D55B58A-BC27-9D4E-A197-1EA040F6A954}" srcOrd="10" destOrd="0" presId="urn:microsoft.com/office/officeart/2005/8/layout/orgChart1"/>
    <dgm:cxn modelId="{364DFD19-0785-8947-A16F-E85CB80F9889}" type="presParOf" srcId="{00A25476-39BE-5C44-BB1E-616C5D02FCF8}" destId="{1E7D21C5-E2F1-A546-B2B3-0A24CB86A855}" srcOrd="11" destOrd="0" presId="urn:microsoft.com/office/officeart/2005/8/layout/orgChart1"/>
    <dgm:cxn modelId="{2B57BDB0-A23F-A443-89D9-6CCE9E2B575F}" type="presParOf" srcId="{1E7D21C5-E2F1-A546-B2B3-0A24CB86A855}" destId="{DC3BABC6-2319-9241-B1F4-4EEEC5A0E5F7}" srcOrd="0" destOrd="0" presId="urn:microsoft.com/office/officeart/2005/8/layout/orgChart1"/>
    <dgm:cxn modelId="{21FBA0A4-E1D3-9A4E-A8D2-4E65A50B0F44}" type="presParOf" srcId="{DC3BABC6-2319-9241-B1F4-4EEEC5A0E5F7}" destId="{7E87F155-E0DC-814E-B341-30C4F3E193EC}" srcOrd="0" destOrd="0" presId="urn:microsoft.com/office/officeart/2005/8/layout/orgChart1"/>
    <dgm:cxn modelId="{CF0F2F69-5451-D44A-8563-F15E3AE60E9D}" type="presParOf" srcId="{DC3BABC6-2319-9241-B1F4-4EEEC5A0E5F7}" destId="{9E27A9D7-7376-7945-99DE-E58B02715FA9}" srcOrd="1" destOrd="0" presId="urn:microsoft.com/office/officeart/2005/8/layout/orgChart1"/>
    <dgm:cxn modelId="{8B443BB3-F125-9F45-99BA-9651E9AD5081}" type="presParOf" srcId="{1E7D21C5-E2F1-A546-B2B3-0A24CB86A855}" destId="{91A9C512-63BE-824A-A3A7-EA0844B735D5}" srcOrd="1" destOrd="0" presId="urn:microsoft.com/office/officeart/2005/8/layout/orgChart1"/>
    <dgm:cxn modelId="{7922D446-8B14-DF4E-95A8-68B1DD11D17F}" type="presParOf" srcId="{1E7D21C5-E2F1-A546-B2B3-0A24CB86A855}" destId="{3B8CCB8D-2922-B647-92FB-BB65DBD94393}" srcOrd="2" destOrd="0" presId="urn:microsoft.com/office/officeart/2005/8/layout/orgChart1"/>
    <dgm:cxn modelId="{799EAD25-7D39-774C-B912-C6CEA517AC90}" type="presParOf" srcId="{00A25476-39BE-5C44-BB1E-616C5D02FCF8}" destId="{34DAEC91-A5F1-444F-8893-6558683F1678}" srcOrd="12" destOrd="0" presId="urn:microsoft.com/office/officeart/2005/8/layout/orgChart1"/>
    <dgm:cxn modelId="{81C185DB-06AD-604F-9213-2A20F39BBDF2}" type="presParOf" srcId="{00A25476-39BE-5C44-BB1E-616C5D02FCF8}" destId="{0254ADDC-66D0-614F-83DA-5BFA75F2293C}" srcOrd="13" destOrd="0" presId="urn:microsoft.com/office/officeart/2005/8/layout/orgChart1"/>
    <dgm:cxn modelId="{BBCF2DB8-9058-D449-BAEF-D8E5A91598C3}" type="presParOf" srcId="{0254ADDC-66D0-614F-83DA-5BFA75F2293C}" destId="{C5F4EE0A-E66F-924A-9D21-09BA4F250D26}" srcOrd="0" destOrd="0" presId="urn:microsoft.com/office/officeart/2005/8/layout/orgChart1"/>
    <dgm:cxn modelId="{A278AA68-93D8-0C4B-98CB-446B98966518}" type="presParOf" srcId="{C5F4EE0A-E66F-924A-9D21-09BA4F250D26}" destId="{B4DE372D-4072-3D49-93C1-9B753B0B997B}" srcOrd="0" destOrd="0" presId="urn:microsoft.com/office/officeart/2005/8/layout/orgChart1"/>
    <dgm:cxn modelId="{ACE6CC6B-D0DE-2641-B94E-C76A4274DE08}" type="presParOf" srcId="{C5F4EE0A-E66F-924A-9D21-09BA4F250D26}" destId="{4884C5C0-5CB4-224F-AF76-183EA198896B}" srcOrd="1" destOrd="0" presId="urn:microsoft.com/office/officeart/2005/8/layout/orgChart1"/>
    <dgm:cxn modelId="{5C2287BE-3C6B-704F-9F5F-534DC0DED035}" type="presParOf" srcId="{0254ADDC-66D0-614F-83DA-5BFA75F2293C}" destId="{CA270665-BEBF-5243-B105-FCD8DB0BA975}" srcOrd="1" destOrd="0" presId="urn:microsoft.com/office/officeart/2005/8/layout/orgChart1"/>
    <dgm:cxn modelId="{470BB316-1115-024D-84BF-F3013CAE5B9F}" type="presParOf" srcId="{0254ADDC-66D0-614F-83DA-5BFA75F2293C}" destId="{4D582FCB-8F9E-7B4B-ACA8-D6C4FE74F118}" srcOrd="2" destOrd="0" presId="urn:microsoft.com/office/officeart/2005/8/layout/orgChart1"/>
    <dgm:cxn modelId="{0F469A58-E3A5-9A45-AFA9-869A5C01D922}" type="presParOf" srcId="{00A25476-39BE-5C44-BB1E-616C5D02FCF8}" destId="{38CDCC3B-A002-C94B-9C43-8E331F5FB872}" srcOrd="14" destOrd="0" presId="urn:microsoft.com/office/officeart/2005/8/layout/orgChart1"/>
    <dgm:cxn modelId="{235AECD9-6148-6949-8D2B-1CBD546B41FC}" type="presParOf" srcId="{00A25476-39BE-5C44-BB1E-616C5D02FCF8}" destId="{6B9136DF-6324-344E-B097-C7A98A25D91D}" srcOrd="15" destOrd="0" presId="urn:microsoft.com/office/officeart/2005/8/layout/orgChart1"/>
    <dgm:cxn modelId="{1E4DA2D0-159E-E144-B1F6-FCF7C3BBF1E8}" type="presParOf" srcId="{6B9136DF-6324-344E-B097-C7A98A25D91D}" destId="{038C4A39-D39B-3746-9C1D-833709771487}" srcOrd="0" destOrd="0" presId="urn:microsoft.com/office/officeart/2005/8/layout/orgChart1"/>
    <dgm:cxn modelId="{DDFD5E7C-BC16-224E-AE9F-9A854945B039}" type="presParOf" srcId="{038C4A39-D39B-3746-9C1D-833709771487}" destId="{BCFBE16E-3359-D147-9A62-6AE96457B459}" srcOrd="0" destOrd="0" presId="urn:microsoft.com/office/officeart/2005/8/layout/orgChart1"/>
    <dgm:cxn modelId="{7CD429BC-CF8E-C543-B165-EE6B190BFE7E}" type="presParOf" srcId="{038C4A39-D39B-3746-9C1D-833709771487}" destId="{74F09D65-6477-4346-8FB0-333E1FA5D4A8}" srcOrd="1" destOrd="0" presId="urn:microsoft.com/office/officeart/2005/8/layout/orgChart1"/>
    <dgm:cxn modelId="{6D6ED691-28FC-5842-B756-47FDDD6A13A1}" type="presParOf" srcId="{6B9136DF-6324-344E-B097-C7A98A25D91D}" destId="{3A32A8F4-93DB-6D4D-B2E0-B29C42D8618B}" srcOrd="1" destOrd="0" presId="urn:microsoft.com/office/officeart/2005/8/layout/orgChart1"/>
    <dgm:cxn modelId="{893078BC-7593-364B-8AFA-A8D8679FC5DA}" type="presParOf" srcId="{6B9136DF-6324-344E-B097-C7A98A25D91D}" destId="{814BF492-C256-8C41-9775-1DA399D0406D}" srcOrd="2" destOrd="0" presId="urn:microsoft.com/office/officeart/2005/8/layout/orgChart1"/>
    <dgm:cxn modelId="{05766A05-0A31-3945-AF00-A65B2D573B07}" type="presParOf" srcId="{00A25476-39BE-5C44-BB1E-616C5D02FCF8}" destId="{3842E3FF-3944-8640-9594-5CCDDE9AFFE7}" srcOrd="16" destOrd="0" presId="urn:microsoft.com/office/officeart/2005/8/layout/orgChart1"/>
    <dgm:cxn modelId="{517AE759-FEC6-C243-B177-5F894B2DB504}" type="presParOf" srcId="{00A25476-39BE-5C44-BB1E-616C5D02FCF8}" destId="{7C7EA5D3-AE5A-C546-86E1-F768FB9691D9}" srcOrd="17" destOrd="0" presId="urn:microsoft.com/office/officeart/2005/8/layout/orgChart1"/>
    <dgm:cxn modelId="{55D40471-90C3-0E47-8845-13F76377FDFC}" type="presParOf" srcId="{7C7EA5D3-AE5A-C546-86E1-F768FB9691D9}" destId="{8046C4B1-102A-5D4D-BDBD-7EC0DFA78556}" srcOrd="0" destOrd="0" presId="urn:microsoft.com/office/officeart/2005/8/layout/orgChart1"/>
    <dgm:cxn modelId="{CCC349D4-08F5-0E4F-ABA1-3F876E18E347}" type="presParOf" srcId="{8046C4B1-102A-5D4D-BDBD-7EC0DFA78556}" destId="{2730F99E-FD65-3840-B704-9C3A8C33C589}" srcOrd="0" destOrd="0" presId="urn:microsoft.com/office/officeart/2005/8/layout/orgChart1"/>
    <dgm:cxn modelId="{0385311F-6264-E549-AAF7-39A7C959D426}" type="presParOf" srcId="{8046C4B1-102A-5D4D-BDBD-7EC0DFA78556}" destId="{51815B0C-A511-F44A-9B71-C7915C8F8846}" srcOrd="1" destOrd="0" presId="urn:microsoft.com/office/officeart/2005/8/layout/orgChart1"/>
    <dgm:cxn modelId="{E2DBF985-0014-6449-8105-1B883043E0D7}" type="presParOf" srcId="{7C7EA5D3-AE5A-C546-86E1-F768FB9691D9}" destId="{F8445E07-A6CA-634A-B5E0-24FBEEB8CBDE}" srcOrd="1" destOrd="0" presId="urn:microsoft.com/office/officeart/2005/8/layout/orgChart1"/>
    <dgm:cxn modelId="{43A5FBFB-2176-A643-ABB0-6F5C78E582BD}" type="presParOf" srcId="{7C7EA5D3-AE5A-C546-86E1-F768FB9691D9}" destId="{7603C1D6-8B1C-924C-B526-393D55FA9516}" srcOrd="2" destOrd="0" presId="urn:microsoft.com/office/officeart/2005/8/layout/orgChart1"/>
    <dgm:cxn modelId="{999C5CD6-CA05-C343-8C2F-C73FE2124C31}" type="presParOf" srcId="{D9C3AE2F-89C4-EB4F-9210-F896D51CDE8B}" destId="{5692F04E-1338-164C-B521-7EAE71848349}" srcOrd="2" destOrd="0" presId="urn:microsoft.com/office/officeart/2005/8/layout/orgChart1"/>
    <dgm:cxn modelId="{10B114C5-D02B-0046-B095-1CA686795CE2}" type="presParOf" srcId="{5692F04E-1338-164C-B521-7EAE71848349}" destId="{D502B7AE-8394-3A4D-9984-A041F4630433}" srcOrd="0" destOrd="0" presId="urn:microsoft.com/office/officeart/2005/8/layout/orgChart1"/>
    <dgm:cxn modelId="{DA0150B5-3378-BA4B-8937-C015363DFB61}" type="presParOf" srcId="{5692F04E-1338-164C-B521-7EAE71848349}" destId="{B47B5D0E-5298-C344-A0EF-D9674EAA8FAA}" srcOrd="1" destOrd="0" presId="urn:microsoft.com/office/officeart/2005/8/layout/orgChart1"/>
    <dgm:cxn modelId="{F370226A-F713-B543-B777-6B3E451745DF}" type="presParOf" srcId="{B47B5D0E-5298-C344-A0EF-D9674EAA8FAA}" destId="{42B8B0E8-4ABF-5F49-916C-008372D4EF63}" srcOrd="0" destOrd="0" presId="urn:microsoft.com/office/officeart/2005/8/layout/orgChart1"/>
    <dgm:cxn modelId="{CCCEFDE6-43B4-1D45-A02B-8F2FC073AA0C}" type="presParOf" srcId="{42B8B0E8-4ABF-5F49-916C-008372D4EF63}" destId="{CD081EFD-AED5-454B-9F2B-8D40696DAE46}" srcOrd="0" destOrd="0" presId="urn:microsoft.com/office/officeart/2005/8/layout/orgChart1"/>
    <dgm:cxn modelId="{56419BFE-6923-5F4A-9357-5AEF5FF5851E}" type="presParOf" srcId="{42B8B0E8-4ABF-5F49-916C-008372D4EF63}" destId="{E528EC10-2166-6749-919A-AA9FC35913CB}" srcOrd="1" destOrd="0" presId="urn:microsoft.com/office/officeart/2005/8/layout/orgChart1"/>
    <dgm:cxn modelId="{9C2A1680-0DD8-804F-AEA6-CBEAB3C691BE}" type="presParOf" srcId="{B47B5D0E-5298-C344-A0EF-D9674EAA8FAA}" destId="{3A374EBD-5B40-D348-A075-75ACCA318F4F}" srcOrd="1" destOrd="0" presId="urn:microsoft.com/office/officeart/2005/8/layout/orgChart1"/>
    <dgm:cxn modelId="{C1E890F1-6742-1649-A855-4CF3452BEF93}" type="presParOf" srcId="{B47B5D0E-5298-C344-A0EF-D9674EAA8FAA}" destId="{A726FF62-702D-A54F-AE7B-785758B40428}" srcOrd="2" destOrd="0" presId="urn:microsoft.com/office/officeart/2005/8/layout/orgChart1"/>
    <dgm:cxn modelId="{CB4255CF-6B38-3544-9D98-01264DCE3914}" type="presParOf" srcId="{5692F04E-1338-164C-B521-7EAE71848349}" destId="{2AA97C6B-ABFB-744D-AF58-5E3E3F9A1E16}" srcOrd="2" destOrd="0" presId="urn:microsoft.com/office/officeart/2005/8/layout/orgChart1"/>
    <dgm:cxn modelId="{8782F747-599B-CA42-B108-545F8A19EE7E}" type="presParOf" srcId="{5692F04E-1338-164C-B521-7EAE71848349}" destId="{1DF89E55-6F0A-784F-8CF1-11594E6B2E7B}" srcOrd="3" destOrd="0" presId="urn:microsoft.com/office/officeart/2005/8/layout/orgChart1"/>
    <dgm:cxn modelId="{39BFC8D6-FDF1-9E47-80EA-FDEC9E28CEA9}" type="presParOf" srcId="{1DF89E55-6F0A-784F-8CF1-11594E6B2E7B}" destId="{FDAFE65F-F878-C542-AF32-0A1E70BB1AE2}" srcOrd="0" destOrd="0" presId="urn:microsoft.com/office/officeart/2005/8/layout/orgChart1"/>
    <dgm:cxn modelId="{80390758-9914-F443-B396-3AF8D1ACCFC3}" type="presParOf" srcId="{FDAFE65F-F878-C542-AF32-0A1E70BB1AE2}" destId="{0BD9FB3C-1FC6-0C45-8B4D-C8F5DCAFCFD7}" srcOrd="0" destOrd="0" presId="urn:microsoft.com/office/officeart/2005/8/layout/orgChart1"/>
    <dgm:cxn modelId="{316E7456-823E-8241-9BBA-7651AEDF0B78}" type="presParOf" srcId="{FDAFE65F-F878-C542-AF32-0A1E70BB1AE2}" destId="{72D337A0-F767-DF43-B780-AE84D45ADC59}" srcOrd="1" destOrd="0" presId="urn:microsoft.com/office/officeart/2005/8/layout/orgChart1"/>
    <dgm:cxn modelId="{E7FFEFC3-67B0-9B4E-8AAA-F1325F6B3CF5}" type="presParOf" srcId="{1DF89E55-6F0A-784F-8CF1-11594E6B2E7B}" destId="{55607DFE-1AB1-C640-9453-FF939C4FCA01}" srcOrd="1" destOrd="0" presId="urn:microsoft.com/office/officeart/2005/8/layout/orgChart1"/>
    <dgm:cxn modelId="{65B1F049-657B-DF4B-B50A-28DC30527E93}" type="presParOf" srcId="{1DF89E55-6F0A-784F-8CF1-11594E6B2E7B}" destId="{F999C7F1-02C4-8546-842D-25BF457C62BB}" srcOrd="2" destOrd="0" presId="urn:microsoft.com/office/officeart/2005/8/layout/orgChart1"/>
    <dgm:cxn modelId="{3105B827-052E-5B41-97DF-5D67D4AFD4E0}" type="presParOf" srcId="{5692F04E-1338-164C-B521-7EAE71848349}" destId="{2DAAFD1F-630F-A34A-9F5C-24D0170DAD12}" srcOrd="4" destOrd="0" presId="urn:microsoft.com/office/officeart/2005/8/layout/orgChart1"/>
    <dgm:cxn modelId="{39B44679-170E-3944-A3B7-D0BD9FCB06FA}" type="presParOf" srcId="{5692F04E-1338-164C-B521-7EAE71848349}" destId="{E737FE24-6B87-794D-BA40-90536392FE83}" srcOrd="5" destOrd="0" presId="urn:microsoft.com/office/officeart/2005/8/layout/orgChart1"/>
    <dgm:cxn modelId="{4053D103-D139-8745-B17B-08280D3430B4}" type="presParOf" srcId="{E737FE24-6B87-794D-BA40-90536392FE83}" destId="{A10EC939-C96F-DB44-B8A4-692E412741EE}" srcOrd="0" destOrd="0" presId="urn:microsoft.com/office/officeart/2005/8/layout/orgChart1"/>
    <dgm:cxn modelId="{2E38C233-7B49-EF43-812E-034CB57CC677}" type="presParOf" srcId="{A10EC939-C96F-DB44-B8A4-692E412741EE}" destId="{CAF7EBE4-9496-C440-8CB3-01E47769BDDD}" srcOrd="0" destOrd="0" presId="urn:microsoft.com/office/officeart/2005/8/layout/orgChart1"/>
    <dgm:cxn modelId="{CBB5F244-9A48-734C-8D84-1F5AD0D57273}" type="presParOf" srcId="{A10EC939-C96F-DB44-B8A4-692E412741EE}" destId="{8EDF5FED-9D3D-2440-8241-F3178C772234}" srcOrd="1" destOrd="0" presId="urn:microsoft.com/office/officeart/2005/8/layout/orgChart1"/>
    <dgm:cxn modelId="{C326E7A4-1632-9840-9BAC-9FFBFC376128}" type="presParOf" srcId="{E737FE24-6B87-794D-BA40-90536392FE83}" destId="{5C1B4936-8762-5740-9A0F-680DC5C1CCD0}" srcOrd="1" destOrd="0" presId="urn:microsoft.com/office/officeart/2005/8/layout/orgChart1"/>
    <dgm:cxn modelId="{E3053316-0573-D94A-BA5E-834990DAD90A}" type="presParOf" srcId="{E737FE24-6B87-794D-BA40-90536392FE83}" destId="{B6122344-354A-E74C-8ED8-2D0245C7408D}" srcOrd="2" destOrd="0" presId="urn:microsoft.com/office/officeart/2005/8/layout/orgChart1"/>
    <dgm:cxn modelId="{EB5E64DC-D672-4A41-A455-AB5D26BF8A4A}" type="presParOf" srcId="{5692F04E-1338-164C-B521-7EAE71848349}" destId="{35FE3787-D0BD-F241-B97B-358FC1E255FC}" srcOrd="6" destOrd="0" presId="urn:microsoft.com/office/officeart/2005/8/layout/orgChart1"/>
    <dgm:cxn modelId="{70CAB0D6-83BB-2843-A475-EF7EC7ABBC35}" type="presParOf" srcId="{5692F04E-1338-164C-B521-7EAE71848349}" destId="{2B66CFD4-9586-7A42-AE87-9689568E5244}" srcOrd="7" destOrd="0" presId="urn:microsoft.com/office/officeart/2005/8/layout/orgChart1"/>
    <dgm:cxn modelId="{9F05C106-C5F8-BF4F-A9D2-2D2A177BCBFF}" type="presParOf" srcId="{2B66CFD4-9586-7A42-AE87-9689568E5244}" destId="{6549F8DA-4AAE-CA4C-85CD-AC6F7266C30D}" srcOrd="0" destOrd="0" presId="urn:microsoft.com/office/officeart/2005/8/layout/orgChart1"/>
    <dgm:cxn modelId="{527EAF2A-430B-DE43-B9E9-0B56DCC6ED06}" type="presParOf" srcId="{6549F8DA-4AAE-CA4C-85CD-AC6F7266C30D}" destId="{8C1E6667-4EB7-B944-A720-5873211175DF}" srcOrd="0" destOrd="0" presId="urn:microsoft.com/office/officeart/2005/8/layout/orgChart1"/>
    <dgm:cxn modelId="{20370567-DB66-0544-B462-989A09D7B5A7}" type="presParOf" srcId="{6549F8DA-4AAE-CA4C-85CD-AC6F7266C30D}" destId="{23EE08DB-7667-684A-8E29-46F4983E16A8}" srcOrd="1" destOrd="0" presId="urn:microsoft.com/office/officeart/2005/8/layout/orgChart1"/>
    <dgm:cxn modelId="{3C440F02-E636-B548-9B60-5A230AF28EC5}" type="presParOf" srcId="{2B66CFD4-9586-7A42-AE87-9689568E5244}" destId="{692D3188-2320-064B-9ACC-9190FABD8F9D}" srcOrd="1" destOrd="0" presId="urn:microsoft.com/office/officeart/2005/8/layout/orgChart1"/>
    <dgm:cxn modelId="{A6A58FE8-AEF0-A040-B5D6-FA3C0E921DA0}" type="presParOf" srcId="{2B66CFD4-9586-7A42-AE87-9689568E5244}" destId="{2F956355-65E6-754C-9590-DE041663887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79230-77B2-4445-8C6A-31F505841E3A}">
      <dsp:nvSpPr>
        <dsp:cNvPr id="0" name=""/>
        <dsp:cNvSpPr/>
      </dsp:nvSpPr>
      <dsp:spPr>
        <a:xfrm rot="5400000">
          <a:off x="2334208" y="1000642"/>
          <a:ext cx="861328" cy="9805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433059-6867-2A41-8DAA-EBF5A92A591C}">
      <dsp:nvSpPr>
        <dsp:cNvPr id="0" name=""/>
        <dsp:cNvSpPr/>
      </dsp:nvSpPr>
      <dsp:spPr>
        <a:xfrm>
          <a:off x="2106009" y="45842"/>
          <a:ext cx="1449970" cy="101493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Pandemic (Covid-19) </a:t>
          </a:r>
        </a:p>
      </dsp:txBody>
      <dsp:txXfrm>
        <a:off x="2155563" y="95396"/>
        <a:ext cx="1350862" cy="915824"/>
      </dsp:txXfrm>
    </dsp:sp>
    <dsp:sp modelId="{725C7587-1023-654E-A5CF-1E1D9CD365DC}">
      <dsp:nvSpPr>
        <dsp:cNvPr id="0" name=""/>
        <dsp:cNvSpPr/>
      </dsp:nvSpPr>
      <dsp:spPr>
        <a:xfrm>
          <a:off x="3555979" y="142638"/>
          <a:ext cx="1054570" cy="820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8A0CC-5145-3A40-882B-1FFDE503937E}">
      <dsp:nvSpPr>
        <dsp:cNvPr id="0" name=""/>
        <dsp:cNvSpPr/>
      </dsp:nvSpPr>
      <dsp:spPr>
        <a:xfrm rot="5400000">
          <a:off x="3536388" y="2140746"/>
          <a:ext cx="861328" cy="9805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4D95F57-D94A-B442-BF3B-68E7F52B979F}">
      <dsp:nvSpPr>
        <dsp:cNvPr id="0" name=""/>
        <dsp:cNvSpPr/>
      </dsp:nvSpPr>
      <dsp:spPr>
        <a:xfrm>
          <a:off x="3308188" y="1185945"/>
          <a:ext cx="1449970" cy="101493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Unemployment</a:t>
          </a:r>
        </a:p>
      </dsp:txBody>
      <dsp:txXfrm>
        <a:off x="3357742" y="1235499"/>
        <a:ext cx="1350862" cy="915824"/>
      </dsp:txXfrm>
    </dsp:sp>
    <dsp:sp modelId="{E5E8CDC2-7B5E-9C4A-A856-39AC87A1C68E}">
      <dsp:nvSpPr>
        <dsp:cNvPr id="0" name=""/>
        <dsp:cNvSpPr/>
      </dsp:nvSpPr>
      <dsp:spPr>
        <a:xfrm>
          <a:off x="4758159" y="1282742"/>
          <a:ext cx="1054570" cy="820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5BFEA-1F0D-414D-BAD4-5A1ADCA8A3D3}">
      <dsp:nvSpPr>
        <dsp:cNvPr id="0" name=""/>
        <dsp:cNvSpPr/>
      </dsp:nvSpPr>
      <dsp:spPr>
        <a:xfrm rot="5400000">
          <a:off x="4738568" y="3280850"/>
          <a:ext cx="861328" cy="9805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27D2E1B-14DA-7B45-8982-CE16C97D8073}">
      <dsp:nvSpPr>
        <dsp:cNvPr id="0" name=""/>
        <dsp:cNvSpPr/>
      </dsp:nvSpPr>
      <dsp:spPr>
        <a:xfrm>
          <a:off x="4510368" y="2326049"/>
          <a:ext cx="1449970" cy="101493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Cutting Budget</a:t>
          </a:r>
        </a:p>
      </dsp:txBody>
      <dsp:txXfrm>
        <a:off x="4559922" y="2375603"/>
        <a:ext cx="1350862" cy="915824"/>
      </dsp:txXfrm>
    </dsp:sp>
    <dsp:sp modelId="{B25D856D-659A-644D-8B70-D47F1166B5C4}">
      <dsp:nvSpPr>
        <dsp:cNvPr id="0" name=""/>
        <dsp:cNvSpPr/>
      </dsp:nvSpPr>
      <dsp:spPr>
        <a:xfrm>
          <a:off x="5960338" y="2422846"/>
          <a:ext cx="1054570" cy="820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FC470-A481-8041-8DEC-4B8A5327E714}">
      <dsp:nvSpPr>
        <dsp:cNvPr id="0" name=""/>
        <dsp:cNvSpPr/>
      </dsp:nvSpPr>
      <dsp:spPr>
        <a:xfrm rot="5400000">
          <a:off x="5940747" y="4420953"/>
          <a:ext cx="861328" cy="9805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C4A330-D638-0B47-BE6A-AC09A021CDE3}">
      <dsp:nvSpPr>
        <dsp:cNvPr id="0" name=""/>
        <dsp:cNvSpPr/>
      </dsp:nvSpPr>
      <dsp:spPr>
        <a:xfrm>
          <a:off x="5712548" y="3466153"/>
          <a:ext cx="1449970" cy="101493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Interest in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Used Car</a:t>
          </a:r>
        </a:p>
      </dsp:txBody>
      <dsp:txXfrm>
        <a:off x="5762102" y="3515707"/>
        <a:ext cx="1350862" cy="915824"/>
      </dsp:txXfrm>
    </dsp:sp>
    <dsp:sp modelId="{3F4B347A-3070-634E-95CE-85CB4C370A54}">
      <dsp:nvSpPr>
        <dsp:cNvPr id="0" name=""/>
        <dsp:cNvSpPr/>
      </dsp:nvSpPr>
      <dsp:spPr>
        <a:xfrm>
          <a:off x="7162518" y="3562950"/>
          <a:ext cx="1054570" cy="820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A6001-CD82-6447-B076-073F6B82F8FF}">
      <dsp:nvSpPr>
        <dsp:cNvPr id="0" name=""/>
        <dsp:cNvSpPr/>
      </dsp:nvSpPr>
      <dsp:spPr>
        <a:xfrm rot="5400000">
          <a:off x="7142927" y="5561057"/>
          <a:ext cx="861328" cy="9805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3DA417C-9D2A-824D-A969-4CC586BDCC3A}">
      <dsp:nvSpPr>
        <dsp:cNvPr id="0" name=""/>
        <dsp:cNvSpPr/>
      </dsp:nvSpPr>
      <dsp:spPr>
        <a:xfrm>
          <a:off x="6914727" y="4606257"/>
          <a:ext cx="1449970" cy="101493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Price Allocation</a:t>
          </a:r>
        </a:p>
      </dsp:txBody>
      <dsp:txXfrm>
        <a:off x="6964281" y="4655811"/>
        <a:ext cx="1350862" cy="915824"/>
      </dsp:txXfrm>
    </dsp:sp>
    <dsp:sp modelId="{85A9E9C9-A028-E443-8401-B6CC90AD8E1B}">
      <dsp:nvSpPr>
        <dsp:cNvPr id="0" name=""/>
        <dsp:cNvSpPr/>
      </dsp:nvSpPr>
      <dsp:spPr>
        <a:xfrm>
          <a:off x="8364698" y="4703054"/>
          <a:ext cx="1054570" cy="820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EB865-92C0-D340-85DF-03B1E8087046}">
      <dsp:nvSpPr>
        <dsp:cNvPr id="0" name=""/>
        <dsp:cNvSpPr/>
      </dsp:nvSpPr>
      <dsp:spPr>
        <a:xfrm>
          <a:off x="8116907" y="5746361"/>
          <a:ext cx="1449970" cy="101493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Best Price?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(Buyer &amp; Seller)</a:t>
          </a:r>
        </a:p>
      </dsp:txBody>
      <dsp:txXfrm>
        <a:off x="8166461" y="5795915"/>
        <a:ext cx="1350862" cy="915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A56AF-F2BF-3C4C-9B4C-B680CA0DCF2B}">
      <dsp:nvSpPr>
        <dsp:cNvPr id="0" name=""/>
        <dsp:cNvSpPr/>
      </dsp:nvSpPr>
      <dsp:spPr>
        <a:xfrm rot="20144319">
          <a:off x="2755247" y="3274816"/>
          <a:ext cx="1338557" cy="23027"/>
        </a:xfrm>
        <a:custGeom>
          <a:avLst/>
          <a:gdLst/>
          <a:ahLst/>
          <a:cxnLst/>
          <a:rect l="0" t="0" r="0" b="0"/>
          <a:pathLst>
            <a:path>
              <a:moveTo>
                <a:pt x="0" y="11513"/>
              </a:moveTo>
              <a:lnTo>
                <a:pt x="1338557" y="115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BA150-752D-3C46-A193-24F9FAE61E28}">
      <dsp:nvSpPr>
        <dsp:cNvPr id="0" name=""/>
        <dsp:cNvSpPr/>
      </dsp:nvSpPr>
      <dsp:spPr>
        <a:xfrm rot="3930628">
          <a:off x="3116404" y="4615231"/>
          <a:ext cx="1682454" cy="23027"/>
        </a:xfrm>
        <a:custGeom>
          <a:avLst/>
          <a:gdLst/>
          <a:ahLst/>
          <a:cxnLst/>
          <a:rect l="0" t="0" r="0" b="0"/>
          <a:pathLst>
            <a:path>
              <a:moveTo>
                <a:pt x="0" y="11513"/>
              </a:moveTo>
              <a:lnTo>
                <a:pt x="1682454" y="115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7965E-AE49-9945-834C-24F7751CE1C6}">
      <dsp:nvSpPr>
        <dsp:cNvPr id="0" name=""/>
        <dsp:cNvSpPr/>
      </dsp:nvSpPr>
      <dsp:spPr>
        <a:xfrm rot="1340979">
          <a:off x="3757742" y="4279523"/>
          <a:ext cx="3951520" cy="23027"/>
        </a:xfrm>
        <a:custGeom>
          <a:avLst/>
          <a:gdLst/>
          <a:ahLst/>
          <a:cxnLst/>
          <a:rect l="0" t="0" r="0" b="0"/>
          <a:pathLst>
            <a:path>
              <a:moveTo>
                <a:pt x="0" y="11513"/>
              </a:moveTo>
              <a:lnTo>
                <a:pt x="3951520" y="115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2DF6A-2F5B-464F-9D51-7D62AAACAADB}">
      <dsp:nvSpPr>
        <dsp:cNvPr id="0" name=""/>
        <dsp:cNvSpPr/>
      </dsp:nvSpPr>
      <dsp:spPr>
        <a:xfrm rot="21569857">
          <a:off x="3906066" y="3277421"/>
          <a:ext cx="4920902" cy="23027"/>
        </a:xfrm>
        <a:custGeom>
          <a:avLst/>
          <a:gdLst/>
          <a:ahLst/>
          <a:cxnLst/>
          <a:rect l="0" t="0" r="0" b="0"/>
          <a:pathLst>
            <a:path>
              <a:moveTo>
                <a:pt x="0" y="11513"/>
              </a:moveTo>
              <a:lnTo>
                <a:pt x="4920902" y="115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97EDA-C87C-A446-BE47-2333224B91CB}">
      <dsp:nvSpPr>
        <dsp:cNvPr id="0" name=""/>
        <dsp:cNvSpPr/>
      </dsp:nvSpPr>
      <dsp:spPr>
        <a:xfrm rot="20197013">
          <a:off x="3739014" y="2260020"/>
          <a:ext cx="4070374" cy="23027"/>
        </a:xfrm>
        <a:custGeom>
          <a:avLst/>
          <a:gdLst/>
          <a:ahLst/>
          <a:cxnLst/>
          <a:rect l="0" t="0" r="0" b="0"/>
          <a:pathLst>
            <a:path>
              <a:moveTo>
                <a:pt x="0" y="11513"/>
              </a:moveTo>
              <a:lnTo>
                <a:pt x="4070374" y="115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11F45-BAC5-B143-88D4-7302DD121C85}">
      <dsp:nvSpPr>
        <dsp:cNvPr id="0" name=""/>
        <dsp:cNvSpPr/>
      </dsp:nvSpPr>
      <dsp:spPr>
        <a:xfrm rot="17757050">
          <a:off x="3214688" y="2100378"/>
          <a:ext cx="1462464" cy="23027"/>
        </a:xfrm>
        <a:custGeom>
          <a:avLst/>
          <a:gdLst/>
          <a:ahLst/>
          <a:cxnLst/>
          <a:rect l="0" t="0" r="0" b="0"/>
          <a:pathLst>
            <a:path>
              <a:moveTo>
                <a:pt x="0" y="11513"/>
              </a:moveTo>
              <a:lnTo>
                <a:pt x="1462464" y="115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461EE-4486-0547-8C84-C13FA418A2E2}">
      <dsp:nvSpPr>
        <dsp:cNvPr id="0" name=""/>
        <dsp:cNvSpPr/>
      </dsp:nvSpPr>
      <dsp:spPr>
        <a:xfrm>
          <a:off x="673238" y="3610612"/>
          <a:ext cx="1559718" cy="1559718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9983F-6577-FA43-B94C-C1C80C16893F}">
      <dsp:nvSpPr>
        <dsp:cNvPr id="0" name=""/>
        <dsp:cNvSpPr/>
      </dsp:nvSpPr>
      <dsp:spPr>
        <a:xfrm>
          <a:off x="3531952" y="20039"/>
          <a:ext cx="2147554" cy="14721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 Regression </a:t>
          </a:r>
        </a:p>
      </dsp:txBody>
      <dsp:txXfrm>
        <a:off x="3846454" y="235635"/>
        <a:ext cx="1518550" cy="1040992"/>
      </dsp:txXfrm>
    </dsp:sp>
    <dsp:sp modelId="{592C594F-3F4B-C447-AF91-1A81310E50A3}">
      <dsp:nvSpPr>
        <dsp:cNvPr id="0" name=""/>
        <dsp:cNvSpPr/>
      </dsp:nvSpPr>
      <dsp:spPr>
        <a:xfrm>
          <a:off x="4258435" y="20039"/>
          <a:ext cx="3221332" cy="1472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500" kern="1200"/>
        </a:p>
      </dsp:txBody>
      <dsp:txXfrm>
        <a:off x="4258435" y="20039"/>
        <a:ext cx="3221332" cy="1472184"/>
      </dsp:txXfrm>
    </dsp:sp>
    <dsp:sp modelId="{611FF2CE-35A6-C64A-AD7F-FDBA06B7A8DD}">
      <dsp:nvSpPr>
        <dsp:cNvPr id="0" name=""/>
        <dsp:cNvSpPr/>
      </dsp:nvSpPr>
      <dsp:spPr>
        <a:xfrm>
          <a:off x="7383124" y="483211"/>
          <a:ext cx="2279525" cy="11996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Random Forest</a:t>
          </a:r>
        </a:p>
      </dsp:txBody>
      <dsp:txXfrm>
        <a:off x="7716953" y="658895"/>
        <a:ext cx="1611867" cy="848274"/>
      </dsp:txXfrm>
    </dsp:sp>
    <dsp:sp modelId="{06115370-6B7A-EB4A-9FC6-C56EBBD58FE3}">
      <dsp:nvSpPr>
        <dsp:cNvPr id="0" name=""/>
        <dsp:cNvSpPr/>
      </dsp:nvSpPr>
      <dsp:spPr>
        <a:xfrm>
          <a:off x="8826745" y="2591772"/>
          <a:ext cx="2281874" cy="13311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Decision Tree</a:t>
          </a:r>
        </a:p>
      </dsp:txBody>
      <dsp:txXfrm>
        <a:off x="9160918" y="2786718"/>
        <a:ext cx="1613528" cy="941281"/>
      </dsp:txXfrm>
    </dsp:sp>
    <dsp:sp modelId="{E19667B7-F0E7-A248-8AEE-3E2257E9720A}">
      <dsp:nvSpPr>
        <dsp:cNvPr id="0" name=""/>
        <dsp:cNvSpPr/>
      </dsp:nvSpPr>
      <dsp:spPr>
        <a:xfrm>
          <a:off x="7243621" y="4848920"/>
          <a:ext cx="2504087" cy="11555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Ridge Regression</a:t>
          </a:r>
        </a:p>
      </dsp:txBody>
      <dsp:txXfrm>
        <a:off x="7610336" y="5018142"/>
        <a:ext cx="1770657" cy="817073"/>
      </dsp:txXfrm>
    </dsp:sp>
    <dsp:sp modelId="{B964702E-0A51-5C41-BD9C-3E69628B9E41}">
      <dsp:nvSpPr>
        <dsp:cNvPr id="0" name=""/>
        <dsp:cNvSpPr/>
      </dsp:nvSpPr>
      <dsp:spPr>
        <a:xfrm>
          <a:off x="3436908" y="5373834"/>
          <a:ext cx="2291598" cy="1250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itchFamily="2" charset="2"/>
            <a:buNone/>
          </a:pPr>
          <a:r>
            <a:rPr lang="en-US" sz="2000" kern="1200" dirty="0"/>
            <a:t>Lasso Linear Regression</a:t>
          </a:r>
        </a:p>
      </dsp:txBody>
      <dsp:txXfrm>
        <a:off x="3772505" y="5556944"/>
        <a:ext cx="1620404" cy="884134"/>
      </dsp:txXfrm>
    </dsp:sp>
    <dsp:sp modelId="{7314FDE1-8EEC-1543-90B8-6F8A318A133B}">
      <dsp:nvSpPr>
        <dsp:cNvPr id="0" name=""/>
        <dsp:cNvSpPr/>
      </dsp:nvSpPr>
      <dsp:spPr>
        <a:xfrm>
          <a:off x="1932400" y="2599451"/>
          <a:ext cx="2263944" cy="16984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Best Prediction?</a:t>
          </a:r>
        </a:p>
      </dsp:txBody>
      <dsp:txXfrm>
        <a:off x="2263947" y="2848176"/>
        <a:ext cx="1600850" cy="12009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E3787-D0BD-F241-B97B-358FC1E255FC}">
      <dsp:nvSpPr>
        <dsp:cNvPr id="0" name=""/>
        <dsp:cNvSpPr/>
      </dsp:nvSpPr>
      <dsp:spPr>
        <a:xfrm>
          <a:off x="5903158" y="788754"/>
          <a:ext cx="366032" cy="1815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172"/>
              </a:lnTo>
              <a:lnTo>
                <a:pt x="366032" y="181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AFD1F-630F-A34A-9F5C-24D0170DAD12}">
      <dsp:nvSpPr>
        <dsp:cNvPr id="0" name=""/>
        <dsp:cNvSpPr/>
      </dsp:nvSpPr>
      <dsp:spPr>
        <a:xfrm>
          <a:off x="5497691" y="788754"/>
          <a:ext cx="405467" cy="1815172"/>
        </a:xfrm>
        <a:custGeom>
          <a:avLst/>
          <a:gdLst/>
          <a:ahLst/>
          <a:cxnLst/>
          <a:rect l="0" t="0" r="0" b="0"/>
          <a:pathLst>
            <a:path>
              <a:moveTo>
                <a:pt x="405467" y="0"/>
              </a:moveTo>
              <a:lnTo>
                <a:pt x="405467" y="1815172"/>
              </a:lnTo>
              <a:lnTo>
                <a:pt x="0" y="1815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97C6B-ABFB-744D-AF58-5E3E3F9A1E16}">
      <dsp:nvSpPr>
        <dsp:cNvPr id="0" name=""/>
        <dsp:cNvSpPr/>
      </dsp:nvSpPr>
      <dsp:spPr>
        <a:xfrm>
          <a:off x="5903158" y="788754"/>
          <a:ext cx="762696" cy="525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30"/>
              </a:lnTo>
              <a:lnTo>
                <a:pt x="762696" y="5256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2B7AE-8394-3A4D-9984-A041F4630433}">
      <dsp:nvSpPr>
        <dsp:cNvPr id="0" name=""/>
        <dsp:cNvSpPr/>
      </dsp:nvSpPr>
      <dsp:spPr>
        <a:xfrm>
          <a:off x="5228363" y="788754"/>
          <a:ext cx="674794" cy="525624"/>
        </a:xfrm>
        <a:custGeom>
          <a:avLst/>
          <a:gdLst/>
          <a:ahLst/>
          <a:cxnLst/>
          <a:rect l="0" t="0" r="0" b="0"/>
          <a:pathLst>
            <a:path>
              <a:moveTo>
                <a:pt x="674794" y="0"/>
              </a:moveTo>
              <a:lnTo>
                <a:pt x="674794" y="525624"/>
              </a:lnTo>
              <a:lnTo>
                <a:pt x="0" y="5256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2E3FF-3944-8640-9594-5CCDDE9AFFE7}">
      <dsp:nvSpPr>
        <dsp:cNvPr id="0" name=""/>
        <dsp:cNvSpPr/>
      </dsp:nvSpPr>
      <dsp:spPr>
        <a:xfrm>
          <a:off x="5903158" y="788754"/>
          <a:ext cx="5712354" cy="4151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1924"/>
              </a:lnTo>
              <a:lnTo>
                <a:pt x="5712354" y="4031924"/>
              </a:lnTo>
              <a:lnTo>
                <a:pt x="5712354" y="41516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DCC3B-A002-C94B-9C43-8E331F5FB872}">
      <dsp:nvSpPr>
        <dsp:cNvPr id="0" name=""/>
        <dsp:cNvSpPr/>
      </dsp:nvSpPr>
      <dsp:spPr>
        <a:xfrm>
          <a:off x="5903158" y="788754"/>
          <a:ext cx="4332476" cy="4151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1924"/>
              </a:lnTo>
              <a:lnTo>
                <a:pt x="4332476" y="4031924"/>
              </a:lnTo>
              <a:lnTo>
                <a:pt x="4332476" y="41516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AEC91-A5F1-444F-8893-6558683F1678}">
      <dsp:nvSpPr>
        <dsp:cNvPr id="0" name=""/>
        <dsp:cNvSpPr/>
      </dsp:nvSpPr>
      <dsp:spPr>
        <a:xfrm>
          <a:off x="5903158" y="788754"/>
          <a:ext cx="2952597" cy="4151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1924"/>
              </a:lnTo>
              <a:lnTo>
                <a:pt x="2952597" y="4031924"/>
              </a:lnTo>
              <a:lnTo>
                <a:pt x="2952597" y="41516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5B58A-BC27-9D4E-A197-1EA040F6A954}">
      <dsp:nvSpPr>
        <dsp:cNvPr id="0" name=""/>
        <dsp:cNvSpPr/>
      </dsp:nvSpPr>
      <dsp:spPr>
        <a:xfrm>
          <a:off x="5903158" y="788754"/>
          <a:ext cx="1572719" cy="4151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1924"/>
              </a:lnTo>
              <a:lnTo>
                <a:pt x="1572719" y="4031924"/>
              </a:lnTo>
              <a:lnTo>
                <a:pt x="1572719" y="41516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DC219-3FF7-224E-B10E-D526A4FCD70B}">
      <dsp:nvSpPr>
        <dsp:cNvPr id="0" name=""/>
        <dsp:cNvSpPr/>
      </dsp:nvSpPr>
      <dsp:spPr>
        <a:xfrm>
          <a:off x="5903158" y="788754"/>
          <a:ext cx="192840" cy="4151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1924"/>
              </a:lnTo>
              <a:lnTo>
                <a:pt x="192840" y="4031924"/>
              </a:lnTo>
              <a:lnTo>
                <a:pt x="192840" y="41516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80555B-50EC-5A44-8F71-05B3ACE41903}">
      <dsp:nvSpPr>
        <dsp:cNvPr id="0" name=""/>
        <dsp:cNvSpPr/>
      </dsp:nvSpPr>
      <dsp:spPr>
        <a:xfrm>
          <a:off x="4716121" y="788754"/>
          <a:ext cx="1187037" cy="4151665"/>
        </a:xfrm>
        <a:custGeom>
          <a:avLst/>
          <a:gdLst/>
          <a:ahLst/>
          <a:cxnLst/>
          <a:rect l="0" t="0" r="0" b="0"/>
          <a:pathLst>
            <a:path>
              <a:moveTo>
                <a:pt x="1187037" y="0"/>
              </a:moveTo>
              <a:lnTo>
                <a:pt x="1187037" y="4031924"/>
              </a:lnTo>
              <a:lnTo>
                <a:pt x="0" y="4031924"/>
              </a:lnTo>
              <a:lnTo>
                <a:pt x="0" y="41516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5A6501-987B-C548-9CD0-72D7538949C2}">
      <dsp:nvSpPr>
        <dsp:cNvPr id="0" name=""/>
        <dsp:cNvSpPr/>
      </dsp:nvSpPr>
      <dsp:spPr>
        <a:xfrm>
          <a:off x="3336242" y="788754"/>
          <a:ext cx="2566916" cy="4151665"/>
        </a:xfrm>
        <a:custGeom>
          <a:avLst/>
          <a:gdLst/>
          <a:ahLst/>
          <a:cxnLst/>
          <a:rect l="0" t="0" r="0" b="0"/>
          <a:pathLst>
            <a:path>
              <a:moveTo>
                <a:pt x="2566916" y="0"/>
              </a:moveTo>
              <a:lnTo>
                <a:pt x="2566916" y="4031924"/>
              </a:lnTo>
              <a:lnTo>
                <a:pt x="0" y="4031924"/>
              </a:lnTo>
              <a:lnTo>
                <a:pt x="0" y="41516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A62A9-5113-064A-87E8-D4A9015F6502}">
      <dsp:nvSpPr>
        <dsp:cNvPr id="0" name=""/>
        <dsp:cNvSpPr/>
      </dsp:nvSpPr>
      <dsp:spPr>
        <a:xfrm>
          <a:off x="1956364" y="788754"/>
          <a:ext cx="3946794" cy="4151665"/>
        </a:xfrm>
        <a:custGeom>
          <a:avLst/>
          <a:gdLst/>
          <a:ahLst/>
          <a:cxnLst/>
          <a:rect l="0" t="0" r="0" b="0"/>
          <a:pathLst>
            <a:path>
              <a:moveTo>
                <a:pt x="3946794" y="0"/>
              </a:moveTo>
              <a:lnTo>
                <a:pt x="3946794" y="4031924"/>
              </a:lnTo>
              <a:lnTo>
                <a:pt x="0" y="4031924"/>
              </a:lnTo>
              <a:lnTo>
                <a:pt x="0" y="41516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1368C-9D8E-FF4C-9679-CBB7040132A0}">
      <dsp:nvSpPr>
        <dsp:cNvPr id="0" name=""/>
        <dsp:cNvSpPr/>
      </dsp:nvSpPr>
      <dsp:spPr>
        <a:xfrm>
          <a:off x="576485" y="788754"/>
          <a:ext cx="5326672" cy="4151665"/>
        </a:xfrm>
        <a:custGeom>
          <a:avLst/>
          <a:gdLst/>
          <a:ahLst/>
          <a:cxnLst/>
          <a:rect l="0" t="0" r="0" b="0"/>
          <a:pathLst>
            <a:path>
              <a:moveTo>
                <a:pt x="5326672" y="0"/>
              </a:moveTo>
              <a:lnTo>
                <a:pt x="5326672" y="4031924"/>
              </a:lnTo>
              <a:lnTo>
                <a:pt x="0" y="4031924"/>
              </a:lnTo>
              <a:lnTo>
                <a:pt x="0" y="41516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72C5B-0AF8-5D43-AFBE-5485F40B3478}">
      <dsp:nvSpPr>
        <dsp:cNvPr id="0" name=""/>
        <dsp:cNvSpPr/>
      </dsp:nvSpPr>
      <dsp:spPr>
        <a:xfrm>
          <a:off x="4176793" y="0"/>
          <a:ext cx="3452729" cy="788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 (Ford)</a:t>
          </a:r>
        </a:p>
      </dsp:txBody>
      <dsp:txXfrm>
        <a:off x="4176793" y="0"/>
        <a:ext cx="3452729" cy="788754"/>
      </dsp:txXfrm>
    </dsp:sp>
    <dsp:sp modelId="{945AD9F0-2A8E-494E-8A2A-A814BBC77F40}">
      <dsp:nvSpPr>
        <dsp:cNvPr id="0" name=""/>
        <dsp:cNvSpPr/>
      </dsp:nvSpPr>
      <dsp:spPr>
        <a:xfrm>
          <a:off x="6287" y="4940420"/>
          <a:ext cx="1140395" cy="570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</a:t>
          </a:r>
        </a:p>
      </dsp:txBody>
      <dsp:txXfrm>
        <a:off x="6287" y="4940420"/>
        <a:ext cx="1140395" cy="570197"/>
      </dsp:txXfrm>
    </dsp:sp>
    <dsp:sp modelId="{5B17948B-EFED-BE46-AD79-3BF494204F09}">
      <dsp:nvSpPr>
        <dsp:cNvPr id="0" name=""/>
        <dsp:cNvSpPr/>
      </dsp:nvSpPr>
      <dsp:spPr>
        <a:xfrm>
          <a:off x="1386166" y="4940420"/>
          <a:ext cx="1140395" cy="570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Year</a:t>
          </a:r>
        </a:p>
      </dsp:txBody>
      <dsp:txXfrm>
        <a:off x="1386166" y="4940420"/>
        <a:ext cx="1140395" cy="570197"/>
      </dsp:txXfrm>
    </dsp:sp>
    <dsp:sp modelId="{6A0BD394-1DA5-6346-B954-6F795AF06D8F}">
      <dsp:nvSpPr>
        <dsp:cNvPr id="0" name=""/>
        <dsp:cNvSpPr/>
      </dsp:nvSpPr>
      <dsp:spPr>
        <a:xfrm>
          <a:off x="2766044" y="4940420"/>
          <a:ext cx="1140395" cy="570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Tax</a:t>
          </a:r>
        </a:p>
      </dsp:txBody>
      <dsp:txXfrm>
        <a:off x="2766044" y="4940420"/>
        <a:ext cx="1140395" cy="570197"/>
      </dsp:txXfrm>
    </dsp:sp>
    <dsp:sp modelId="{2C54E4C2-83BD-6547-92B2-30B72F53B6EC}">
      <dsp:nvSpPr>
        <dsp:cNvPr id="0" name=""/>
        <dsp:cNvSpPr/>
      </dsp:nvSpPr>
      <dsp:spPr>
        <a:xfrm>
          <a:off x="4145923" y="4940420"/>
          <a:ext cx="1140395" cy="570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Engine Size</a:t>
          </a:r>
        </a:p>
      </dsp:txBody>
      <dsp:txXfrm>
        <a:off x="4145923" y="4940420"/>
        <a:ext cx="1140395" cy="570197"/>
      </dsp:txXfrm>
    </dsp:sp>
    <dsp:sp modelId="{C763F2BB-00CA-3B47-8D3B-85A3CE6ADBDC}">
      <dsp:nvSpPr>
        <dsp:cNvPr id="0" name=""/>
        <dsp:cNvSpPr/>
      </dsp:nvSpPr>
      <dsp:spPr>
        <a:xfrm>
          <a:off x="5525801" y="4940420"/>
          <a:ext cx="1140395" cy="570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Mpg</a:t>
          </a:r>
        </a:p>
      </dsp:txBody>
      <dsp:txXfrm>
        <a:off x="5525801" y="4940420"/>
        <a:ext cx="1140395" cy="570197"/>
      </dsp:txXfrm>
    </dsp:sp>
    <dsp:sp modelId="{7E87F155-E0DC-814E-B341-30C4F3E193EC}">
      <dsp:nvSpPr>
        <dsp:cNvPr id="0" name=""/>
        <dsp:cNvSpPr/>
      </dsp:nvSpPr>
      <dsp:spPr>
        <a:xfrm>
          <a:off x="6905680" y="4940420"/>
          <a:ext cx="1140395" cy="570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Mileage</a:t>
          </a:r>
        </a:p>
      </dsp:txBody>
      <dsp:txXfrm>
        <a:off x="6905680" y="4940420"/>
        <a:ext cx="1140395" cy="570197"/>
      </dsp:txXfrm>
    </dsp:sp>
    <dsp:sp modelId="{B4DE372D-4072-3D49-93C1-9B753B0B997B}">
      <dsp:nvSpPr>
        <dsp:cNvPr id="0" name=""/>
        <dsp:cNvSpPr/>
      </dsp:nvSpPr>
      <dsp:spPr>
        <a:xfrm>
          <a:off x="8285558" y="4940420"/>
          <a:ext cx="1140395" cy="570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Price</a:t>
          </a:r>
        </a:p>
      </dsp:txBody>
      <dsp:txXfrm>
        <a:off x="8285558" y="4940420"/>
        <a:ext cx="1140395" cy="570197"/>
      </dsp:txXfrm>
    </dsp:sp>
    <dsp:sp modelId="{BCFBE16E-3359-D147-9A62-6AE96457B459}">
      <dsp:nvSpPr>
        <dsp:cNvPr id="0" name=""/>
        <dsp:cNvSpPr/>
      </dsp:nvSpPr>
      <dsp:spPr>
        <a:xfrm>
          <a:off x="9665437" y="4940420"/>
          <a:ext cx="1140395" cy="570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Transmission</a:t>
          </a:r>
        </a:p>
      </dsp:txBody>
      <dsp:txXfrm>
        <a:off x="9665437" y="4940420"/>
        <a:ext cx="1140395" cy="570197"/>
      </dsp:txXfrm>
    </dsp:sp>
    <dsp:sp modelId="{2730F99E-FD65-3840-B704-9C3A8C33C589}">
      <dsp:nvSpPr>
        <dsp:cNvPr id="0" name=""/>
        <dsp:cNvSpPr/>
      </dsp:nvSpPr>
      <dsp:spPr>
        <a:xfrm>
          <a:off x="11045315" y="4940420"/>
          <a:ext cx="1140395" cy="570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Fuel Type</a:t>
          </a:r>
        </a:p>
      </dsp:txBody>
      <dsp:txXfrm>
        <a:off x="11045315" y="4940420"/>
        <a:ext cx="1140395" cy="570197"/>
      </dsp:txXfrm>
    </dsp:sp>
    <dsp:sp modelId="{CD081EFD-AED5-454B-9F2B-8D40696DAE46}">
      <dsp:nvSpPr>
        <dsp:cNvPr id="0" name=""/>
        <dsp:cNvSpPr/>
      </dsp:nvSpPr>
      <dsp:spPr>
        <a:xfrm>
          <a:off x="3808685" y="1029280"/>
          <a:ext cx="1419678" cy="570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17965 Entry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3200" kern="1200" dirty="0"/>
        </a:p>
      </dsp:txBody>
      <dsp:txXfrm>
        <a:off x="3808685" y="1029280"/>
        <a:ext cx="1419678" cy="570197"/>
      </dsp:txXfrm>
    </dsp:sp>
    <dsp:sp modelId="{0BD9FB3C-1FC6-0C45-8B4D-C8F5DCAFCFD7}">
      <dsp:nvSpPr>
        <dsp:cNvPr id="0" name=""/>
        <dsp:cNvSpPr/>
      </dsp:nvSpPr>
      <dsp:spPr>
        <a:xfrm>
          <a:off x="6665855" y="1029286"/>
          <a:ext cx="1419678" cy="570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700" kern="1200" dirty="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9 Features</a:t>
          </a:r>
        </a:p>
      </dsp:txBody>
      <dsp:txXfrm>
        <a:off x="6665855" y="1029286"/>
        <a:ext cx="1419678" cy="570197"/>
      </dsp:txXfrm>
    </dsp:sp>
    <dsp:sp modelId="{CAF7EBE4-9496-C440-8CB3-01E47769BDDD}">
      <dsp:nvSpPr>
        <dsp:cNvPr id="0" name=""/>
        <dsp:cNvSpPr/>
      </dsp:nvSpPr>
      <dsp:spPr>
        <a:xfrm>
          <a:off x="3265766" y="1967552"/>
          <a:ext cx="2231924" cy="1272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3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Categorical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Object Type</a:t>
          </a:r>
        </a:p>
      </dsp:txBody>
      <dsp:txXfrm>
        <a:off x="3265766" y="1967552"/>
        <a:ext cx="2231924" cy="1272749"/>
      </dsp:txXfrm>
    </dsp:sp>
    <dsp:sp modelId="{8C1E6667-4EB7-B944-A720-5873211175DF}">
      <dsp:nvSpPr>
        <dsp:cNvPr id="0" name=""/>
        <dsp:cNvSpPr/>
      </dsp:nvSpPr>
      <dsp:spPr>
        <a:xfrm>
          <a:off x="6269191" y="1867539"/>
          <a:ext cx="2844043" cy="1472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6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Numerical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4 Integer Type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2 Float Type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4500" kern="1200" dirty="0"/>
        </a:p>
      </dsp:txBody>
      <dsp:txXfrm>
        <a:off x="6269191" y="1867539"/>
        <a:ext cx="2844043" cy="1472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3D97-F987-A045-B010-8AB3120DF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806DA-398B-7341-9329-CC513411C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68EB3-F9E5-F04C-B8C6-A04309A0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E6F39-CE44-1F49-B611-6908C4C0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53181-AD6A-864A-A868-79F36F6A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2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CEBA-A4B1-0543-A8F3-A73965DC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130F8-E2F0-6241-9E9B-6BE5D2AB6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D29A4-D39C-0546-A688-D08C74E0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1C2A0-DE0C-3342-BB13-0656F733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0BCD3-B2EB-FF4C-847C-0808E020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8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7241E-CCFE-444B-9AF3-AEA40913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DD65C-CE0E-3E4F-89E8-93D5BC7BB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83571-6CDB-E740-87C5-DAA0213A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45540-325E-D044-9B32-D3DF63BB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42368-48D7-EC4D-9635-63024219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0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98C5-B524-DB4F-9853-A53BDF64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A433-D681-9747-8803-B2876495A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C1EF-5051-484E-8D26-E495FE3C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2FC61-0AF3-5140-AB56-E43227DF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D3F64-B51E-224E-8D98-50593033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7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C8D5-675A-844F-8EDB-4474AEEC9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81DA3-2BC4-9D4D-82A2-85B922A97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B2D3F-0C4D-8C44-92D4-DC93B4F7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EA50A-943C-AF4B-A16E-56134918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D8A0B-7F77-6D43-978B-98A2C931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5259-5590-E448-8719-83E10699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0863F-E7B3-3842-81A0-3E9745E43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8E9C1-9A2F-EB4A-9D47-576CD066A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A7EFC-19F5-1542-B153-7FB11273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12B60-A517-CB4E-849E-15EFCC02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1FF08-EDE7-2049-8881-5D7737E3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3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DA29-6A7A-284E-9046-892562A1C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47794-761C-D743-8BE4-78D7DE9F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4AA27-81A3-5C47-A25F-274F268ED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B82A5-23E2-A84B-B5BB-317877A0C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CDAE7-F67D-1243-A831-6F9BA9B5A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7D040-286A-DB4B-8546-6A672439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1BCD9-FFFF-2C40-8188-89DC21E5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C2078-27B7-E548-A11A-36952C83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4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82F3-7DDC-CA4F-9C4B-2F851511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B850D-69EE-5A4C-A444-B9B6A8CE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9639D-9FF3-0E46-A24E-EFAB4251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BB785-24A6-C84C-AF24-DCBC8255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8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470A2-4C5B-CE47-9E51-9434241E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3B5EC-0CBF-174B-A7FB-B21163AC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7B1A7-532C-4A4B-B938-8FB63164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5A6C-6740-0843-B8B0-F7B92F2D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2AAE-B459-9143-98A5-ED3E0B429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AD702-7A02-8E4C-9A51-8FED88ECC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544D1-D54A-F74D-B1EB-285BB508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B67E9-4D3A-A742-8E08-1C6A746C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4F2D7-3693-EB4F-BB8F-5F0E79CF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6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5996-2820-FD4C-A89A-39A0745F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425D8-A4AF-CE47-BB71-38998C229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FC68D-D08E-6A46-B62B-9A8EA365D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6B2B5-C713-CD40-956F-F1A515A9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4AED-703A-694B-BA2E-B648BFC1E7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E09C9-8447-8841-8C4B-1B6578F6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DBD2C-2146-374C-B6C0-C49298AB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7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577BD-37F4-704C-B6BD-3C91D370A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660F-FCC0-FE4F-9A8F-23668722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D45B4-1F46-DD48-AC8D-66DEECC7B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74AED-703A-694B-BA2E-B648BFC1E71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974D6-88A6-6F46-AB15-ED68325A9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12944-63B3-224C-BC25-D1C56DB17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50924-868E-4C4E-A5AC-2D46E53D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6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F02BC49-4571-B94B-A059-ACA089B9AD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2739881"/>
              </p:ext>
            </p:extLst>
          </p:nvPr>
        </p:nvGraphicFramePr>
        <p:xfrm>
          <a:off x="157163" y="50864"/>
          <a:ext cx="11672887" cy="6807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52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49C6DB-CDF3-1747-BF83-5B544FAD9881}"/>
              </a:ext>
            </a:extLst>
          </p:cNvPr>
          <p:cNvSpPr txBox="1"/>
          <p:nvPr/>
        </p:nvSpPr>
        <p:spPr>
          <a:xfrm>
            <a:off x="357187" y="428625"/>
            <a:ext cx="1137285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Hypothesis Testing Result</a:t>
            </a:r>
            <a:endParaRPr lang="en-US" sz="3200" dirty="0"/>
          </a:p>
          <a:p>
            <a:r>
              <a:rPr lang="en-US" b="1" dirty="0"/>
              <a:t> </a:t>
            </a: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P-value=4.195386605160137e-174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The p-value in calculation is lower than 0.05. It appears that there is a difference between how much is the price of automatic vehicles versus how much non-automatic vehicles prices.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As a result, our hypothesis testing result is we are going to reject null hypothesis and accept the alternative one.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03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0C1763-2CDF-9449-B9B9-436C5F2583E5}"/>
              </a:ext>
            </a:extLst>
          </p:cNvPr>
          <p:cNvSpPr txBox="1"/>
          <p:nvPr/>
        </p:nvSpPr>
        <p:spPr>
          <a:xfrm>
            <a:off x="2414588" y="400050"/>
            <a:ext cx="80191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Preprocessing and Training Data Development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DF0D4-9D9C-AF43-9040-E51ED78AC4BA}"/>
              </a:ext>
            </a:extLst>
          </p:cNvPr>
          <p:cNvSpPr txBox="1"/>
          <p:nvPr/>
        </p:nvSpPr>
        <p:spPr>
          <a:xfrm>
            <a:off x="971549" y="1371600"/>
            <a:ext cx="108299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b="1" dirty="0"/>
              <a:t>Scaling the Data = Standard Scaler </a:t>
            </a:r>
          </a:p>
          <a:p>
            <a:r>
              <a:rPr lang="en-US" sz="2400" b="1" dirty="0"/>
              <a:t>		    s_scaler = StandardScaler()</a:t>
            </a:r>
          </a:p>
          <a:p>
            <a:r>
              <a:rPr lang="en-US" sz="2400" b="1" dirty="0"/>
              <a:t>                                       X_train = s_scaler.fit_transform(X_train)</a:t>
            </a:r>
          </a:p>
          <a:p>
            <a:r>
              <a:rPr lang="en-US" sz="2400" b="1" dirty="0"/>
              <a:t>                                       X_test = s_scaler.transform(X_test)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b="1" dirty="0"/>
              <a:t>Creating Training and Test Sets  </a:t>
            </a:r>
          </a:p>
          <a:p>
            <a:r>
              <a:rPr lang="en-US" sz="2400" b="1" dirty="0"/>
              <a:t>			X = Features w/out target variable</a:t>
            </a:r>
          </a:p>
          <a:p>
            <a:r>
              <a:rPr lang="en-US" sz="2400" b="1" dirty="0"/>
              <a:t>                                        y = Target Variable (price)</a:t>
            </a:r>
          </a:p>
          <a:p>
            <a:r>
              <a:rPr lang="en-US" sz="2400" b="1" dirty="0"/>
              <a:t>                                        test-size = 0.25 </a:t>
            </a:r>
          </a:p>
          <a:p>
            <a:r>
              <a:rPr lang="en-US" sz="2400" b="1" dirty="0"/>
              <a:t>			train-size = 0.75</a:t>
            </a:r>
          </a:p>
          <a:p>
            <a:r>
              <a:rPr lang="en-US" sz="2400" b="1" dirty="0"/>
              <a:t>			random_state = random</a:t>
            </a:r>
          </a:p>
        </p:txBody>
      </p:sp>
    </p:spTree>
    <p:extLst>
      <p:ext uri="{BB962C8B-B14F-4D97-AF65-F5344CB8AC3E}">
        <p14:creationId xmlns:p14="http://schemas.microsoft.com/office/powerpoint/2010/main" val="3724101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F6B4C4-7298-054C-AE4C-A26F4A35B43E}"/>
              </a:ext>
            </a:extLst>
          </p:cNvPr>
          <p:cNvSpPr txBox="1"/>
          <p:nvPr/>
        </p:nvSpPr>
        <p:spPr>
          <a:xfrm>
            <a:off x="4629150" y="62865"/>
            <a:ext cx="2314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Modeling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2FCFA-E5E3-9541-AF0C-EA3F30222175}"/>
              </a:ext>
            </a:extLst>
          </p:cNvPr>
          <p:cNvSpPr txBox="1"/>
          <p:nvPr/>
        </p:nvSpPr>
        <p:spPr>
          <a:xfrm>
            <a:off x="842963" y="753189"/>
            <a:ext cx="1038162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900" b="1" dirty="0"/>
              <a:t>Continuous Dependent Variable =&gt;  Regression Analysis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9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900" b="1" dirty="0"/>
              <a:t>Algorithms: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1900" b="1" dirty="0"/>
              <a:t>Decision Tree Regressor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900" b="1" dirty="0"/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1900" b="1" dirty="0"/>
              <a:t>Ridge Regressor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900" b="1" dirty="0"/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1900" b="1" dirty="0"/>
              <a:t>Linear Regression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900" b="1" dirty="0"/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1900" b="1" dirty="0"/>
              <a:t>Random Forest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900" b="1" dirty="0"/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1900" b="1" dirty="0"/>
              <a:t>Lasso Linear Regression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9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900" b="1" dirty="0"/>
              <a:t>Output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900" b="1" dirty="0"/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1900" b="1" dirty="0"/>
              <a:t>R-Square</a:t>
            </a:r>
          </a:p>
          <a:p>
            <a:pPr marL="1200150" lvl="2" indent="-285750">
              <a:buFont typeface="Wingdings" pitchFamily="2" charset="2"/>
              <a:buChar char="Ø"/>
            </a:pPr>
            <a:endParaRPr lang="en-US" sz="1900" b="1" dirty="0"/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1900" b="1" dirty="0"/>
              <a:t>Root Squared Mean Error</a:t>
            </a:r>
          </a:p>
          <a:p>
            <a:pPr marL="1200150" lvl="2" indent="-285750">
              <a:buFont typeface="Wingdings" pitchFamily="2" charset="2"/>
              <a:buChar char="Ø"/>
            </a:pPr>
            <a:endParaRPr lang="en-US" sz="1900" b="1" dirty="0"/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1900" b="1" dirty="0"/>
              <a:t>Average 5-Fold CV Score</a:t>
            </a:r>
            <a:r>
              <a:rPr lang="en-US" sz="1900" b="1" dirty="0">
                <a:effectLst/>
              </a:rPr>
              <a:t> 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1579637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32EE57E-6BA5-094D-974F-96BE974C1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590362"/>
              </p:ext>
            </p:extLst>
          </p:nvPr>
        </p:nvGraphicFramePr>
        <p:xfrm>
          <a:off x="596351" y="1113182"/>
          <a:ext cx="11029948" cy="54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575">
                  <a:extLst>
                    <a:ext uri="{9D8B030D-6E8A-4147-A177-3AD203B41FA5}">
                      <a16:colId xmlns:a16="http://schemas.microsoft.com/office/drawing/2014/main" val="2257932714"/>
                    </a:ext>
                  </a:extLst>
                </a:gridCol>
                <a:gridCol w="1858981">
                  <a:extLst>
                    <a:ext uri="{9D8B030D-6E8A-4147-A177-3AD203B41FA5}">
                      <a16:colId xmlns:a16="http://schemas.microsoft.com/office/drawing/2014/main" val="551912241"/>
                    </a:ext>
                  </a:extLst>
                </a:gridCol>
                <a:gridCol w="2037993">
                  <a:extLst>
                    <a:ext uri="{9D8B030D-6E8A-4147-A177-3AD203B41FA5}">
                      <a16:colId xmlns:a16="http://schemas.microsoft.com/office/drawing/2014/main" val="3145263978"/>
                    </a:ext>
                  </a:extLst>
                </a:gridCol>
                <a:gridCol w="2148155">
                  <a:extLst>
                    <a:ext uri="{9D8B030D-6E8A-4147-A177-3AD203B41FA5}">
                      <a16:colId xmlns:a16="http://schemas.microsoft.com/office/drawing/2014/main" val="2456057900"/>
                    </a:ext>
                  </a:extLst>
                </a:gridCol>
                <a:gridCol w="1562919">
                  <a:extLst>
                    <a:ext uri="{9D8B030D-6E8A-4147-A177-3AD203B41FA5}">
                      <a16:colId xmlns:a16="http://schemas.microsoft.com/office/drawing/2014/main" val="306104702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800450952"/>
                    </a:ext>
                  </a:extLst>
                </a:gridCol>
              </a:tblGrid>
              <a:tr h="135048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  <a:p>
                      <a:pPr algn="ctr"/>
                      <a:r>
                        <a:rPr lang="en-US" sz="2400" b="0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Ridge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sz="2000" dirty="0"/>
                        <a:t>Lasso Linear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792229"/>
                  </a:ext>
                </a:extLst>
              </a:tr>
              <a:tr h="135048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R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0.8957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0.9224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0.8099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0.8526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0.8526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92679"/>
                  </a:ext>
                </a:extLst>
              </a:tr>
              <a:tr h="135048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1513.5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1240.6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2043.5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1799.23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1799.2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082048"/>
                  </a:ext>
                </a:extLst>
              </a:tr>
              <a:tr h="1350480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  <a:p>
                      <a:pPr algn="ctr"/>
                      <a:r>
                        <a:rPr lang="en-US" sz="2400" dirty="0"/>
                        <a:t>Cross-Validation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0.8789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0.9224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0.7887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0.8264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0.8263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9161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C970CE-2A08-1B41-9277-CBFC53D278D6}"/>
              </a:ext>
            </a:extLst>
          </p:cNvPr>
          <p:cNvSpPr txBox="1"/>
          <p:nvPr/>
        </p:nvSpPr>
        <p:spPr>
          <a:xfrm>
            <a:off x="4253948" y="50508"/>
            <a:ext cx="3286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888838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B9F2F-7505-214B-84EA-9AA336A39D83}"/>
              </a:ext>
            </a:extLst>
          </p:cNvPr>
          <p:cNvSpPr txBox="1"/>
          <p:nvPr/>
        </p:nvSpPr>
        <p:spPr>
          <a:xfrm>
            <a:off x="2236836" y="662609"/>
            <a:ext cx="7718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LIMITATIONS, FUTURE IMPROVEMENTS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597E7-A8B5-554C-AF43-AB8D45A24620}"/>
              </a:ext>
            </a:extLst>
          </p:cNvPr>
          <p:cNvSpPr txBox="1"/>
          <p:nvPr/>
        </p:nvSpPr>
        <p:spPr>
          <a:xfrm>
            <a:off x="1364973" y="1763408"/>
            <a:ext cx="927652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This project used a data with comprised of 100.000 samples from different manufacturers of the vehicles.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We only focus on to brand of Ford vehicles and only for England as a country.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This project tried to reflect the nature of the used car features and how they can affect the price of it.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These predictions may also be occurred in different countries with different models and different features than we have in this data set.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0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A1B2BFF-E82A-1C4A-BF5D-A3F58E269E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9296954"/>
              </p:ext>
            </p:extLst>
          </p:nvPr>
        </p:nvGraphicFramePr>
        <p:xfrm>
          <a:off x="1" y="0"/>
          <a:ext cx="12192000" cy="674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628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A9020D8-49A5-0B4A-A769-778F1054DE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013503"/>
              </p:ext>
            </p:extLst>
          </p:nvPr>
        </p:nvGraphicFramePr>
        <p:xfrm>
          <a:off x="0" y="242888"/>
          <a:ext cx="12191999" cy="6900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290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08DF3B-545A-8440-A5FB-19C741190C1A}"/>
              </a:ext>
            </a:extLst>
          </p:cNvPr>
          <p:cNvSpPr txBox="1"/>
          <p:nvPr/>
        </p:nvSpPr>
        <p:spPr>
          <a:xfrm>
            <a:off x="328613" y="242889"/>
            <a:ext cx="116014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EXPLORATORY ANALYSIS OF DATA (EDA)</a:t>
            </a:r>
          </a:p>
          <a:p>
            <a:endParaRPr lang="en-US" dirty="0"/>
          </a:p>
          <a:p>
            <a:pPr algn="ctr"/>
            <a:r>
              <a:rPr lang="en-US" sz="2400" dirty="0"/>
              <a:t>Categorical Variables</a:t>
            </a:r>
          </a:p>
          <a:p>
            <a:endParaRPr lang="en-US" dirty="0"/>
          </a:p>
          <a:p>
            <a:r>
              <a:rPr lang="en-US" dirty="0"/>
              <a:t>            Transmission &amp; Price                                                     Fuel Type &amp; Price                                        Model &amp; Price</a:t>
            </a: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41F462A-2F4B-DA44-A0A4-58E0E7B0D0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954530"/>
            <a:ext cx="3600450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60A5BAF5-C82A-6143-AC1C-3F8CC74F0FD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50" y="1954530"/>
            <a:ext cx="3600450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DD117FB-5D22-5845-A0B2-A4707FC67C3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99" y="1954530"/>
            <a:ext cx="3992563" cy="226028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B49E17-E20E-4043-92DD-323A1CF7D8E2}"/>
              </a:ext>
            </a:extLst>
          </p:cNvPr>
          <p:cNvSpPr txBox="1"/>
          <p:nvPr/>
        </p:nvSpPr>
        <p:spPr>
          <a:xfrm>
            <a:off x="1071563" y="4331970"/>
            <a:ext cx="5429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Manual = 15517</a:t>
            </a:r>
          </a:p>
          <a:p>
            <a:endParaRPr lang="en-US" dirty="0"/>
          </a:p>
          <a:p>
            <a:r>
              <a:rPr lang="en-US" dirty="0"/>
              <a:t>Automatic = 1361</a:t>
            </a:r>
          </a:p>
          <a:p>
            <a:endParaRPr lang="en-US" dirty="0"/>
          </a:p>
          <a:p>
            <a:r>
              <a:rPr lang="en-US" dirty="0"/>
              <a:t>Semi-Auto = 1087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3FC84-8B9C-CB43-B685-8631AAF82C6D}"/>
              </a:ext>
            </a:extLst>
          </p:cNvPr>
          <p:cNvSpPr txBox="1"/>
          <p:nvPr/>
        </p:nvSpPr>
        <p:spPr>
          <a:xfrm>
            <a:off x="5500688" y="4457700"/>
            <a:ext cx="15472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Petrol = 12178</a:t>
            </a:r>
          </a:p>
          <a:p>
            <a:endParaRPr lang="en-US" dirty="0"/>
          </a:p>
          <a:p>
            <a:r>
              <a:rPr lang="en-US" dirty="0"/>
              <a:t>Hybrid = 22</a:t>
            </a:r>
          </a:p>
          <a:p>
            <a:endParaRPr lang="en-US" dirty="0"/>
          </a:p>
          <a:p>
            <a:r>
              <a:rPr lang="en-US" dirty="0"/>
              <a:t>Diesel =  5762</a:t>
            </a:r>
          </a:p>
          <a:p>
            <a:endParaRPr lang="en-US" dirty="0"/>
          </a:p>
          <a:p>
            <a:r>
              <a:rPr lang="en-US" dirty="0"/>
              <a:t>Other =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859285-9802-D748-9CF3-4A44E1EE0A94}"/>
              </a:ext>
            </a:extLst>
          </p:cNvPr>
          <p:cNvSpPr txBox="1"/>
          <p:nvPr/>
        </p:nvSpPr>
        <p:spPr>
          <a:xfrm>
            <a:off x="9342643" y="4331970"/>
            <a:ext cx="17777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Fiesta = 6557</a:t>
            </a:r>
          </a:p>
          <a:p>
            <a:endParaRPr lang="en-US" dirty="0"/>
          </a:p>
          <a:p>
            <a:r>
              <a:rPr lang="en-US" dirty="0"/>
              <a:t>Focus = 4588</a:t>
            </a:r>
          </a:p>
          <a:p>
            <a:endParaRPr lang="en-US" dirty="0"/>
          </a:p>
          <a:p>
            <a:r>
              <a:rPr lang="en-US" dirty="0"/>
              <a:t>Kuga = 2225</a:t>
            </a:r>
          </a:p>
          <a:p>
            <a:endParaRPr lang="en-US" dirty="0"/>
          </a:p>
          <a:p>
            <a:r>
              <a:rPr lang="en-US" dirty="0"/>
              <a:t>Eco-Sport = 1143</a:t>
            </a:r>
          </a:p>
          <a:p>
            <a:endParaRPr lang="en-US" dirty="0"/>
          </a:p>
          <a:p>
            <a:r>
              <a:rPr lang="en-US" dirty="0"/>
              <a:t>C-Max = 543</a:t>
            </a:r>
          </a:p>
        </p:txBody>
      </p:sp>
    </p:spTree>
    <p:extLst>
      <p:ext uri="{BB962C8B-B14F-4D97-AF65-F5344CB8AC3E}">
        <p14:creationId xmlns:p14="http://schemas.microsoft.com/office/powerpoint/2010/main" val="280284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8FE03-9932-6049-875B-1071374390FE}"/>
              </a:ext>
            </a:extLst>
          </p:cNvPr>
          <p:cNvSpPr txBox="1"/>
          <p:nvPr/>
        </p:nvSpPr>
        <p:spPr>
          <a:xfrm>
            <a:off x="3167553" y="157163"/>
            <a:ext cx="525105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EXPLORATORY ANALYSIS OF DATA (EDA)</a:t>
            </a:r>
          </a:p>
          <a:p>
            <a:endParaRPr lang="en-US" dirty="0"/>
          </a:p>
          <a:p>
            <a:pPr algn="ctr"/>
            <a:r>
              <a:rPr lang="en-US" sz="2000" b="1" dirty="0"/>
              <a:t>Numerical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F175B-FEF6-2344-8975-1F65CE14F6B7}"/>
              </a:ext>
            </a:extLst>
          </p:cNvPr>
          <p:cNvSpPr txBox="1"/>
          <p:nvPr/>
        </p:nvSpPr>
        <p:spPr>
          <a:xfrm>
            <a:off x="742951" y="1214438"/>
            <a:ext cx="2218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Heat Map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C46E079C-9D02-4542-8F91-13C3AB2962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1" y="1676103"/>
            <a:ext cx="5640070" cy="340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6274D8-91F2-FD42-9A3C-A82F1D2439BD}"/>
              </a:ext>
            </a:extLst>
          </p:cNvPr>
          <p:cNvSpPr txBox="1"/>
          <p:nvPr/>
        </p:nvSpPr>
        <p:spPr>
          <a:xfrm>
            <a:off x="6383021" y="1343025"/>
            <a:ext cx="564007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Positive correlation between year and price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Negative correlation between mileage and price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Negative correlation between mileage and year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Positive correlation between engine size and price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Negative correlation between engine size and mpg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Positive correlation between tax and price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5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506A954D-0B7E-5D47-ACD3-9B80E707BC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549400"/>
            <a:ext cx="5410200" cy="370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8D8AAD-C2AB-0A42-8672-B0A650E9E68D}"/>
              </a:ext>
            </a:extLst>
          </p:cNvPr>
          <p:cNvSpPr txBox="1"/>
          <p:nvPr/>
        </p:nvSpPr>
        <p:spPr>
          <a:xfrm>
            <a:off x="635000" y="5449570"/>
            <a:ext cx="5410200" cy="7366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Higher number of mileage on a vehicle has the most negative impact on the price..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F2EB929-60C0-384E-B499-DDB87D5D8A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1549400"/>
            <a:ext cx="5410200" cy="3708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E40E77-556B-7D4E-8851-7A4A3FCE4BD1}"/>
              </a:ext>
            </a:extLst>
          </p:cNvPr>
          <p:cNvSpPr txBox="1"/>
          <p:nvPr/>
        </p:nvSpPr>
        <p:spPr>
          <a:xfrm>
            <a:off x="6108700" y="5449570"/>
            <a:ext cx="5410200" cy="7366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As the engine size of the vehicle increases, the price tends to increase…</a:t>
            </a:r>
          </a:p>
        </p:txBody>
      </p:sp>
    </p:spTree>
    <p:extLst>
      <p:ext uri="{BB962C8B-B14F-4D97-AF65-F5344CB8AC3E}">
        <p14:creationId xmlns:p14="http://schemas.microsoft.com/office/powerpoint/2010/main" val="228580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B4B2498A-BDF9-FB43-9571-3BFEC5617E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8" y="1085850"/>
            <a:ext cx="5209222" cy="3900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2AA14D9-71F0-3946-B3CA-F6355D750C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18334"/>
            <a:ext cx="5029677" cy="38680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4B4542-EE4E-A440-A0C1-ED5969E160EA}"/>
              </a:ext>
            </a:extLst>
          </p:cNvPr>
          <p:cNvSpPr txBox="1"/>
          <p:nvPr/>
        </p:nvSpPr>
        <p:spPr>
          <a:xfrm>
            <a:off x="448628" y="5621338"/>
            <a:ext cx="5410200" cy="7366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new vehicles are much expensive than the older vehicles…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9AFDF-12D2-C543-AA96-79EC57705B61}"/>
              </a:ext>
            </a:extLst>
          </p:cNvPr>
          <p:cNvSpPr txBox="1"/>
          <p:nvPr/>
        </p:nvSpPr>
        <p:spPr>
          <a:xfrm>
            <a:off x="6096000" y="5584826"/>
            <a:ext cx="5410200" cy="7366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is a positive relationship between price and mpg and cheaper cars usually have higher mpg…</a:t>
            </a:r>
          </a:p>
        </p:txBody>
      </p:sp>
    </p:spTree>
    <p:extLst>
      <p:ext uri="{BB962C8B-B14F-4D97-AF65-F5344CB8AC3E}">
        <p14:creationId xmlns:p14="http://schemas.microsoft.com/office/powerpoint/2010/main" val="209932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968C96-9FEB-8146-8F7D-FC4F4CFCCDE7}"/>
              </a:ext>
            </a:extLst>
          </p:cNvPr>
          <p:cNvSpPr txBox="1"/>
          <p:nvPr/>
        </p:nvSpPr>
        <p:spPr>
          <a:xfrm>
            <a:off x="2157413" y="2286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Distribution of Numerical Variables</a:t>
            </a:r>
            <a:r>
              <a:rPr lang="en-US" sz="3200" dirty="0">
                <a:effectLst/>
              </a:rPr>
              <a:t> </a:t>
            </a:r>
            <a:endParaRPr lang="en-US" sz="3200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3180801-E5A7-CC4D-BAA4-3CC8F4BECE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2" y="1028413"/>
            <a:ext cx="4378959" cy="24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3D02D760-DFDC-C942-98CB-01F6489C2E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8" y="1109980"/>
            <a:ext cx="4517072" cy="2588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915C7AC-4151-704D-94F2-412D8B56BB3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1" y="3735827"/>
            <a:ext cx="4658360" cy="289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C5413ABA-CD1C-3F4F-A557-A835AD086A3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9" y="4126865"/>
            <a:ext cx="4517071" cy="2730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406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0263C5-C931-064A-BE13-D0D879AFA523}"/>
              </a:ext>
            </a:extLst>
          </p:cNvPr>
          <p:cNvSpPr txBox="1"/>
          <p:nvPr/>
        </p:nvSpPr>
        <p:spPr>
          <a:xfrm>
            <a:off x="3243263" y="314325"/>
            <a:ext cx="4288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3200" b="1" dirty="0"/>
              <a:t>INFERENTIAL STATISTICS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C079E-1340-0E45-8E22-6A4A00629714}"/>
              </a:ext>
            </a:extLst>
          </p:cNvPr>
          <p:cNvSpPr txBox="1"/>
          <p:nvPr/>
        </p:nvSpPr>
        <p:spPr>
          <a:xfrm>
            <a:off x="4102952" y="1071563"/>
            <a:ext cx="2568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Hypothesis Testing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8880D-4190-5B47-B6EE-443180809893}"/>
              </a:ext>
            </a:extLst>
          </p:cNvPr>
          <p:cNvSpPr txBox="1"/>
          <p:nvPr/>
        </p:nvSpPr>
        <p:spPr>
          <a:xfrm>
            <a:off x="414339" y="1843088"/>
            <a:ext cx="1084421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Null = There is no difference between the mean of prices of automatic and non-automatic vehicles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4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Alternative = There is difference between automatic and non-automatic vehicles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4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T-test = How significant the difference between two groups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4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The value of the test statistic and then its probability (the p-value)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4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If the p-value is equal or lower than the significance level 0.05, the null hypothesis is going to be rejected.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35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611</Words>
  <Application>Microsoft Macintosh PowerPoint</Application>
  <PresentationFormat>Widescreen</PresentationFormat>
  <Paragraphs>196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Eldivan</dc:creator>
  <cp:lastModifiedBy>Ibrahim Eldivan</cp:lastModifiedBy>
  <cp:revision>10</cp:revision>
  <dcterms:created xsi:type="dcterms:W3CDTF">2020-10-13T19:59:04Z</dcterms:created>
  <dcterms:modified xsi:type="dcterms:W3CDTF">2020-10-14T01:16:27Z</dcterms:modified>
</cp:coreProperties>
</file>