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7"/>
    <p:restoredTop sz="94574"/>
  </p:normalViewPr>
  <p:slideViewPr>
    <p:cSldViewPr snapToGrid="0" snapToObjects="1">
      <p:cViewPr varScale="1">
        <p:scale>
          <a:sx n="97" d="100"/>
          <a:sy n="97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3C356-564E-5B41-9D6F-23B9DDDBDFFF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0182AE-94DB-C444-9BF3-CDE53E6E93A4}">
      <dgm:prSet custT="1"/>
      <dgm:spPr/>
      <dgm:t>
        <a:bodyPr/>
        <a:lstStyle/>
        <a:p>
          <a:r>
            <a:rPr lang="en-US" sz="2000" dirty="0"/>
            <a:t>Twitter </a:t>
          </a:r>
        </a:p>
      </dgm:t>
    </dgm:pt>
    <dgm:pt modelId="{AE486F5F-1392-B24A-AE9D-2308A4C7DA51}" type="parTrans" cxnId="{C707E2A5-2CB2-DF41-99C6-A3E5497AD0A1}">
      <dgm:prSet/>
      <dgm:spPr/>
      <dgm:t>
        <a:bodyPr/>
        <a:lstStyle/>
        <a:p>
          <a:endParaRPr lang="en-US"/>
        </a:p>
      </dgm:t>
    </dgm:pt>
    <dgm:pt modelId="{F362F2B3-64ED-4147-9CF1-A7252EFD246A}" type="sibTrans" cxnId="{C707E2A5-2CB2-DF41-99C6-A3E5497AD0A1}">
      <dgm:prSet/>
      <dgm:spPr/>
      <dgm:t>
        <a:bodyPr/>
        <a:lstStyle/>
        <a:p>
          <a:endParaRPr lang="en-US"/>
        </a:p>
      </dgm:t>
    </dgm:pt>
    <dgm:pt modelId="{741DA87E-67D9-C743-BD9B-272333FF34AF}">
      <dgm:prSet/>
      <dgm:spPr/>
      <dgm:t>
        <a:bodyPr/>
        <a:lstStyle/>
        <a:p>
          <a:r>
            <a:rPr lang="en-US" dirty="0"/>
            <a:t>Sentiment Analysis</a:t>
          </a:r>
        </a:p>
      </dgm:t>
    </dgm:pt>
    <dgm:pt modelId="{1AB6BF72-1069-BC47-8588-EC198EC85648}" type="parTrans" cxnId="{1A0658A2-1711-E548-A11D-F7840BF31D60}">
      <dgm:prSet/>
      <dgm:spPr/>
      <dgm:t>
        <a:bodyPr/>
        <a:lstStyle/>
        <a:p>
          <a:endParaRPr lang="en-US"/>
        </a:p>
      </dgm:t>
    </dgm:pt>
    <dgm:pt modelId="{62863873-6AAA-7547-9602-07BFE866A7C5}" type="sibTrans" cxnId="{1A0658A2-1711-E548-A11D-F7840BF31D60}">
      <dgm:prSet/>
      <dgm:spPr/>
      <dgm:t>
        <a:bodyPr/>
        <a:lstStyle/>
        <a:p>
          <a:endParaRPr lang="en-US"/>
        </a:p>
      </dgm:t>
    </dgm:pt>
    <dgm:pt modelId="{FB5BED89-1F8E-9248-A2F8-435D1278C011}">
      <dgm:prSet/>
      <dgm:spPr/>
      <dgm:t>
        <a:bodyPr/>
        <a:lstStyle/>
        <a:p>
          <a:r>
            <a:rPr lang="en-US" dirty="0"/>
            <a:t>"Trump" &amp; "Biden"</a:t>
          </a:r>
        </a:p>
      </dgm:t>
    </dgm:pt>
    <dgm:pt modelId="{7BDA48FC-38A4-9D4C-96F4-799CFC817FBE}" type="parTrans" cxnId="{B30A2D42-7266-014D-A2E3-F576EB84C4C8}">
      <dgm:prSet/>
      <dgm:spPr/>
      <dgm:t>
        <a:bodyPr/>
        <a:lstStyle/>
        <a:p>
          <a:endParaRPr lang="en-US"/>
        </a:p>
      </dgm:t>
    </dgm:pt>
    <dgm:pt modelId="{363FA1C3-3D85-7940-AEB4-36961F830D0E}" type="sibTrans" cxnId="{B30A2D42-7266-014D-A2E3-F576EB84C4C8}">
      <dgm:prSet/>
      <dgm:spPr/>
      <dgm:t>
        <a:bodyPr/>
        <a:lstStyle/>
        <a:p>
          <a:endParaRPr lang="en-US"/>
        </a:p>
      </dgm:t>
    </dgm:pt>
    <dgm:pt modelId="{E8DB0F8B-BA77-B24E-936C-9004A7DF1943}">
      <dgm:prSet/>
      <dgm:spPr/>
      <dgm:t>
        <a:bodyPr/>
        <a:lstStyle/>
        <a:p>
          <a:r>
            <a:rPr lang="en-US" dirty="0"/>
            <a:t>Natural Language Processing</a:t>
          </a:r>
        </a:p>
      </dgm:t>
    </dgm:pt>
    <dgm:pt modelId="{3E178F24-576C-E84A-AE33-A2CB84F314F1}" type="parTrans" cxnId="{3991BC17-1CA0-B444-A2A7-5621E90AE56E}">
      <dgm:prSet/>
      <dgm:spPr/>
      <dgm:t>
        <a:bodyPr/>
        <a:lstStyle/>
        <a:p>
          <a:endParaRPr lang="en-US"/>
        </a:p>
      </dgm:t>
    </dgm:pt>
    <dgm:pt modelId="{991BE6D9-A91F-7F4E-B9BE-D08537B22B42}" type="sibTrans" cxnId="{3991BC17-1CA0-B444-A2A7-5621E90AE56E}">
      <dgm:prSet/>
      <dgm:spPr/>
      <dgm:t>
        <a:bodyPr/>
        <a:lstStyle/>
        <a:p>
          <a:endParaRPr lang="en-US"/>
        </a:p>
      </dgm:t>
    </dgm:pt>
    <dgm:pt modelId="{F1997130-3886-B04F-897F-6786CFDF67E9}">
      <dgm:prSet/>
      <dgm:spPr/>
      <dgm:t>
        <a:bodyPr/>
        <a:lstStyle/>
        <a:p>
          <a:r>
            <a:rPr lang="en-US" dirty="0"/>
            <a:t>"Covid" &amp; "Vaccine" &amp; "Stimulus"</a:t>
          </a:r>
        </a:p>
      </dgm:t>
    </dgm:pt>
    <dgm:pt modelId="{03BFC29D-91C5-4440-B990-1B5331C228A8}" type="parTrans" cxnId="{5CB027AB-F6C5-4340-A462-BF8ED64214B9}">
      <dgm:prSet/>
      <dgm:spPr/>
      <dgm:t>
        <a:bodyPr/>
        <a:lstStyle/>
        <a:p>
          <a:endParaRPr lang="en-US"/>
        </a:p>
      </dgm:t>
    </dgm:pt>
    <dgm:pt modelId="{DD82D51C-6D79-994A-B609-8A9D4F8FC3AD}" type="sibTrans" cxnId="{5CB027AB-F6C5-4340-A462-BF8ED64214B9}">
      <dgm:prSet/>
      <dgm:spPr/>
      <dgm:t>
        <a:bodyPr/>
        <a:lstStyle/>
        <a:p>
          <a:endParaRPr lang="en-US"/>
        </a:p>
      </dgm:t>
    </dgm:pt>
    <dgm:pt modelId="{5DBBAA31-E4B1-4344-8A2B-5A81779EF12C}">
      <dgm:prSet/>
      <dgm:spPr/>
      <dgm:t>
        <a:bodyPr/>
        <a:lstStyle/>
        <a:p>
          <a:r>
            <a:rPr lang="en-US" dirty="0"/>
            <a:t>Positive?</a:t>
          </a:r>
        </a:p>
      </dgm:t>
    </dgm:pt>
    <dgm:pt modelId="{48067AAE-1B28-634D-B48E-D6EFD05AADE0}" type="parTrans" cxnId="{D5A9CD22-92A6-694C-A1D1-6B9890335E62}">
      <dgm:prSet/>
      <dgm:spPr/>
      <dgm:t>
        <a:bodyPr/>
        <a:lstStyle/>
        <a:p>
          <a:endParaRPr lang="en-US"/>
        </a:p>
      </dgm:t>
    </dgm:pt>
    <dgm:pt modelId="{8D856FC0-8590-6B4B-9C95-9BF0D24CA27F}" type="sibTrans" cxnId="{D5A9CD22-92A6-694C-A1D1-6B9890335E62}">
      <dgm:prSet/>
      <dgm:spPr/>
      <dgm:t>
        <a:bodyPr/>
        <a:lstStyle/>
        <a:p>
          <a:endParaRPr lang="en-US"/>
        </a:p>
      </dgm:t>
    </dgm:pt>
    <dgm:pt modelId="{857592A8-42CF-D84C-8890-2EA98B177FA0}">
      <dgm:prSet/>
      <dgm:spPr/>
      <dgm:t>
        <a:bodyPr/>
        <a:lstStyle/>
        <a:p>
          <a:r>
            <a:rPr lang="en-US" dirty="0"/>
            <a:t>Neutral?</a:t>
          </a:r>
        </a:p>
      </dgm:t>
    </dgm:pt>
    <dgm:pt modelId="{2C6884FD-4574-EA4E-AB18-C0B385D63FFA}" type="parTrans" cxnId="{A3189DAB-DF31-4949-8CD8-1721800245A1}">
      <dgm:prSet/>
      <dgm:spPr/>
    </dgm:pt>
    <dgm:pt modelId="{C320D6B6-0933-8B48-B965-32B9FF3BAE2E}" type="sibTrans" cxnId="{A3189DAB-DF31-4949-8CD8-1721800245A1}">
      <dgm:prSet/>
      <dgm:spPr/>
    </dgm:pt>
    <dgm:pt modelId="{14A961C6-7129-7545-B36E-3AD1BF2AEF39}">
      <dgm:prSet/>
      <dgm:spPr/>
      <dgm:t>
        <a:bodyPr/>
        <a:lstStyle/>
        <a:p>
          <a:r>
            <a:rPr lang="en-US" dirty="0"/>
            <a:t>Negative?</a:t>
          </a:r>
        </a:p>
      </dgm:t>
    </dgm:pt>
    <dgm:pt modelId="{4CC7DE8D-4126-9849-8508-0FA878702466}" type="parTrans" cxnId="{94751F4B-A337-C449-9F01-CB570C5CC5C5}">
      <dgm:prSet/>
      <dgm:spPr/>
    </dgm:pt>
    <dgm:pt modelId="{9F714885-500C-EA4B-AB20-8BF879CB099D}" type="sibTrans" cxnId="{94751F4B-A337-C449-9F01-CB570C5CC5C5}">
      <dgm:prSet/>
      <dgm:spPr/>
    </dgm:pt>
    <dgm:pt modelId="{B58C9014-8DFB-AA42-8672-C67A0C7C3544}" type="pres">
      <dgm:prSet presAssocID="{C0E3C356-564E-5B41-9D6F-23B9DDDBDFFF}" presName="rootnode" presStyleCnt="0">
        <dgm:presLayoutVars>
          <dgm:chMax/>
          <dgm:chPref/>
          <dgm:dir/>
          <dgm:animLvl val="lvl"/>
        </dgm:presLayoutVars>
      </dgm:prSet>
      <dgm:spPr/>
    </dgm:pt>
    <dgm:pt modelId="{95F055E4-807A-4146-8BAF-6590DDC0C96B}" type="pres">
      <dgm:prSet presAssocID="{3D0182AE-94DB-C444-9BF3-CDE53E6E93A4}" presName="composite" presStyleCnt="0"/>
      <dgm:spPr/>
    </dgm:pt>
    <dgm:pt modelId="{6D579230-77B2-4445-8C6A-31F505841E3A}" type="pres">
      <dgm:prSet presAssocID="{3D0182AE-94DB-C444-9BF3-CDE53E6E93A4}" presName="bentUpArrow1" presStyleLbl="alignImgPlace1" presStyleIdx="0" presStyleCnt="7"/>
      <dgm:spPr/>
    </dgm:pt>
    <dgm:pt modelId="{94433059-6867-2A41-8DAA-EBF5A92A591C}" type="pres">
      <dgm:prSet presAssocID="{3D0182AE-94DB-C444-9BF3-CDE53E6E93A4}" presName="ParentText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725C7587-1023-654E-A5CF-1E1D9CD365DC}" type="pres">
      <dgm:prSet presAssocID="{3D0182AE-94DB-C444-9BF3-CDE53E6E93A4}" presName="Child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DA2878A9-111E-B24E-A394-33E0EDF440C1}" type="pres">
      <dgm:prSet presAssocID="{F362F2B3-64ED-4147-9CF1-A7252EFD246A}" presName="sibTrans" presStyleCnt="0"/>
      <dgm:spPr/>
    </dgm:pt>
    <dgm:pt modelId="{8599D77F-3E58-2E40-8182-BD2B5D04ECA0}" type="pres">
      <dgm:prSet presAssocID="{E8DB0F8B-BA77-B24E-936C-9004A7DF1943}" presName="composite" presStyleCnt="0"/>
      <dgm:spPr/>
    </dgm:pt>
    <dgm:pt modelId="{0208A0CC-5145-3A40-882B-1FFDE503937E}" type="pres">
      <dgm:prSet presAssocID="{E8DB0F8B-BA77-B24E-936C-9004A7DF1943}" presName="bentUpArrow1" presStyleLbl="alignImgPlace1" presStyleIdx="1" presStyleCnt="7"/>
      <dgm:spPr/>
    </dgm:pt>
    <dgm:pt modelId="{E4D95F57-D94A-B442-BF3B-68E7F52B979F}" type="pres">
      <dgm:prSet presAssocID="{E8DB0F8B-BA77-B24E-936C-9004A7DF1943}" presName="ParentText" presStyleLbl="node1" presStyleIdx="1" presStyleCnt="8">
        <dgm:presLayoutVars>
          <dgm:chMax val="1"/>
          <dgm:chPref val="1"/>
          <dgm:bulletEnabled val="1"/>
        </dgm:presLayoutVars>
      </dgm:prSet>
      <dgm:spPr/>
    </dgm:pt>
    <dgm:pt modelId="{E5E8CDC2-7B5E-9C4A-A856-39AC87A1C68E}" type="pres">
      <dgm:prSet presAssocID="{E8DB0F8B-BA77-B24E-936C-9004A7DF1943}" presName="Child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8092D3EB-4DD8-D145-9022-65BAD2B77790}" type="pres">
      <dgm:prSet presAssocID="{991BE6D9-A91F-7F4E-B9BE-D08537B22B42}" presName="sibTrans" presStyleCnt="0"/>
      <dgm:spPr/>
    </dgm:pt>
    <dgm:pt modelId="{AD1A44B0-5ED9-9445-BC44-6ECA2022AE9C}" type="pres">
      <dgm:prSet presAssocID="{741DA87E-67D9-C743-BD9B-272333FF34AF}" presName="composite" presStyleCnt="0"/>
      <dgm:spPr/>
    </dgm:pt>
    <dgm:pt modelId="{A565BFEA-1F0D-414D-BAD4-5A1ADCA8A3D3}" type="pres">
      <dgm:prSet presAssocID="{741DA87E-67D9-C743-BD9B-272333FF34AF}" presName="bentUpArrow1" presStyleLbl="alignImgPlace1" presStyleIdx="2" presStyleCnt="7"/>
      <dgm:spPr/>
    </dgm:pt>
    <dgm:pt modelId="{227D2E1B-14DA-7B45-8982-CE16C97D8073}" type="pres">
      <dgm:prSet presAssocID="{741DA87E-67D9-C743-BD9B-272333FF34AF}" presName="ParentText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B25D856D-659A-644D-8B70-D47F1166B5C4}" type="pres">
      <dgm:prSet presAssocID="{741DA87E-67D9-C743-BD9B-272333FF34AF}" presName="Child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700182E4-9862-764B-A1BE-17F82502F41F}" type="pres">
      <dgm:prSet presAssocID="{62863873-6AAA-7547-9602-07BFE866A7C5}" presName="sibTrans" presStyleCnt="0"/>
      <dgm:spPr/>
    </dgm:pt>
    <dgm:pt modelId="{BBA109BF-F756-AA45-8071-4C711653386B}" type="pres">
      <dgm:prSet presAssocID="{FB5BED89-1F8E-9248-A2F8-435D1278C011}" presName="composite" presStyleCnt="0"/>
      <dgm:spPr/>
    </dgm:pt>
    <dgm:pt modelId="{0FCFC470-A481-8041-8DEC-4B8A5327E714}" type="pres">
      <dgm:prSet presAssocID="{FB5BED89-1F8E-9248-A2F8-435D1278C011}" presName="bentUpArrow1" presStyleLbl="alignImgPlace1" presStyleIdx="3" presStyleCnt="7"/>
      <dgm:spPr/>
    </dgm:pt>
    <dgm:pt modelId="{7BC4A330-D638-0B47-BE6A-AC09A021CDE3}" type="pres">
      <dgm:prSet presAssocID="{FB5BED89-1F8E-9248-A2F8-435D1278C011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</dgm:pt>
    <dgm:pt modelId="{3F4B347A-3070-634E-95CE-85CB4C370A54}" type="pres">
      <dgm:prSet presAssocID="{FB5BED89-1F8E-9248-A2F8-435D1278C011}" presName="Child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B9A717FC-6918-7243-8D59-C6605F819C0C}" type="pres">
      <dgm:prSet presAssocID="{363FA1C3-3D85-7940-AEB4-36961F830D0E}" presName="sibTrans" presStyleCnt="0"/>
      <dgm:spPr/>
    </dgm:pt>
    <dgm:pt modelId="{8CDCA8D1-02CE-0845-9F02-762FBA28FB6C}" type="pres">
      <dgm:prSet presAssocID="{F1997130-3886-B04F-897F-6786CFDF67E9}" presName="composite" presStyleCnt="0"/>
      <dgm:spPr/>
    </dgm:pt>
    <dgm:pt modelId="{E00A6001-CD82-6447-B076-073F6B82F8FF}" type="pres">
      <dgm:prSet presAssocID="{F1997130-3886-B04F-897F-6786CFDF67E9}" presName="bentUpArrow1" presStyleLbl="alignImgPlace1" presStyleIdx="4" presStyleCnt="7"/>
      <dgm:spPr/>
    </dgm:pt>
    <dgm:pt modelId="{B3DA417C-9D2A-824D-A969-4CC586BDCC3A}" type="pres">
      <dgm:prSet presAssocID="{F1997130-3886-B04F-897F-6786CFDF67E9}" presName="ParentText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85A9E9C9-A028-E443-8401-B6CC90AD8E1B}" type="pres">
      <dgm:prSet presAssocID="{F1997130-3886-B04F-897F-6786CFDF67E9}" presName="Child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34736941-42BA-C64D-AAC7-0B318228F4F2}" type="pres">
      <dgm:prSet presAssocID="{DD82D51C-6D79-994A-B609-8A9D4F8FC3AD}" presName="sibTrans" presStyleCnt="0"/>
      <dgm:spPr/>
    </dgm:pt>
    <dgm:pt modelId="{712535D6-7D32-BC4E-9369-E705D4B2801D}" type="pres">
      <dgm:prSet presAssocID="{5DBBAA31-E4B1-4344-8A2B-5A81779EF12C}" presName="composite" presStyleCnt="0"/>
      <dgm:spPr/>
    </dgm:pt>
    <dgm:pt modelId="{CB2D5C64-AA93-004E-A20E-7D207384186A}" type="pres">
      <dgm:prSet presAssocID="{5DBBAA31-E4B1-4344-8A2B-5A81779EF12C}" presName="bentUpArrow1" presStyleLbl="alignImgPlace1" presStyleIdx="5" presStyleCnt="7"/>
      <dgm:spPr/>
    </dgm:pt>
    <dgm:pt modelId="{679EB865-92C0-D340-85DF-03B1E8087046}" type="pres">
      <dgm:prSet presAssocID="{5DBBAA31-E4B1-4344-8A2B-5A81779EF12C}" presName="ParentText" presStyleLbl="node1" presStyleIdx="5" presStyleCnt="8">
        <dgm:presLayoutVars>
          <dgm:chMax val="1"/>
          <dgm:chPref val="1"/>
          <dgm:bulletEnabled val="1"/>
        </dgm:presLayoutVars>
      </dgm:prSet>
      <dgm:spPr/>
    </dgm:pt>
    <dgm:pt modelId="{532FAFF4-4602-1D4A-B68C-D48F8DCB2913}" type="pres">
      <dgm:prSet presAssocID="{5DBBAA31-E4B1-4344-8A2B-5A81779EF12C}" presName="Child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EBE042DA-32D1-FF4A-A169-923F937A54A8}" type="pres">
      <dgm:prSet presAssocID="{8D856FC0-8590-6B4B-9C95-9BF0D24CA27F}" presName="sibTrans" presStyleCnt="0"/>
      <dgm:spPr/>
    </dgm:pt>
    <dgm:pt modelId="{D53BC6C0-CFEB-F043-B83D-9433B5EC39D2}" type="pres">
      <dgm:prSet presAssocID="{857592A8-42CF-D84C-8890-2EA98B177FA0}" presName="composite" presStyleCnt="0"/>
      <dgm:spPr/>
    </dgm:pt>
    <dgm:pt modelId="{0CF3EE84-D386-CA40-AC97-6C14BC3ECEBB}" type="pres">
      <dgm:prSet presAssocID="{857592A8-42CF-D84C-8890-2EA98B177FA0}" presName="bentUpArrow1" presStyleLbl="alignImgPlace1" presStyleIdx="6" presStyleCnt="7"/>
      <dgm:spPr/>
    </dgm:pt>
    <dgm:pt modelId="{BD022239-469B-FC4E-8F05-DDD79FEA7A79}" type="pres">
      <dgm:prSet presAssocID="{857592A8-42CF-D84C-8890-2EA98B177FA0}" presName="ParentText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375F8CA7-55B0-104A-9798-538CA5DA5D02}" type="pres">
      <dgm:prSet presAssocID="{857592A8-42CF-D84C-8890-2EA98B177FA0}" presName="ChildText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B1FDDDB6-75D4-9949-AD03-268D55682C39}" type="pres">
      <dgm:prSet presAssocID="{C320D6B6-0933-8B48-B965-32B9FF3BAE2E}" presName="sibTrans" presStyleCnt="0"/>
      <dgm:spPr/>
    </dgm:pt>
    <dgm:pt modelId="{860169E1-3C22-664E-A885-2A1B2D461972}" type="pres">
      <dgm:prSet presAssocID="{14A961C6-7129-7545-B36E-3AD1BF2AEF39}" presName="composite" presStyleCnt="0"/>
      <dgm:spPr/>
    </dgm:pt>
    <dgm:pt modelId="{DFDEB09E-A200-E540-B906-E8746B47EBE3}" type="pres">
      <dgm:prSet presAssocID="{14A961C6-7129-7545-B36E-3AD1BF2AEF39}" presName="ParentText" presStyleLbl="node1" presStyleIdx="7" presStyleCnt="8">
        <dgm:presLayoutVars>
          <dgm:chMax val="1"/>
          <dgm:chPref val="1"/>
          <dgm:bulletEnabled val="1"/>
        </dgm:presLayoutVars>
      </dgm:prSet>
      <dgm:spPr/>
    </dgm:pt>
  </dgm:ptLst>
  <dgm:cxnLst>
    <dgm:cxn modelId="{3991BC17-1CA0-B444-A2A7-5621E90AE56E}" srcId="{C0E3C356-564E-5B41-9D6F-23B9DDDBDFFF}" destId="{E8DB0F8B-BA77-B24E-936C-9004A7DF1943}" srcOrd="1" destOrd="0" parTransId="{3E178F24-576C-E84A-AE33-A2CB84F314F1}" sibTransId="{991BE6D9-A91F-7F4E-B9BE-D08537B22B42}"/>
    <dgm:cxn modelId="{4887BD1D-ED09-5C41-80D2-FABD0CEC28E8}" type="presOf" srcId="{C0E3C356-564E-5B41-9D6F-23B9DDDBDFFF}" destId="{B58C9014-8DFB-AA42-8672-C67A0C7C3544}" srcOrd="0" destOrd="0" presId="urn:microsoft.com/office/officeart/2005/8/layout/StepDownProcess"/>
    <dgm:cxn modelId="{D5A9CD22-92A6-694C-A1D1-6B9890335E62}" srcId="{C0E3C356-564E-5B41-9D6F-23B9DDDBDFFF}" destId="{5DBBAA31-E4B1-4344-8A2B-5A81779EF12C}" srcOrd="5" destOrd="0" parTransId="{48067AAE-1B28-634D-B48E-D6EFD05AADE0}" sibTransId="{8D856FC0-8590-6B4B-9C95-9BF0D24CA27F}"/>
    <dgm:cxn modelId="{B6A3B72A-0EF2-D84C-B090-EC08BE977267}" type="presOf" srcId="{FB5BED89-1F8E-9248-A2F8-435D1278C011}" destId="{7BC4A330-D638-0B47-BE6A-AC09A021CDE3}" srcOrd="0" destOrd="0" presId="urn:microsoft.com/office/officeart/2005/8/layout/StepDownProcess"/>
    <dgm:cxn modelId="{768B1731-B240-D840-BAD7-9ACF236586A6}" type="presOf" srcId="{857592A8-42CF-D84C-8890-2EA98B177FA0}" destId="{BD022239-469B-FC4E-8F05-DDD79FEA7A79}" srcOrd="0" destOrd="0" presId="urn:microsoft.com/office/officeart/2005/8/layout/StepDownProcess"/>
    <dgm:cxn modelId="{C20AA236-2920-8945-9F51-4BA525D0AE39}" type="presOf" srcId="{E8DB0F8B-BA77-B24E-936C-9004A7DF1943}" destId="{E4D95F57-D94A-B442-BF3B-68E7F52B979F}" srcOrd="0" destOrd="0" presId="urn:microsoft.com/office/officeart/2005/8/layout/StepDownProcess"/>
    <dgm:cxn modelId="{B30A2D42-7266-014D-A2E3-F576EB84C4C8}" srcId="{C0E3C356-564E-5B41-9D6F-23B9DDDBDFFF}" destId="{FB5BED89-1F8E-9248-A2F8-435D1278C011}" srcOrd="3" destOrd="0" parTransId="{7BDA48FC-38A4-9D4C-96F4-799CFC817FBE}" sibTransId="{363FA1C3-3D85-7940-AEB4-36961F830D0E}"/>
    <dgm:cxn modelId="{94751F4B-A337-C449-9F01-CB570C5CC5C5}" srcId="{C0E3C356-564E-5B41-9D6F-23B9DDDBDFFF}" destId="{14A961C6-7129-7545-B36E-3AD1BF2AEF39}" srcOrd="7" destOrd="0" parTransId="{4CC7DE8D-4126-9849-8508-0FA878702466}" sibTransId="{9F714885-500C-EA4B-AB20-8BF879CB099D}"/>
    <dgm:cxn modelId="{A42A0A83-8AFE-7945-A981-9EA58151E421}" type="presOf" srcId="{741DA87E-67D9-C743-BD9B-272333FF34AF}" destId="{227D2E1B-14DA-7B45-8982-CE16C97D8073}" srcOrd="0" destOrd="0" presId="urn:microsoft.com/office/officeart/2005/8/layout/StepDownProcess"/>
    <dgm:cxn modelId="{A941A38F-77F4-9B49-AE4B-D2E8128BABFE}" type="presOf" srcId="{F1997130-3886-B04F-897F-6786CFDF67E9}" destId="{B3DA417C-9D2A-824D-A969-4CC586BDCC3A}" srcOrd="0" destOrd="0" presId="urn:microsoft.com/office/officeart/2005/8/layout/StepDownProcess"/>
    <dgm:cxn modelId="{1A0658A2-1711-E548-A11D-F7840BF31D60}" srcId="{C0E3C356-564E-5B41-9D6F-23B9DDDBDFFF}" destId="{741DA87E-67D9-C743-BD9B-272333FF34AF}" srcOrd="2" destOrd="0" parTransId="{1AB6BF72-1069-BC47-8588-EC198EC85648}" sibTransId="{62863873-6AAA-7547-9602-07BFE866A7C5}"/>
    <dgm:cxn modelId="{C707E2A5-2CB2-DF41-99C6-A3E5497AD0A1}" srcId="{C0E3C356-564E-5B41-9D6F-23B9DDDBDFFF}" destId="{3D0182AE-94DB-C444-9BF3-CDE53E6E93A4}" srcOrd="0" destOrd="0" parTransId="{AE486F5F-1392-B24A-AE9D-2308A4C7DA51}" sibTransId="{F362F2B3-64ED-4147-9CF1-A7252EFD246A}"/>
    <dgm:cxn modelId="{5CB027AB-F6C5-4340-A462-BF8ED64214B9}" srcId="{C0E3C356-564E-5B41-9D6F-23B9DDDBDFFF}" destId="{F1997130-3886-B04F-897F-6786CFDF67E9}" srcOrd="4" destOrd="0" parTransId="{03BFC29D-91C5-4440-B990-1B5331C228A8}" sibTransId="{DD82D51C-6D79-994A-B609-8A9D4F8FC3AD}"/>
    <dgm:cxn modelId="{A3189DAB-DF31-4949-8CD8-1721800245A1}" srcId="{C0E3C356-564E-5B41-9D6F-23B9DDDBDFFF}" destId="{857592A8-42CF-D84C-8890-2EA98B177FA0}" srcOrd="6" destOrd="0" parTransId="{2C6884FD-4574-EA4E-AB18-C0B385D63FFA}" sibTransId="{C320D6B6-0933-8B48-B965-32B9FF3BAE2E}"/>
    <dgm:cxn modelId="{2A4A34D3-D870-0D43-87A2-090587DCE040}" type="presOf" srcId="{3D0182AE-94DB-C444-9BF3-CDE53E6E93A4}" destId="{94433059-6867-2A41-8DAA-EBF5A92A591C}" srcOrd="0" destOrd="0" presId="urn:microsoft.com/office/officeart/2005/8/layout/StepDownProcess"/>
    <dgm:cxn modelId="{F81E78D3-7347-D448-A80A-8194A9C1A6D8}" type="presOf" srcId="{14A961C6-7129-7545-B36E-3AD1BF2AEF39}" destId="{DFDEB09E-A200-E540-B906-E8746B47EBE3}" srcOrd="0" destOrd="0" presId="urn:microsoft.com/office/officeart/2005/8/layout/StepDownProcess"/>
    <dgm:cxn modelId="{7452E5EF-2DBC-EF49-A76C-437F9F338C05}" type="presOf" srcId="{5DBBAA31-E4B1-4344-8A2B-5A81779EF12C}" destId="{679EB865-92C0-D340-85DF-03B1E8087046}" srcOrd="0" destOrd="0" presId="urn:microsoft.com/office/officeart/2005/8/layout/StepDownProcess"/>
    <dgm:cxn modelId="{EEFED477-F90A-9641-9D58-E0C6F24B08C5}" type="presParOf" srcId="{B58C9014-8DFB-AA42-8672-C67A0C7C3544}" destId="{95F055E4-807A-4146-8BAF-6590DDC0C96B}" srcOrd="0" destOrd="0" presId="urn:microsoft.com/office/officeart/2005/8/layout/StepDownProcess"/>
    <dgm:cxn modelId="{4332D455-38F5-844B-AA16-5195FCB73C30}" type="presParOf" srcId="{95F055E4-807A-4146-8BAF-6590DDC0C96B}" destId="{6D579230-77B2-4445-8C6A-31F505841E3A}" srcOrd="0" destOrd="0" presId="urn:microsoft.com/office/officeart/2005/8/layout/StepDownProcess"/>
    <dgm:cxn modelId="{6C3FC39F-09DB-D24B-A65F-2EBD9D2AF8D6}" type="presParOf" srcId="{95F055E4-807A-4146-8BAF-6590DDC0C96B}" destId="{94433059-6867-2A41-8DAA-EBF5A92A591C}" srcOrd="1" destOrd="0" presId="urn:microsoft.com/office/officeart/2005/8/layout/StepDownProcess"/>
    <dgm:cxn modelId="{1CF5133E-16E2-D344-BAC2-5EBBDCA25F86}" type="presParOf" srcId="{95F055E4-807A-4146-8BAF-6590DDC0C96B}" destId="{725C7587-1023-654E-A5CF-1E1D9CD365DC}" srcOrd="2" destOrd="0" presId="urn:microsoft.com/office/officeart/2005/8/layout/StepDownProcess"/>
    <dgm:cxn modelId="{2CE716B4-09F5-7B49-AA94-0A6673632892}" type="presParOf" srcId="{B58C9014-8DFB-AA42-8672-C67A0C7C3544}" destId="{DA2878A9-111E-B24E-A394-33E0EDF440C1}" srcOrd="1" destOrd="0" presId="urn:microsoft.com/office/officeart/2005/8/layout/StepDownProcess"/>
    <dgm:cxn modelId="{6232165D-233A-294E-B420-E5DE7A2894CA}" type="presParOf" srcId="{B58C9014-8DFB-AA42-8672-C67A0C7C3544}" destId="{8599D77F-3E58-2E40-8182-BD2B5D04ECA0}" srcOrd="2" destOrd="0" presId="urn:microsoft.com/office/officeart/2005/8/layout/StepDownProcess"/>
    <dgm:cxn modelId="{414FD607-0FEE-EE4E-9843-16C8F9A28B0C}" type="presParOf" srcId="{8599D77F-3E58-2E40-8182-BD2B5D04ECA0}" destId="{0208A0CC-5145-3A40-882B-1FFDE503937E}" srcOrd="0" destOrd="0" presId="urn:microsoft.com/office/officeart/2005/8/layout/StepDownProcess"/>
    <dgm:cxn modelId="{1825F30D-0139-D746-A0B0-55937F0A67BD}" type="presParOf" srcId="{8599D77F-3E58-2E40-8182-BD2B5D04ECA0}" destId="{E4D95F57-D94A-B442-BF3B-68E7F52B979F}" srcOrd="1" destOrd="0" presId="urn:microsoft.com/office/officeart/2005/8/layout/StepDownProcess"/>
    <dgm:cxn modelId="{190A9920-3AB8-1246-BB4E-4DC9AC6E367D}" type="presParOf" srcId="{8599D77F-3E58-2E40-8182-BD2B5D04ECA0}" destId="{E5E8CDC2-7B5E-9C4A-A856-39AC87A1C68E}" srcOrd="2" destOrd="0" presId="urn:microsoft.com/office/officeart/2005/8/layout/StepDownProcess"/>
    <dgm:cxn modelId="{AD76B423-2F9D-C341-B4DF-4C8DA053ECE8}" type="presParOf" srcId="{B58C9014-8DFB-AA42-8672-C67A0C7C3544}" destId="{8092D3EB-4DD8-D145-9022-65BAD2B77790}" srcOrd="3" destOrd="0" presId="urn:microsoft.com/office/officeart/2005/8/layout/StepDownProcess"/>
    <dgm:cxn modelId="{90077587-F7EE-6143-8599-E56F4D387AAA}" type="presParOf" srcId="{B58C9014-8DFB-AA42-8672-C67A0C7C3544}" destId="{AD1A44B0-5ED9-9445-BC44-6ECA2022AE9C}" srcOrd="4" destOrd="0" presId="urn:microsoft.com/office/officeart/2005/8/layout/StepDownProcess"/>
    <dgm:cxn modelId="{050F2F28-6739-3142-B8BC-8784F477C413}" type="presParOf" srcId="{AD1A44B0-5ED9-9445-BC44-6ECA2022AE9C}" destId="{A565BFEA-1F0D-414D-BAD4-5A1ADCA8A3D3}" srcOrd="0" destOrd="0" presId="urn:microsoft.com/office/officeart/2005/8/layout/StepDownProcess"/>
    <dgm:cxn modelId="{03EA03A8-3AA0-7648-B530-8FD0900B0136}" type="presParOf" srcId="{AD1A44B0-5ED9-9445-BC44-6ECA2022AE9C}" destId="{227D2E1B-14DA-7B45-8982-CE16C97D8073}" srcOrd="1" destOrd="0" presId="urn:microsoft.com/office/officeart/2005/8/layout/StepDownProcess"/>
    <dgm:cxn modelId="{22623E55-A85E-AD46-AEBB-77182674D034}" type="presParOf" srcId="{AD1A44B0-5ED9-9445-BC44-6ECA2022AE9C}" destId="{B25D856D-659A-644D-8B70-D47F1166B5C4}" srcOrd="2" destOrd="0" presId="urn:microsoft.com/office/officeart/2005/8/layout/StepDownProcess"/>
    <dgm:cxn modelId="{1F7F5412-02DB-8A4E-88C1-60AB32840DD7}" type="presParOf" srcId="{B58C9014-8DFB-AA42-8672-C67A0C7C3544}" destId="{700182E4-9862-764B-A1BE-17F82502F41F}" srcOrd="5" destOrd="0" presId="urn:microsoft.com/office/officeart/2005/8/layout/StepDownProcess"/>
    <dgm:cxn modelId="{EE6EE562-E549-7F4D-B1C0-2125C9AFC4C9}" type="presParOf" srcId="{B58C9014-8DFB-AA42-8672-C67A0C7C3544}" destId="{BBA109BF-F756-AA45-8071-4C711653386B}" srcOrd="6" destOrd="0" presId="urn:microsoft.com/office/officeart/2005/8/layout/StepDownProcess"/>
    <dgm:cxn modelId="{871127DA-8C4E-894C-AB21-1810B06F0C59}" type="presParOf" srcId="{BBA109BF-F756-AA45-8071-4C711653386B}" destId="{0FCFC470-A481-8041-8DEC-4B8A5327E714}" srcOrd="0" destOrd="0" presId="urn:microsoft.com/office/officeart/2005/8/layout/StepDownProcess"/>
    <dgm:cxn modelId="{27C6C665-2483-304B-AED3-CD985ED13645}" type="presParOf" srcId="{BBA109BF-F756-AA45-8071-4C711653386B}" destId="{7BC4A330-D638-0B47-BE6A-AC09A021CDE3}" srcOrd="1" destOrd="0" presId="urn:microsoft.com/office/officeart/2005/8/layout/StepDownProcess"/>
    <dgm:cxn modelId="{93F48196-E263-BD43-88AC-CBFADFD43ED3}" type="presParOf" srcId="{BBA109BF-F756-AA45-8071-4C711653386B}" destId="{3F4B347A-3070-634E-95CE-85CB4C370A54}" srcOrd="2" destOrd="0" presId="urn:microsoft.com/office/officeart/2005/8/layout/StepDownProcess"/>
    <dgm:cxn modelId="{89D0078E-F67A-AB43-AD6C-F6A3587AFA88}" type="presParOf" srcId="{B58C9014-8DFB-AA42-8672-C67A0C7C3544}" destId="{B9A717FC-6918-7243-8D59-C6605F819C0C}" srcOrd="7" destOrd="0" presId="urn:microsoft.com/office/officeart/2005/8/layout/StepDownProcess"/>
    <dgm:cxn modelId="{4FF08918-502E-0C44-A737-3DAD973E4AFA}" type="presParOf" srcId="{B58C9014-8DFB-AA42-8672-C67A0C7C3544}" destId="{8CDCA8D1-02CE-0845-9F02-762FBA28FB6C}" srcOrd="8" destOrd="0" presId="urn:microsoft.com/office/officeart/2005/8/layout/StepDownProcess"/>
    <dgm:cxn modelId="{87E19491-A55F-654A-AFA5-9A7ED8F5727E}" type="presParOf" srcId="{8CDCA8D1-02CE-0845-9F02-762FBA28FB6C}" destId="{E00A6001-CD82-6447-B076-073F6B82F8FF}" srcOrd="0" destOrd="0" presId="urn:microsoft.com/office/officeart/2005/8/layout/StepDownProcess"/>
    <dgm:cxn modelId="{6EB2ACAE-8BAE-B54E-B0EB-C17FCB6ABA3E}" type="presParOf" srcId="{8CDCA8D1-02CE-0845-9F02-762FBA28FB6C}" destId="{B3DA417C-9D2A-824D-A969-4CC586BDCC3A}" srcOrd="1" destOrd="0" presId="urn:microsoft.com/office/officeart/2005/8/layout/StepDownProcess"/>
    <dgm:cxn modelId="{6234A35F-B89F-1B47-B67F-C610D89130C6}" type="presParOf" srcId="{8CDCA8D1-02CE-0845-9F02-762FBA28FB6C}" destId="{85A9E9C9-A028-E443-8401-B6CC90AD8E1B}" srcOrd="2" destOrd="0" presId="urn:microsoft.com/office/officeart/2005/8/layout/StepDownProcess"/>
    <dgm:cxn modelId="{FE63D07B-3E10-0144-A3AF-CBA523C7FF11}" type="presParOf" srcId="{B58C9014-8DFB-AA42-8672-C67A0C7C3544}" destId="{34736941-42BA-C64D-AAC7-0B318228F4F2}" srcOrd="9" destOrd="0" presId="urn:microsoft.com/office/officeart/2005/8/layout/StepDownProcess"/>
    <dgm:cxn modelId="{D429CD0E-5259-A540-A944-C24BC91B9037}" type="presParOf" srcId="{B58C9014-8DFB-AA42-8672-C67A0C7C3544}" destId="{712535D6-7D32-BC4E-9369-E705D4B2801D}" srcOrd="10" destOrd="0" presId="urn:microsoft.com/office/officeart/2005/8/layout/StepDownProcess"/>
    <dgm:cxn modelId="{BCF85B07-8B4E-B440-A70E-156E25572B8A}" type="presParOf" srcId="{712535D6-7D32-BC4E-9369-E705D4B2801D}" destId="{CB2D5C64-AA93-004E-A20E-7D207384186A}" srcOrd="0" destOrd="0" presId="urn:microsoft.com/office/officeart/2005/8/layout/StepDownProcess"/>
    <dgm:cxn modelId="{ADF109F7-340C-2D4B-97CA-9D46D1C5AF32}" type="presParOf" srcId="{712535D6-7D32-BC4E-9369-E705D4B2801D}" destId="{679EB865-92C0-D340-85DF-03B1E8087046}" srcOrd="1" destOrd="0" presId="urn:microsoft.com/office/officeart/2005/8/layout/StepDownProcess"/>
    <dgm:cxn modelId="{20D706EA-C808-3E48-9239-22E93E1F7A90}" type="presParOf" srcId="{712535D6-7D32-BC4E-9369-E705D4B2801D}" destId="{532FAFF4-4602-1D4A-B68C-D48F8DCB2913}" srcOrd="2" destOrd="0" presId="urn:microsoft.com/office/officeart/2005/8/layout/StepDownProcess"/>
    <dgm:cxn modelId="{409900CF-907A-A240-954F-CFAB33A79B4D}" type="presParOf" srcId="{B58C9014-8DFB-AA42-8672-C67A0C7C3544}" destId="{EBE042DA-32D1-FF4A-A169-923F937A54A8}" srcOrd="11" destOrd="0" presId="urn:microsoft.com/office/officeart/2005/8/layout/StepDownProcess"/>
    <dgm:cxn modelId="{C9EF243F-6410-0B49-89D1-72E6E3E7FC9F}" type="presParOf" srcId="{B58C9014-8DFB-AA42-8672-C67A0C7C3544}" destId="{D53BC6C0-CFEB-F043-B83D-9433B5EC39D2}" srcOrd="12" destOrd="0" presId="urn:microsoft.com/office/officeart/2005/8/layout/StepDownProcess"/>
    <dgm:cxn modelId="{36547A00-29A9-6843-BE6B-F4FD25A23F52}" type="presParOf" srcId="{D53BC6C0-CFEB-F043-B83D-9433B5EC39D2}" destId="{0CF3EE84-D386-CA40-AC97-6C14BC3ECEBB}" srcOrd="0" destOrd="0" presId="urn:microsoft.com/office/officeart/2005/8/layout/StepDownProcess"/>
    <dgm:cxn modelId="{B1AE969B-D6DA-4C45-A2ED-B709FCFC032D}" type="presParOf" srcId="{D53BC6C0-CFEB-F043-B83D-9433B5EC39D2}" destId="{BD022239-469B-FC4E-8F05-DDD79FEA7A79}" srcOrd="1" destOrd="0" presId="urn:microsoft.com/office/officeart/2005/8/layout/StepDownProcess"/>
    <dgm:cxn modelId="{F4B7FD14-3D62-E140-9128-CBA1C30283E0}" type="presParOf" srcId="{D53BC6C0-CFEB-F043-B83D-9433B5EC39D2}" destId="{375F8CA7-55B0-104A-9798-538CA5DA5D02}" srcOrd="2" destOrd="0" presId="urn:microsoft.com/office/officeart/2005/8/layout/StepDownProcess"/>
    <dgm:cxn modelId="{A26615D0-45AB-A34C-BE1D-70B94F1E6EC5}" type="presParOf" srcId="{B58C9014-8DFB-AA42-8672-C67A0C7C3544}" destId="{B1FDDDB6-75D4-9949-AD03-268D55682C39}" srcOrd="13" destOrd="0" presId="urn:microsoft.com/office/officeart/2005/8/layout/StepDownProcess"/>
    <dgm:cxn modelId="{5E9955BA-3394-D447-819E-2F69F452F3B5}" type="presParOf" srcId="{B58C9014-8DFB-AA42-8672-C67A0C7C3544}" destId="{860169E1-3C22-664E-A885-2A1B2D461972}" srcOrd="14" destOrd="0" presId="urn:microsoft.com/office/officeart/2005/8/layout/StepDownProcess"/>
    <dgm:cxn modelId="{48B0679E-7911-6D4F-861B-7812C80A1ACE}" type="presParOf" srcId="{860169E1-3C22-664E-A885-2A1B2D461972}" destId="{DFDEB09E-A200-E540-B906-E8746B47EBE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5EAA55-C649-B94B-B62F-5B31E7197520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227E66-97B3-CE49-9364-9D5B5400217A}">
      <dgm:prSet custT="1"/>
      <dgm:spPr/>
      <dgm:t>
        <a:bodyPr/>
        <a:lstStyle/>
        <a:p>
          <a:r>
            <a:rPr lang="en-US" sz="2000" dirty="0"/>
            <a:t>Importing Data</a:t>
          </a:r>
        </a:p>
      </dgm:t>
    </dgm:pt>
    <dgm:pt modelId="{F25656C8-7CA3-F448-821F-563981CB4D38}" type="parTrans" cxnId="{72E03F66-212C-2E4B-8FEF-B2FEBC6E0D9E}">
      <dgm:prSet/>
      <dgm:spPr/>
      <dgm:t>
        <a:bodyPr/>
        <a:lstStyle/>
        <a:p>
          <a:endParaRPr lang="en-US"/>
        </a:p>
      </dgm:t>
    </dgm:pt>
    <dgm:pt modelId="{06A8A58F-AB23-B543-B018-F0DEC29C3401}" type="sibTrans" cxnId="{72E03F66-212C-2E4B-8FEF-B2FEBC6E0D9E}">
      <dgm:prSet/>
      <dgm:spPr/>
      <dgm:t>
        <a:bodyPr/>
        <a:lstStyle/>
        <a:p>
          <a:endParaRPr lang="en-US"/>
        </a:p>
      </dgm:t>
    </dgm:pt>
    <dgm:pt modelId="{386DEB5B-69BF-C149-8E2B-AF3E1E041258}">
      <dgm:prSet custT="1"/>
      <dgm:spPr/>
      <dgm:t>
        <a:bodyPr/>
        <a:lstStyle/>
        <a:p>
          <a:r>
            <a:rPr lang="en-US" sz="2000" dirty="0"/>
            <a:t>Preprocessing</a:t>
          </a:r>
        </a:p>
      </dgm:t>
    </dgm:pt>
    <dgm:pt modelId="{68F585EE-558E-C546-A4D5-62BF67102DDF}" type="parTrans" cxnId="{BBA302C6-419B-9C48-BBB8-CABB38DE5401}">
      <dgm:prSet/>
      <dgm:spPr/>
      <dgm:t>
        <a:bodyPr/>
        <a:lstStyle/>
        <a:p>
          <a:endParaRPr lang="en-US"/>
        </a:p>
      </dgm:t>
    </dgm:pt>
    <dgm:pt modelId="{69BD33FE-112E-9B43-872C-7E93C760FB5D}" type="sibTrans" cxnId="{BBA302C6-419B-9C48-BBB8-CABB38DE5401}">
      <dgm:prSet/>
      <dgm:spPr/>
      <dgm:t>
        <a:bodyPr/>
        <a:lstStyle/>
        <a:p>
          <a:endParaRPr lang="en-US"/>
        </a:p>
      </dgm:t>
    </dgm:pt>
    <dgm:pt modelId="{5E897E3B-B1FC-964D-968D-7948FEE2C704}">
      <dgm:prSet custT="1"/>
      <dgm:spPr/>
      <dgm:t>
        <a:bodyPr/>
        <a:lstStyle/>
        <a:p>
          <a:r>
            <a:rPr lang="en-US" sz="2000" dirty="0"/>
            <a:t>Data Wrangling</a:t>
          </a:r>
        </a:p>
      </dgm:t>
    </dgm:pt>
    <dgm:pt modelId="{875B48A2-AF61-F543-B1BA-D7B716379BC4}" type="parTrans" cxnId="{073C6CCD-A21E-FA47-B20C-B22C4DB21CB8}">
      <dgm:prSet/>
      <dgm:spPr/>
      <dgm:t>
        <a:bodyPr/>
        <a:lstStyle/>
        <a:p>
          <a:endParaRPr lang="en-US"/>
        </a:p>
      </dgm:t>
    </dgm:pt>
    <dgm:pt modelId="{A883BC82-477D-924C-8768-E9E4D2B69237}" type="sibTrans" cxnId="{073C6CCD-A21E-FA47-B20C-B22C4DB21CB8}">
      <dgm:prSet/>
      <dgm:spPr/>
      <dgm:t>
        <a:bodyPr/>
        <a:lstStyle/>
        <a:p>
          <a:endParaRPr lang="en-US"/>
        </a:p>
      </dgm:t>
    </dgm:pt>
    <dgm:pt modelId="{12D998CA-2AF3-C34B-BD15-7AEE52524DF8}">
      <dgm:prSet custT="1"/>
      <dgm:spPr/>
      <dgm:t>
        <a:bodyPr/>
        <a:lstStyle/>
        <a:p>
          <a:r>
            <a:rPr lang="en-US" sz="2000" dirty="0"/>
            <a:t>Modeling</a:t>
          </a:r>
        </a:p>
      </dgm:t>
    </dgm:pt>
    <dgm:pt modelId="{486FB578-B9F3-4C4F-B9B1-B602F8BF495E}" type="parTrans" cxnId="{B8BA036E-F02C-2844-AD11-BB502C0AC655}">
      <dgm:prSet/>
      <dgm:spPr/>
      <dgm:t>
        <a:bodyPr/>
        <a:lstStyle/>
        <a:p>
          <a:endParaRPr lang="en-US"/>
        </a:p>
      </dgm:t>
    </dgm:pt>
    <dgm:pt modelId="{DF61EE4E-0B2D-5545-AFB5-04BD0A6D711E}" type="sibTrans" cxnId="{B8BA036E-F02C-2844-AD11-BB502C0AC655}">
      <dgm:prSet/>
      <dgm:spPr/>
      <dgm:t>
        <a:bodyPr/>
        <a:lstStyle/>
        <a:p>
          <a:endParaRPr lang="en-US"/>
        </a:p>
      </dgm:t>
    </dgm:pt>
    <dgm:pt modelId="{1CB478D1-ED97-C848-AF99-C1B5C7C72714}">
      <dgm:prSet custT="1"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sz="2000" dirty="0"/>
            <a:t>Findings</a:t>
          </a:r>
        </a:p>
      </dgm:t>
    </dgm:pt>
    <dgm:pt modelId="{564457F4-1098-134D-82E5-2FFA5DF7F2C6}" type="parTrans" cxnId="{7BB14159-4807-E54D-86D3-385E9A258FA5}">
      <dgm:prSet/>
      <dgm:spPr/>
      <dgm:t>
        <a:bodyPr/>
        <a:lstStyle/>
        <a:p>
          <a:endParaRPr lang="en-US"/>
        </a:p>
      </dgm:t>
    </dgm:pt>
    <dgm:pt modelId="{2C2A56C7-1C96-C647-B1D8-42212371502A}" type="sibTrans" cxnId="{7BB14159-4807-E54D-86D3-385E9A258FA5}">
      <dgm:prSet/>
      <dgm:spPr/>
      <dgm:t>
        <a:bodyPr/>
        <a:lstStyle/>
        <a:p>
          <a:endParaRPr lang="en-US"/>
        </a:p>
      </dgm:t>
    </dgm:pt>
    <dgm:pt modelId="{5F27656F-D8DF-C846-8131-B9B071B21FC5}">
      <dgm:prSet/>
      <dgm:spPr/>
      <dgm:t>
        <a:bodyPr/>
        <a:lstStyle/>
        <a:p>
          <a:r>
            <a:rPr lang="en-US" dirty="0"/>
            <a:t>Twitter API</a:t>
          </a:r>
        </a:p>
      </dgm:t>
    </dgm:pt>
    <dgm:pt modelId="{C5EA7CB0-8C02-A147-BA69-57CA5CE2C0F6}" type="parTrans" cxnId="{51CBD0B5-DF25-7F4C-B24C-505B38B6AFE5}">
      <dgm:prSet/>
      <dgm:spPr/>
      <dgm:t>
        <a:bodyPr/>
        <a:lstStyle/>
        <a:p>
          <a:endParaRPr lang="en-US"/>
        </a:p>
      </dgm:t>
    </dgm:pt>
    <dgm:pt modelId="{5FCCDAEA-EAB8-184F-9E06-3626AC6A7CC6}" type="sibTrans" cxnId="{51CBD0B5-DF25-7F4C-B24C-505B38B6AFE5}">
      <dgm:prSet/>
      <dgm:spPr/>
      <dgm:t>
        <a:bodyPr/>
        <a:lstStyle/>
        <a:p>
          <a:endParaRPr lang="en-US"/>
        </a:p>
      </dgm:t>
    </dgm:pt>
    <dgm:pt modelId="{59E263D4-60F3-8D4A-8818-CB7C47251132}">
      <dgm:prSet/>
      <dgm:spPr/>
      <dgm:t>
        <a:bodyPr/>
        <a:lstStyle/>
        <a:p>
          <a:endParaRPr lang="en-US" dirty="0"/>
        </a:p>
      </dgm:t>
    </dgm:pt>
    <dgm:pt modelId="{EABE744C-4012-7A4E-9BD3-1FA0058450B8}" type="parTrans" cxnId="{22F1B49D-C62C-C342-9254-385FF7078067}">
      <dgm:prSet/>
      <dgm:spPr/>
      <dgm:t>
        <a:bodyPr/>
        <a:lstStyle/>
        <a:p>
          <a:endParaRPr lang="en-US"/>
        </a:p>
      </dgm:t>
    </dgm:pt>
    <dgm:pt modelId="{9CDB1E0D-043C-D04E-A38F-5B2F8CA7996E}" type="sibTrans" cxnId="{22F1B49D-C62C-C342-9254-385FF7078067}">
      <dgm:prSet/>
      <dgm:spPr/>
      <dgm:t>
        <a:bodyPr/>
        <a:lstStyle/>
        <a:p>
          <a:endParaRPr lang="en-US"/>
        </a:p>
      </dgm:t>
    </dgm:pt>
    <dgm:pt modelId="{6474530B-B3E5-114C-BE19-24B3608B112D}" type="pres">
      <dgm:prSet presAssocID="{F05EAA55-C649-B94B-B62F-5B31E7197520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80C02B78-39FA-FC4B-BEF4-CE87AD899B1B}" type="pres">
      <dgm:prSet presAssocID="{F05EAA55-C649-B94B-B62F-5B31E7197520}" presName="cycle" presStyleCnt="0"/>
      <dgm:spPr/>
    </dgm:pt>
    <dgm:pt modelId="{741CFD50-8E3C-F14D-B552-85D6F4960E61}" type="pres">
      <dgm:prSet presAssocID="{F05EAA55-C649-B94B-B62F-5B31E7197520}" presName="centerShape" presStyleCnt="0"/>
      <dgm:spPr/>
    </dgm:pt>
    <dgm:pt modelId="{F54D08E7-7D59-284E-94A3-EC2BA774FEA2}" type="pres">
      <dgm:prSet presAssocID="{F05EAA55-C649-B94B-B62F-5B31E7197520}" presName="connSite" presStyleLbl="node1" presStyleIdx="0" presStyleCnt="7"/>
      <dgm:spPr/>
    </dgm:pt>
    <dgm:pt modelId="{0DE461EE-4486-0547-8C84-C13FA418A2E2}" type="pres">
      <dgm:prSet presAssocID="{F05EAA55-C649-B94B-B62F-5B31E7197520}" presName="visible" presStyleLbl="node1" presStyleIdx="0" presStyleCnt="7" custLinFactX="-22276" custLinFactNeighborX="-100000" custLinFactNeighborY="68934"/>
      <dgm:spPr>
        <a:noFill/>
      </dgm:spPr>
    </dgm:pt>
    <dgm:pt modelId="{11D11F45-BAC5-B143-88D4-7302DD121C85}" type="pres">
      <dgm:prSet presAssocID="{F25656C8-7CA3-F448-821F-563981CB4D38}" presName="Name25" presStyleLbl="parChTrans1D1" presStyleIdx="0" presStyleCnt="6"/>
      <dgm:spPr/>
    </dgm:pt>
    <dgm:pt modelId="{ED73CC10-6C7A-3345-ABEE-8913BA413977}" type="pres">
      <dgm:prSet presAssocID="{EF227E66-97B3-CE49-9364-9D5B5400217A}" presName="node" presStyleCnt="0"/>
      <dgm:spPr/>
    </dgm:pt>
    <dgm:pt modelId="{6449983F-6577-FA43-B94C-C1C80C16893F}" type="pres">
      <dgm:prSet presAssocID="{EF227E66-97B3-CE49-9364-9D5B5400217A}" presName="parentNode" presStyleLbl="node1" presStyleIdx="1" presStyleCnt="7" custScaleX="229481" custScaleY="157313" custLinFactNeighborX="-80909" custLinFactNeighborY="36717">
        <dgm:presLayoutVars>
          <dgm:chMax val="1"/>
          <dgm:bulletEnabled val="1"/>
        </dgm:presLayoutVars>
      </dgm:prSet>
      <dgm:spPr/>
    </dgm:pt>
    <dgm:pt modelId="{592C594F-3F4B-C447-AF91-1A81310E50A3}" type="pres">
      <dgm:prSet presAssocID="{EF227E66-97B3-CE49-9364-9D5B5400217A}" presName="childNode" presStyleLbl="revTx" presStyleIdx="0" presStyleCnt="1">
        <dgm:presLayoutVars>
          <dgm:bulletEnabled val="1"/>
        </dgm:presLayoutVars>
      </dgm:prSet>
      <dgm:spPr/>
    </dgm:pt>
    <dgm:pt modelId="{65397EDA-C87C-A446-BE47-2333224B91CB}" type="pres">
      <dgm:prSet presAssocID="{68F585EE-558E-C546-A4D5-62BF67102DDF}" presName="Name25" presStyleLbl="parChTrans1D1" presStyleIdx="1" presStyleCnt="6"/>
      <dgm:spPr/>
    </dgm:pt>
    <dgm:pt modelId="{5F68B852-724A-3E44-A241-1F6CBF1D9782}" type="pres">
      <dgm:prSet presAssocID="{386DEB5B-69BF-C149-8E2B-AF3E1E041258}" presName="node" presStyleCnt="0"/>
      <dgm:spPr/>
    </dgm:pt>
    <dgm:pt modelId="{611FF2CE-35A6-C64A-AD7F-FDBA06B7A8DD}" type="pres">
      <dgm:prSet presAssocID="{386DEB5B-69BF-C149-8E2B-AF3E1E041258}" presName="parentNode" presStyleLbl="node1" presStyleIdx="2" presStyleCnt="7" custScaleX="243583" custScaleY="128190" custLinFactX="100000" custLinFactNeighborX="158759" custLinFactNeighborY="-39384">
        <dgm:presLayoutVars>
          <dgm:chMax val="1"/>
          <dgm:bulletEnabled val="1"/>
        </dgm:presLayoutVars>
      </dgm:prSet>
      <dgm:spPr/>
    </dgm:pt>
    <dgm:pt modelId="{96755022-DAAB-0849-B665-F2DEA09CE4C3}" type="pres">
      <dgm:prSet presAssocID="{386DEB5B-69BF-C149-8E2B-AF3E1E041258}" presName="childNode" presStyleLbl="revTx" presStyleIdx="0" presStyleCnt="1">
        <dgm:presLayoutVars>
          <dgm:bulletEnabled val="1"/>
        </dgm:presLayoutVars>
      </dgm:prSet>
      <dgm:spPr/>
    </dgm:pt>
    <dgm:pt modelId="{84A2DF6A-2F5B-464F-9D51-7D62AAACAADB}" type="pres">
      <dgm:prSet presAssocID="{875B48A2-AF61-F543-B1BA-D7B716379BC4}" presName="Name25" presStyleLbl="parChTrans1D1" presStyleIdx="2" presStyleCnt="6"/>
      <dgm:spPr/>
    </dgm:pt>
    <dgm:pt modelId="{2122A809-131C-AF4D-B3C0-D03C67995AD0}" type="pres">
      <dgm:prSet presAssocID="{5E897E3B-B1FC-964D-968D-7948FEE2C704}" presName="node" presStyleCnt="0"/>
      <dgm:spPr/>
    </dgm:pt>
    <dgm:pt modelId="{06115370-6B7A-EB4A-9FC6-C56EBBD58FE3}" type="pres">
      <dgm:prSet presAssocID="{5E897E3B-B1FC-964D-968D-7948FEE2C704}" presName="parentNode" presStyleLbl="node1" presStyleIdx="3" presStyleCnt="7" custScaleX="243834" custScaleY="142245" custLinFactX="170766" custLinFactNeighborX="200000" custLinFactNeighborY="62431">
        <dgm:presLayoutVars>
          <dgm:chMax val="1"/>
          <dgm:bulletEnabled val="1"/>
        </dgm:presLayoutVars>
      </dgm:prSet>
      <dgm:spPr/>
    </dgm:pt>
    <dgm:pt modelId="{778766C9-B301-FD46-A655-8E1E4EBDFA6B}" type="pres">
      <dgm:prSet presAssocID="{5E897E3B-B1FC-964D-968D-7948FEE2C704}" presName="childNode" presStyleLbl="revTx" presStyleIdx="0" presStyleCnt="1">
        <dgm:presLayoutVars>
          <dgm:bulletEnabled val="1"/>
        </dgm:presLayoutVars>
      </dgm:prSet>
      <dgm:spPr/>
    </dgm:pt>
    <dgm:pt modelId="{FA17965E-AE49-9945-834C-24F7751CE1C6}" type="pres">
      <dgm:prSet presAssocID="{486FB578-B9F3-4C4F-B9B1-B602F8BF495E}" presName="Name25" presStyleLbl="parChTrans1D1" presStyleIdx="3" presStyleCnt="6"/>
      <dgm:spPr/>
    </dgm:pt>
    <dgm:pt modelId="{5C387274-7A8D-8549-948A-1F34236F7E51}" type="pres">
      <dgm:prSet presAssocID="{12D998CA-2AF3-C34B-BD15-7AEE52524DF8}" presName="node" presStyleCnt="0"/>
      <dgm:spPr/>
    </dgm:pt>
    <dgm:pt modelId="{E19667B7-F0E7-A248-8AEE-3E2257E9720A}" type="pres">
      <dgm:prSet presAssocID="{12D998CA-2AF3-C34B-BD15-7AEE52524DF8}" presName="parentNode" presStyleLbl="node1" presStyleIdx="4" presStyleCnt="7" custScaleX="267579" custScaleY="123475" custLinFactX="100000" custLinFactY="56994" custLinFactNeighborX="116439" custLinFactNeighborY="100000">
        <dgm:presLayoutVars>
          <dgm:chMax val="1"/>
          <dgm:bulletEnabled val="1"/>
        </dgm:presLayoutVars>
      </dgm:prSet>
      <dgm:spPr/>
    </dgm:pt>
    <dgm:pt modelId="{EDB511F7-F070-9042-8E28-DE9BBA8C3B4D}" type="pres">
      <dgm:prSet presAssocID="{12D998CA-2AF3-C34B-BD15-7AEE52524DF8}" presName="childNode" presStyleLbl="revTx" presStyleIdx="0" presStyleCnt="1">
        <dgm:presLayoutVars>
          <dgm:bulletEnabled val="1"/>
        </dgm:presLayoutVars>
      </dgm:prSet>
      <dgm:spPr/>
    </dgm:pt>
    <dgm:pt modelId="{B5BBA150-752D-3C46-A193-24F9FAE61E28}" type="pres">
      <dgm:prSet presAssocID="{564457F4-1098-134D-82E5-2FFA5DF7F2C6}" presName="Name25" presStyleLbl="parChTrans1D1" presStyleIdx="4" presStyleCnt="6"/>
      <dgm:spPr/>
    </dgm:pt>
    <dgm:pt modelId="{18053FCF-6747-5D41-8A2C-B061C5F2BCE9}" type="pres">
      <dgm:prSet presAssocID="{1CB478D1-ED97-C848-AF99-C1B5C7C72714}" presName="node" presStyleCnt="0"/>
      <dgm:spPr/>
    </dgm:pt>
    <dgm:pt modelId="{B964702E-0A51-5C41-BD9C-3E69628B9E41}" type="pres">
      <dgm:prSet presAssocID="{1CB478D1-ED97-C848-AF99-C1B5C7C72714}" presName="parentNode" presStyleLbl="node1" presStyleIdx="5" presStyleCnt="7" custScaleX="244873" custScaleY="133609" custLinFactX="-62115" custLinFactNeighborX="-100000" custLinFactNeighborY="87625">
        <dgm:presLayoutVars>
          <dgm:chMax val="1"/>
          <dgm:bulletEnabled val="1"/>
        </dgm:presLayoutVars>
      </dgm:prSet>
      <dgm:spPr/>
    </dgm:pt>
    <dgm:pt modelId="{2BD3EB45-5208-4841-8103-F5B15E05ADFD}" type="pres">
      <dgm:prSet presAssocID="{1CB478D1-ED97-C848-AF99-C1B5C7C72714}" presName="childNode" presStyleLbl="revTx" presStyleIdx="0" presStyleCnt="1">
        <dgm:presLayoutVars>
          <dgm:bulletEnabled val="1"/>
        </dgm:presLayoutVars>
      </dgm:prSet>
      <dgm:spPr/>
    </dgm:pt>
    <dgm:pt modelId="{040A56AF-F2BF-3C4C-9B4C-B680CA0DCF2B}" type="pres">
      <dgm:prSet presAssocID="{C5EA7CB0-8C02-A147-BA69-57CA5CE2C0F6}" presName="Name25" presStyleLbl="parChTrans1D1" presStyleIdx="5" presStyleCnt="6"/>
      <dgm:spPr/>
    </dgm:pt>
    <dgm:pt modelId="{0C06C2B6-D028-D942-B42C-C207CD9EA6E3}" type="pres">
      <dgm:prSet presAssocID="{5F27656F-D8DF-C846-8131-B9B071B21FC5}" presName="node" presStyleCnt="0"/>
      <dgm:spPr/>
    </dgm:pt>
    <dgm:pt modelId="{7314FDE1-8EEC-1543-90B8-6F8A318A133B}" type="pres">
      <dgm:prSet presAssocID="{5F27656F-D8DF-C846-8131-B9B071B21FC5}" presName="parentNode" presStyleLbl="node1" presStyleIdx="6" presStyleCnt="7" custScaleX="241918" custScaleY="181486" custLinFactX="-100000" custLinFactY="-100000" custLinFactNeighborX="-144059" custLinFactNeighborY="-195931">
        <dgm:presLayoutVars>
          <dgm:chMax val="1"/>
          <dgm:bulletEnabled val="1"/>
        </dgm:presLayoutVars>
      </dgm:prSet>
      <dgm:spPr/>
    </dgm:pt>
    <dgm:pt modelId="{4BF368E7-9D91-854B-8108-886DFE4615A7}" type="pres">
      <dgm:prSet presAssocID="{5F27656F-D8DF-C846-8131-B9B071B21FC5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2D28CC21-6977-A94F-A55F-213FFCC45486}" type="presOf" srcId="{68F585EE-558E-C546-A4D5-62BF67102DDF}" destId="{65397EDA-C87C-A446-BE47-2333224B91CB}" srcOrd="0" destOrd="0" presId="urn:microsoft.com/office/officeart/2005/8/layout/radial2"/>
    <dgm:cxn modelId="{6EBEEF25-927C-6245-95DE-83FAC19C6B03}" type="presOf" srcId="{386DEB5B-69BF-C149-8E2B-AF3E1E041258}" destId="{611FF2CE-35A6-C64A-AD7F-FDBA06B7A8DD}" srcOrd="0" destOrd="0" presId="urn:microsoft.com/office/officeart/2005/8/layout/radial2"/>
    <dgm:cxn modelId="{D7B9A930-890E-9847-A206-3270FF6384F2}" type="presOf" srcId="{12D998CA-2AF3-C34B-BD15-7AEE52524DF8}" destId="{E19667B7-F0E7-A248-8AEE-3E2257E9720A}" srcOrd="0" destOrd="0" presId="urn:microsoft.com/office/officeart/2005/8/layout/radial2"/>
    <dgm:cxn modelId="{54AD9833-2C75-5547-AF7D-3161100FFD87}" type="presOf" srcId="{564457F4-1098-134D-82E5-2FFA5DF7F2C6}" destId="{B5BBA150-752D-3C46-A193-24F9FAE61E28}" srcOrd="0" destOrd="0" presId="urn:microsoft.com/office/officeart/2005/8/layout/radial2"/>
    <dgm:cxn modelId="{73036542-0736-C440-9208-3668EAA9DA57}" type="presOf" srcId="{C5EA7CB0-8C02-A147-BA69-57CA5CE2C0F6}" destId="{040A56AF-F2BF-3C4C-9B4C-B680CA0DCF2B}" srcOrd="0" destOrd="0" presId="urn:microsoft.com/office/officeart/2005/8/layout/radial2"/>
    <dgm:cxn modelId="{7BB14159-4807-E54D-86D3-385E9A258FA5}" srcId="{F05EAA55-C649-B94B-B62F-5B31E7197520}" destId="{1CB478D1-ED97-C848-AF99-C1B5C7C72714}" srcOrd="4" destOrd="0" parTransId="{564457F4-1098-134D-82E5-2FFA5DF7F2C6}" sibTransId="{2C2A56C7-1C96-C647-B1D8-42212371502A}"/>
    <dgm:cxn modelId="{CABFF45A-AC3A-4148-90B8-ECFAA0F005F8}" type="presOf" srcId="{F25656C8-7CA3-F448-821F-563981CB4D38}" destId="{11D11F45-BAC5-B143-88D4-7302DD121C85}" srcOrd="0" destOrd="0" presId="urn:microsoft.com/office/officeart/2005/8/layout/radial2"/>
    <dgm:cxn modelId="{72E03F66-212C-2E4B-8FEF-B2FEBC6E0D9E}" srcId="{F05EAA55-C649-B94B-B62F-5B31E7197520}" destId="{EF227E66-97B3-CE49-9364-9D5B5400217A}" srcOrd="0" destOrd="0" parTransId="{F25656C8-7CA3-F448-821F-563981CB4D38}" sibTransId="{06A8A58F-AB23-B543-B018-F0DEC29C3401}"/>
    <dgm:cxn modelId="{B8BA036E-F02C-2844-AD11-BB502C0AC655}" srcId="{F05EAA55-C649-B94B-B62F-5B31E7197520}" destId="{12D998CA-2AF3-C34B-BD15-7AEE52524DF8}" srcOrd="3" destOrd="0" parTransId="{486FB578-B9F3-4C4F-B9B1-B602F8BF495E}" sibTransId="{DF61EE4E-0B2D-5545-AFB5-04BD0A6D711E}"/>
    <dgm:cxn modelId="{4C66227E-9721-7C4B-916A-91F5EA7C0163}" type="presOf" srcId="{F05EAA55-C649-B94B-B62F-5B31E7197520}" destId="{6474530B-B3E5-114C-BE19-24B3608B112D}" srcOrd="0" destOrd="0" presId="urn:microsoft.com/office/officeart/2005/8/layout/radial2"/>
    <dgm:cxn modelId="{47E08E80-199C-CA49-8CEF-695B13687967}" type="presOf" srcId="{1CB478D1-ED97-C848-AF99-C1B5C7C72714}" destId="{B964702E-0A51-5C41-BD9C-3E69628B9E41}" srcOrd="0" destOrd="0" presId="urn:microsoft.com/office/officeart/2005/8/layout/radial2"/>
    <dgm:cxn modelId="{A55C0D8E-43B8-0E48-BB58-411B8E8B6173}" type="presOf" srcId="{59E263D4-60F3-8D4A-8818-CB7C47251132}" destId="{592C594F-3F4B-C447-AF91-1A81310E50A3}" srcOrd="0" destOrd="0" presId="urn:microsoft.com/office/officeart/2005/8/layout/radial2"/>
    <dgm:cxn modelId="{22F1B49D-C62C-C342-9254-385FF7078067}" srcId="{EF227E66-97B3-CE49-9364-9D5B5400217A}" destId="{59E263D4-60F3-8D4A-8818-CB7C47251132}" srcOrd="0" destOrd="0" parTransId="{EABE744C-4012-7A4E-9BD3-1FA0058450B8}" sibTransId="{9CDB1E0D-043C-D04E-A38F-5B2F8CA7996E}"/>
    <dgm:cxn modelId="{A87284A9-23D6-B945-8FCC-0AC59E2792AB}" type="presOf" srcId="{875B48A2-AF61-F543-B1BA-D7B716379BC4}" destId="{84A2DF6A-2F5B-464F-9D51-7D62AAACAADB}" srcOrd="0" destOrd="0" presId="urn:microsoft.com/office/officeart/2005/8/layout/radial2"/>
    <dgm:cxn modelId="{DDD110B4-91EE-9C41-AC57-5355206CB1EC}" type="presOf" srcId="{5E897E3B-B1FC-964D-968D-7948FEE2C704}" destId="{06115370-6B7A-EB4A-9FC6-C56EBBD58FE3}" srcOrd="0" destOrd="0" presId="urn:microsoft.com/office/officeart/2005/8/layout/radial2"/>
    <dgm:cxn modelId="{51CBD0B5-DF25-7F4C-B24C-505B38B6AFE5}" srcId="{F05EAA55-C649-B94B-B62F-5B31E7197520}" destId="{5F27656F-D8DF-C846-8131-B9B071B21FC5}" srcOrd="5" destOrd="0" parTransId="{C5EA7CB0-8C02-A147-BA69-57CA5CE2C0F6}" sibTransId="{5FCCDAEA-EAB8-184F-9E06-3626AC6A7CC6}"/>
    <dgm:cxn modelId="{BBA302C6-419B-9C48-BBB8-CABB38DE5401}" srcId="{F05EAA55-C649-B94B-B62F-5B31E7197520}" destId="{386DEB5B-69BF-C149-8E2B-AF3E1E041258}" srcOrd="1" destOrd="0" parTransId="{68F585EE-558E-C546-A4D5-62BF67102DDF}" sibTransId="{69BD33FE-112E-9B43-872C-7E93C760FB5D}"/>
    <dgm:cxn modelId="{073C6CCD-A21E-FA47-B20C-B22C4DB21CB8}" srcId="{F05EAA55-C649-B94B-B62F-5B31E7197520}" destId="{5E897E3B-B1FC-964D-968D-7948FEE2C704}" srcOrd="2" destOrd="0" parTransId="{875B48A2-AF61-F543-B1BA-D7B716379BC4}" sibTransId="{A883BC82-477D-924C-8768-E9E4D2B69237}"/>
    <dgm:cxn modelId="{A4A3D6D5-8648-E94E-8764-78C8D4EC2A97}" type="presOf" srcId="{486FB578-B9F3-4C4F-B9B1-B602F8BF495E}" destId="{FA17965E-AE49-9945-834C-24F7751CE1C6}" srcOrd="0" destOrd="0" presId="urn:microsoft.com/office/officeart/2005/8/layout/radial2"/>
    <dgm:cxn modelId="{43F630DE-3AAB-194E-90E5-F8927D193946}" type="presOf" srcId="{5F27656F-D8DF-C846-8131-B9B071B21FC5}" destId="{7314FDE1-8EEC-1543-90B8-6F8A318A133B}" srcOrd="0" destOrd="0" presId="urn:microsoft.com/office/officeart/2005/8/layout/radial2"/>
    <dgm:cxn modelId="{90C4E0E7-8768-1545-8577-0A867705B808}" type="presOf" srcId="{EF227E66-97B3-CE49-9364-9D5B5400217A}" destId="{6449983F-6577-FA43-B94C-C1C80C16893F}" srcOrd="0" destOrd="0" presId="urn:microsoft.com/office/officeart/2005/8/layout/radial2"/>
    <dgm:cxn modelId="{7EC32F1C-8F3C-7F48-85E0-13D8718731EE}" type="presParOf" srcId="{6474530B-B3E5-114C-BE19-24B3608B112D}" destId="{80C02B78-39FA-FC4B-BEF4-CE87AD899B1B}" srcOrd="0" destOrd="0" presId="urn:microsoft.com/office/officeart/2005/8/layout/radial2"/>
    <dgm:cxn modelId="{AF10EBC8-544D-3141-AAB1-6191BBA34A70}" type="presParOf" srcId="{80C02B78-39FA-FC4B-BEF4-CE87AD899B1B}" destId="{741CFD50-8E3C-F14D-B552-85D6F4960E61}" srcOrd="0" destOrd="0" presId="urn:microsoft.com/office/officeart/2005/8/layout/radial2"/>
    <dgm:cxn modelId="{2C9AA66A-30BD-624F-8070-8BC0F8C1ADA5}" type="presParOf" srcId="{741CFD50-8E3C-F14D-B552-85D6F4960E61}" destId="{F54D08E7-7D59-284E-94A3-EC2BA774FEA2}" srcOrd="0" destOrd="0" presId="urn:microsoft.com/office/officeart/2005/8/layout/radial2"/>
    <dgm:cxn modelId="{9D76E24F-30CC-4749-BBA8-5ECC0FF1FA8B}" type="presParOf" srcId="{741CFD50-8E3C-F14D-B552-85D6F4960E61}" destId="{0DE461EE-4486-0547-8C84-C13FA418A2E2}" srcOrd="1" destOrd="0" presId="urn:microsoft.com/office/officeart/2005/8/layout/radial2"/>
    <dgm:cxn modelId="{3F8D205D-E299-9145-90DB-CA3F0A347951}" type="presParOf" srcId="{80C02B78-39FA-FC4B-BEF4-CE87AD899B1B}" destId="{11D11F45-BAC5-B143-88D4-7302DD121C85}" srcOrd="1" destOrd="0" presId="urn:microsoft.com/office/officeart/2005/8/layout/radial2"/>
    <dgm:cxn modelId="{A78B67E9-519E-FC47-ADAF-8DB84EB2418C}" type="presParOf" srcId="{80C02B78-39FA-FC4B-BEF4-CE87AD899B1B}" destId="{ED73CC10-6C7A-3345-ABEE-8913BA413977}" srcOrd="2" destOrd="0" presId="urn:microsoft.com/office/officeart/2005/8/layout/radial2"/>
    <dgm:cxn modelId="{E045FDCD-D565-5C41-ADB5-2C0E15616844}" type="presParOf" srcId="{ED73CC10-6C7A-3345-ABEE-8913BA413977}" destId="{6449983F-6577-FA43-B94C-C1C80C16893F}" srcOrd="0" destOrd="0" presId="urn:microsoft.com/office/officeart/2005/8/layout/radial2"/>
    <dgm:cxn modelId="{00F8C970-F44F-8541-AD08-998FB380A795}" type="presParOf" srcId="{ED73CC10-6C7A-3345-ABEE-8913BA413977}" destId="{592C594F-3F4B-C447-AF91-1A81310E50A3}" srcOrd="1" destOrd="0" presId="urn:microsoft.com/office/officeart/2005/8/layout/radial2"/>
    <dgm:cxn modelId="{E063C72A-4D6B-2340-BE15-53B267F39579}" type="presParOf" srcId="{80C02B78-39FA-FC4B-BEF4-CE87AD899B1B}" destId="{65397EDA-C87C-A446-BE47-2333224B91CB}" srcOrd="3" destOrd="0" presId="urn:microsoft.com/office/officeart/2005/8/layout/radial2"/>
    <dgm:cxn modelId="{1FA126DD-9A01-EA41-948D-D3B2A46DA2BC}" type="presParOf" srcId="{80C02B78-39FA-FC4B-BEF4-CE87AD899B1B}" destId="{5F68B852-724A-3E44-A241-1F6CBF1D9782}" srcOrd="4" destOrd="0" presId="urn:microsoft.com/office/officeart/2005/8/layout/radial2"/>
    <dgm:cxn modelId="{265FA3A8-D45C-5E4A-A8EE-FE194C393741}" type="presParOf" srcId="{5F68B852-724A-3E44-A241-1F6CBF1D9782}" destId="{611FF2CE-35A6-C64A-AD7F-FDBA06B7A8DD}" srcOrd="0" destOrd="0" presId="urn:microsoft.com/office/officeart/2005/8/layout/radial2"/>
    <dgm:cxn modelId="{22B4C969-9124-D047-98B3-D54D153ABC79}" type="presParOf" srcId="{5F68B852-724A-3E44-A241-1F6CBF1D9782}" destId="{96755022-DAAB-0849-B665-F2DEA09CE4C3}" srcOrd="1" destOrd="0" presId="urn:microsoft.com/office/officeart/2005/8/layout/radial2"/>
    <dgm:cxn modelId="{30917B3A-FD7D-784C-8DD1-394C126C172A}" type="presParOf" srcId="{80C02B78-39FA-FC4B-BEF4-CE87AD899B1B}" destId="{84A2DF6A-2F5B-464F-9D51-7D62AAACAADB}" srcOrd="5" destOrd="0" presId="urn:microsoft.com/office/officeart/2005/8/layout/radial2"/>
    <dgm:cxn modelId="{CAFC17CC-B6C7-2D45-A0CC-ACEE32B4BAFF}" type="presParOf" srcId="{80C02B78-39FA-FC4B-BEF4-CE87AD899B1B}" destId="{2122A809-131C-AF4D-B3C0-D03C67995AD0}" srcOrd="6" destOrd="0" presId="urn:microsoft.com/office/officeart/2005/8/layout/radial2"/>
    <dgm:cxn modelId="{9896C71E-BC45-9446-8F8A-C000F9EA686D}" type="presParOf" srcId="{2122A809-131C-AF4D-B3C0-D03C67995AD0}" destId="{06115370-6B7A-EB4A-9FC6-C56EBBD58FE3}" srcOrd="0" destOrd="0" presId="urn:microsoft.com/office/officeart/2005/8/layout/radial2"/>
    <dgm:cxn modelId="{DC063F99-E7A9-204C-B960-FB135859ED31}" type="presParOf" srcId="{2122A809-131C-AF4D-B3C0-D03C67995AD0}" destId="{778766C9-B301-FD46-A655-8E1E4EBDFA6B}" srcOrd="1" destOrd="0" presId="urn:microsoft.com/office/officeart/2005/8/layout/radial2"/>
    <dgm:cxn modelId="{915147A4-7315-1544-A218-89915753E56D}" type="presParOf" srcId="{80C02B78-39FA-FC4B-BEF4-CE87AD899B1B}" destId="{FA17965E-AE49-9945-834C-24F7751CE1C6}" srcOrd="7" destOrd="0" presId="urn:microsoft.com/office/officeart/2005/8/layout/radial2"/>
    <dgm:cxn modelId="{80D1F6BF-6A22-BD43-BC7F-88FFE41A92D6}" type="presParOf" srcId="{80C02B78-39FA-FC4B-BEF4-CE87AD899B1B}" destId="{5C387274-7A8D-8549-948A-1F34236F7E51}" srcOrd="8" destOrd="0" presId="urn:microsoft.com/office/officeart/2005/8/layout/radial2"/>
    <dgm:cxn modelId="{2D1BDFD2-86C6-D74A-B919-1602A92F5CEF}" type="presParOf" srcId="{5C387274-7A8D-8549-948A-1F34236F7E51}" destId="{E19667B7-F0E7-A248-8AEE-3E2257E9720A}" srcOrd="0" destOrd="0" presId="urn:microsoft.com/office/officeart/2005/8/layout/radial2"/>
    <dgm:cxn modelId="{B2370BC9-BCF8-C648-BA6A-844D28CE6918}" type="presParOf" srcId="{5C387274-7A8D-8549-948A-1F34236F7E51}" destId="{EDB511F7-F070-9042-8E28-DE9BBA8C3B4D}" srcOrd="1" destOrd="0" presId="urn:microsoft.com/office/officeart/2005/8/layout/radial2"/>
    <dgm:cxn modelId="{45B31B9C-CFDF-BC41-9748-89445D5C2B7F}" type="presParOf" srcId="{80C02B78-39FA-FC4B-BEF4-CE87AD899B1B}" destId="{B5BBA150-752D-3C46-A193-24F9FAE61E28}" srcOrd="9" destOrd="0" presId="urn:microsoft.com/office/officeart/2005/8/layout/radial2"/>
    <dgm:cxn modelId="{CE26D479-5791-7E49-BDC4-5D2AA652E6BE}" type="presParOf" srcId="{80C02B78-39FA-FC4B-BEF4-CE87AD899B1B}" destId="{18053FCF-6747-5D41-8A2C-B061C5F2BCE9}" srcOrd="10" destOrd="0" presId="urn:microsoft.com/office/officeart/2005/8/layout/radial2"/>
    <dgm:cxn modelId="{2075CD6C-804A-954C-99ED-A6390ACCC5F6}" type="presParOf" srcId="{18053FCF-6747-5D41-8A2C-B061C5F2BCE9}" destId="{B964702E-0A51-5C41-BD9C-3E69628B9E41}" srcOrd="0" destOrd="0" presId="urn:microsoft.com/office/officeart/2005/8/layout/radial2"/>
    <dgm:cxn modelId="{0EF00453-C05C-1249-B754-17F55AC97F38}" type="presParOf" srcId="{18053FCF-6747-5D41-8A2C-B061C5F2BCE9}" destId="{2BD3EB45-5208-4841-8103-F5B15E05ADFD}" srcOrd="1" destOrd="0" presId="urn:microsoft.com/office/officeart/2005/8/layout/radial2"/>
    <dgm:cxn modelId="{4B62709D-2D88-F041-88C4-6602C1F5EEA6}" type="presParOf" srcId="{80C02B78-39FA-FC4B-BEF4-CE87AD899B1B}" destId="{040A56AF-F2BF-3C4C-9B4C-B680CA0DCF2B}" srcOrd="11" destOrd="0" presId="urn:microsoft.com/office/officeart/2005/8/layout/radial2"/>
    <dgm:cxn modelId="{FF2D1228-B2F8-394F-A4C9-F0C21C4E7CFB}" type="presParOf" srcId="{80C02B78-39FA-FC4B-BEF4-CE87AD899B1B}" destId="{0C06C2B6-D028-D942-B42C-C207CD9EA6E3}" srcOrd="12" destOrd="0" presId="urn:microsoft.com/office/officeart/2005/8/layout/radial2"/>
    <dgm:cxn modelId="{5DDA306E-973A-B04F-B8B9-958BD587AE4A}" type="presParOf" srcId="{0C06C2B6-D028-D942-B42C-C207CD9EA6E3}" destId="{7314FDE1-8EEC-1543-90B8-6F8A318A133B}" srcOrd="0" destOrd="0" presId="urn:microsoft.com/office/officeart/2005/8/layout/radial2"/>
    <dgm:cxn modelId="{A4E9D54D-F3B9-7D4B-931B-3048465D565F}" type="presParOf" srcId="{0C06C2B6-D028-D942-B42C-C207CD9EA6E3}" destId="{4BF368E7-9D91-854B-8108-886DFE4615A7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9D014-86AF-A245-B31B-3941ACC85E9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87B6ED-3BC5-2F40-B370-E38AE5E00FB6}">
      <dgm:prSet phldrT="[Text]" custT="1"/>
      <dgm:spPr/>
      <dgm:t>
        <a:bodyPr/>
        <a:lstStyle/>
        <a:p>
          <a:r>
            <a:rPr lang="en-US" sz="3200" dirty="0"/>
            <a:t>Data (Twitter)</a:t>
          </a:r>
        </a:p>
      </dgm:t>
    </dgm:pt>
    <dgm:pt modelId="{51F9CCDE-F59D-B74D-8518-7DC8840BF434}" type="parTrans" cxnId="{F117086A-1CEE-984E-8AEC-7065B545BDBF}">
      <dgm:prSet/>
      <dgm:spPr/>
      <dgm:t>
        <a:bodyPr/>
        <a:lstStyle/>
        <a:p>
          <a:endParaRPr lang="en-US"/>
        </a:p>
      </dgm:t>
    </dgm:pt>
    <dgm:pt modelId="{D1EAFB33-5F2E-5B41-A004-2AE78A8FFAD4}" type="sibTrans" cxnId="{F117086A-1CEE-984E-8AEC-7065B545BDBF}">
      <dgm:prSet/>
      <dgm:spPr/>
      <dgm:t>
        <a:bodyPr/>
        <a:lstStyle/>
        <a:p>
          <a:endParaRPr lang="en-US"/>
        </a:p>
      </dgm:t>
    </dgm:pt>
    <dgm:pt modelId="{9FDA465A-B748-3446-9491-AAAA447C49E4}" type="asst">
      <dgm:prSet phldrT="[Text]" custT="1"/>
      <dgm:spPr/>
      <dgm:t>
        <a:bodyPr/>
        <a:lstStyle/>
        <a:p>
          <a:pPr algn="ctr">
            <a:buFont typeface="Arial" panose="020B0604020202020204" pitchFamily="34" charset="0"/>
            <a:buNone/>
          </a:pPr>
          <a:endParaRPr lang="en-US" sz="1800" dirty="0"/>
        </a:p>
        <a:p>
          <a:pPr algn="l">
            <a:buFont typeface="Arial" panose="020B0604020202020204" pitchFamily="34" charset="0"/>
            <a:buNone/>
          </a:pPr>
          <a:r>
            <a:rPr lang="en-US" sz="1800" dirty="0"/>
            <a:t>  Biden</a:t>
          </a:r>
        </a:p>
        <a:p>
          <a:pPr algn="l">
            <a:buFont typeface="Arial" panose="020B0604020202020204" pitchFamily="34" charset="0"/>
            <a:buNone/>
          </a:pPr>
          <a:r>
            <a:rPr lang="en-US" sz="1800" dirty="0"/>
            <a:t>  Trump</a:t>
          </a:r>
        </a:p>
        <a:p>
          <a:pPr algn="l">
            <a:buFont typeface="Arial" panose="020B0604020202020204" pitchFamily="34" charset="0"/>
            <a:buNone/>
          </a:pPr>
          <a:r>
            <a:rPr lang="en-US" sz="1800" dirty="0"/>
            <a:t>  Covid-19</a:t>
          </a:r>
        </a:p>
        <a:p>
          <a:pPr algn="l">
            <a:buFont typeface="Arial" panose="020B0604020202020204" pitchFamily="34" charset="0"/>
            <a:buNone/>
          </a:pPr>
          <a:r>
            <a:rPr lang="en-US" sz="1800" dirty="0"/>
            <a:t>  Vaccine</a:t>
          </a:r>
        </a:p>
        <a:p>
          <a:pPr algn="l">
            <a:buFont typeface="Arial" panose="020B0604020202020204" pitchFamily="34" charset="0"/>
            <a:buNone/>
          </a:pPr>
          <a:r>
            <a:rPr lang="en-US" sz="1800" dirty="0"/>
            <a:t>   Stimulus Relief Package </a:t>
          </a:r>
        </a:p>
        <a:p>
          <a:pPr algn="ctr">
            <a:buFont typeface="Arial" panose="020B0604020202020204" pitchFamily="34" charset="0"/>
            <a:buNone/>
          </a:pPr>
          <a:endParaRPr lang="en-US" sz="3200" dirty="0"/>
        </a:p>
      </dgm:t>
    </dgm:pt>
    <dgm:pt modelId="{0283C367-0487-F84E-8378-42D5A96F32EF}" type="parTrans" cxnId="{F1C3C835-ED85-C14F-AA8B-AC04E8FAE238}">
      <dgm:prSet/>
      <dgm:spPr/>
      <dgm:t>
        <a:bodyPr/>
        <a:lstStyle/>
        <a:p>
          <a:endParaRPr lang="en-US"/>
        </a:p>
      </dgm:t>
    </dgm:pt>
    <dgm:pt modelId="{745BD80B-71E4-9F42-BF39-43C66B8ED9DE}" type="sibTrans" cxnId="{F1C3C835-ED85-C14F-AA8B-AC04E8FAE238}">
      <dgm:prSet/>
      <dgm:spPr/>
      <dgm:t>
        <a:bodyPr/>
        <a:lstStyle/>
        <a:p>
          <a:endParaRPr lang="en-US"/>
        </a:p>
      </dgm:t>
    </dgm:pt>
    <dgm:pt modelId="{87C9538E-1184-0141-900D-D9EC24C26775}" type="asst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 sz="1100" dirty="0"/>
        </a:p>
        <a:p>
          <a:pPr>
            <a:buFont typeface="Arial" panose="020B0604020202020204" pitchFamily="34" charset="0"/>
            <a:buNone/>
          </a:pPr>
          <a:endParaRPr lang="en-US" sz="1100" dirty="0"/>
        </a:p>
        <a:p>
          <a:pPr>
            <a:buFont typeface="Arial" panose="020B0604020202020204" pitchFamily="34" charset="0"/>
            <a:buNone/>
          </a:pPr>
          <a:r>
            <a:rPr lang="en-US" sz="2000" dirty="0"/>
            <a:t>API Key </a:t>
          </a:r>
        </a:p>
        <a:p>
          <a:pPr>
            <a:buFont typeface="Arial" panose="020B0604020202020204" pitchFamily="34" charset="0"/>
            <a:buNone/>
          </a:pPr>
          <a:r>
            <a:rPr lang="en-US" sz="2000" dirty="0"/>
            <a:t>API Secret </a:t>
          </a:r>
        </a:p>
        <a:p>
          <a:pPr>
            <a:buFont typeface="Arial" panose="020B0604020202020204" pitchFamily="34" charset="0"/>
            <a:buNone/>
          </a:pPr>
          <a:r>
            <a:rPr lang="en-US" sz="2000" dirty="0"/>
            <a:t>Access Token </a:t>
          </a:r>
        </a:p>
        <a:p>
          <a:pPr>
            <a:buFont typeface="Arial" panose="020B0604020202020204" pitchFamily="34" charset="0"/>
            <a:buNone/>
          </a:pPr>
          <a:r>
            <a:rPr lang="en-US" sz="2000" dirty="0"/>
            <a:t>Access Token Secret</a:t>
          </a:r>
        </a:p>
        <a:p>
          <a:pPr>
            <a:buFont typeface="Arial" panose="020B0604020202020204" pitchFamily="34" charset="0"/>
            <a:buNone/>
          </a:pPr>
          <a:endParaRPr lang="en-US" sz="2000" dirty="0"/>
        </a:p>
      </dgm:t>
    </dgm:pt>
    <dgm:pt modelId="{E7189C1F-C62A-824A-B640-5C5AE3DA09FF}" type="parTrans" cxnId="{A333D3B6-0956-1640-B885-41720ED9CC13}">
      <dgm:prSet/>
      <dgm:spPr/>
      <dgm:t>
        <a:bodyPr/>
        <a:lstStyle/>
        <a:p>
          <a:endParaRPr lang="en-US"/>
        </a:p>
      </dgm:t>
    </dgm:pt>
    <dgm:pt modelId="{AE22C188-AF67-ED4C-AD8A-6420E85E6A3E}" type="sibTrans" cxnId="{A333D3B6-0956-1640-B885-41720ED9CC13}">
      <dgm:prSet/>
      <dgm:spPr/>
      <dgm:t>
        <a:bodyPr/>
        <a:lstStyle/>
        <a:p>
          <a:endParaRPr lang="en-US"/>
        </a:p>
      </dgm:t>
    </dgm:pt>
    <dgm:pt modelId="{DFF30051-DEA6-C045-8C33-C4B93C609C7D}" type="pres">
      <dgm:prSet presAssocID="{9A39D014-86AF-A245-B31B-3941ACC85E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C3AE2F-89C4-EB4F-9210-F896D51CDE8B}" type="pres">
      <dgm:prSet presAssocID="{2987B6ED-3BC5-2F40-B370-E38AE5E00FB6}" presName="hierRoot1" presStyleCnt="0">
        <dgm:presLayoutVars>
          <dgm:hierBranch val="init"/>
        </dgm:presLayoutVars>
      </dgm:prSet>
      <dgm:spPr/>
    </dgm:pt>
    <dgm:pt modelId="{BECBCF19-B489-274C-8EBF-B4267A6A962C}" type="pres">
      <dgm:prSet presAssocID="{2987B6ED-3BC5-2F40-B370-E38AE5E00FB6}" presName="rootComposite1" presStyleCnt="0"/>
      <dgm:spPr/>
    </dgm:pt>
    <dgm:pt modelId="{61A72C5B-0AF8-5D43-AFBE-5485F40B3478}" type="pres">
      <dgm:prSet presAssocID="{2987B6ED-3BC5-2F40-B370-E38AE5E00FB6}" presName="rootText1" presStyleLbl="node0" presStyleIdx="0" presStyleCnt="1" custScaleX="302766" custScaleY="138330" custLinFactY="-191458" custLinFactNeighborX="-16910" custLinFactNeighborY="-200000">
        <dgm:presLayoutVars>
          <dgm:chPref val="3"/>
        </dgm:presLayoutVars>
      </dgm:prSet>
      <dgm:spPr/>
    </dgm:pt>
    <dgm:pt modelId="{10E1D3F7-0EF9-EB4D-9D30-210C3ADD6416}" type="pres">
      <dgm:prSet presAssocID="{2987B6ED-3BC5-2F40-B370-E38AE5E00FB6}" presName="rootConnector1" presStyleLbl="node1" presStyleIdx="0" presStyleCnt="0"/>
      <dgm:spPr/>
    </dgm:pt>
    <dgm:pt modelId="{00A25476-39BE-5C44-BB1E-616C5D02FCF8}" type="pres">
      <dgm:prSet presAssocID="{2987B6ED-3BC5-2F40-B370-E38AE5E00FB6}" presName="hierChild2" presStyleCnt="0"/>
      <dgm:spPr/>
    </dgm:pt>
    <dgm:pt modelId="{5692F04E-1338-164C-B521-7EAE71848349}" type="pres">
      <dgm:prSet presAssocID="{2987B6ED-3BC5-2F40-B370-E38AE5E00FB6}" presName="hierChild3" presStyleCnt="0"/>
      <dgm:spPr/>
    </dgm:pt>
    <dgm:pt modelId="{D502B7AE-8394-3A4D-9984-A041F4630433}" type="pres">
      <dgm:prSet presAssocID="{0283C367-0487-F84E-8378-42D5A96F32EF}" presName="Name111" presStyleLbl="parChTrans1D2" presStyleIdx="0" presStyleCnt="2"/>
      <dgm:spPr/>
    </dgm:pt>
    <dgm:pt modelId="{B47B5D0E-5298-C344-A0EF-D9674EAA8FAA}" type="pres">
      <dgm:prSet presAssocID="{9FDA465A-B748-3446-9491-AAAA447C49E4}" presName="hierRoot3" presStyleCnt="0">
        <dgm:presLayoutVars>
          <dgm:hierBranch val="init"/>
        </dgm:presLayoutVars>
      </dgm:prSet>
      <dgm:spPr/>
    </dgm:pt>
    <dgm:pt modelId="{42B8B0E8-4ABF-5F49-916C-008372D4EF63}" type="pres">
      <dgm:prSet presAssocID="{9FDA465A-B748-3446-9491-AAAA447C49E4}" presName="rootComposite3" presStyleCnt="0"/>
      <dgm:spPr/>
    </dgm:pt>
    <dgm:pt modelId="{CD081EFD-AED5-454B-9F2B-8D40696DAE46}" type="pres">
      <dgm:prSet presAssocID="{9FDA465A-B748-3446-9491-AAAA447C49E4}" presName="rootText3" presStyleLbl="asst1" presStyleIdx="0" presStyleCnt="2" custScaleX="76529" custScaleY="157183" custLinFactNeighborX="-20823" custLinFactNeighborY="-17564">
        <dgm:presLayoutVars>
          <dgm:chPref val="3"/>
        </dgm:presLayoutVars>
      </dgm:prSet>
      <dgm:spPr/>
    </dgm:pt>
    <dgm:pt modelId="{E528EC10-2166-6749-919A-AA9FC35913CB}" type="pres">
      <dgm:prSet presAssocID="{9FDA465A-B748-3446-9491-AAAA447C49E4}" presName="rootConnector3" presStyleLbl="asst1" presStyleIdx="0" presStyleCnt="2"/>
      <dgm:spPr/>
    </dgm:pt>
    <dgm:pt modelId="{3A374EBD-5B40-D348-A075-75ACCA318F4F}" type="pres">
      <dgm:prSet presAssocID="{9FDA465A-B748-3446-9491-AAAA447C49E4}" presName="hierChild6" presStyleCnt="0"/>
      <dgm:spPr/>
    </dgm:pt>
    <dgm:pt modelId="{A726FF62-702D-A54F-AE7B-785758B40428}" type="pres">
      <dgm:prSet presAssocID="{9FDA465A-B748-3446-9491-AAAA447C49E4}" presName="hierChild7" presStyleCnt="0"/>
      <dgm:spPr/>
    </dgm:pt>
    <dgm:pt modelId="{2AA97C6B-ABFB-744D-AF58-5E3E3F9A1E16}" type="pres">
      <dgm:prSet presAssocID="{E7189C1F-C62A-824A-B640-5C5AE3DA09FF}" presName="Name111" presStyleLbl="parChTrans1D2" presStyleIdx="1" presStyleCnt="2"/>
      <dgm:spPr/>
    </dgm:pt>
    <dgm:pt modelId="{1DF89E55-6F0A-784F-8CF1-11594E6B2E7B}" type="pres">
      <dgm:prSet presAssocID="{87C9538E-1184-0141-900D-D9EC24C26775}" presName="hierRoot3" presStyleCnt="0">
        <dgm:presLayoutVars>
          <dgm:hierBranch val="init"/>
        </dgm:presLayoutVars>
      </dgm:prSet>
      <dgm:spPr/>
    </dgm:pt>
    <dgm:pt modelId="{FDAFE65F-F878-C542-AF32-0A1E70BB1AE2}" type="pres">
      <dgm:prSet presAssocID="{87C9538E-1184-0141-900D-D9EC24C26775}" presName="rootComposite3" presStyleCnt="0"/>
      <dgm:spPr/>
    </dgm:pt>
    <dgm:pt modelId="{0BD9FB3C-1FC6-0C45-8B4D-C8F5DCAFCFD7}" type="pres">
      <dgm:prSet presAssocID="{87C9538E-1184-0141-900D-D9EC24C26775}" presName="rootText3" presStyleLbl="asst1" presStyleIdx="1" presStyleCnt="2" custScaleX="91837" custScaleY="150821" custLinFactNeighborX="-11948" custLinFactNeighborY="-13127">
        <dgm:presLayoutVars>
          <dgm:chPref val="3"/>
        </dgm:presLayoutVars>
      </dgm:prSet>
      <dgm:spPr/>
    </dgm:pt>
    <dgm:pt modelId="{72D337A0-F767-DF43-B780-AE84D45ADC59}" type="pres">
      <dgm:prSet presAssocID="{87C9538E-1184-0141-900D-D9EC24C26775}" presName="rootConnector3" presStyleLbl="asst1" presStyleIdx="1" presStyleCnt="2"/>
      <dgm:spPr/>
    </dgm:pt>
    <dgm:pt modelId="{55607DFE-1AB1-C640-9453-FF939C4FCA01}" type="pres">
      <dgm:prSet presAssocID="{87C9538E-1184-0141-900D-D9EC24C26775}" presName="hierChild6" presStyleCnt="0"/>
      <dgm:spPr/>
    </dgm:pt>
    <dgm:pt modelId="{F999C7F1-02C4-8546-842D-25BF457C62BB}" type="pres">
      <dgm:prSet presAssocID="{87C9538E-1184-0141-900D-D9EC24C26775}" presName="hierChild7" presStyleCnt="0"/>
      <dgm:spPr/>
    </dgm:pt>
  </dgm:ptLst>
  <dgm:cxnLst>
    <dgm:cxn modelId="{1E98121D-6EA0-E842-A32D-54AE1E1D00EF}" type="presOf" srcId="{87C9538E-1184-0141-900D-D9EC24C26775}" destId="{72D337A0-F767-DF43-B780-AE84D45ADC59}" srcOrd="1" destOrd="0" presId="urn:microsoft.com/office/officeart/2005/8/layout/orgChart1"/>
    <dgm:cxn modelId="{1703D425-745F-C741-A368-0F34C5400B11}" type="presOf" srcId="{9FDA465A-B748-3446-9491-AAAA447C49E4}" destId="{CD081EFD-AED5-454B-9F2B-8D40696DAE46}" srcOrd="0" destOrd="0" presId="urn:microsoft.com/office/officeart/2005/8/layout/orgChart1"/>
    <dgm:cxn modelId="{F1C3C835-ED85-C14F-AA8B-AC04E8FAE238}" srcId="{2987B6ED-3BC5-2F40-B370-E38AE5E00FB6}" destId="{9FDA465A-B748-3446-9491-AAAA447C49E4}" srcOrd="0" destOrd="0" parTransId="{0283C367-0487-F84E-8378-42D5A96F32EF}" sibTransId="{745BD80B-71E4-9F42-BF39-43C66B8ED9DE}"/>
    <dgm:cxn modelId="{23045842-46E5-DD4F-B187-A325E66898BF}" type="presOf" srcId="{87C9538E-1184-0141-900D-D9EC24C26775}" destId="{0BD9FB3C-1FC6-0C45-8B4D-C8F5DCAFCFD7}" srcOrd="0" destOrd="0" presId="urn:microsoft.com/office/officeart/2005/8/layout/orgChart1"/>
    <dgm:cxn modelId="{14ABC557-9476-2643-AC30-A1F571B3D71A}" type="presOf" srcId="{2987B6ED-3BC5-2F40-B370-E38AE5E00FB6}" destId="{10E1D3F7-0EF9-EB4D-9D30-210C3ADD6416}" srcOrd="1" destOrd="0" presId="urn:microsoft.com/office/officeart/2005/8/layout/orgChart1"/>
    <dgm:cxn modelId="{F117086A-1CEE-984E-8AEC-7065B545BDBF}" srcId="{9A39D014-86AF-A245-B31B-3941ACC85E9A}" destId="{2987B6ED-3BC5-2F40-B370-E38AE5E00FB6}" srcOrd="0" destOrd="0" parTransId="{51F9CCDE-F59D-B74D-8518-7DC8840BF434}" sibTransId="{D1EAFB33-5F2E-5B41-A004-2AE78A8FFAD4}"/>
    <dgm:cxn modelId="{470ADE74-4949-D54C-BDD1-50BE5201250F}" type="presOf" srcId="{9A39D014-86AF-A245-B31B-3941ACC85E9A}" destId="{DFF30051-DEA6-C045-8C33-C4B93C609C7D}" srcOrd="0" destOrd="0" presId="urn:microsoft.com/office/officeart/2005/8/layout/orgChart1"/>
    <dgm:cxn modelId="{900A3A7D-71DE-984B-82DA-EA468FAB3F27}" type="presOf" srcId="{2987B6ED-3BC5-2F40-B370-E38AE5E00FB6}" destId="{61A72C5B-0AF8-5D43-AFBE-5485F40B3478}" srcOrd="0" destOrd="0" presId="urn:microsoft.com/office/officeart/2005/8/layout/orgChart1"/>
    <dgm:cxn modelId="{780BF599-083F-0244-8FF7-C5E5E83090C5}" type="presOf" srcId="{9FDA465A-B748-3446-9491-AAAA447C49E4}" destId="{E528EC10-2166-6749-919A-AA9FC35913CB}" srcOrd="1" destOrd="0" presId="urn:microsoft.com/office/officeart/2005/8/layout/orgChart1"/>
    <dgm:cxn modelId="{A333D3B6-0956-1640-B885-41720ED9CC13}" srcId="{2987B6ED-3BC5-2F40-B370-E38AE5E00FB6}" destId="{87C9538E-1184-0141-900D-D9EC24C26775}" srcOrd="1" destOrd="0" parTransId="{E7189C1F-C62A-824A-B640-5C5AE3DA09FF}" sibTransId="{AE22C188-AF67-ED4C-AD8A-6420E85E6A3E}"/>
    <dgm:cxn modelId="{CA538BE5-B759-3F44-8764-DC4EEB60B6F4}" type="presOf" srcId="{E7189C1F-C62A-824A-B640-5C5AE3DA09FF}" destId="{2AA97C6B-ABFB-744D-AF58-5E3E3F9A1E16}" srcOrd="0" destOrd="0" presId="urn:microsoft.com/office/officeart/2005/8/layout/orgChart1"/>
    <dgm:cxn modelId="{3CEDBDF3-F8F1-354F-8630-10FE24CD1287}" type="presOf" srcId="{0283C367-0487-F84E-8378-42D5A96F32EF}" destId="{D502B7AE-8394-3A4D-9984-A041F4630433}" srcOrd="0" destOrd="0" presId="urn:microsoft.com/office/officeart/2005/8/layout/orgChart1"/>
    <dgm:cxn modelId="{86D52B20-C69C-CF4A-B0F8-AE49E798C073}" type="presParOf" srcId="{DFF30051-DEA6-C045-8C33-C4B93C609C7D}" destId="{D9C3AE2F-89C4-EB4F-9210-F896D51CDE8B}" srcOrd="0" destOrd="0" presId="urn:microsoft.com/office/officeart/2005/8/layout/orgChart1"/>
    <dgm:cxn modelId="{55BFAFEB-E1F5-014D-BF96-BC005BA98E83}" type="presParOf" srcId="{D9C3AE2F-89C4-EB4F-9210-F896D51CDE8B}" destId="{BECBCF19-B489-274C-8EBF-B4267A6A962C}" srcOrd="0" destOrd="0" presId="urn:microsoft.com/office/officeart/2005/8/layout/orgChart1"/>
    <dgm:cxn modelId="{B3C1E8BA-A02B-F34D-927E-6ED598348949}" type="presParOf" srcId="{BECBCF19-B489-274C-8EBF-B4267A6A962C}" destId="{61A72C5B-0AF8-5D43-AFBE-5485F40B3478}" srcOrd="0" destOrd="0" presId="urn:microsoft.com/office/officeart/2005/8/layout/orgChart1"/>
    <dgm:cxn modelId="{9D251361-4A47-2849-B855-C9783F72A2C6}" type="presParOf" srcId="{BECBCF19-B489-274C-8EBF-B4267A6A962C}" destId="{10E1D3F7-0EF9-EB4D-9D30-210C3ADD6416}" srcOrd="1" destOrd="0" presId="urn:microsoft.com/office/officeart/2005/8/layout/orgChart1"/>
    <dgm:cxn modelId="{AEBAA7D8-0592-174B-8ED3-0E4C3CE3E1ED}" type="presParOf" srcId="{D9C3AE2F-89C4-EB4F-9210-F896D51CDE8B}" destId="{00A25476-39BE-5C44-BB1E-616C5D02FCF8}" srcOrd="1" destOrd="0" presId="urn:microsoft.com/office/officeart/2005/8/layout/orgChart1"/>
    <dgm:cxn modelId="{999C5CD6-CA05-C343-8C2F-C73FE2124C31}" type="presParOf" srcId="{D9C3AE2F-89C4-EB4F-9210-F896D51CDE8B}" destId="{5692F04E-1338-164C-B521-7EAE71848349}" srcOrd="2" destOrd="0" presId="urn:microsoft.com/office/officeart/2005/8/layout/orgChart1"/>
    <dgm:cxn modelId="{10B114C5-D02B-0046-B095-1CA686795CE2}" type="presParOf" srcId="{5692F04E-1338-164C-B521-7EAE71848349}" destId="{D502B7AE-8394-3A4D-9984-A041F4630433}" srcOrd="0" destOrd="0" presId="urn:microsoft.com/office/officeart/2005/8/layout/orgChart1"/>
    <dgm:cxn modelId="{DA0150B5-3378-BA4B-8937-C015363DFB61}" type="presParOf" srcId="{5692F04E-1338-164C-B521-7EAE71848349}" destId="{B47B5D0E-5298-C344-A0EF-D9674EAA8FAA}" srcOrd="1" destOrd="0" presId="urn:microsoft.com/office/officeart/2005/8/layout/orgChart1"/>
    <dgm:cxn modelId="{F370226A-F713-B543-B777-6B3E451745DF}" type="presParOf" srcId="{B47B5D0E-5298-C344-A0EF-D9674EAA8FAA}" destId="{42B8B0E8-4ABF-5F49-916C-008372D4EF63}" srcOrd="0" destOrd="0" presId="urn:microsoft.com/office/officeart/2005/8/layout/orgChart1"/>
    <dgm:cxn modelId="{CCCEFDE6-43B4-1D45-A02B-8F2FC073AA0C}" type="presParOf" srcId="{42B8B0E8-4ABF-5F49-916C-008372D4EF63}" destId="{CD081EFD-AED5-454B-9F2B-8D40696DAE46}" srcOrd="0" destOrd="0" presId="urn:microsoft.com/office/officeart/2005/8/layout/orgChart1"/>
    <dgm:cxn modelId="{56419BFE-6923-5F4A-9357-5AEF5FF5851E}" type="presParOf" srcId="{42B8B0E8-4ABF-5F49-916C-008372D4EF63}" destId="{E528EC10-2166-6749-919A-AA9FC35913CB}" srcOrd="1" destOrd="0" presId="urn:microsoft.com/office/officeart/2005/8/layout/orgChart1"/>
    <dgm:cxn modelId="{9C2A1680-0DD8-804F-AEA6-CBEAB3C691BE}" type="presParOf" srcId="{B47B5D0E-5298-C344-A0EF-D9674EAA8FAA}" destId="{3A374EBD-5B40-D348-A075-75ACCA318F4F}" srcOrd="1" destOrd="0" presId="urn:microsoft.com/office/officeart/2005/8/layout/orgChart1"/>
    <dgm:cxn modelId="{C1E890F1-6742-1649-A855-4CF3452BEF93}" type="presParOf" srcId="{B47B5D0E-5298-C344-A0EF-D9674EAA8FAA}" destId="{A726FF62-702D-A54F-AE7B-785758B40428}" srcOrd="2" destOrd="0" presId="urn:microsoft.com/office/officeart/2005/8/layout/orgChart1"/>
    <dgm:cxn modelId="{CB4255CF-6B38-3544-9D98-01264DCE3914}" type="presParOf" srcId="{5692F04E-1338-164C-B521-7EAE71848349}" destId="{2AA97C6B-ABFB-744D-AF58-5E3E3F9A1E16}" srcOrd="2" destOrd="0" presId="urn:microsoft.com/office/officeart/2005/8/layout/orgChart1"/>
    <dgm:cxn modelId="{8782F747-599B-CA42-B108-545F8A19EE7E}" type="presParOf" srcId="{5692F04E-1338-164C-B521-7EAE71848349}" destId="{1DF89E55-6F0A-784F-8CF1-11594E6B2E7B}" srcOrd="3" destOrd="0" presId="urn:microsoft.com/office/officeart/2005/8/layout/orgChart1"/>
    <dgm:cxn modelId="{39BFC8D6-FDF1-9E47-80EA-FDEC9E28CEA9}" type="presParOf" srcId="{1DF89E55-6F0A-784F-8CF1-11594E6B2E7B}" destId="{FDAFE65F-F878-C542-AF32-0A1E70BB1AE2}" srcOrd="0" destOrd="0" presId="urn:microsoft.com/office/officeart/2005/8/layout/orgChart1"/>
    <dgm:cxn modelId="{80390758-9914-F443-B396-3AF8D1ACCFC3}" type="presParOf" srcId="{FDAFE65F-F878-C542-AF32-0A1E70BB1AE2}" destId="{0BD9FB3C-1FC6-0C45-8B4D-C8F5DCAFCFD7}" srcOrd="0" destOrd="0" presId="urn:microsoft.com/office/officeart/2005/8/layout/orgChart1"/>
    <dgm:cxn modelId="{316E7456-823E-8241-9BBA-7651AEDF0B78}" type="presParOf" srcId="{FDAFE65F-F878-C542-AF32-0A1E70BB1AE2}" destId="{72D337A0-F767-DF43-B780-AE84D45ADC59}" srcOrd="1" destOrd="0" presId="urn:microsoft.com/office/officeart/2005/8/layout/orgChart1"/>
    <dgm:cxn modelId="{E7FFEFC3-67B0-9B4E-8AAA-F1325F6B3CF5}" type="presParOf" srcId="{1DF89E55-6F0A-784F-8CF1-11594E6B2E7B}" destId="{55607DFE-1AB1-C640-9453-FF939C4FCA01}" srcOrd="1" destOrd="0" presId="urn:microsoft.com/office/officeart/2005/8/layout/orgChart1"/>
    <dgm:cxn modelId="{65B1F049-657B-DF4B-B50A-28DC30527E93}" type="presParOf" srcId="{1DF89E55-6F0A-784F-8CF1-11594E6B2E7B}" destId="{F999C7F1-02C4-8546-842D-25BF457C62B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79230-77B2-4445-8C6A-31F505841E3A}">
      <dsp:nvSpPr>
        <dsp:cNvPr id="0" name=""/>
        <dsp:cNvSpPr/>
      </dsp:nvSpPr>
      <dsp:spPr>
        <a:xfrm rot="5400000">
          <a:off x="2325288" y="759215"/>
          <a:ext cx="642855" cy="7318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433059-6867-2A41-8DAA-EBF5A92A591C}">
      <dsp:nvSpPr>
        <dsp:cNvPr id="0" name=""/>
        <dsp:cNvSpPr/>
      </dsp:nvSpPr>
      <dsp:spPr>
        <a:xfrm>
          <a:off x="2154970" y="46597"/>
          <a:ext cx="1082190" cy="75749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Twitter </a:t>
          </a:r>
        </a:p>
      </dsp:txBody>
      <dsp:txXfrm>
        <a:off x="2191955" y="83582"/>
        <a:ext cx="1008220" cy="683528"/>
      </dsp:txXfrm>
    </dsp:sp>
    <dsp:sp modelId="{725C7587-1023-654E-A5CF-1E1D9CD365DC}">
      <dsp:nvSpPr>
        <dsp:cNvPr id="0" name=""/>
        <dsp:cNvSpPr/>
      </dsp:nvSpPr>
      <dsp:spPr>
        <a:xfrm>
          <a:off x="3237160" y="118842"/>
          <a:ext cx="787082" cy="61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8A0CC-5145-3A40-882B-1FFDE503937E}">
      <dsp:nvSpPr>
        <dsp:cNvPr id="0" name=""/>
        <dsp:cNvSpPr/>
      </dsp:nvSpPr>
      <dsp:spPr>
        <a:xfrm rot="5400000">
          <a:off x="3222539" y="1610136"/>
          <a:ext cx="642855" cy="7318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4D95F57-D94A-B442-BF3B-68E7F52B979F}">
      <dsp:nvSpPr>
        <dsp:cNvPr id="0" name=""/>
        <dsp:cNvSpPr/>
      </dsp:nvSpPr>
      <dsp:spPr>
        <a:xfrm>
          <a:off x="3052221" y="897518"/>
          <a:ext cx="1082190" cy="75749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Natural Language Processing</a:t>
          </a:r>
        </a:p>
      </dsp:txBody>
      <dsp:txXfrm>
        <a:off x="3089206" y="934503"/>
        <a:ext cx="1008220" cy="683528"/>
      </dsp:txXfrm>
    </dsp:sp>
    <dsp:sp modelId="{E5E8CDC2-7B5E-9C4A-A856-39AC87A1C68E}">
      <dsp:nvSpPr>
        <dsp:cNvPr id="0" name=""/>
        <dsp:cNvSpPr/>
      </dsp:nvSpPr>
      <dsp:spPr>
        <a:xfrm>
          <a:off x="4134411" y="969762"/>
          <a:ext cx="787082" cy="61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5BFEA-1F0D-414D-BAD4-5A1ADCA8A3D3}">
      <dsp:nvSpPr>
        <dsp:cNvPr id="0" name=""/>
        <dsp:cNvSpPr/>
      </dsp:nvSpPr>
      <dsp:spPr>
        <a:xfrm rot="5400000">
          <a:off x="4119789" y="2461056"/>
          <a:ext cx="642855" cy="7318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27D2E1B-14DA-7B45-8982-CE16C97D8073}">
      <dsp:nvSpPr>
        <dsp:cNvPr id="0" name=""/>
        <dsp:cNvSpPr/>
      </dsp:nvSpPr>
      <dsp:spPr>
        <a:xfrm>
          <a:off x="3949472" y="1748438"/>
          <a:ext cx="1082190" cy="75749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Sentiment Analysis</a:t>
          </a:r>
        </a:p>
      </dsp:txBody>
      <dsp:txXfrm>
        <a:off x="3986457" y="1785423"/>
        <a:ext cx="1008220" cy="683528"/>
      </dsp:txXfrm>
    </dsp:sp>
    <dsp:sp modelId="{B25D856D-659A-644D-8B70-D47F1166B5C4}">
      <dsp:nvSpPr>
        <dsp:cNvPr id="0" name=""/>
        <dsp:cNvSpPr/>
      </dsp:nvSpPr>
      <dsp:spPr>
        <a:xfrm>
          <a:off x="5031662" y="1820683"/>
          <a:ext cx="787082" cy="61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FC470-A481-8041-8DEC-4B8A5327E714}">
      <dsp:nvSpPr>
        <dsp:cNvPr id="0" name=""/>
        <dsp:cNvSpPr/>
      </dsp:nvSpPr>
      <dsp:spPr>
        <a:xfrm rot="5400000">
          <a:off x="5017040" y="3311977"/>
          <a:ext cx="642855" cy="7318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C4A330-D638-0B47-BE6A-AC09A021CDE3}">
      <dsp:nvSpPr>
        <dsp:cNvPr id="0" name=""/>
        <dsp:cNvSpPr/>
      </dsp:nvSpPr>
      <dsp:spPr>
        <a:xfrm>
          <a:off x="4846722" y="2599358"/>
          <a:ext cx="1082190" cy="75749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"Trump" &amp; "Biden"</a:t>
          </a:r>
        </a:p>
      </dsp:txBody>
      <dsp:txXfrm>
        <a:off x="4883707" y="2636343"/>
        <a:ext cx="1008220" cy="683528"/>
      </dsp:txXfrm>
    </dsp:sp>
    <dsp:sp modelId="{3F4B347A-3070-634E-95CE-85CB4C370A54}">
      <dsp:nvSpPr>
        <dsp:cNvPr id="0" name=""/>
        <dsp:cNvSpPr/>
      </dsp:nvSpPr>
      <dsp:spPr>
        <a:xfrm>
          <a:off x="5928913" y="2671603"/>
          <a:ext cx="787082" cy="61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A6001-CD82-6447-B076-073F6B82F8FF}">
      <dsp:nvSpPr>
        <dsp:cNvPr id="0" name=""/>
        <dsp:cNvSpPr/>
      </dsp:nvSpPr>
      <dsp:spPr>
        <a:xfrm rot="5400000">
          <a:off x="5914291" y="4162897"/>
          <a:ext cx="642855" cy="7318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3DA417C-9D2A-824D-A969-4CC586BDCC3A}">
      <dsp:nvSpPr>
        <dsp:cNvPr id="0" name=""/>
        <dsp:cNvSpPr/>
      </dsp:nvSpPr>
      <dsp:spPr>
        <a:xfrm>
          <a:off x="5743973" y="3450279"/>
          <a:ext cx="1082190" cy="75749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"Covid" &amp; "Vaccine" &amp; "Stimulus"</a:t>
          </a:r>
        </a:p>
      </dsp:txBody>
      <dsp:txXfrm>
        <a:off x="5780958" y="3487264"/>
        <a:ext cx="1008220" cy="683528"/>
      </dsp:txXfrm>
    </dsp:sp>
    <dsp:sp modelId="{85A9E9C9-A028-E443-8401-B6CC90AD8E1B}">
      <dsp:nvSpPr>
        <dsp:cNvPr id="0" name=""/>
        <dsp:cNvSpPr/>
      </dsp:nvSpPr>
      <dsp:spPr>
        <a:xfrm>
          <a:off x="6826164" y="3522523"/>
          <a:ext cx="787082" cy="61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D5C64-AA93-004E-A20E-7D207384186A}">
      <dsp:nvSpPr>
        <dsp:cNvPr id="0" name=""/>
        <dsp:cNvSpPr/>
      </dsp:nvSpPr>
      <dsp:spPr>
        <a:xfrm rot="5400000">
          <a:off x="6811542" y="5013817"/>
          <a:ext cx="642855" cy="7318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79EB865-92C0-D340-85DF-03B1E8087046}">
      <dsp:nvSpPr>
        <dsp:cNvPr id="0" name=""/>
        <dsp:cNvSpPr/>
      </dsp:nvSpPr>
      <dsp:spPr>
        <a:xfrm>
          <a:off x="6641224" y="4301199"/>
          <a:ext cx="1082190" cy="75749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Positive?</a:t>
          </a:r>
        </a:p>
      </dsp:txBody>
      <dsp:txXfrm>
        <a:off x="6678209" y="4338184"/>
        <a:ext cx="1008220" cy="683528"/>
      </dsp:txXfrm>
    </dsp:sp>
    <dsp:sp modelId="{532FAFF4-4602-1D4A-B68C-D48F8DCB2913}">
      <dsp:nvSpPr>
        <dsp:cNvPr id="0" name=""/>
        <dsp:cNvSpPr/>
      </dsp:nvSpPr>
      <dsp:spPr>
        <a:xfrm>
          <a:off x="7723414" y="4373444"/>
          <a:ext cx="787082" cy="61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3EE84-D386-CA40-AC97-6C14BC3ECEBB}">
      <dsp:nvSpPr>
        <dsp:cNvPr id="0" name=""/>
        <dsp:cNvSpPr/>
      </dsp:nvSpPr>
      <dsp:spPr>
        <a:xfrm rot="5400000">
          <a:off x="7708792" y="5864738"/>
          <a:ext cx="642855" cy="7318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022239-469B-FC4E-8F05-DDD79FEA7A79}">
      <dsp:nvSpPr>
        <dsp:cNvPr id="0" name=""/>
        <dsp:cNvSpPr/>
      </dsp:nvSpPr>
      <dsp:spPr>
        <a:xfrm>
          <a:off x="7538475" y="5152119"/>
          <a:ext cx="1082190" cy="75749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Neutral?</a:t>
          </a:r>
        </a:p>
      </dsp:txBody>
      <dsp:txXfrm>
        <a:off x="7575460" y="5189104"/>
        <a:ext cx="1008220" cy="683528"/>
      </dsp:txXfrm>
    </dsp:sp>
    <dsp:sp modelId="{375F8CA7-55B0-104A-9798-538CA5DA5D02}">
      <dsp:nvSpPr>
        <dsp:cNvPr id="0" name=""/>
        <dsp:cNvSpPr/>
      </dsp:nvSpPr>
      <dsp:spPr>
        <a:xfrm>
          <a:off x="8620665" y="5224364"/>
          <a:ext cx="787082" cy="61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EB09E-A200-E540-B906-E8746B47EBE3}">
      <dsp:nvSpPr>
        <dsp:cNvPr id="0" name=""/>
        <dsp:cNvSpPr/>
      </dsp:nvSpPr>
      <dsp:spPr>
        <a:xfrm>
          <a:off x="8435726" y="6003040"/>
          <a:ext cx="1082190" cy="75749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Negative?</a:t>
          </a:r>
        </a:p>
      </dsp:txBody>
      <dsp:txXfrm>
        <a:off x="8472711" y="6040025"/>
        <a:ext cx="1008220" cy="683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A56AF-F2BF-3C4C-9B4C-B680CA0DCF2B}">
      <dsp:nvSpPr>
        <dsp:cNvPr id="0" name=""/>
        <dsp:cNvSpPr/>
      </dsp:nvSpPr>
      <dsp:spPr>
        <a:xfrm rot="20144319">
          <a:off x="2755247" y="3274816"/>
          <a:ext cx="1338557" cy="23027"/>
        </a:xfrm>
        <a:custGeom>
          <a:avLst/>
          <a:gdLst/>
          <a:ahLst/>
          <a:cxnLst/>
          <a:rect l="0" t="0" r="0" b="0"/>
          <a:pathLst>
            <a:path>
              <a:moveTo>
                <a:pt x="0" y="11513"/>
              </a:moveTo>
              <a:lnTo>
                <a:pt x="1338557" y="11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BA150-752D-3C46-A193-24F9FAE61E28}">
      <dsp:nvSpPr>
        <dsp:cNvPr id="0" name=""/>
        <dsp:cNvSpPr/>
      </dsp:nvSpPr>
      <dsp:spPr>
        <a:xfrm rot="3930628">
          <a:off x="3116404" y="4615231"/>
          <a:ext cx="1682454" cy="23027"/>
        </a:xfrm>
        <a:custGeom>
          <a:avLst/>
          <a:gdLst/>
          <a:ahLst/>
          <a:cxnLst/>
          <a:rect l="0" t="0" r="0" b="0"/>
          <a:pathLst>
            <a:path>
              <a:moveTo>
                <a:pt x="0" y="11513"/>
              </a:moveTo>
              <a:lnTo>
                <a:pt x="1682454" y="11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7965E-AE49-9945-834C-24F7751CE1C6}">
      <dsp:nvSpPr>
        <dsp:cNvPr id="0" name=""/>
        <dsp:cNvSpPr/>
      </dsp:nvSpPr>
      <dsp:spPr>
        <a:xfrm rot="1340979">
          <a:off x="3757742" y="4279523"/>
          <a:ext cx="3951520" cy="23027"/>
        </a:xfrm>
        <a:custGeom>
          <a:avLst/>
          <a:gdLst/>
          <a:ahLst/>
          <a:cxnLst/>
          <a:rect l="0" t="0" r="0" b="0"/>
          <a:pathLst>
            <a:path>
              <a:moveTo>
                <a:pt x="0" y="11513"/>
              </a:moveTo>
              <a:lnTo>
                <a:pt x="3951520" y="11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2DF6A-2F5B-464F-9D51-7D62AAACAADB}">
      <dsp:nvSpPr>
        <dsp:cNvPr id="0" name=""/>
        <dsp:cNvSpPr/>
      </dsp:nvSpPr>
      <dsp:spPr>
        <a:xfrm rot="21569857">
          <a:off x="3906066" y="3277421"/>
          <a:ext cx="4920902" cy="23027"/>
        </a:xfrm>
        <a:custGeom>
          <a:avLst/>
          <a:gdLst/>
          <a:ahLst/>
          <a:cxnLst/>
          <a:rect l="0" t="0" r="0" b="0"/>
          <a:pathLst>
            <a:path>
              <a:moveTo>
                <a:pt x="0" y="11513"/>
              </a:moveTo>
              <a:lnTo>
                <a:pt x="4920902" y="11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97EDA-C87C-A446-BE47-2333224B91CB}">
      <dsp:nvSpPr>
        <dsp:cNvPr id="0" name=""/>
        <dsp:cNvSpPr/>
      </dsp:nvSpPr>
      <dsp:spPr>
        <a:xfrm rot="20197013">
          <a:off x="3739014" y="2260020"/>
          <a:ext cx="4070374" cy="23027"/>
        </a:xfrm>
        <a:custGeom>
          <a:avLst/>
          <a:gdLst/>
          <a:ahLst/>
          <a:cxnLst/>
          <a:rect l="0" t="0" r="0" b="0"/>
          <a:pathLst>
            <a:path>
              <a:moveTo>
                <a:pt x="0" y="11513"/>
              </a:moveTo>
              <a:lnTo>
                <a:pt x="4070374" y="11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11F45-BAC5-B143-88D4-7302DD121C85}">
      <dsp:nvSpPr>
        <dsp:cNvPr id="0" name=""/>
        <dsp:cNvSpPr/>
      </dsp:nvSpPr>
      <dsp:spPr>
        <a:xfrm rot="17757050">
          <a:off x="3214688" y="2100378"/>
          <a:ext cx="1462464" cy="23027"/>
        </a:xfrm>
        <a:custGeom>
          <a:avLst/>
          <a:gdLst/>
          <a:ahLst/>
          <a:cxnLst/>
          <a:rect l="0" t="0" r="0" b="0"/>
          <a:pathLst>
            <a:path>
              <a:moveTo>
                <a:pt x="0" y="11513"/>
              </a:moveTo>
              <a:lnTo>
                <a:pt x="1462464" y="11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461EE-4486-0547-8C84-C13FA418A2E2}">
      <dsp:nvSpPr>
        <dsp:cNvPr id="0" name=""/>
        <dsp:cNvSpPr/>
      </dsp:nvSpPr>
      <dsp:spPr>
        <a:xfrm>
          <a:off x="673238" y="3610612"/>
          <a:ext cx="1559718" cy="1559718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9983F-6577-FA43-B94C-C1C80C16893F}">
      <dsp:nvSpPr>
        <dsp:cNvPr id="0" name=""/>
        <dsp:cNvSpPr/>
      </dsp:nvSpPr>
      <dsp:spPr>
        <a:xfrm>
          <a:off x="3531952" y="20039"/>
          <a:ext cx="2147554" cy="14721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Importing Data</a:t>
          </a:r>
        </a:p>
      </dsp:txBody>
      <dsp:txXfrm>
        <a:off x="3846454" y="235635"/>
        <a:ext cx="1518550" cy="1040992"/>
      </dsp:txXfrm>
    </dsp:sp>
    <dsp:sp modelId="{592C594F-3F4B-C447-AF91-1A81310E50A3}">
      <dsp:nvSpPr>
        <dsp:cNvPr id="0" name=""/>
        <dsp:cNvSpPr/>
      </dsp:nvSpPr>
      <dsp:spPr>
        <a:xfrm>
          <a:off x="4258435" y="20039"/>
          <a:ext cx="3221332" cy="147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 dirty="0"/>
        </a:p>
      </dsp:txBody>
      <dsp:txXfrm>
        <a:off x="4258435" y="20039"/>
        <a:ext cx="3221332" cy="1472184"/>
      </dsp:txXfrm>
    </dsp:sp>
    <dsp:sp modelId="{611FF2CE-35A6-C64A-AD7F-FDBA06B7A8DD}">
      <dsp:nvSpPr>
        <dsp:cNvPr id="0" name=""/>
        <dsp:cNvSpPr/>
      </dsp:nvSpPr>
      <dsp:spPr>
        <a:xfrm>
          <a:off x="7383124" y="483211"/>
          <a:ext cx="2279525" cy="11996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Preprocessing</a:t>
          </a:r>
        </a:p>
      </dsp:txBody>
      <dsp:txXfrm>
        <a:off x="7716953" y="658895"/>
        <a:ext cx="1611867" cy="848274"/>
      </dsp:txXfrm>
    </dsp:sp>
    <dsp:sp modelId="{06115370-6B7A-EB4A-9FC6-C56EBBD58FE3}">
      <dsp:nvSpPr>
        <dsp:cNvPr id="0" name=""/>
        <dsp:cNvSpPr/>
      </dsp:nvSpPr>
      <dsp:spPr>
        <a:xfrm>
          <a:off x="8826745" y="2591772"/>
          <a:ext cx="2281874" cy="13311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Wrangling</a:t>
          </a:r>
        </a:p>
      </dsp:txBody>
      <dsp:txXfrm>
        <a:off x="9160918" y="2786718"/>
        <a:ext cx="1613528" cy="941281"/>
      </dsp:txXfrm>
    </dsp:sp>
    <dsp:sp modelId="{E19667B7-F0E7-A248-8AEE-3E2257E9720A}">
      <dsp:nvSpPr>
        <dsp:cNvPr id="0" name=""/>
        <dsp:cNvSpPr/>
      </dsp:nvSpPr>
      <dsp:spPr>
        <a:xfrm>
          <a:off x="7243621" y="4848920"/>
          <a:ext cx="2504087" cy="11555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Modeling</a:t>
          </a:r>
        </a:p>
      </dsp:txBody>
      <dsp:txXfrm>
        <a:off x="7610336" y="5018142"/>
        <a:ext cx="1770657" cy="817073"/>
      </dsp:txXfrm>
    </dsp:sp>
    <dsp:sp modelId="{B964702E-0A51-5C41-BD9C-3E69628B9E41}">
      <dsp:nvSpPr>
        <dsp:cNvPr id="0" name=""/>
        <dsp:cNvSpPr/>
      </dsp:nvSpPr>
      <dsp:spPr>
        <a:xfrm>
          <a:off x="3436908" y="5373834"/>
          <a:ext cx="2291598" cy="1250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itchFamily="2" charset="2"/>
            <a:buNone/>
          </a:pPr>
          <a:r>
            <a:rPr lang="en-US" sz="2000" kern="1200" dirty="0"/>
            <a:t>Findings</a:t>
          </a:r>
        </a:p>
      </dsp:txBody>
      <dsp:txXfrm>
        <a:off x="3772505" y="5556944"/>
        <a:ext cx="1620404" cy="884134"/>
      </dsp:txXfrm>
    </dsp:sp>
    <dsp:sp modelId="{7314FDE1-8EEC-1543-90B8-6F8A318A133B}">
      <dsp:nvSpPr>
        <dsp:cNvPr id="0" name=""/>
        <dsp:cNvSpPr/>
      </dsp:nvSpPr>
      <dsp:spPr>
        <a:xfrm>
          <a:off x="1932400" y="2599451"/>
          <a:ext cx="2263944" cy="16984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Twitter API</a:t>
          </a:r>
        </a:p>
      </dsp:txBody>
      <dsp:txXfrm>
        <a:off x="2263947" y="2848176"/>
        <a:ext cx="1600850" cy="12009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97C6B-ABFB-744D-AF58-5E3E3F9A1E16}">
      <dsp:nvSpPr>
        <dsp:cNvPr id="0" name=""/>
        <dsp:cNvSpPr/>
      </dsp:nvSpPr>
      <dsp:spPr>
        <a:xfrm>
          <a:off x="6094377" y="2784444"/>
          <a:ext cx="107641" cy="2152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653"/>
              </a:lnTo>
              <a:lnTo>
                <a:pt x="107641" y="2152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2B7AE-8394-3A4D-9984-A041F4630433}">
      <dsp:nvSpPr>
        <dsp:cNvPr id="0" name=""/>
        <dsp:cNvSpPr/>
      </dsp:nvSpPr>
      <dsp:spPr>
        <a:xfrm>
          <a:off x="4834998" y="2784444"/>
          <a:ext cx="1259379" cy="2127371"/>
        </a:xfrm>
        <a:custGeom>
          <a:avLst/>
          <a:gdLst/>
          <a:ahLst/>
          <a:cxnLst/>
          <a:rect l="0" t="0" r="0" b="0"/>
          <a:pathLst>
            <a:path>
              <a:moveTo>
                <a:pt x="1259379" y="0"/>
              </a:moveTo>
              <a:lnTo>
                <a:pt x="1259379" y="2127371"/>
              </a:lnTo>
              <a:lnTo>
                <a:pt x="0" y="21273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72C5B-0AF8-5D43-AFBE-5485F40B3478}">
      <dsp:nvSpPr>
        <dsp:cNvPr id="0" name=""/>
        <dsp:cNvSpPr/>
      </dsp:nvSpPr>
      <dsp:spPr>
        <a:xfrm>
          <a:off x="0" y="0"/>
          <a:ext cx="12188754" cy="2784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 (Twitter)</a:t>
          </a:r>
        </a:p>
      </dsp:txBody>
      <dsp:txXfrm>
        <a:off x="0" y="0"/>
        <a:ext cx="12188754" cy="2784444"/>
      </dsp:txXfrm>
    </dsp:sp>
    <dsp:sp modelId="{CD081EFD-AED5-454B-9F2B-8D40696DAE46}">
      <dsp:nvSpPr>
        <dsp:cNvPr id="0" name=""/>
        <dsp:cNvSpPr/>
      </dsp:nvSpPr>
      <dsp:spPr>
        <a:xfrm>
          <a:off x="1754093" y="3329848"/>
          <a:ext cx="3080904" cy="3163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  Biden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  Trump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  Covid-19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  Vaccine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   Stimulus Relief Package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3200" kern="1200" dirty="0"/>
        </a:p>
      </dsp:txBody>
      <dsp:txXfrm>
        <a:off x="1754093" y="3329848"/>
        <a:ext cx="3080904" cy="3163936"/>
      </dsp:txXfrm>
    </dsp:sp>
    <dsp:sp modelId="{0BD9FB3C-1FC6-0C45-8B4D-C8F5DCAFCFD7}">
      <dsp:nvSpPr>
        <dsp:cNvPr id="0" name=""/>
        <dsp:cNvSpPr/>
      </dsp:nvSpPr>
      <dsp:spPr>
        <a:xfrm>
          <a:off x="6202018" y="3419160"/>
          <a:ext cx="3697174" cy="30358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API Key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API Secret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Access Token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Access Token Secret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000" kern="1200" dirty="0"/>
        </a:p>
      </dsp:txBody>
      <dsp:txXfrm>
        <a:off x="6202018" y="3419160"/>
        <a:ext cx="3697174" cy="3035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3D97-F987-A045-B010-8AB3120DF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806DA-398B-7341-9329-CC513411C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68EB3-F9E5-F04C-B8C6-A04309A0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E6F39-CE44-1F49-B611-6908C4C0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53181-AD6A-864A-A868-79F36F6A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2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CEBA-A4B1-0543-A8F3-A73965DC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130F8-E2F0-6241-9E9B-6BE5D2AB6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D29A4-D39C-0546-A688-D08C74E0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C2A0-DE0C-3342-BB13-0656F733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BCD3-B2EB-FF4C-847C-0808E020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8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7241E-CCFE-444B-9AF3-AEA40913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DD65C-CE0E-3E4F-89E8-93D5BC7BB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83571-6CDB-E740-87C5-DAA0213A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45540-325E-D044-9B32-D3DF63BB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42368-48D7-EC4D-9635-63024219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0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98C5-B524-DB4F-9853-A53BDF64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A433-D681-9747-8803-B2876495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C1EF-5051-484E-8D26-E495FE3C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2FC61-0AF3-5140-AB56-E43227DF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3F64-B51E-224E-8D98-50593033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C8D5-675A-844F-8EDB-4474AEEC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81DA3-2BC4-9D4D-82A2-85B922A97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B2D3F-0C4D-8C44-92D4-DC93B4F7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A50A-943C-AF4B-A16E-56134918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D8A0B-7F77-6D43-978B-98A2C931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5259-5590-E448-8719-83E10699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0863F-E7B3-3842-81A0-3E9745E43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8E9C1-9A2F-EB4A-9D47-576CD066A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A7EFC-19F5-1542-B153-7FB11273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12B60-A517-CB4E-849E-15EFCC02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1FF08-EDE7-2049-8881-5D7737E3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3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DA29-6A7A-284E-9046-892562A1C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47794-761C-D743-8BE4-78D7DE9F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4AA27-81A3-5C47-A25F-274F268ED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B82A5-23E2-A84B-B5BB-317877A0C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CDAE7-F67D-1243-A831-6F9BA9B5A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7D040-286A-DB4B-8546-6A67243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1BCD9-FFFF-2C40-8188-89DC21E5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C2078-27B7-E548-A11A-36952C83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4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82F3-7DDC-CA4F-9C4B-2F851511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B850D-69EE-5A4C-A444-B9B6A8CE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9639D-9FF3-0E46-A24E-EFAB4251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BB785-24A6-C84C-AF24-DCBC825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8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470A2-4C5B-CE47-9E51-9434241E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3B5EC-0CBF-174B-A7FB-B21163AC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7B1A7-532C-4A4B-B938-8FB63164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5A6C-6740-0843-B8B0-F7B92F2D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2AAE-B459-9143-98A5-ED3E0B429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AD702-7A02-8E4C-9A51-8FED88ECC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544D1-D54A-F74D-B1EB-285BB508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B67E9-4D3A-A742-8E08-1C6A746C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4F2D7-3693-EB4F-BB8F-5F0E79CF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6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5996-2820-FD4C-A89A-39A0745F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425D8-A4AF-CE47-BB71-38998C229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FC68D-D08E-6A46-B62B-9A8EA365D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6B2B5-C713-CD40-956F-F1A515A9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E09C9-8447-8841-8C4B-1B6578F6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DBD2C-2146-374C-B6C0-C49298AB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577BD-37F4-704C-B6BD-3C91D370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660F-FCC0-FE4F-9A8F-23668722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D45B4-1F46-DD48-AC8D-66DEECC7B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74AED-703A-694B-BA2E-B648BFC1E712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974D6-88A6-6F46-AB15-ED68325A9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12944-63B3-224C-BC25-D1C56DB17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6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F02BC49-4571-B94B-A059-ACA089B9A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25098"/>
              </p:ext>
            </p:extLst>
          </p:nvPr>
        </p:nvGraphicFramePr>
        <p:xfrm>
          <a:off x="157163" y="50864"/>
          <a:ext cx="11672887" cy="6807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52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7B9088-C65E-9045-97F1-7D4B0531F0D7}"/>
              </a:ext>
            </a:extLst>
          </p:cNvPr>
          <p:cNvSpPr txBox="1"/>
          <p:nvPr/>
        </p:nvSpPr>
        <p:spPr>
          <a:xfrm>
            <a:off x="384314" y="901148"/>
            <a:ext cx="115691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Real-Time response in the social media is essential for various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Sentiment Analysis Model of NLP is an important tool to get outcomes precisely.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Unorganized, unstructured media data can be analyzed via Sentiment Analysis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Scientists are getting better at creating more accurate sentiment classifiers.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is still long way to go….</a:t>
            </a:r>
          </a:p>
        </p:txBody>
      </p:sp>
    </p:spTree>
    <p:extLst>
      <p:ext uri="{BB962C8B-B14F-4D97-AF65-F5344CB8AC3E}">
        <p14:creationId xmlns:p14="http://schemas.microsoft.com/office/powerpoint/2010/main" val="404208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A1B2BFF-E82A-1C4A-BF5D-A3F58E269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485011"/>
              </p:ext>
            </p:extLst>
          </p:nvPr>
        </p:nvGraphicFramePr>
        <p:xfrm>
          <a:off x="1" y="0"/>
          <a:ext cx="12192000" cy="674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28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A9020D8-49A5-0B4A-A769-778F1054DE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8084325"/>
              </p:ext>
            </p:extLst>
          </p:nvPr>
        </p:nvGraphicFramePr>
        <p:xfrm>
          <a:off x="0" y="242888"/>
          <a:ext cx="12191999" cy="6900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290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E3ABCD-2090-3741-8DBB-1065E188B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70" y="0"/>
            <a:ext cx="102532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40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8C6360E-5C23-4542-8CED-5D7B63D42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897" y="1387688"/>
            <a:ext cx="7000407" cy="519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0FFAE2-704F-194E-9539-45C76589057D}"/>
              </a:ext>
            </a:extLst>
          </p:cNvPr>
          <p:cNvSpPr txBox="1"/>
          <p:nvPr/>
        </p:nvSpPr>
        <p:spPr>
          <a:xfrm>
            <a:off x="824459" y="1984036"/>
            <a:ext cx="295683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TRUMP</a:t>
            </a:r>
          </a:p>
          <a:p>
            <a:endParaRPr lang="en-US" sz="3200" dirty="0"/>
          </a:p>
          <a:p>
            <a:r>
              <a:rPr lang="en-US" sz="3200" dirty="0"/>
              <a:t>Positive =&gt; %43</a:t>
            </a:r>
          </a:p>
          <a:p>
            <a:endParaRPr lang="en-US" sz="3200" dirty="0"/>
          </a:p>
          <a:p>
            <a:r>
              <a:rPr lang="en-US" sz="3200" dirty="0"/>
              <a:t>Neutral =&gt; %30</a:t>
            </a:r>
          </a:p>
          <a:p>
            <a:endParaRPr lang="en-US" sz="3200" dirty="0"/>
          </a:p>
          <a:p>
            <a:r>
              <a:rPr lang="en-US" sz="3200" dirty="0"/>
              <a:t>Negative =&gt; %27</a:t>
            </a:r>
          </a:p>
        </p:txBody>
      </p:sp>
    </p:spTree>
    <p:extLst>
      <p:ext uri="{BB962C8B-B14F-4D97-AF65-F5344CB8AC3E}">
        <p14:creationId xmlns:p14="http://schemas.microsoft.com/office/powerpoint/2010/main" val="200371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CF3400E-7D06-4B48-917A-47F51B1B0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30" y="997287"/>
            <a:ext cx="7535995" cy="559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9E2662-09F8-A043-91EB-56D59C19C975}"/>
              </a:ext>
            </a:extLst>
          </p:cNvPr>
          <p:cNvSpPr txBox="1"/>
          <p:nvPr/>
        </p:nvSpPr>
        <p:spPr>
          <a:xfrm>
            <a:off x="734518" y="1663908"/>
            <a:ext cx="329635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BIDEN</a:t>
            </a:r>
          </a:p>
          <a:p>
            <a:endParaRPr lang="en-US" sz="3600" dirty="0"/>
          </a:p>
          <a:p>
            <a:r>
              <a:rPr lang="en-US" sz="3200" dirty="0"/>
              <a:t>Positive =&gt; %39</a:t>
            </a:r>
          </a:p>
          <a:p>
            <a:endParaRPr lang="en-US" sz="3200" dirty="0"/>
          </a:p>
          <a:p>
            <a:r>
              <a:rPr lang="en-US" sz="3200" dirty="0"/>
              <a:t>Neutral =&gt; %42</a:t>
            </a:r>
          </a:p>
          <a:p>
            <a:endParaRPr lang="en-US" sz="3200" dirty="0"/>
          </a:p>
          <a:p>
            <a:r>
              <a:rPr lang="en-US" sz="3200" dirty="0"/>
              <a:t>Negative =&gt; %19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2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F24CE31-2E1A-3147-BD0F-46AEE8E91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26" y="1019333"/>
            <a:ext cx="6820523" cy="557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F555F7-0537-8F49-91E2-A1253F382DA9}"/>
              </a:ext>
            </a:extLst>
          </p:cNvPr>
          <p:cNvSpPr txBox="1"/>
          <p:nvPr/>
        </p:nvSpPr>
        <p:spPr>
          <a:xfrm>
            <a:off x="884420" y="1573967"/>
            <a:ext cx="295683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Covid 19</a:t>
            </a:r>
          </a:p>
          <a:p>
            <a:endParaRPr lang="en-US" sz="3200" dirty="0"/>
          </a:p>
          <a:p>
            <a:r>
              <a:rPr lang="en-US" sz="3200" dirty="0"/>
              <a:t>Positive =&gt; %50</a:t>
            </a:r>
          </a:p>
          <a:p>
            <a:endParaRPr lang="en-US" sz="3200" dirty="0"/>
          </a:p>
          <a:p>
            <a:r>
              <a:rPr lang="en-US" sz="3200" dirty="0"/>
              <a:t>Neutral =&gt; %28</a:t>
            </a:r>
          </a:p>
          <a:p>
            <a:endParaRPr lang="en-US" sz="3200" dirty="0"/>
          </a:p>
          <a:p>
            <a:r>
              <a:rPr lang="en-US" sz="3200" dirty="0"/>
              <a:t>Negative =&gt; %22</a:t>
            </a:r>
          </a:p>
        </p:txBody>
      </p:sp>
    </p:spTree>
    <p:extLst>
      <p:ext uri="{BB962C8B-B14F-4D97-AF65-F5344CB8AC3E}">
        <p14:creationId xmlns:p14="http://schemas.microsoft.com/office/powerpoint/2010/main" val="141661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3F55348-64EA-3D4D-A8EA-9CFD6A740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733" y="652816"/>
            <a:ext cx="6945119" cy="552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5541B3-F705-EB4B-AFF9-3A67C7972641}"/>
              </a:ext>
            </a:extLst>
          </p:cNvPr>
          <p:cNvSpPr txBox="1"/>
          <p:nvPr/>
        </p:nvSpPr>
        <p:spPr>
          <a:xfrm>
            <a:off x="989351" y="1499016"/>
            <a:ext cx="295683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Stimulus</a:t>
            </a:r>
          </a:p>
          <a:p>
            <a:endParaRPr lang="en-US" sz="3200" dirty="0"/>
          </a:p>
          <a:p>
            <a:r>
              <a:rPr lang="en-US" sz="3200" dirty="0"/>
              <a:t>Positive =&gt; %36</a:t>
            </a:r>
          </a:p>
          <a:p>
            <a:endParaRPr lang="en-US" sz="3200" dirty="0"/>
          </a:p>
          <a:p>
            <a:r>
              <a:rPr lang="en-US" sz="3200" dirty="0"/>
              <a:t>Neutral =&gt; %45</a:t>
            </a:r>
          </a:p>
          <a:p>
            <a:endParaRPr lang="en-US" sz="3200" dirty="0"/>
          </a:p>
          <a:p>
            <a:r>
              <a:rPr lang="en-US" sz="3200" dirty="0"/>
              <a:t>Negative =&gt; %19</a:t>
            </a:r>
          </a:p>
        </p:txBody>
      </p:sp>
    </p:spTree>
    <p:extLst>
      <p:ext uri="{BB962C8B-B14F-4D97-AF65-F5344CB8AC3E}">
        <p14:creationId xmlns:p14="http://schemas.microsoft.com/office/powerpoint/2010/main" val="426762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9870133-2662-4143-A2B2-8A7C5C596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205" y="726075"/>
            <a:ext cx="7316926" cy="543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83F0E2-B467-BD43-8271-E667F4C7CC12}"/>
              </a:ext>
            </a:extLst>
          </p:cNvPr>
          <p:cNvSpPr txBox="1"/>
          <p:nvPr/>
        </p:nvSpPr>
        <p:spPr>
          <a:xfrm>
            <a:off x="783999" y="1319134"/>
            <a:ext cx="295683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Vaccine</a:t>
            </a:r>
          </a:p>
          <a:p>
            <a:endParaRPr lang="en-US" sz="3200" dirty="0"/>
          </a:p>
          <a:p>
            <a:r>
              <a:rPr lang="en-US" sz="3200" dirty="0"/>
              <a:t>Positive =&gt; %46</a:t>
            </a:r>
          </a:p>
          <a:p>
            <a:endParaRPr lang="en-US" sz="3200" dirty="0"/>
          </a:p>
          <a:p>
            <a:r>
              <a:rPr lang="en-US" sz="3200" dirty="0"/>
              <a:t>Neutral =&gt; %40</a:t>
            </a:r>
          </a:p>
          <a:p>
            <a:endParaRPr lang="en-US" sz="3200" dirty="0"/>
          </a:p>
          <a:p>
            <a:r>
              <a:rPr lang="en-US" sz="3200" dirty="0"/>
              <a:t>Negative =&gt; %14</a:t>
            </a:r>
          </a:p>
        </p:txBody>
      </p:sp>
    </p:spTree>
    <p:extLst>
      <p:ext uri="{BB962C8B-B14F-4D97-AF65-F5344CB8AC3E}">
        <p14:creationId xmlns:p14="http://schemas.microsoft.com/office/powerpoint/2010/main" val="34615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191</Words>
  <Application>Microsoft Macintosh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Eldivan</dc:creator>
  <cp:lastModifiedBy>Ibrahim Eldivan</cp:lastModifiedBy>
  <cp:revision>15</cp:revision>
  <dcterms:created xsi:type="dcterms:W3CDTF">2020-10-13T19:59:04Z</dcterms:created>
  <dcterms:modified xsi:type="dcterms:W3CDTF">2020-11-29T05:31:42Z</dcterms:modified>
</cp:coreProperties>
</file>