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 id="2147483650" r:id="rId2"/>
    <p:sldMasterId id="2147483744" r:id="rId3"/>
  </p:sldMasterIdLst>
  <p:notesMasterIdLst>
    <p:notesMasterId r:id="rId5"/>
  </p:notesMasterIdLst>
  <p:sldIdLst>
    <p:sldId id="256" r:id="rId4"/>
  </p:sldIdLst>
  <p:sldSz cx="25192038" cy="35999738"/>
  <p:notesSz cx="6858000" cy="9144000"/>
  <p:defaultTextStyle>
    <a:defPPr>
      <a:defRPr lang="en-GB"/>
    </a:defPPr>
    <a:lvl1pPr algn="l" defTabSz="457200" rtl="0" eaLnBrk="0" fontAlgn="base" hangingPunct="0">
      <a:spcBef>
        <a:spcPct val="0"/>
      </a:spcBef>
      <a:spcAft>
        <a:spcPct val="0"/>
      </a:spcAft>
      <a:defRPr kern="1200">
        <a:solidFill>
          <a:schemeClr val="bg1"/>
        </a:solidFill>
        <a:latin typeface="Arial" panose="020B0604020202020204" pitchFamily="34" charset="0"/>
        <a:ea typeface="Droid Sans Fallback" charset="0"/>
        <a:cs typeface="Droid Sans Fallback" charset="0"/>
      </a:defRPr>
    </a:lvl1pPr>
    <a:lvl2pPr marL="742950" indent="-285750" algn="l" defTabSz="457200" rtl="0" eaLnBrk="0" fontAlgn="base" hangingPunct="0">
      <a:spcBef>
        <a:spcPct val="0"/>
      </a:spcBef>
      <a:spcAft>
        <a:spcPct val="0"/>
      </a:spcAft>
      <a:defRPr kern="1200">
        <a:solidFill>
          <a:schemeClr val="bg1"/>
        </a:solidFill>
        <a:latin typeface="Arial" panose="020B0604020202020204" pitchFamily="34" charset="0"/>
        <a:ea typeface="Droid Sans Fallback" charset="0"/>
        <a:cs typeface="Droid Sans Fallback" charset="0"/>
      </a:defRPr>
    </a:lvl2pPr>
    <a:lvl3pPr marL="1143000" indent="-228600" algn="l" defTabSz="457200" rtl="0" eaLnBrk="0" fontAlgn="base" hangingPunct="0">
      <a:spcBef>
        <a:spcPct val="0"/>
      </a:spcBef>
      <a:spcAft>
        <a:spcPct val="0"/>
      </a:spcAft>
      <a:defRPr kern="1200">
        <a:solidFill>
          <a:schemeClr val="bg1"/>
        </a:solidFill>
        <a:latin typeface="Arial" panose="020B0604020202020204" pitchFamily="34" charset="0"/>
        <a:ea typeface="Droid Sans Fallback" charset="0"/>
        <a:cs typeface="Droid Sans Fallback" charset="0"/>
      </a:defRPr>
    </a:lvl3pPr>
    <a:lvl4pPr marL="1600200" indent="-228600" algn="l" defTabSz="457200" rtl="0" eaLnBrk="0" fontAlgn="base" hangingPunct="0">
      <a:spcBef>
        <a:spcPct val="0"/>
      </a:spcBef>
      <a:spcAft>
        <a:spcPct val="0"/>
      </a:spcAft>
      <a:defRPr kern="1200">
        <a:solidFill>
          <a:schemeClr val="bg1"/>
        </a:solidFill>
        <a:latin typeface="Arial" panose="020B0604020202020204" pitchFamily="34" charset="0"/>
        <a:ea typeface="Droid Sans Fallback" charset="0"/>
        <a:cs typeface="Droid Sans Fallback" charset="0"/>
      </a:defRPr>
    </a:lvl4pPr>
    <a:lvl5pPr marL="2057400" indent="-228600" algn="l" defTabSz="457200" rtl="0" eaLnBrk="0" fontAlgn="base" hangingPunct="0">
      <a:spcBef>
        <a:spcPct val="0"/>
      </a:spcBef>
      <a:spcAft>
        <a:spcPct val="0"/>
      </a:spcAft>
      <a:defRPr kern="1200">
        <a:solidFill>
          <a:schemeClr val="bg1"/>
        </a:solidFill>
        <a:latin typeface="Arial" panose="020B0604020202020204" pitchFamily="34" charset="0"/>
        <a:ea typeface="Droid Sans Fallback" charset="0"/>
        <a:cs typeface="Droid Sans Fallback" charset="0"/>
      </a:defRPr>
    </a:lvl5pPr>
    <a:lvl6pPr marL="2286000" algn="l" defTabSz="914400" rtl="0" eaLnBrk="1" latinLnBrk="0" hangingPunct="1">
      <a:defRPr kern="1200">
        <a:solidFill>
          <a:schemeClr val="bg1"/>
        </a:solidFill>
        <a:latin typeface="Arial" panose="020B0604020202020204" pitchFamily="34" charset="0"/>
        <a:ea typeface="Droid Sans Fallback" charset="0"/>
        <a:cs typeface="Droid Sans Fallback" charset="0"/>
      </a:defRPr>
    </a:lvl6pPr>
    <a:lvl7pPr marL="2743200" algn="l" defTabSz="914400" rtl="0" eaLnBrk="1" latinLnBrk="0" hangingPunct="1">
      <a:defRPr kern="1200">
        <a:solidFill>
          <a:schemeClr val="bg1"/>
        </a:solidFill>
        <a:latin typeface="Arial" panose="020B0604020202020204" pitchFamily="34" charset="0"/>
        <a:ea typeface="Droid Sans Fallback" charset="0"/>
        <a:cs typeface="Droid Sans Fallback" charset="0"/>
      </a:defRPr>
    </a:lvl7pPr>
    <a:lvl8pPr marL="3200400" algn="l" defTabSz="914400" rtl="0" eaLnBrk="1" latinLnBrk="0" hangingPunct="1">
      <a:defRPr kern="1200">
        <a:solidFill>
          <a:schemeClr val="bg1"/>
        </a:solidFill>
        <a:latin typeface="Arial" panose="020B0604020202020204" pitchFamily="34" charset="0"/>
        <a:ea typeface="Droid Sans Fallback" charset="0"/>
        <a:cs typeface="Droid Sans Fallback" charset="0"/>
      </a:defRPr>
    </a:lvl8pPr>
    <a:lvl9pPr marL="3657600" algn="l" defTabSz="914400" rtl="0" eaLnBrk="1" latinLnBrk="0" hangingPunct="1">
      <a:defRPr kern="1200">
        <a:solidFill>
          <a:schemeClr val="bg1"/>
        </a:solidFill>
        <a:latin typeface="Arial" panose="020B0604020202020204" pitchFamily="34" charset="0"/>
        <a:ea typeface="Droid Sans Fallback" charset="0"/>
        <a:cs typeface="Droid Sans Fallback" charset="0"/>
      </a:defRPr>
    </a:lvl9pPr>
  </p:defaultTextStyle>
  <p:extLst>
    <p:ext uri="{EFAFB233-063F-42B5-8137-9DF3F51BA10A}">
      <p15:sldGuideLst xmlns:p15="http://schemas.microsoft.com/office/powerpoint/2012/main">
        <p15:guide id="1" orient="horz" pos="2362">
          <p15:clr>
            <a:srgbClr val="A4A3A4"/>
          </p15:clr>
        </p15:guide>
        <p15:guide id="2" pos="165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9CC"/>
    <a:srgbClr val="0066FF"/>
    <a:srgbClr val="CCECFF"/>
    <a:srgbClr val="FF9900"/>
    <a:srgbClr val="33CCFF"/>
    <a:srgbClr val="0099FF"/>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Orta Stil 2 - Vurgu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Açık Stil 1 - Vurgu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940675A-B579-460E-94D1-54222C63F5DA}" styleName="Stil Yok, Tablo Kılavuz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40" autoAdjust="0"/>
    <p:restoredTop sz="94280" autoAdjust="0"/>
  </p:normalViewPr>
  <p:slideViewPr>
    <p:cSldViewPr>
      <p:cViewPr>
        <p:scale>
          <a:sx n="36" d="100"/>
          <a:sy n="36" d="100"/>
        </p:scale>
        <p:origin x="712" y="-128"/>
      </p:cViewPr>
      <p:guideLst>
        <p:guide orient="horz" pos="2362"/>
        <p:guide pos="1653"/>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AutoShape 1"/>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tr-TR" altLang="tr-TR"/>
          </a:p>
        </p:txBody>
      </p:sp>
      <p:sp>
        <p:nvSpPr>
          <p:cNvPr id="4099" name="AutoShape 2"/>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tr-TR" altLang="tr-TR"/>
          </a:p>
        </p:txBody>
      </p:sp>
      <p:sp>
        <p:nvSpPr>
          <p:cNvPr id="4100" name="AutoShape 3"/>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tr-TR" altLang="tr-TR"/>
          </a:p>
        </p:txBody>
      </p:sp>
      <p:sp>
        <p:nvSpPr>
          <p:cNvPr id="4101" name="AutoShape 4"/>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tr-TR" altLang="tr-TR"/>
          </a:p>
        </p:txBody>
      </p:sp>
      <p:sp>
        <p:nvSpPr>
          <p:cNvPr id="4102" name="Text Box 5"/>
          <p:cNvSpPr txBox="1">
            <a:spLocks noChangeArrowheads="1"/>
          </p:cNvSpPr>
          <p:nvPr/>
        </p:nvSpPr>
        <p:spPr bwMode="auto">
          <a:xfrm>
            <a:off x="0" y="0"/>
            <a:ext cx="2967038"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tr-TR" altLang="tr-TR"/>
          </a:p>
        </p:txBody>
      </p:sp>
      <p:sp>
        <p:nvSpPr>
          <p:cNvPr id="4103" name="Text Box 6"/>
          <p:cNvSpPr txBox="1">
            <a:spLocks noChangeArrowheads="1"/>
          </p:cNvSpPr>
          <p:nvPr/>
        </p:nvSpPr>
        <p:spPr bwMode="auto">
          <a:xfrm>
            <a:off x="3884613" y="0"/>
            <a:ext cx="2967037"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tr-TR" altLang="tr-TR"/>
          </a:p>
        </p:txBody>
      </p:sp>
      <p:sp>
        <p:nvSpPr>
          <p:cNvPr id="4104" name="Rectangle 7"/>
          <p:cNvSpPr>
            <a:spLocks noGrp="1" noRot="1" noChangeAspect="1" noChangeArrowheads="1"/>
          </p:cNvSpPr>
          <p:nvPr>
            <p:ph type="sldImg"/>
          </p:nvPr>
        </p:nvSpPr>
        <p:spPr bwMode="auto">
          <a:xfrm>
            <a:off x="2228850" y="685800"/>
            <a:ext cx="2393950" cy="3422650"/>
          </a:xfrm>
          <a:prstGeom prst="rect">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8"/>
          <p:cNvSpPr>
            <a:spLocks noGrp="1" noChangeArrowheads="1"/>
          </p:cNvSpPr>
          <p:nvPr>
            <p:ph type="body"/>
          </p:nvPr>
        </p:nvSpPr>
        <p:spPr bwMode="auto">
          <a:xfrm>
            <a:off x="685800" y="4343400"/>
            <a:ext cx="5480050" cy="410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endParaRPr lang="tr-TR" noProof="0"/>
          </a:p>
        </p:txBody>
      </p:sp>
      <p:sp>
        <p:nvSpPr>
          <p:cNvPr id="4106" name="Text Box 9"/>
          <p:cNvSpPr txBox="1">
            <a:spLocks noChangeArrowheads="1"/>
          </p:cNvSpPr>
          <p:nvPr/>
        </p:nvSpPr>
        <p:spPr bwMode="auto">
          <a:xfrm>
            <a:off x="0" y="8685213"/>
            <a:ext cx="2967038" cy="452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tr-TR" altLang="tr-TR"/>
          </a:p>
        </p:txBody>
      </p:sp>
      <p:sp>
        <p:nvSpPr>
          <p:cNvPr id="3" name="Rectangle 10"/>
          <p:cNvSpPr>
            <a:spLocks noGrp="1" noChangeArrowheads="1"/>
          </p:cNvSpPr>
          <p:nvPr>
            <p:ph type="sldNum"/>
          </p:nvPr>
        </p:nvSpPr>
        <p:spPr bwMode="auto">
          <a:xfrm>
            <a:off x="3884613" y="8685213"/>
            <a:ext cx="2965450"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lgn="r" eaLnBrk="1" hangingPunct="1">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ea typeface="DejaVu Sans" charset="0"/>
                <a:cs typeface="DejaVu Sans" charset="0"/>
              </a:defRPr>
            </a:lvl1pPr>
          </a:lstStyle>
          <a:p>
            <a:pPr>
              <a:defRPr/>
            </a:pPr>
            <a:fld id="{AB916100-6CA7-4D7F-802E-557278030346}" type="slidenum">
              <a:rPr lang="en-US"/>
              <a:pPr>
                <a:defRPr/>
              </a:pPr>
              <a:t>‹#›</a:t>
            </a:fld>
            <a:endParaRPr lang="en-US"/>
          </a:p>
        </p:txBody>
      </p:sp>
    </p:spTree>
    <p:extLst>
      <p:ext uri="{BB962C8B-B14F-4D97-AF65-F5344CB8AC3E}">
        <p14:creationId xmlns:p14="http://schemas.microsoft.com/office/powerpoint/2010/main" val="3746351445"/>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70CD630C-EDD6-4892-AEA1-09906BE70DBB}" type="slidenum">
              <a:rPr lang="en-US" altLang="tr-TR" smtClean="0">
                <a:latin typeface="Arial" panose="020B0604020202020204" pitchFamily="34" charset="0"/>
              </a:rPr>
              <a:pPr>
                <a:spcBef>
                  <a:spcPct val="0"/>
                </a:spcBef>
                <a:buClrTx/>
                <a:buFontTx/>
                <a:buNone/>
              </a:pPr>
              <a:t>1</a:t>
            </a:fld>
            <a:endParaRPr lang="en-US" altLang="tr-TR">
              <a:latin typeface="Arial" panose="020B0604020202020204" pitchFamily="34" charset="0"/>
            </a:endParaRPr>
          </a:p>
        </p:txBody>
      </p:sp>
      <p:sp>
        <p:nvSpPr>
          <p:cNvPr id="6147" name="Text Box 1"/>
          <p:cNvSpPr txBox="1">
            <a:spLocks noChangeArrowheads="1"/>
          </p:cNvSpPr>
          <p:nvPr/>
        </p:nvSpPr>
        <p:spPr bwMode="auto">
          <a:xfrm>
            <a:off x="3884613" y="8685213"/>
            <a:ext cx="2967037" cy="452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6006DF8E-2016-45A4-ACA9-F6E04F3123E5}" type="slidenum">
              <a:rPr lang="en-US" altLang="tr-TR">
                <a:latin typeface="Arial" panose="020B0604020202020204" pitchFamily="34" charset="0"/>
                <a:ea typeface="DejaVu Sans" charset="0"/>
                <a:cs typeface="DejaVu Sans" charset="0"/>
              </a:rPr>
              <a:pPr algn="r" eaLnBrk="1" hangingPunct="1">
                <a:spcBef>
                  <a:spcPct val="0"/>
                </a:spcBef>
                <a:buClrTx/>
                <a:buFontTx/>
                <a:buNone/>
              </a:pPr>
              <a:t>1</a:t>
            </a:fld>
            <a:endParaRPr lang="en-US" altLang="tr-TR">
              <a:latin typeface="Arial" panose="020B0604020202020204" pitchFamily="34" charset="0"/>
              <a:ea typeface="DejaVu Sans" charset="0"/>
              <a:cs typeface="DejaVu Sans" charset="0"/>
            </a:endParaRPr>
          </a:p>
        </p:txBody>
      </p:sp>
      <p:sp>
        <p:nvSpPr>
          <p:cNvPr id="6148" name="Rectangle 2"/>
          <p:cNvSpPr>
            <a:spLocks noGrp="1" noRot="1" noChangeAspect="1" noChangeArrowheads="1" noTextEdit="1"/>
          </p:cNvSpPr>
          <p:nvPr>
            <p:ph type="sldImg"/>
          </p:nvPr>
        </p:nvSpPr>
        <p:spPr>
          <a:xfrm>
            <a:off x="2228850" y="685800"/>
            <a:ext cx="24003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9" name="Text Box 3"/>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tr-TR" altLang="tr-TR"/>
          </a:p>
        </p:txBody>
      </p:sp>
    </p:spTree>
    <p:extLst>
      <p:ext uri="{BB962C8B-B14F-4D97-AF65-F5344CB8AC3E}">
        <p14:creationId xmlns:p14="http://schemas.microsoft.com/office/powerpoint/2010/main" val="1125234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3149005" y="5892319"/>
            <a:ext cx="18894029" cy="12532895"/>
          </a:xfrm>
        </p:spPr>
        <p:txBody>
          <a:bodyPr anchor="b"/>
          <a:lstStyle>
            <a:lvl1pPr algn="ctr">
              <a:defRPr sz="6562"/>
            </a:lvl1pPr>
          </a:lstStyle>
          <a:p>
            <a:r>
              <a:rPr lang="tr-TR"/>
              <a:t>Asıl başlık stili için tıklatın</a:t>
            </a:r>
          </a:p>
        </p:txBody>
      </p:sp>
      <p:sp>
        <p:nvSpPr>
          <p:cNvPr id="3" name="Alt Başlık 2"/>
          <p:cNvSpPr>
            <a:spLocks noGrp="1"/>
          </p:cNvSpPr>
          <p:nvPr>
            <p:ph type="subTitle" idx="1"/>
          </p:nvPr>
        </p:nvSpPr>
        <p:spPr>
          <a:xfrm>
            <a:off x="3149005" y="18907849"/>
            <a:ext cx="18894029" cy="8692645"/>
          </a:xfrm>
        </p:spPr>
        <p:txBody>
          <a:bodyPr/>
          <a:lstStyle>
            <a:lvl1pPr marL="0" indent="0" algn="ctr">
              <a:buNone/>
              <a:defRPr sz="2625"/>
            </a:lvl1pPr>
            <a:lvl2pPr marL="499994" indent="0" algn="ctr">
              <a:buNone/>
              <a:defRPr sz="2187"/>
            </a:lvl2pPr>
            <a:lvl3pPr marL="999988" indent="0" algn="ctr">
              <a:buNone/>
              <a:defRPr sz="1968"/>
            </a:lvl3pPr>
            <a:lvl4pPr marL="1499982" indent="0" algn="ctr">
              <a:buNone/>
              <a:defRPr sz="1750"/>
            </a:lvl4pPr>
            <a:lvl5pPr marL="1999976" indent="0" algn="ctr">
              <a:buNone/>
              <a:defRPr sz="1750"/>
            </a:lvl5pPr>
            <a:lvl6pPr marL="2499970" indent="0" algn="ctr">
              <a:buNone/>
              <a:defRPr sz="1750"/>
            </a:lvl6pPr>
            <a:lvl7pPr marL="2999964" indent="0" algn="ctr">
              <a:buNone/>
              <a:defRPr sz="1750"/>
            </a:lvl7pPr>
            <a:lvl8pPr marL="3499957" indent="0" algn="ctr">
              <a:buNone/>
              <a:defRPr sz="1750"/>
            </a:lvl8pPr>
            <a:lvl9pPr marL="3999951" indent="0" algn="ctr">
              <a:buNone/>
              <a:defRPr sz="1750"/>
            </a:lvl9pPr>
          </a:lstStyle>
          <a:p>
            <a:r>
              <a:rPr lang="tr-TR"/>
              <a:t>Asıl alt başlık stilini düzenlemek için tıklatın</a:t>
            </a:r>
          </a:p>
        </p:txBody>
      </p:sp>
    </p:spTree>
    <p:extLst>
      <p:ext uri="{BB962C8B-B14F-4D97-AF65-F5344CB8AC3E}">
        <p14:creationId xmlns:p14="http://schemas.microsoft.com/office/powerpoint/2010/main" val="2719185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Tree>
    <p:extLst>
      <p:ext uri="{BB962C8B-B14F-4D97-AF65-F5344CB8AC3E}">
        <p14:creationId xmlns:p14="http://schemas.microsoft.com/office/powerpoint/2010/main" val="2739045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18557807" y="1392351"/>
            <a:ext cx="6052904" cy="33817463"/>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398182" y="1392351"/>
            <a:ext cx="18072153" cy="33817463"/>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Tree>
    <p:extLst>
      <p:ext uri="{BB962C8B-B14F-4D97-AF65-F5344CB8AC3E}">
        <p14:creationId xmlns:p14="http://schemas.microsoft.com/office/powerpoint/2010/main" val="2930412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3149005" y="5892319"/>
            <a:ext cx="18894029" cy="12532895"/>
          </a:xfrm>
        </p:spPr>
        <p:txBody>
          <a:bodyPr anchor="b"/>
          <a:lstStyle>
            <a:lvl1pPr algn="ctr">
              <a:defRPr sz="6562"/>
            </a:lvl1pPr>
          </a:lstStyle>
          <a:p>
            <a:r>
              <a:rPr lang="tr-TR"/>
              <a:t>Asıl başlık stili için tıklatın</a:t>
            </a:r>
          </a:p>
        </p:txBody>
      </p:sp>
      <p:sp>
        <p:nvSpPr>
          <p:cNvPr id="3" name="Alt Başlık 2"/>
          <p:cNvSpPr>
            <a:spLocks noGrp="1"/>
          </p:cNvSpPr>
          <p:nvPr>
            <p:ph type="subTitle" idx="1"/>
          </p:nvPr>
        </p:nvSpPr>
        <p:spPr>
          <a:xfrm>
            <a:off x="3149005" y="18907849"/>
            <a:ext cx="18894029" cy="8692645"/>
          </a:xfrm>
        </p:spPr>
        <p:txBody>
          <a:bodyPr/>
          <a:lstStyle>
            <a:lvl1pPr marL="0" indent="0" algn="ctr">
              <a:buNone/>
              <a:defRPr sz="2625"/>
            </a:lvl1pPr>
            <a:lvl2pPr marL="499994" indent="0" algn="ctr">
              <a:buNone/>
              <a:defRPr sz="2187"/>
            </a:lvl2pPr>
            <a:lvl3pPr marL="999988" indent="0" algn="ctr">
              <a:buNone/>
              <a:defRPr sz="1968"/>
            </a:lvl3pPr>
            <a:lvl4pPr marL="1499982" indent="0" algn="ctr">
              <a:buNone/>
              <a:defRPr sz="1750"/>
            </a:lvl4pPr>
            <a:lvl5pPr marL="1999976" indent="0" algn="ctr">
              <a:buNone/>
              <a:defRPr sz="1750"/>
            </a:lvl5pPr>
            <a:lvl6pPr marL="2499970" indent="0" algn="ctr">
              <a:buNone/>
              <a:defRPr sz="1750"/>
            </a:lvl6pPr>
            <a:lvl7pPr marL="2999964" indent="0" algn="ctr">
              <a:buNone/>
              <a:defRPr sz="1750"/>
            </a:lvl7pPr>
            <a:lvl8pPr marL="3499957" indent="0" algn="ctr">
              <a:buNone/>
              <a:defRPr sz="1750"/>
            </a:lvl8pPr>
            <a:lvl9pPr marL="3999951" indent="0" algn="ctr">
              <a:buNone/>
              <a:defRPr sz="1750"/>
            </a:lvl9pPr>
          </a:lstStyle>
          <a:p>
            <a:r>
              <a:rPr lang="tr-TR"/>
              <a:t>Asıl alt başlık stilini düzenlemek için tıklatın</a:t>
            </a:r>
          </a:p>
        </p:txBody>
      </p:sp>
    </p:spTree>
    <p:extLst>
      <p:ext uri="{BB962C8B-B14F-4D97-AF65-F5344CB8AC3E}">
        <p14:creationId xmlns:p14="http://schemas.microsoft.com/office/powerpoint/2010/main" val="3250735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Tree>
    <p:extLst>
      <p:ext uri="{BB962C8B-B14F-4D97-AF65-F5344CB8AC3E}">
        <p14:creationId xmlns:p14="http://schemas.microsoft.com/office/powerpoint/2010/main" val="38515346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1718467" y="8975629"/>
            <a:ext cx="21728680" cy="14973850"/>
          </a:xfrm>
        </p:spPr>
        <p:txBody>
          <a:bodyPr anchor="b"/>
          <a:lstStyle>
            <a:lvl1pPr>
              <a:defRPr sz="6562"/>
            </a:lvl1pPr>
          </a:lstStyle>
          <a:p>
            <a:r>
              <a:rPr lang="tr-TR"/>
              <a:t>Asıl başlık stili için tıklatın</a:t>
            </a:r>
          </a:p>
        </p:txBody>
      </p:sp>
      <p:sp>
        <p:nvSpPr>
          <p:cNvPr id="3" name="Metin Yer Tutucusu 2"/>
          <p:cNvSpPr>
            <a:spLocks noGrp="1"/>
          </p:cNvSpPr>
          <p:nvPr>
            <p:ph type="body" idx="1"/>
          </p:nvPr>
        </p:nvSpPr>
        <p:spPr>
          <a:xfrm>
            <a:off x="1718467" y="24091839"/>
            <a:ext cx="21728680" cy="7874943"/>
          </a:xfrm>
        </p:spPr>
        <p:txBody>
          <a:bodyPr/>
          <a:lstStyle>
            <a:lvl1pPr marL="0" indent="0">
              <a:buNone/>
              <a:defRPr sz="2625"/>
            </a:lvl1pPr>
            <a:lvl2pPr marL="499994" indent="0">
              <a:buNone/>
              <a:defRPr sz="2187"/>
            </a:lvl2pPr>
            <a:lvl3pPr marL="999988" indent="0">
              <a:buNone/>
              <a:defRPr sz="1968"/>
            </a:lvl3pPr>
            <a:lvl4pPr marL="1499982" indent="0">
              <a:buNone/>
              <a:defRPr sz="1750"/>
            </a:lvl4pPr>
            <a:lvl5pPr marL="1999976" indent="0">
              <a:buNone/>
              <a:defRPr sz="1750"/>
            </a:lvl5pPr>
            <a:lvl6pPr marL="2499970" indent="0">
              <a:buNone/>
              <a:defRPr sz="1750"/>
            </a:lvl6pPr>
            <a:lvl7pPr marL="2999964" indent="0">
              <a:buNone/>
              <a:defRPr sz="1750"/>
            </a:lvl7pPr>
            <a:lvl8pPr marL="3499957" indent="0">
              <a:buNone/>
              <a:defRPr sz="1750"/>
            </a:lvl8pPr>
            <a:lvl9pPr marL="3999951" indent="0">
              <a:buNone/>
              <a:defRPr sz="1750"/>
            </a:lvl9pPr>
          </a:lstStyle>
          <a:p>
            <a:pPr lvl="0"/>
            <a:r>
              <a:rPr lang="tr-TR"/>
              <a:t>Asıl metin stillerini düzenlemek için tıklatın</a:t>
            </a:r>
          </a:p>
        </p:txBody>
      </p:sp>
    </p:spTree>
    <p:extLst>
      <p:ext uri="{BB962C8B-B14F-4D97-AF65-F5344CB8AC3E}">
        <p14:creationId xmlns:p14="http://schemas.microsoft.com/office/powerpoint/2010/main" val="26882557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398182" y="6166622"/>
            <a:ext cx="12062073" cy="29043192"/>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12547727" y="6166622"/>
            <a:ext cx="12062984" cy="29043192"/>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Tree>
    <p:extLst>
      <p:ext uri="{BB962C8B-B14F-4D97-AF65-F5344CB8AC3E}">
        <p14:creationId xmlns:p14="http://schemas.microsoft.com/office/powerpoint/2010/main" val="30241874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1734869" y="1916653"/>
            <a:ext cx="21728680" cy="6958283"/>
          </a:xfrm>
        </p:spPr>
        <p:txBody>
          <a:bodyPr/>
          <a:lstStyle/>
          <a:p>
            <a:r>
              <a:rPr lang="tr-TR"/>
              <a:t>Asıl başlık stili için tıklatın</a:t>
            </a:r>
          </a:p>
        </p:txBody>
      </p:sp>
      <p:sp>
        <p:nvSpPr>
          <p:cNvPr id="3" name="Metin Yer Tutucusu 2"/>
          <p:cNvSpPr>
            <a:spLocks noGrp="1"/>
          </p:cNvSpPr>
          <p:nvPr>
            <p:ph type="body" idx="1"/>
          </p:nvPr>
        </p:nvSpPr>
        <p:spPr>
          <a:xfrm>
            <a:off x="1734868" y="8824589"/>
            <a:ext cx="10657960" cy="4324621"/>
          </a:xfrm>
        </p:spPr>
        <p:txBody>
          <a:bodyPr anchor="b"/>
          <a:lstStyle>
            <a:lvl1pPr marL="0" indent="0">
              <a:buNone/>
              <a:defRPr sz="2625" b="1"/>
            </a:lvl1pPr>
            <a:lvl2pPr marL="499994" indent="0">
              <a:buNone/>
              <a:defRPr sz="2187" b="1"/>
            </a:lvl2pPr>
            <a:lvl3pPr marL="999988" indent="0">
              <a:buNone/>
              <a:defRPr sz="1968" b="1"/>
            </a:lvl3pPr>
            <a:lvl4pPr marL="1499982" indent="0">
              <a:buNone/>
              <a:defRPr sz="1750" b="1"/>
            </a:lvl4pPr>
            <a:lvl5pPr marL="1999976" indent="0">
              <a:buNone/>
              <a:defRPr sz="1750" b="1"/>
            </a:lvl5pPr>
            <a:lvl6pPr marL="2499970" indent="0">
              <a:buNone/>
              <a:defRPr sz="1750" b="1"/>
            </a:lvl6pPr>
            <a:lvl7pPr marL="2999964" indent="0">
              <a:buNone/>
              <a:defRPr sz="1750" b="1"/>
            </a:lvl7pPr>
            <a:lvl8pPr marL="3499957" indent="0">
              <a:buNone/>
              <a:defRPr sz="1750" b="1"/>
            </a:lvl8pPr>
            <a:lvl9pPr marL="3999951" indent="0">
              <a:buNone/>
              <a:defRPr sz="1750" b="1"/>
            </a:lvl9pPr>
          </a:lstStyle>
          <a:p>
            <a:pPr lvl="0"/>
            <a:r>
              <a:rPr lang="tr-TR"/>
              <a:t>Asıl metin stillerini düzenlemek için tıklatın</a:t>
            </a:r>
          </a:p>
        </p:txBody>
      </p:sp>
      <p:sp>
        <p:nvSpPr>
          <p:cNvPr id="4" name="İçerik Yer Tutucusu 3"/>
          <p:cNvSpPr>
            <a:spLocks noGrp="1"/>
          </p:cNvSpPr>
          <p:nvPr>
            <p:ph sz="half" idx="2"/>
          </p:nvPr>
        </p:nvSpPr>
        <p:spPr>
          <a:xfrm>
            <a:off x="1734868" y="13149210"/>
            <a:ext cx="10657960" cy="19341874"/>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12753652" y="8824589"/>
            <a:ext cx="10709896" cy="4324621"/>
          </a:xfrm>
        </p:spPr>
        <p:txBody>
          <a:bodyPr anchor="b"/>
          <a:lstStyle>
            <a:lvl1pPr marL="0" indent="0">
              <a:buNone/>
              <a:defRPr sz="2625" b="1"/>
            </a:lvl1pPr>
            <a:lvl2pPr marL="499994" indent="0">
              <a:buNone/>
              <a:defRPr sz="2187" b="1"/>
            </a:lvl2pPr>
            <a:lvl3pPr marL="999988" indent="0">
              <a:buNone/>
              <a:defRPr sz="1968" b="1"/>
            </a:lvl3pPr>
            <a:lvl4pPr marL="1499982" indent="0">
              <a:buNone/>
              <a:defRPr sz="1750" b="1"/>
            </a:lvl4pPr>
            <a:lvl5pPr marL="1999976" indent="0">
              <a:buNone/>
              <a:defRPr sz="1750" b="1"/>
            </a:lvl5pPr>
            <a:lvl6pPr marL="2499970" indent="0">
              <a:buNone/>
              <a:defRPr sz="1750" b="1"/>
            </a:lvl6pPr>
            <a:lvl7pPr marL="2999964" indent="0">
              <a:buNone/>
              <a:defRPr sz="1750" b="1"/>
            </a:lvl7pPr>
            <a:lvl8pPr marL="3499957" indent="0">
              <a:buNone/>
              <a:defRPr sz="1750" b="1"/>
            </a:lvl8pPr>
            <a:lvl9pPr marL="3999951" indent="0">
              <a:buNone/>
              <a:defRPr sz="1750" b="1"/>
            </a:lvl9pPr>
          </a:lstStyle>
          <a:p>
            <a:pPr lvl="0"/>
            <a:r>
              <a:rPr lang="tr-TR"/>
              <a:t>Asıl metin stillerini düzenlemek için tıklatın</a:t>
            </a:r>
          </a:p>
        </p:txBody>
      </p:sp>
      <p:sp>
        <p:nvSpPr>
          <p:cNvPr id="6" name="İçerik Yer Tutucusu 5"/>
          <p:cNvSpPr>
            <a:spLocks noGrp="1"/>
          </p:cNvSpPr>
          <p:nvPr>
            <p:ph sz="quarter" idx="4"/>
          </p:nvPr>
        </p:nvSpPr>
        <p:spPr>
          <a:xfrm>
            <a:off x="12753652" y="13149210"/>
            <a:ext cx="10709896" cy="19341874"/>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Tree>
    <p:extLst>
      <p:ext uri="{BB962C8B-B14F-4D97-AF65-F5344CB8AC3E}">
        <p14:creationId xmlns:p14="http://schemas.microsoft.com/office/powerpoint/2010/main" val="3440510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Tree>
    <p:extLst>
      <p:ext uri="{BB962C8B-B14F-4D97-AF65-F5344CB8AC3E}">
        <p14:creationId xmlns:p14="http://schemas.microsoft.com/office/powerpoint/2010/main" val="23465041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6154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1734869" y="2399289"/>
            <a:ext cx="8125817" cy="8400981"/>
          </a:xfrm>
        </p:spPr>
        <p:txBody>
          <a:bodyPr anchor="b"/>
          <a:lstStyle>
            <a:lvl1pPr>
              <a:defRPr sz="3500"/>
            </a:lvl1pPr>
          </a:lstStyle>
          <a:p>
            <a:r>
              <a:rPr lang="tr-TR"/>
              <a:t>Asıl başlık stili için tıklatın</a:t>
            </a:r>
          </a:p>
        </p:txBody>
      </p:sp>
      <p:sp>
        <p:nvSpPr>
          <p:cNvPr id="3" name="İçerik Yer Tutucusu 2"/>
          <p:cNvSpPr>
            <a:spLocks noGrp="1"/>
          </p:cNvSpPr>
          <p:nvPr>
            <p:ph idx="1"/>
          </p:nvPr>
        </p:nvSpPr>
        <p:spPr>
          <a:xfrm>
            <a:off x="10709896" y="5183990"/>
            <a:ext cx="12753652" cy="25583147"/>
          </a:xfrm>
        </p:spPr>
        <p:txBody>
          <a:bodyPr/>
          <a:lstStyle>
            <a:lvl1pPr>
              <a:defRPr sz="3500"/>
            </a:lvl1pPr>
            <a:lvl2pPr>
              <a:defRPr sz="3062"/>
            </a:lvl2pPr>
            <a:lvl3pPr>
              <a:defRPr sz="2625"/>
            </a:lvl3pPr>
            <a:lvl4pPr>
              <a:defRPr sz="2187"/>
            </a:lvl4pPr>
            <a:lvl5pPr>
              <a:defRPr sz="2187"/>
            </a:lvl5pPr>
            <a:lvl6pPr>
              <a:defRPr sz="2187"/>
            </a:lvl6pPr>
            <a:lvl7pPr>
              <a:defRPr sz="2187"/>
            </a:lvl7pPr>
            <a:lvl8pPr>
              <a:defRPr sz="2187"/>
            </a:lvl8pPr>
            <a:lvl9pPr>
              <a:defRPr sz="2187"/>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1734869" y="10800270"/>
            <a:ext cx="8125817" cy="20008534"/>
          </a:xfrm>
        </p:spPr>
        <p:txBody>
          <a:bodyPr/>
          <a:lstStyle>
            <a:lvl1pPr marL="0" indent="0">
              <a:buNone/>
              <a:defRPr sz="1750"/>
            </a:lvl1pPr>
            <a:lvl2pPr marL="499994" indent="0">
              <a:buNone/>
              <a:defRPr sz="1531"/>
            </a:lvl2pPr>
            <a:lvl3pPr marL="999988" indent="0">
              <a:buNone/>
              <a:defRPr sz="1312"/>
            </a:lvl3pPr>
            <a:lvl4pPr marL="1499982" indent="0">
              <a:buNone/>
              <a:defRPr sz="1094"/>
            </a:lvl4pPr>
            <a:lvl5pPr marL="1999976" indent="0">
              <a:buNone/>
              <a:defRPr sz="1094"/>
            </a:lvl5pPr>
            <a:lvl6pPr marL="2499970" indent="0">
              <a:buNone/>
              <a:defRPr sz="1094"/>
            </a:lvl6pPr>
            <a:lvl7pPr marL="2999964" indent="0">
              <a:buNone/>
              <a:defRPr sz="1094"/>
            </a:lvl7pPr>
            <a:lvl8pPr marL="3499957" indent="0">
              <a:buNone/>
              <a:defRPr sz="1094"/>
            </a:lvl8pPr>
            <a:lvl9pPr marL="3999951" indent="0">
              <a:buNone/>
              <a:defRPr sz="1094"/>
            </a:lvl9pPr>
          </a:lstStyle>
          <a:p>
            <a:pPr lvl="0"/>
            <a:r>
              <a:rPr lang="tr-TR"/>
              <a:t>Asıl metin stillerini düzenlemek için tıklatın</a:t>
            </a:r>
          </a:p>
        </p:txBody>
      </p:sp>
    </p:spTree>
    <p:extLst>
      <p:ext uri="{BB962C8B-B14F-4D97-AF65-F5344CB8AC3E}">
        <p14:creationId xmlns:p14="http://schemas.microsoft.com/office/powerpoint/2010/main" val="3592936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Tree>
    <p:extLst>
      <p:ext uri="{BB962C8B-B14F-4D97-AF65-F5344CB8AC3E}">
        <p14:creationId xmlns:p14="http://schemas.microsoft.com/office/powerpoint/2010/main" val="15294487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1734869" y="2399289"/>
            <a:ext cx="8125817" cy="8400981"/>
          </a:xfrm>
        </p:spPr>
        <p:txBody>
          <a:bodyPr anchor="b"/>
          <a:lstStyle>
            <a:lvl1pPr>
              <a:defRPr sz="3500"/>
            </a:lvl1pPr>
          </a:lstStyle>
          <a:p>
            <a:r>
              <a:rPr lang="tr-TR"/>
              <a:t>Asıl başlık stili için tıklatın</a:t>
            </a:r>
          </a:p>
        </p:txBody>
      </p:sp>
      <p:sp>
        <p:nvSpPr>
          <p:cNvPr id="3" name="Resim Yer Tutucusu 2"/>
          <p:cNvSpPr>
            <a:spLocks noGrp="1"/>
          </p:cNvSpPr>
          <p:nvPr>
            <p:ph type="pic" idx="1"/>
          </p:nvPr>
        </p:nvSpPr>
        <p:spPr>
          <a:xfrm>
            <a:off x="10709896" y="5183990"/>
            <a:ext cx="12753652" cy="25583147"/>
          </a:xfrm>
        </p:spPr>
        <p:txBody>
          <a:bodyPr/>
          <a:lstStyle>
            <a:lvl1pPr marL="0" indent="0">
              <a:buNone/>
              <a:defRPr sz="3500"/>
            </a:lvl1pPr>
            <a:lvl2pPr marL="499994" indent="0">
              <a:buNone/>
              <a:defRPr sz="3062"/>
            </a:lvl2pPr>
            <a:lvl3pPr marL="999988" indent="0">
              <a:buNone/>
              <a:defRPr sz="2625"/>
            </a:lvl3pPr>
            <a:lvl4pPr marL="1499982" indent="0">
              <a:buNone/>
              <a:defRPr sz="2187"/>
            </a:lvl4pPr>
            <a:lvl5pPr marL="1999976" indent="0">
              <a:buNone/>
              <a:defRPr sz="2187"/>
            </a:lvl5pPr>
            <a:lvl6pPr marL="2499970" indent="0">
              <a:buNone/>
              <a:defRPr sz="2187"/>
            </a:lvl6pPr>
            <a:lvl7pPr marL="2999964" indent="0">
              <a:buNone/>
              <a:defRPr sz="2187"/>
            </a:lvl7pPr>
            <a:lvl8pPr marL="3499957" indent="0">
              <a:buNone/>
              <a:defRPr sz="2187"/>
            </a:lvl8pPr>
            <a:lvl9pPr marL="3999951" indent="0">
              <a:buNone/>
              <a:defRPr sz="2187"/>
            </a:lvl9pPr>
          </a:lstStyle>
          <a:p>
            <a:pPr lvl="0"/>
            <a:endParaRPr lang="tr-TR" noProof="0"/>
          </a:p>
        </p:txBody>
      </p:sp>
      <p:sp>
        <p:nvSpPr>
          <p:cNvPr id="4" name="Metin Yer Tutucusu 3"/>
          <p:cNvSpPr>
            <a:spLocks noGrp="1"/>
          </p:cNvSpPr>
          <p:nvPr>
            <p:ph type="body" sz="half" idx="2"/>
          </p:nvPr>
        </p:nvSpPr>
        <p:spPr>
          <a:xfrm>
            <a:off x="1734869" y="10800270"/>
            <a:ext cx="8125817" cy="20008534"/>
          </a:xfrm>
        </p:spPr>
        <p:txBody>
          <a:bodyPr/>
          <a:lstStyle>
            <a:lvl1pPr marL="0" indent="0">
              <a:buNone/>
              <a:defRPr sz="1750"/>
            </a:lvl1pPr>
            <a:lvl2pPr marL="499994" indent="0">
              <a:buNone/>
              <a:defRPr sz="1531"/>
            </a:lvl2pPr>
            <a:lvl3pPr marL="999988" indent="0">
              <a:buNone/>
              <a:defRPr sz="1312"/>
            </a:lvl3pPr>
            <a:lvl4pPr marL="1499982" indent="0">
              <a:buNone/>
              <a:defRPr sz="1094"/>
            </a:lvl4pPr>
            <a:lvl5pPr marL="1999976" indent="0">
              <a:buNone/>
              <a:defRPr sz="1094"/>
            </a:lvl5pPr>
            <a:lvl6pPr marL="2499970" indent="0">
              <a:buNone/>
              <a:defRPr sz="1094"/>
            </a:lvl6pPr>
            <a:lvl7pPr marL="2999964" indent="0">
              <a:buNone/>
              <a:defRPr sz="1094"/>
            </a:lvl7pPr>
            <a:lvl8pPr marL="3499957" indent="0">
              <a:buNone/>
              <a:defRPr sz="1094"/>
            </a:lvl8pPr>
            <a:lvl9pPr marL="3999951" indent="0">
              <a:buNone/>
              <a:defRPr sz="1094"/>
            </a:lvl9pPr>
          </a:lstStyle>
          <a:p>
            <a:pPr lvl="0"/>
            <a:r>
              <a:rPr lang="tr-TR"/>
              <a:t>Asıl metin stillerini düzenlemek için tıklatın</a:t>
            </a:r>
          </a:p>
        </p:txBody>
      </p:sp>
    </p:spTree>
    <p:extLst>
      <p:ext uri="{BB962C8B-B14F-4D97-AF65-F5344CB8AC3E}">
        <p14:creationId xmlns:p14="http://schemas.microsoft.com/office/powerpoint/2010/main" val="34948359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Tree>
    <p:extLst>
      <p:ext uri="{BB962C8B-B14F-4D97-AF65-F5344CB8AC3E}">
        <p14:creationId xmlns:p14="http://schemas.microsoft.com/office/powerpoint/2010/main" val="31188329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18557807" y="1392351"/>
            <a:ext cx="6052904" cy="33817463"/>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398182" y="1392351"/>
            <a:ext cx="18072153" cy="33817463"/>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Tree>
    <p:extLst>
      <p:ext uri="{BB962C8B-B14F-4D97-AF65-F5344CB8AC3E}">
        <p14:creationId xmlns:p14="http://schemas.microsoft.com/office/powerpoint/2010/main" val="18830376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889403" y="5891626"/>
            <a:ext cx="21413232" cy="12533242"/>
          </a:xfrm>
        </p:spPr>
        <p:txBody>
          <a:bodyPr anchor="b"/>
          <a:lstStyle>
            <a:lvl1pPr algn="ctr">
              <a:defRPr sz="16530"/>
            </a:lvl1pPr>
          </a:lstStyle>
          <a:p>
            <a:r>
              <a:rPr lang="tr-TR"/>
              <a:t>Asıl başlık stili için tıklatın</a:t>
            </a:r>
            <a:endParaRPr lang="en-US" dirty="0"/>
          </a:p>
        </p:txBody>
      </p:sp>
      <p:sp>
        <p:nvSpPr>
          <p:cNvPr id="3" name="Subtitle 2"/>
          <p:cNvSpPr>
            <a:spLocks noGrp="1"/>
          </p:cNvSpPr>
          <p:nvPr>
            <p:ph type="subTitle" idx="1"/>
          </p:nvPr>
        </p:nvSpPr>
        <p:spPr>
          <a:xfrm>
            <a:off x="3149005" y="18908198"/>
            <a:ext cx="18894029" cy="8691601"/>
          </a:xfrm>
        </p:spPr>
        <p:txBody>
          <a:bodyPr/>
          <a:lstStyle>
            <a:lvl1pPr marL="0" indent="0" algn="ctr">
              <a:buNone/>
              <a:defRPr sz="6612"/>
            </a:lvl1pPr>
            <a:lvl2pPr marL="1259586" indent="0" algn="ctr">
              <a:buNone/>
              <a:defRPr sz="5510"/>
            </a:lvl2pPr>
            <a:lvl3pPr marL="2519172" indent="0" algn="ctr">
              <a:buNone/>
              <a:defRPr sz="4959"/>
            </a:lvl3pPr>
            <a:lvl4pPr marL="3778758" indent="0" algn="ctr">
              <a:buNone/>
              <a:defRPr sz="4408"/>
            </a:lvl4pPr>
            <a:lvl5pPr marL="5038344" indent="0" algn="ctr">
              <a:buNone/>
              <a:defRPr sz="4408"/>
            </a:lvl5pPr>
            <a:lvl6pPr marL="6297930" indent="0" algn="ctr">
              <a:buNone/>
              <a:defRPr sz="4408"/>
            </a:lvl6pPr>
            <a:lvl7pPr marL="7557516" indent="0" algn="ctr">
              <a:buNone/>
              <a:defRPr sz="4408"/>
            </a:lvl7pPr>
            <a:lvl8pPr marL="8817102" indent="0" algn="ctr">
              <a:buNone/>
              <a:defRPr sz="4408"/>
            </a:lvl8pPr>
            <a:lvl9pPr marL="10076688" indent="0" algn="ctr">
              <a:buNone/>
              <a:defRPr sz="4408"/>
            </a:lvl9pPr>
          </a:lstStyle>
          <a:p>
            <a:r>
              <a:rPr lang="tr-TR"/>
              <a:t>Asıl alt başlık stilini düzenlemek için tıklatın</a:t>
            </a:r>
            <a:endParaRPr lang="en-US" dirty="0"/>
          </a:p>
        </p:txBody>
      </p:sp>
      <p:sp>
        <p:nvSpPr>
          <p:cNvPr id="4" name="Date Placeholder 3"/>
          <p:cNvSpPr>
            <a:spLocks noGrp="1"/>
          </p:cNvSpPr>
          <p:nvPr>
            <p:ph type="dt" sz="half" idx="10"/>
          </p:nvPr>
        </p:nvSpPr>
        <p:spPr/>
        <p:txBody>
          <a:bodyPr/>
          <a:lstStyle>
            <a:lvl1pPr>
              <a:defRPr/>
            </a:lvl1pPr>
          </a:lstStyle>
          <a:p>
            <a:pPr>
              <a:defRPr/>
            </a:pPr>
            <a:fld id="{B85A2285-8EC1-4B9E-A422-D4F47E89F511}" type="datetimeFigureOut">
              <a:rPr lang="en-US"/>
              <a:pPr>
                <a:defRPr/>
              </a:pPr>
              <a:t>6/27/2023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302BFD0-F698-400C-BC5C-9483A6D0B53B}" type="slidenum">
              <a:rPr lang="en-US"/>
              <a:pPr>
                <a:defRPr/>
              </a:pPr>
              <a:t>‹#›</a:t>
            </a:fld>
            <a:endParaRPr lang="en-US"/>
          </a:p>
        </p:txBody>
      </p:sp>
    </p:spTree>
    <p:extLst>
      <p:ext uri="{BB962C8B-B14F-4D97-AF65-F5344CB8AC3E}">
        <p14:creationId xmlns:p14="http://schemas.microsoft.com/office/powerpoint/2010/main" val="27618124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lvl1pPr>
              <a:defRPr/>
            </a:lvl1pPr>
          </a:lstStyle>
          <a:p>
            <a:pPr>
              <a:defRPr/>
            </a:pPr>
            <a:fld id="{2A8DE3CA-6841-4AD9-9A91-CE464D4A0A43}" type="datetimeFigureOut">
              <a:rPr lang="en-US"/>
              <a:pPr>
                <a:defRPr/>
              </a:pPr>
              <a:t>6/27/2023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A8547F0-999B-4BC0-A7C0-34788AE62982}" type="slidenum">
              <a:rPr lang="en-US"/>
              <a:pPr>
                <a:defRPr/>
              </a:pPr>
              <a:t>‹#›</a:t>
            </a:fld>
            <a:endParaRPr lang="en-US"/>
          </a:p>
        </p:txBody>
      </p:sp>
    </p:spTree>
    <p:extLst>
      <p:ext uri="{BB962C8B-B14F-4D97-AF65-F5344CB8AC3E}">
        <p14:creationId xmlns:p14="http://schemas.microsoft.com/office/powerpoint/2010/main" val="18281985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1718833" y="8974945"/>
            <a:ext cx="21728133" cy="14974888"/>
          </a:xfrm>
        </p:spPr>
        <p:txBody>
          <a:bodyPr anchor="b"/>
          <a:lstStyle>
            <a:lvl1pPr>
              <a:defRPr sz="16530"/>
            </a:lvl1pPr>
          </a:lstStyle>
          <a:p>
            <a:r>
              <a:rPr lang="tr-TR"/>
              <a:t>Asıl başlık stili için tıklatın</a:t>
            </a:r>
            <a:endParaRPr lang="en-US" dirty="0"/>
          </a:p>
        </p:txBody>
      </p:sp>
      <p:sp>
        <p:nvSpPr>
          <p:cNvPr id="3" name="Text Placeholder 2"/>
          <p:cNvSpPr>
            <a:spLocks noGrp="1"/>
          </p:cNvSpPr>
          <p:nvPr>
            <p:ph type="body" idx="1"/>
          </p:nvPr>
        </p:nvSpPr>
        <p:spPr>
          <a:xfrm>
            <a:off x="1718833" y="24091502"/>
            <a:ext cx="21728133" cy="7874940"/>
          </a:xfrm>
        </p:spPr>
        <p:txBody>
          <a:bodyPr/>
          <a:lstStyle>
            <a:lvl1pPr marL="0" indent="0">
              <a:buNone/>
              <a:defRPr sz="6612">
                <a:solidFill>
                  <a:schemeClr val="tx1"/>
                </a:solidFill>
              </a:defRPr>
            </a:lvl1pPr>
            <a:lvl2pPr marL="1259586" indent="0">
              <a:buNone/>
              <a:defRPr sz="5510">
                <a:solidFill>
                  <a:schemeClr val="tx1">
                    <a:tint val="75000"/>
                  </a:schemeClr>
                </a:solidFill>
              </a:defRPr>
            </a:lvl2pPr>
            <a:lvl3pPr marL="2519172" indent="0">
              <a:buNone/>
              <a:defRPr sz="4959">
                <a:solidFill>
                  <a:schemeClr val="tx1">
                    <a:tint val="75000"/>
                  </a:schemeClr>
                </a:solidFill>
              </a:defRPr>
            </a:lvl3pPr>
            <a:lvl4pPr marL="3778758" indent="0">
              <a:buNone/>
              <a:defRPr sz="4408">
                <a:solidFill>
                  <a:schemeClr val="tx1">
                    <a:tint val="75000"/>
                  </a:schemeClr>
                </a:solidFill>
              </a:defRPr>
            </a:lvl4pPr>
            <a:lvl5pPr marL="5038344" indent="0">
              <a:buNone/>
              <a:defRPr sz="4408">
                <a:solidFill>
                  <a:schemeClr val="tx1">
                    <a:tint val="75000"/>
                  </a:schemeClr>
                </a:solidFill>
              </a:defRPr>
            </a:lvl5pPr>
            <a:lvl6pPr marL="6297930" indent="0">
              <a:buNone/>
              <a:defRPr sz="4408">
                <a:solidFill>
                  <a:schemeClr val="tx1">
                    <a:tint val="75000"/>
                  </a:schemeClr>
                </a:solidFill>
              </a:defRPr>
            </a:lvl6pPr>
            <a:lvl7pPr marL="7557516" indent="0">
              <a:buNone/>
              <a:defRPr sz="4408">
                <a:solidFill>
                  <a:schemeClr val="tx1">
                    <a:tint val="75000"/>
                  </a:schemeClr>
                </a:solidFill>
              </a:defRPr>
            </a:lvl7pPr>
            <a:lvl8pPr marL="8817102" indent="0">
              <a:buNone/>
              <a:defRPr sz="4408">
                <a:solidFill>
                  <a:schemeClr val="tx1">
                    <a:tint val="75000"/>
                  </a:schemeClr>
                </a:solidFill>
              </a:defRPr>
            </a:lvl8pPr>
            <a:lvl9pPr marL="10076688" indent="0">
              <a:buNone/>
              <a:defRPr sz="4408">
                <a:solidFill>
                  <a:schemeClr val="tx1">
                    <a:tint val="75000"/>
                  </a:schemeClr>
                </a:solidFill>
              </a:defRPr>
            </a:lvl9pPr>
          </a:lstStyle>
          <a:p>
            <a:pPr lvl="0"/>
            <a:r>
              <a:rPr lang="tr-TR"/>
              <a:t>Asıl metin stillerini düzenlemek için tıklatın</a:t>
            </a:r>
          </a:p>
        </p:txBody>
      </p:sp>
      <p:sp>
        <p:nvSpPr>
          <p:cNvPr id="4" name="Date Placeholder 3"/>
          <p:cNvSpPr>
            <a:spLocks noGrp="1"/>
          </p:cNvSpPr>
          <p:nvPr>
            <p:ph type="dt" sz="half" idx="10"/>
          </p:nvPr>
        </p:nvSpPr>
        <p:spPr/>
        <p:txBody>
          <a:bodyPr/>
          <a:lstStyle>
            <a:lvl1pPr>
              <a:defRPr/>
            </a:lvl1pPr>
          </a:lstStyle>
          <a:p>
            <a:pPr>
              <a:defRPr/>
            </a:pPr>
            <a:fld id="{457E9EE7-F63B-4D9C-B340-857C50C26E36}" type="datetimeFigureOut">
              <a:rPr lang="en-US"/>
              <a:pPr>
                <a:defRPr/>
              </a:pPr>
              <a:t>6/27/2023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975494A-BA8F-472D-943A-16C375B8AEA8}" type="slidenum">
              <a:rPr lang="en-US"/>
              <a:pPr>
                <a:defRPr/>
              </a:pPr>
              <a:t>‹#›</a:t>
            </a:fld>
            <a:endParaRPr lang="en-US"/>
          </a:p>
        </p:txBody>
      </p:sp>
    </p:spTree>
    <p:extLst>
      <p:ext uri="{BB962C8B-B14F-4D97-AF65-F5344CB8AC3E}">
        <p14:creationId xmlns:p14="http://schemas.microsoft.com/office/powerpoint/2010/main" val="28887741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sz="half" idx="1"/>
          </p:nvPr>
        </p:nvSpPr>
        <p:spPr>
          <a:xfrm>
            <a:off x="1731953" y="9583264"/>
            <a:ext cx="10706616" cy="22841503"/>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12753469" y="9583264"/>
            <a:ext cx="10706616" cy="22841503"/>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3"/>
          <p:cNvSpPr>
            <a:spLocks noGrp="1"/>
          </p:cNvSpPr>
          <p:nvPr>
            <p:ph type="dt" sz="half" idx="10"/>
          </p:nvPr>
        </p:nvSpPr>
        <p:spPr/>
        <p:txBody>
          <a:bodyPr/>
          <a:lstStyle>
            <a:lvl1pPr>
              <a:defRPr/>
            </a:lvl1pPr>
          </a:lstStyle>
          <a:p>
            <a:pPr>
              <a:defRPr/>
            </a:pPr>
            <a:fld id="{A4BFA864-A1E5-41AF-95D1-B54A2F0CC039}" type="datetimeFigureOut">
              <a:rPr lang="en-US"/>
              <a:pPr>
                <a:defRPr/>
              </a:pPr>
              <a:t>6/27/2023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A004C98-B158-4AD0-8AD0-52A432CF2ED1}" type="slidenum">
              <a:rPr lang="en-US"/>
              <a:pPr>
                <a:defRPr/>
              </a:pPr>
              <a:t>‹#›</a:t>
            </a:fld>
            <a:endParaRPr lang="en-US"/>
          </a:p>
        </p:txBody>
      </p:sp>
    </p:spTree>
    <p:extLst>
      <p:ext uri="{BB962C8B-B14F-4D97-AF65-F5344CB8AC3E}">
        <p14:creationId xmlns:p14="http://schemas.microsoft.com/office/powerpoint/2010/main" val="4203039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735234" y="1916661"/>
            <a:ext cx="21728133" cy="6958285"/>
          </a:xfrm>
        </p:spPr>
        <p:txBody>
          <a:bodyPr/>
          <a:lstStyle/>
          <a:p>
            <a:r>
              <a:rPr lang="tr-TR"/>
              <a:t>Asıl başlık stili için tıklatın</a:t>
            </a:r>
            <a:endParaRPr lang="en-US" dirty="0"/>
          </a:p>
        </p:txBody>
      </p:sp>
      <p:sp>
        <p:nvSpPr>
          <p:cNvPr id="3" name="Text Placeholder 2"/>
          <p:cNvSpPr>
            <a:spLocks noGrp="1"/>
          </p:cNvSpPr>
          <p:nvPr>
            <p:ph type="body" idx="1"/>
          </p:nvPr>
        </p:nvSpPr>
        <p:spPr>
          <a:xfrm>
            <a:off x="1735237" y="8824938"/>
            <a:ext cx="10657411" cy="4324966"/>
          </a:xfrm>
        </p:spPr>
        <p:txBody>
          <a:bodyPr anchor="b"/>
          <a:lstStyle>
            <a:lvl1pPr marL="0" indent="0">
              <a:buNone/>
              <a:defRPr sz="6612" b="1"/>
            </a:lvl1pPr>
            <a:lvl2pPr marL="1259586" indent="0">
              <a:buNone/>
              <a:defRPr sz="5510" b="1"/>
            </a:lvl2pPr>
            <a:lvl3pPr marL="2519172" indent="0">
              <a:buNone/>
              <a:defRPr sz="4959" b="1"/>
            </a:lvl3pPr>
            <a:lvl4pPr marL="3778758" indent="0">
              <a:buNone/>
              <a:defRPr sz="4408" b="1"/>
            </a:lvl4pPr>
            <a:lvl5pPr marL="5038344" indent="0">
              <a:buNone/>
              <a:defRPr sz="4408" b="1"/>
            </a:lvl5pPr>
            <a:lvl6pPr marL="6297930" indent="0">
              <a:buNone/>
              <a:defRPr sz="4408" b="1"/>
            </a:lvl6pPr>
            <a:lvl7pPr marL="7557516" indent="0">
              <a:buNone/>
              <a:defRPr sz="4408" b="1"/>
            </a:lvl7pPr>
            <a:lvl8pPr marL="8817102" indent="0">
              <a:buNone/>
              <a:defRPr sz="4408" b="1"/>
            </a:lvl8pPr>
            <a:lvl9pPr marL="10076688" indent="0">
              <a:buNone/>
              <a:defRPr sz="4408" b="1"/>
            </a:lvl9pPr>
          </a:lstStyle>
          <a:p>
            <a:pPr lvl="0"/>
            <a:r>
              <a:rPr lang="tr-TR"/>
              <a:t>Asıl metin stillerini düzenlemek için tıklatın</a:t>
            </a:r>
          </a:p>
        </p:txBody>
      </p:sp>
      <p:sp>
        <p:nvSpPr>
          <p:cNvPr id="4" name="Content Placeholder 3"/>
          <p:cNvSpPr>
            <a:spLocks noGrp="1"/>
          </p:cNvSpPr>
          <p:nvPr>
            <p:ph sz="half" idx="2"/>
          </p:nvPr>
        </p:nvSpPr>
        <p:spPr>
          <a:xfrm>
            <a:off x="1735237" y="13149904"/>
            <a:ext cx="10657411" cy="19341529"/>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12753471" y="8824938"/>
            <a:ext cx="10709897" cy="4324966"/>
          </a:xfrm>
        </p:spPr>
        <p:txBody>
          <a:bodyPr anchor="b"/>
          <a:lstStyle>
            <a:lvl1pPr marL="0" indent="0">
              <a:buNone/>
              <a:defRPr sz="6612" b="1"/>
            </a:lvl1pPr>
            <a:lvl2pPr marL="1259586" indent="0">
              <a:buNone/>
              <a:defRPr sz="5510" b="1"/>
            </a:lvl2pPr>
            <a:lvl3pPr marL="2519172" indent="0">
              <a:buNone/>
              <a:defRPr sz="4959" b="1"/>
            </a:lvl3pPr>
            <a:lvl4pPr marL="3778758" indent="0">
              <a:buNone/>
              <a:defRPr sz="4408" b="1"/>
            </a:lvl4pPr>
            <a:lvl5pPr marL="5038344" indent="0">
              <a:buNone/>
              <a:defRPr sz="4408" b="1"/>
            </a:lvl5pPr>
            <a:lvl6pPr marL="6297930" indent="0">
              <a:buNone/>
              <a:defRPr sz="4408" b="1"/>
            </a:lvl6pPr>
            <a:lvl7pPr marL="7557516" indent="0">
              <a:buNone/>
              <a:defRPr sz="4408" b="1"/>
            </a:lvl7pPr>
            <a:lvl8pPr marL="8817102" indent="0">
              <a:buNone/>
              <a:defRPr sz="4408" b="1"/>
            </a:lvl8pPr>
            <a:lvl9pPr marL="10076688" indent="0">
              <a:buNone/>
              <a:defRPr sz="4408" b="1"/>
            </a:lvl9pPr>
          </a:lstStyle>
          <a:p>
            <a:pPr lvl="0"/>
            <a:r>
              <a:rPr lang="tr-TR"/>
              <a:t>Asıl metin stillerini düzenlemek için tıklatın</a:t>
            </a:r>
          </a:p>
        </p:txBody>
      </p:sp>
      <p:sp>
        <p:nvSpPr>
          <p:cNvPr id="6" name="Content Placeholder 5"/>
          <p:cNvSpPr>
            <a:spLocks noGrp="1"/>
          </p:cNvSpPr>
          <p:nvPr>
            <p:ph sz="quarter" idx="4"/>
          </p:nvPr>
        </p:nvSpPr>
        <p:spPr>
          <a:xfrm>
            <a:off x="12753471" y="13149904"/>
            <a:ext cx="10709897" cy="19341529"/>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3"/>
          <p:cNvSpPr>
            <a:spLocks noGrp="1"/>
          </p:cNvSpPr>
          <p:nvPr>
            <p:ph type="dt" sz="half" idx="10"/>
          </p:nvPr>
        </p:nvSpPr>
        <p:spPr/>
        <p:txBody>
          <a:bodyPr/>
          <a:lstStyle>
            <a:lvl1pPr>
              <a:defRPr/>
            </a:lvl1pPr>
          </a:lstStyle>
          <a:p>
            <a:pPr>
              <a:defRPr/>
            </a:pPr>
            <a:fld id="{2AE877BC-76D5-42D1-B30D-308E5A1C238E}" type="datetimeFigureOut">
              <a:rPr lang="en-US"/>
              <a:pPr>
                <a:defRPr/>
              </a:pPr>
              <a:t>6/27/2023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538DAD3-B4DD-4EE6-9F19-D8F9531661AD}" type="slidenum">
              <a:rPr lang="en-US"/>
              <a:pPr>
                <a:defRPr/>
              </a:pPr>
              <a:t>‹#›</a:t>
            </a:fld>
            <a:endParaRPr lang="en-US"/>
          </a:p>
        </p:txBody>
      </p:sp>
    </p:spTree>
    <p:extLst>
      <p:ext uri="{BB962C8B-B14F-4D97-AF65-F5344CB8AC3E}">
        <p14:creationId xmlns:p14="http://schemas.microsoft.com/office/powerpoint/2010/main" val="10840759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Date Placeholder 3"/>
          <p:cNvSpPr>
            <a:spLocks noGrp="1"/>
          </p:cNvSpPr>
          <p:nvPr>
            <p:ph type="dt" sz="half" idx="10"/>
          </p:nvPr>
        </p:nvSpPr>
        <p:spPr/>
        <p:txBody>
          <a:bodyPr/>
          <a:lstStyle>
            <a:lvl1pPr>
              <a:defRPr/>
            </a:lvl1pPr>
          </a:lstStyle>
          <a:p>
            <a:pPr>
              <a:defRPr/>
            </a:pPr>
            <a:fld id="{C7989A27-B169-45F1-83B6-1F6C8E6A1023}" type="datetimeFigureOut">
              <a:rPr lang="en-US"/>
              <a:pPr>
                <a:defRPr/>
              </a:pPr>
              <a:t>6/27/2023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A0B1ABB7-1084-433C-A210-D831567B173D}" type="slidenum">
              <a:rPr lang="en-US"/>
              <a:pPr>
                <a:defRPr/>
              </a:pPr>
              <a:t>‹#›</a:t>
            </a:fld>
            <a:endParaRPr lang="en-US"/>
          </a:p>
        </p:txBody>
      </p:sp>
    </p:spTree>
    <p:extLst>
      <p:ext uri="{BB962C8B-B14F-4D97-AF65-F5344CB8AC3E}">
        <p14:creationId xmlns:p14="http://schemas.microsoft.com/office/powerpoint/2010/main" val="15071979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88961B2-D6F6-4C7F-8A62-98495FF57EFE}" type="datetimeFigureOut">
              <a:rPr lang="en-US"/>
              <a:pPr>
                <a:defRPr/>
              </a:pPr>
              <a:t>6/27/2023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E7CF4787-8FE8-4A77-89C4-989C137DC4DA}" type="slidenum">
              <a:rPr lang="en-US"/>
              <a:pPr>
                <a:defRPr/>
              </a:pPr>
              <a:t>‹#›</a:t>
            </a:fld>
            <a:endParaRPr lang="en-US"/>
          </a:p>
        </p:txBody>
      </p:sp>
    </p:spTree>
    <p:extLst>
      <p:ext uri="{BB962C8B-B14F-4D97-AF65-F5344CB8AC3E}">
        <p14:creationId xmlns:p14="http://schemas.microsoft.com/office/powerpoint/2010/main" val="56692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1718467" y="8975629"/>
            <a:ext cx="21728680" cy="14973850"/>
          </a:xfrm>
        </p:spPr>
        <p:txBody>
          <a:bodyPr anchor="b"/>
          <a:lstStyle>
            <a:lvl1pPr>
              <a:defRPr sz="6562"/>
            </a:lvl1pPr>
          </a:lstStyle>
          <a:p>
            <a:r>
              <a:rPr lang="tr-TR"/>
              <a:t>Asıl başlık stili için tıklatın</a:t>
            </a:r>
          </a:p>
        </p:txBody>
      </p:sp>
      <p:sp>
        <p:nvSpPr>
          <p:cNvPr id="3" name="Metin Yer Tutucusu 2"/>
          <p:cNvSpPr>
            <a:spLocks noGrp="1"/>
          </p:cNvSpPr>
          <p:nvPr>
            <p:ph type="body" idx="1"/>
          </p:nvPr>
        </p:nvSpPr>
        <p:spPr>
          <a:xfrm>
            <a:off x="1718467" y="24091839"/>
            <a:ext cx="21728680" cy="7874943"/>
          </a:xfrm>
        </p:spPr>
        <p:txBody>
          <a:bodyPr/>
          <a:lstStyle>
            <a:lvl1pPr marL="0" indent="0">
              <a:buNone/>
              <a:defRPr sz="2625"/>
            </a:lvl1pPr>
            <a:lvl2pPr marL="499994" indent="0">
              <a:buNone/>
              <a:defRPr sz="2187"/>
            </a:lvl2pPr>
            <a:lvl3pPr marL="999988" indent="0">
              <a:buNone/>
              <a:defRPr sz="1968"/>
            </a:lvl3pPr>
            <a:lvl4pPr marL="1499982" indent="0">
              <a:buNone/>
              <a:defRPr sz="1750"/>
            </a:lvl4pPr>
            <a:lvl5pPr marL="1999976" indent="0">
              <a:buNone/>
              <a:defRPr sz="1750"/>
            </a:lvl5pPr>
            <a:lvl6pPr marL="2499970" indent="0">
              <a:buNone/>
              <a:defRPr sz="1750"/>
            </a:lvl6pPr>
            <a:lvl7pPr marL="2999964" indent="0">
              <a:buNone/>
              <a:defRPr sz="1750"/>
            </a:lvl7pPr>
            <a:lvl8pPr marL="3499957" indent="0">
              <a:buNone/>
              <a:defRPr sz="1750"/>
            </a:lvl8pPr>
            <a:lvl9pPr marL="3999951" indent="0">
              <a:buNone/>
              <a:defRPr sz="1750"/>
            </a:lvl9pPr>
          </a:lstStyle>
          <a:p>
            <a:pPr lvl="0"/>
            <a:r>
              <a:rPr lang="tr-TR"/>
              <a:t>Asıl metin stillerini düzenlemek için tıklatın</a:t>
            </a:r>
          </a:p>
        </p:txBody>
      </p:sp>
    </p:spTree>
    <p:extLst>
      <p:ext uri="{BB962C8B-B14F-4D97-AF65-F5344CB8AC3E}">
        <p14:creationId xmlns:p14="http://schemas.microsoft.com/office/powerpoint/2010/main" val="32425489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735234" y="2399982"/>
            <a:ext cx="8125088" cy="8399939"/>
          </a:xfrm>
        </p:spPr>
        <p:txBody>
          <a:bodyPr anchor="b"/>
          <a:lstStyle>
            <a:lvl1pPr>
              <a:defRPr sz="8816"/>
            </a:lvl1pPr>
          </a:lstStyle>
          <a:p>
            <a:r>
              <a:rPr lang="tr-TR"/>
              <a:t>Asıl başlık stili için tıklatın</a:t>
            </a:r>
            <a:endParaRPr lang="en-US" dirty="0"/>
          </a:p>
        </p:txBody>
      </p:sp>
      <p:sp>
        <p:nvSpPr>
          <p:cNvPr id="3" name="Content Placeholder 2"/>
          <p:cNvSpPr>
            <a:spLocks noGrp="1"/>
          </p:cNvSpPr>
          <p:nvPr>
            <p:ph idx="1"/>
          </p:nvPr>
        </p:nvSpPr>
        <p:spPr>
          <a:xfrm>
            <a:off x="10709898" y="5183304"/>
            <a:ext cx="12753469" cy="25583147"/>
          </a:xfrm>
        </p:spPr>
        <p:txBody>
          <a:bodyPr/>
          <a:lstStyle>
            <a:lvl1pPr>
              <a:defRPr sz="8816"/>
            </a:lvl1pPr>
            <a:lvl2pPr>
              <a:defRPr sz="7714"/>
            </a:lvl2pPr>
            <a:lvl3pPr>
              <a:defRPr sz="6612"/>
            </a:lvl3pPr>
            <a:lvl4pPr>
              <a:defRPr sz="5510"/>
            </a:lvl4pPr>
            <a:lvl5pPr>
              <a:defRPr sz="5510"/>
            </a:lvl5pPr>
            <a:lvl6pPr>
              <a:defRPr sz="5510"/>
            </a:lvl6pPr>
            <a:lvl7pPr>
              <a:defRPr sz="5510"/>
            </a:lvl7pPr>
            <a:lvl8pPr>
              <a:defRPr sz="5510"/>
            </a:lvl8pPr>
            <a:lvl9pPr>
              <a:defRPr sz="551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735234" y="10799922"/>
            <a:ext cx="8125088" cy="20008190"/>
          </a:xfrm>
        </p:spPr>
        <p:txBody>
          <a:bodyPr/>
          <a:lstStyle>
            <a:lvl1pPr marL="0" indent="0">
              <a:buNone/>
              <a:defRPr sz="4408"/>
            </a:lvl1pPr>
            <a:lvl2pPr marL="1259586" indent="0">
              <a:buNone/>
              <a:defRPr sz="3857"/>
            </a:lvl2pPr>
            <a:lvl3pPr marL="2519172" indent="0">
              <a:buNone/>
              <a:defRPr sz="3306"/>
            </a:lvl3pPr>
            <a:lvl4pPr marL="3778758" indent="0">
              <a:buNone/>
              <a:defRPr sz="2755"/>
            </a:lvl4pPr>
            <a:lvl5pPr marL="5038344" indent="0">
              <a:buNone/>
              <a:defRPr sz="2755"/>
            </a:lvl5pPr>
            <a:lvl6pPr marL="6297930" indent="0">
              <a:buNone/>
              <a:defRPr sz="2755"/>
            </a:lvl6pPr>
            <a:lvl7pPr marL="7557516" indent="0">
              <a:buNone/>
              <a:defRPr sz="2755"/>
            </a:lvl7pPr>
            <a:lvl8pPr marL="8817102" indent="0">
              <a:buNone/>
              <a:defRPr sz="2755"/>
            </a:lvl8pPr>
            <a:lvl9pPr marL="10076688" indent="0">
              <a:buNone/>
              <a:defRPr sz="2755"/>
            </a:lvl9pPr>
          </a:lstStyle>
          <a:p>
            <a:pPr lvl="0"/>
            <a:r>
              <a:rPr lang="tr-TR"/>
              <a:t>Asıl metin stillerini düzenlemek için tıklatın</a:t>
            </a:r>
          </a:p>
        </p:txBody>
      </p:sp>
      <p:sp>
        <p:nvSpPr>
          <p:cNvPr id="5" name="Date Placeholder 3"/>
          <p:cNvSpPr>
            <a:spLocks noGrp="1"/>
          </p:cNvSpPr>
          <p:nvPr>
            <p:ph type="dt" sz="half" idx="10"/>
          </p:nvPr>
        </p:nvSpPr>
        <p:spPr/>
        <p:txBody>
          <a:bodyPr/>
          <a:lstStyle>
            <a:lvl1pPr>
              <a:defRPr/>
            </a:lvl1pPr>
          </a:lstStyle>
          <a:p>
            <a:pPr>
              <a:defRPr/>
            </a:pPr>
            <a:fld id="{4815C5D7-0F79-4374-B6BC-075A07C0199A}" type="datetimeFigureOut">
              <a:rPr lang="en-US"/>
              <a:pPr>
                <a:defRPr/>
              </a:pPr>
              <a:t>6/27/2023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C32BEE5-F719-4673-8B8B-F80421AEF682}" type="slidenum">
              <a:rPr lang="en-US"/>
              <a:pPr>
                <a:defRPr/>
              </a:pPr>
              <a:t>‹#›</a:t>
            </a:fld>
            <a:endParaRPr lang="en-US"/>
          </a:p>
        </p:txBody>
      </p:sp>
    </p:spTree>
    <p:extLst>
      <p:ext uri="{BB962C8B-B14F-4D97-AF65-F5344CB8AC3E}">
        <p14:creationId xmlns:p14="http://schemas.microsoft.com/office/powerpoint/2010/main" val="14379933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735234" y="2399982"/>
            <a:ext cx="8125088" cy="8399939"/>
          </a:xfrm>
        </p:spPr>
        <p:txBody>
          <a:bodyPr anchor="b"/>
          <a:lstStyle>
            <a:lvl1pPr>
              <a:defRPr sz="8816"/>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10709898" y="5183304"/>
            <a:ext cx="12753469" cy="25583147"/>
          </a:xfrm>
        </p:spPr>
        <p:txBody>
          <a:bodyPr anchor="t"/>
          <a:lstStyle>
            <a:lvl1pPr marL="0" indent="0">
              <a:buNone/>
              <a:defRPr sz="8816"/>
            </a:lvl1pPr>
            <a:lvl2pPr marL="1259586" indent="0">
              <a:buNone/>
              <a:defRPr sz="7714"/>
            </a:lvl2pPr>
            <a:lvl3pPr marL="2519172" indent="0">
              <a:buNone/>
              <a:defRPr sz="6612"/>
            </a:lvl3pPr>
            <a:lvl4pPr marL="3778758" indent="0">
              <a:buNone/>
              <a:defRPr sz="5510"/>
            </a:lvl4pPr>
            <a:lvl5pPr marL="5038344" indent="0">
              <a:buNone/>
              <a:defRPr sz="5510"/>
            </a:lvl5pPr>
            <a:lvl6pPr marL="6297930" indent="0">
              <a:buNone/>
              <a:defRPr sz="5510"/>
            </a:lvl6pPr>
            <a:lvl7pPr marL="7557516" indent="0">
              <a:buNone/>
              <a:defRPr sz="5510"/>
            </a:lvl7pPr>
            <a:lvl8pPr marL="8817102" indent="0">
              <a:buNone/>
              <a:defRPr sz="5510"/>
            </a:lvl8pPr>
            <a:lvl9pPr marL="10076688" indent="0">
              <a:buNone/>
              <a:defRPr sz="5510"/>
            </a:lvl9pPr>
          </a:lstStyle>
          <a:p>
            <a:pPr lvl="0"/>
            <a:r>
              <a:rPr lang="tr-TR" noProof="0"/>
              <a:t>Resim eklemek için simgeyi tıklatın</a:t>
            </a:r>
            <a:endParaRPr lang="en-US" noProof="0" dirty="0"/>
          </a:p>
        </p:txBody>
      </p:sp>
      <p:sp>
        <p:nvSpPr>
          <p:cNvPr id="4" name="Text Placeholder 3"/>
          <p:cNvSpPr>
            <a:spLocks noGrp="1"/>
          </p:cNvSpPr>
          <p:nvPr>
            <p:ph type="body" sz="half" idx="2"/>
          </p:nvPr>
        </p:nvSpPr>
        <p:spPr>
          <a:xfrm>
            <a:off x="1735234" y="10799922"/>
            <a:ext cx="8125088" cy="20008190"/>
          </a:xfrm>
        </p:spPr>
        <p:txBody>
          <a:bodyPr/>
          <a:lstStyle>
            <a:lvl1pPr marL="0" indent="0">
              <a:buNone/>
              <a:defRPr sz="4408"/>
            </a:lvl1pPr>
            <a:lvl2pPr marL="1259586" indent="0">
              <a:buNone/>
              <a:defRPr sz="3857"/>
            </a:lvl2pPr>
            <a:lvl3pPr marL="2519172" indent="0">
              <a:buNone/>
              <a:defRPr sz="3306"/>
            </a:lvl3pPr>
            <a:lvl4pPr marL="3778758" indent="0">
              <a:buNone/>
              <a:defRPr sz="2755"/>
            </a:lvl4pPr>
            <a:lvl5pPr marL="5038344" indent="0">
              <a:buNone/>
              <a:defRPr sz="2755"/>
            </a:lvl5pPr>
            <a:lvl6pPr marL="6297930" indent="0">
              <a:buNone/>
              <a:defRPr sz="2755"/>
            </a:lvl6pPr>
            <a:lvl7pPr marL="7557516" indent="0">
              <a:buNone/>
              <a:defRPr sz="2755"/>
            </a:lvl7pPr>
            <a:lvl8pPr marL="8817102" indent="0">
              <a:buNone/>
              <a:defRPr sz="2755"/>
            </a:lvl8pPr>
            <a:lvl9pPr marL="10076688" indent="0">
              <a:buNone/>
              <a:defRPr sz="2755"/>
            </a:lvl9pPr>
          </a:lstStyle>
          <a:p>
            <a:pPr lvl="0"/>
            <a:r>
              <a:rPr lang="tr-TR"/>
              <a:t>Asıl metin stillerini düzenlemek için tıklatın</a:t>
            </a:r>
          </a:p>
        </p:txBody>
      </p:sp>
      <p:sp>
        <p:nvSpPr>
          <p:cNvPr id="5" name="Date Placeholder 3"/>
          <p:cNvSpPr>
            <a:spLocks noGrp="1"/>
          </p:cNvSpPr>
          <p:nvPr>
            <p:ph type="dt" sz="half" idx="10"/>
          </p:nvPr>
        </p:nvSpPr>
        <p:spPr/>
        <p:txBody>
          <a:bodyPr/>
          <a:lstStyle>
            <a:lvl1pPr>
              <a:defRPr/>
            </a:lvl1pPr>
          </a:lstStyle>
          <a:p>
            <a:pPr>
              <a:defRPr/>
            </a:pPr>
            <a:fld id="{DD88423C-2D15-4B14-A14F-4C585B398DF4}" type="datetimeFigureOut">
              <a:rPr lang="en-US"/>
              <a:pPr>
                <a:defRPr/>
              </a:pPr>
              <a:t>6/27/2023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50F120E-DC3C-4FE9-AF1D-35CFAE660B74}" type="slidenum">
              <a:rPr lang="en-US"/>
              <a:pPr>
                <a:defRPr/>
              </a:pPr>
              <a:t>‹#›</a:t>
            </a:fld>
            <a:endParaRPr lang="en-US"/>
          </a:p>
        </p:txBody>
      </p:sp>
    </p:spTree>
    <p:extLst>
      <p:ext uri="{BB962C8B-B14F-4D97-AF65-F5344CB8AC3E}">
        <p14:creationId xmlns:p14="http://schemas.microsoft.com/office/powerpoint/2010/main" val="380060762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lvl1pPr>
              <a:defRPr/>
            </a:lvl1pPr>
          </a:lstStyle>
          <a:p>
            <a:pPr>
              <a:defRPr/>
            </a:pPr>
            <a:fld id="{87207CBF-FB04-435D-8DB1-1B1B6DD8E8B6}" type="datetimeFigureOut">
              <a:rPr lang="en-US"/>
              <a:pPr>
                <a:defRPr/>
              </a:pPr>
              <a:t>6/27/2023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AC9C40D-734B-4315-B98F-3CC1DDCA863C}" type="slidenum">
              <a:rPr lang="en-US"/>
              <a:pPr>
                <a:defRPr/>
              </a:pPr>
              <a:t>‹#›</a:t>
            </a:fld>
            <a:endParaRPr lang="en-US"/>
          </a:p>
        </p:txBody>
      </p:sp>
    </p:spTree>
    <p:extLst>
      <p:ext uri="{BB962C8B-B14F-4D97-AF65-F5344CB8AC3E}">
        <p14:creationId xmlns:p14="http://schemas.microsoft.com/office/powerpoint/2010/main" val="386047399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028054" y="1916653"/>
            <a:ext cx="5432033" cy="30508114"/>
          </a:xfrm>
        </p:spPr>
        <p:txBody>
          <a:bodyPr vert="eaVert"/>
          <a:lstStyle/>
          <a:p>
            <a:r>
              <a:rPr lang="tr-TR"/>
              <a:t>Asıl başlık stili için tıklatın</a:t>
            </a:r>
            <a:endParaRPr lang="en-US" dirty="0"/>
          </a:p>
        </p:txBody>
      </p:sp>
      <p:sp>
        <p:nvSpPr>
          <p:cNvPr id="3" name="Vertical Text Placeholder 2"/>
          <p:cNvSpPr>
            <a:spLocks noGrp="1"/>
          </p:cNvSpPr>
          <p:nvPr>
            <p:ph type="body" orient="vert" idx="1"/>
          </p:nvPr>
        </p:nvSpPr>
        <p:spPr>
          <a:xfrm>
            <a:off x="1731954" y="1916653"/>
            <a:ext cx="15981199" cy="30508114"/>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lvl1pPr>
              <a:defRPr/>
            </a:lvl1pPr>
          </a:lstStyle>
          <a:p>
            <a:pPr>
              <a:defRPr/>
            </a:pPr>
            <a:fld id="{E6420DD7-5BD9-4D0E-8938-E9856AA6FC96}" type="datetimeFigureOut">
              <a:rPr lang="en-US"/>
              <a:pPr>
                <a:defRPr/>
              </a:pPr>
              <a:t>6/27/2023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5038C7A-FE0C-4907-AB85-ED0AA6AC6217}" type="slidenum">
              <a:rPr lang="en-US"/>
              <a:pPr>
                <a:defRPr/>
              </a:pPr>
              <a:t>‹#›</a:t>
            </a:fld>
            <a:endParaRPr lang="en-US"/>
          </a:p>
        </p:txBody>
      </p:sp>
    </p:spTree>
    <p:extLst>
      <p:ext uri="{BB962C8B-B14F-4D97-AF65-F5344CB8AC3E}">
        <p14:creationId xmlns:p14="http://schemas.microsoft.com/office/powerpoint/2010/main" val="784818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398182" y="6166622"/>
            <a:ext cx="2816427" cy="29043192"/>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3302081" y="6166622"/>
            <a:ext cx="2817339" cy="29043192"/>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Tree>
    <p:extLst>
      <p:ext uri="{BB962C8B-B14F-4D97-AF65-F5344CB8AC3E}">
        <p14:creationId xmlns:p14="http://schemas.microsoft.com/office/powerpoint/2010/main" val="3587471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1734869" y="1916653"/>
            <a:ext cx="21728680" cy="6958283"/>
          </a:xfrm>
        </p:spPr>
        <p:txBody>
          <a:bodyPr/>
          <a:lstStyle/>
          <a:p>
            <a:r>
              <a:rPr lang="tr-TR"/>
              <a:t>Asıl başlık stili için tıklatın</a:t>
            </a:r>
          </a:p>
        </p:txBody>
      </p:sp>
      <p:sp>
        <p:nvSpPr>
          <p:cNvPr id="3" name="Metin Yer Tutucusu 2"/>
          <p:cNvSpPr>
            <a:spLocks noGrp="1"/>
          </p:cNvSpPr>
          <p:nvPr>
            <p:ph type="body" idx="1"/>
          </p:nvPr>
        </p:nvSpPr>
        <p:spPr>
          <a:xfrm>
            <a:off x="1734868" y="8824589"/>
            <a:ext cx="10657960" cy="4324621"/>
          </a:xfrm>
        </p:spPr>
        <p:txBody>
          <a:bodyPr anchor="b"/>
          <a:lstStyle>
            <a:lvl1pPr marL="0" indent="0">
              <a:buNone/>
              <a:defRPr sz="2625" b="1"/>
            </a:lvl1pPr>
            <a:lvl2pPr marL="499994" indent="0">
              <a:buNone/>
              <a:defRPr sz="2187" b="1"/>
            </a:lvl2pPr>
            <a:lvl3pPr marL="999988" indent="0">
              <a:buNone/>
              <a:defRPr sz="1968" b="1"/>
            </a:lvl3pPr>
            <a:lvl4pPr marL="1499982" indent="0">
              <a:buNone/>
              <a:defRPr sz="1750" b="1"/>
            </a:lvl4pPr>
            <a:lvl5pPr marL="1999976" indent="0">
              <a:buNone/>
              <a:defRPr sz="1750" b="1"/>
            </a:lvl5pPr>
            <a:lvl6pPr marL="2499970" indent="0">
              <a:buNone/>
              <a:defRPr sz="1750" b="1"/>
            </a:lvl6pPr>
            <a:lvl7pPr marL="2999964" indent="0">
              <a:buNone/>
              <a:defRPr sz="1750" b="1"/>
            </a:lvl7pPr>
            <a:lvl8pPr marL="3499957" indent="0">
              <a:buNone/>
              <a:defRPr sz="1750" b="1"/>
            </a:lvl8pPr>
            <a:lvl9pPr marL="3999951" indent="0">
              <a:buNone/>
              <a:defRPr sz="1750" b="1"/>
            </a:lvl9pPr>
          </a:lstStyle>
          <a:p>
            <a:pPr lvl="0"/>
            <a:r>
              <a:rPr lang="tr-TR"/>
              <a:t>Asıl metin stillerini düzenlemek için tıklatın</a:t>
            </a:r>
          </a:p>
        </p:txBody>
      </p:sp>
      <p:sp>
        <p:nvSpPr>
          <p:cNvPr id="4" name="İçerik Yer Tutucusu 3"/>
          <p:cNvSpPr>
            <a:spLocks noGrp="1"/>
          </p:cNvSpPr>
          <p:nvPr>
            <p:ph sz="half" idx="2"/>
          </p:nvPr>
        </p:nvSpPr>
        <p:spPr>
          <a:xfrm>
            <a:off x="1734868" y="13149210"/>
            <a:ext cx="10657960" cy="19341874"/>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12753652" y="8824589"/>
            <a:ext cx="10709896" cy="4324621"/>
          </a:xfrm>
        </p:spPr>
        <p:txBody>
          <a:bodyPr anchor="b"/>
          <a:lstStyle>
            <a:lvl1pPr marL="0" indent="0">
              <a:buNone/>
              <a:defRPr sz="2625" b="1"/>
            </a:lvl1pPr>
            <a:lvl2pPr marL="499994" indent="0">
              <a:buNone/>
              <a:defRPr sz="2187" b="1"/>
            </a:lvl2pPr>
            <a:lvl3pPr marL="999988" indent="0">
              <a:buNone/>
              <a:defRPr sz="1968" b="1"/>
            </a:lvl3pPr>
            <a:lvl4pPr marL="1499982" indent="0">
              <a:buNone/>
              <a:defRPr sz="1750" b="1"/>
            </a:lvl4pPr>
            <a:lvl5pPr marL="1999976" indent="0">
              <a:buNone/>
              <a:defRPr sz="1750" b="1"/>
            </a:lvl5pPr>
            <a:lvl6pPr marL="2499970" indent="0">
              <a:buNone/>
              <a:defRPr sz="1750" b="1"/>
            </a:lvl6pPr>
            <a:lvl7pPr marL="2999964" indent="0">
              <a:buNone/>
              <a:defRPr sz="1750" b="1"/>
            </a:lvl7pPr>
            <a:lvl8pPr marL="3499957" indent="0">
              <a:buNone/>
              <a:defRPr sz="1750" b="1"/>
            </a:lvl8pPr>
            <a:lvl9pPr marL="3999951" indent="0">
              <a:buNone/>
              <a:defRPr sz="1750" b="1"/>
            </a:lvl9pPr>
          </a:lstStyle>
          <a:p>
            <a:pPr lvl="0"/>
            <a:r>
              <a:rPr lang="tr-TR"/>
              <a:t>Asıl metin stillerini düzenlemek için tıklatın</a:t>
            </a:r>
          </a:p>
        </p:txBody>
      </p:sp>
      <p:sp>
        <p:nvSpPr>
          <p:cNvPr id="6" name="İçerik Yer Tutucusu 5"/>
          <p:cNvSpPr>
            <a:spLocks noGrp="1"/>
          </p:cNvSpPr>
          <p:nvPr>
            <p:ph sz="quarter" idx="4"/>
          </p:nvPr>
        </p:nvSpPr>
        <p:spPr>
          <a:xfrm>
            <a:off x="12753652" y="13149210"/>
            <a:ext cx="10709896" cy="19341874"/>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Tree>
    <p:extLst>
      <p:ext uri="{BB962C8B-B14F-4D97-AF65-F5344CB8AC3E}">
        <p14:creationId xmlns:p14="http://schemas.microsoft.com/office/powerpoint/2010/main" val="4007174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Tree>
    <p:extLst>
      <p:ext uri="{BB962C8B-B14F-4D97-AF65-F5344CB8AC3E}">
        <p14:creationId xmlns:p14="http://schemas.microsoft.com/office/powerpoint/2010/main" val="3536151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6813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1734869" y="2399289"/>
            <a:ext cx="8125817" cy="8400981"/>
          </a:xfrm>
        </p:spPr>
        <p:txBody>
          <a:bodyPr anchor="b"/>
          <a:lstStyle>
            <a:lvl1pPr>
              <a:defRPr sz="3500"/>
            </a:lvl1pPr>
          </a:lstStyle>
          <a:p>
            <a:r>
              <a:rPr lang="tr-TR"/>
              <a:t>Asıl başlık stili için tıklatın</a:t>
            </a:r>
          </a:p>
        </p:txBody>
      </p:sp>
      <p:sp>
        <p:nvSpPr>
          <p:cNvPr id="3" name="İçerik Yer Tutucusu 2"/>
          <p:cNvSpPr>
            <a:spLocks noGrp="1"/>
          </p:cNvSpPr>
          <p:nvPr>
            <p:ph idx="1"/>
          </p:nvPr>
        </p:nvSpPr>
        <p:spPr>
          <a:xfrm>
            <a:off x="10709896" y="5183990"/>
            <a:ext cx="12753652" cy="25583147"/>
          </a:xfrm>
        </p:spPr>
        <p:txBody>
          <a:bodyPr/>
          <a:lstStyle>
            <a:lvl1pPr>
              <a:defRPr sz="3500"/>
            </a:lvl1pPr>
            <a:lvl2pPr>
              <a:defRPr sz="3062"/>
            </a:lvl2pPr>
            <a:lvl3pPr>
              <a:defRPr sz="2625"/>
            </a:lvl3pPr>
            <a:lvl4pPr>
              <a:defRPr sz="2187"/>
            </a:lvl4pPr>
            <a:lvl5pPr>
              <a:defRPr sz="2187"/>
            </a:lvl5pPr>
            <a:lvl6pPr>
              <a:defRPr sz="2187"/>
            </a:lvl6pPr>
            <a:lvl7pPr>
              <a:defRPr sz="2187"/>
            </a:lvl7pPr>
            <a:lvl8pPr>
              <a:defRPr sz="2187"/>
            </a:lvl8pPr>
            <a:lvl9pPr>
              <a:defRPr sz="2187"/>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1734869" y="10800270"/>
            <a:ext cx="8125817" cy="20008534"/>
          </a:xfrm>
        </p:spPr>
        <p:txBody>
          <a:bodyPr/>
          <a:lstStyle>
            <a:lvl1pPr marL="0" indent="0">
              <a:buNone/>
              <a:defRPr sz="1750"/>
            </a:lvl1pPr>
            <a:lvl2pPr marL="499994" indent="0">
              <a:buNone/>
              <a:defRPr sz="1531"/>
            </a:lvl2pPr>
            <a:lvl3pPr marL="999988" indent="0">
              <a:buNone/>
              <a:defRPr sz="1312"/>
            </a:lvl3pPr>
            <a:lvl4pPr marL="1499982" indent="0">
              <a:buNone/>
              <a:defRPr sz="1094"/>
            </a:lvl4pPr>
            <a:lvl5pPr marL="1999976" indent="0">
              <a:buNone/>
              <a:defRPr sz="1094"/>
            </a:lvl5pPr>
            <a:lvl6pPr marL="2499970" indent="0">
              <a:buNone/>
              <a:defRPr sz="1094"/>
            </a:lvl6pPr>
            <a:lvl7pPr marL="2999964" indent="0">
              <a:buNone/>
              <a:defRPr sz="1094"/>
            </a:lvl7pPr>
            <a:lvl8pPr marL="3499957" indent="0">
              <a:buNone/>
              <a:defRPr sz="1094"/>
            </a:lvl8pPr>
            <a:lvl9pPr marL="3999951" indent="0">
              <a:buNone/>
              <a:defRPr sz="1094"/>
            </a:lvl9pPr>
          </a:lstStyle>
          <a:p>
            <a:pPr lvl="0"/>
            <a:r>
              <a:rPr lang="tr-TR"/>
              <a:t>Asıl metin stillerini düzenlemek için tıklatın</a:t>
            </a:r>
          </a:p>
        </p:txBody>
      </p:sp>
    </p:spTree>
    <p:extLst>
      <p:ext uri="{BB962C8B-B14F-4D97-AF65-F5344CB8AC3E}">
        <p14:creationId xmlns:p14="http://schemas.microsoft.com/office/powerpoint/2010/main" val="1896421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1734869" y="2399289"/>
            <a:ext cx="8125817" cy="8400981"/>
          </a:xfrm>
        </p:spPr>
        <p:txBody>
          <a:bodyPr anchor="b"/>
          <a:lstStyle>
            <a:lvl1pPr>
              <a:defRPr sz="3500"/>
            </a:lvl1pPr>
          </a:lstStyle>
          <a:p>
            <a:r>
              <a:rPr lang="tr-TR"/>
              <a:t>Asıl başlık stili için tıklatın</a:t>
            </a:r>
          </a:p>
        </p:txBody>
      </p:sp>
      <p:sp>
        <p:nvSpPr>
          <p:cNvPr id="3" name="Resim Yer Tutucusu 2"/>
          <p:cNvSpPr>
            <a:spLocks noGrp="1"/>
          </p:cNvSpPr>
          <p:nvPr>
            <p:ph type="pic" idx="1"/>
          </p:nvPr>
        </p:nvSpPr>
        <p:spPr>
          <a:xfrm>
            <a:off x="10709896" y="5183990"/>
            <a:ext cx="12753652" cy="25583147"/>
          </a:xfrm>
        </p:spPr>
        <p:txBody>
          <a:bodyPr/>
          <a:lstStyle>
            <a:lvl1pPr marL="0" indent="0">
              <a:buNone/>
              <a:defRPr sz="3500"/>
            </a:lvl1pPr>
            <a:lvl2pPr marL="499994" indent="0">
              <a:buNone/>
              <a:defRPr sz="3062"/>
            </a:lvl2pPr>
            <a:lvl3pPr marL="999988" indent="0">
              <a:buNone/>
              <a:defRPr sz="2625"/>
            </a:lvl3pPr>
            <a:lvl4pPr marL="1499982" indent="0">
              <a:buNone/>
              <a:defRPr sz="2187"/>
            </a:lvl4pPr>
            <a:lvl5pPr marL="1999976" indent="0">
              <a:buNone/>
              <a:defRPr sz="2187"/>
            </a:lvl5pPr>
            <a:lvl6pPr marL="2499970" indent="0">
              <a:buNone/>
              <a:defRPr sz="2187"/>
            </a:lvl6pPr>
            <a:lvl7pPr marL="2999964" indent="0">
              <a:buNone/>
              <a:defRPr sz="2187"/>
            </a:lvl7pPr>
            <a:lvl8pPr marL="3499957" indent="0">
              <a:buNone/>
              <a:defRPr sz="2187"/>
            </a:lvl8pPr>
            <a:lvl9pPr marL="3999951" indent="0">
              <a:buNone/>
              <a:defRPr sz="2187"/>
            </a:lvl9pPr>
          </a:lstStyle>
          <a:p>
            <a:pPr lvl="0"/>
            <a:endParaRPr lang="tr-TR" noProof="0"/>
          </a:p>
        </p:txBody>
      </p:sp>
      <p:sp>
        <p:nvSpPr>
          <p:cNvPr id="4" name="Metin Yer Tutucusu 3"/>
          <p:cNvSpPr>
            <a:spLocks noGrp="1"/>
          </p:cNvSpPr>
          <p:nvPr>
            <p:ph type="body" sz="half" idx="2"/>
          </p:nvPr>
        </p:nvSpPr>
        <p:spPr>
          <a:xfrm>
            <a:off x="1734869" y="10800270"/>
            <a:ext cx="8125817" cy="20008534"/>
          </a:xfrm>
        </p:spPr>
        <p:txBody>
          <a:bodyPr/>
          <a:lstStyle>
            <a:lvl1pPr marL="0" indent="0">
              <a:buNone/>
              <a:defRPr sz="1750"/>
            </a:lvl1pPr>
            <a:lvl2pPr marL="499994" indent="0">
              <a:buNone/>
              <a:defRPr sz="1531"/>
            </a:lvl2pPr>
            <a:lvl3pPr marL="999988" indent="0">
              <a:buNone/>
              <a:defRPr sz="1312"/>
            </a:lvl3pPr>
            <a:lvl4pPr marL="1499982" indent="0">
              <a:buNone/>
              <a:defRPr sz="1094"/>
            </a:lvl4pPr>
            <a:lvl5pPr marL="1999976" indent="0">
              <a:buNone/>
              <a:defRPr sz="1094"/>
            </a:lvl5pPr>
            <a:lvl6pPr marL="2499970" indent="0">
              <a:buNone/>
              <a:defRPr sz="1094"/>
            </a:lvl6pPr>
            <a:lvl7pPr marL="2999964" indent="0">
              <a:buNone/>
              <a:defRPr sz="1094"/>
            </a:lvl7pPr>
            <a:lvl8pPr marL="3499957" indent="0">
              <a:buNone/>
              <a:defRPr sz="1094"/>
            </a:lvl8pPr>
            <a:lvl9pPr marL="3999951" indent="0">
              <a:buNone/>
              <a:defRPr sz="1094"/>
            </a:lvl9pPr>
          </a:lstStyle>
          <a:p>
            <a:pPr lvl="0"/>
            <a:r>
              <a:rPr lang="tr-TR"/>
              <a:t>Asıl metin stillerini düzenlemek için tıklatın</a:t>
            </a:r>
          </a:p>
        </p:txBody>
      </p:sp>
    </p:spTree>
    <p:extLst>
      <p:ext uri="{BB962C8B-B14F-4D97-AF65-F5344CB8AC3E}">
        <p14:creationId xmlns:p14="http://schemas.microsoft.com/office/powerpoint/2010/main" val="4020555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AABAC9"/>
        </a:solidFill>
        <a:effectLst/>
      </p:bgPr>
    </p:bg>
    <p:spTree>
      <p:nvGrpSpPr>
        <p:cNvPr id="1" name=""/>
        <p:cNvGrpSpPr/>
        <p:nvPr/>
      </p:nvGrpSpPr>
      <p:grpSpPr>
        <a:xfrm>
          <a:off x="0" y="0"/>
          <a:ext cx="0" cy="0"/>
          <a:chOff x="0" y="0"/>
          <a:chExt cx="0" cy="0"/>
        </a:xfrm>
      </p:grpSpPr>
      <p:sp>
        <p:nvSpPr>
          <p:cNvPr id="1026" name="Rectangle 1"/>
          <p:cNvSpPr>
            <a:spLocks noChangeArrowheads="1"/>
          </p:cNvSpPr>
          <p:nvPr/>
        </p:nvSpPr>
        <p:spPr bwMode="auto">
          <a:xfrm>
            <a:off x="0" y="0"/>
            <a:ext cx="25192038" cy="5249863"/>
          </a:xfrm>
          <a:prstGeom prst="rect">
            <a:avLst/>
          </a:prstGeom>
          <a:solidFill>
            <a:srgbClr val="D7D7D7"/>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tr-TR" altLang="tr-TR"/>
          </a:p>
        </p:txBody>
      </p:sp>
      <p:sp>
        <p:nvSpPr>
          <p:cNvPr id="1027" name="Rectangle 2"/>
          <p:cNvSpPr>
            <a:spLocks noChangeArrowheads="1"/>
          </p:cNvSpPr>
          <p:nvPr/>
        </p:nvSpPr>
        <p:spPr bwMode="auto">
          <a:xfrm>
            <a:off x="398463" y="6165850"/>
            <a:ext cx="5724525" cy="29051250"/>
          </a:xfrm>
          <a:prstGeom prst="rect">
            <a:avLst/>
          </a:prstGeom>
          <a:solidFill>
            <a:srgbClr val="D7D7D7"/>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tr-TR" altLang="tr-TR"/>
          </a:p>
        </p:txBody>
      </p:sp>
      <p:sp>
        <p:nvSpPr>
          <p:cNvPr id="1028" name="Rectangle 3"/>
          <p:cNvSpPr>
            <a:spLocks noChangeArrowheads="1"/>
          </p:cNvSpPr>
          <p:nvPr/>
        </p:nvSpPr>
        <p:spPr bwMode="auto">
          <a:xfrm>
            <a:off x="0" y="5249863"/>
            <a:ext cx="25192038" cy="142875"/>
          </a:xfrm>
          <a:prstGeom prst="rect">
            <a:avLst/>
          </a:prstGeom>
          <a:solidFill>
            <a:srgbClr val="66000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tr-TR" altLang="tr-TR"/>
          </a:p>
        </p:txBody>
      </p:sp>
      <p:sp>
        <p:nvSpPr>
          <p:cNvPr id="2" name="Text Box 4"/>
          <p:cNvSpPr txBox="1">
            <a:spLocks noChangeArrowheads="1"/>
          </p:cNvSpPr>
          <p:nvPr/>
        </p:nvSpPr>
        <p:spPr bwMode="auto">
          <a:xfrm>
            <a:off x="349250" y="35482213"/>
            <a:ext cx="14446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8424" tIns="51181" rIns="98424" bIns="51181">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9pPr>
          </a:lstStyle>
          <a:p>
            <a:pPr eaLnBrk="1" hangingPunct="1">
              <a:lnSpc>
                <a:spcPct val="65000"/>
              </a:lnSpc>
              <a:spcBef>
                <a:spcPts val="342"/>
              </a:spcBef>
              <a:buSzPct val="100000"/>
              <a:defRPr/>
            </a:pPr>
            <a:r>
              <a:rPr lang="en-US" sz="547" b="1">
                <a:solidFill>
                  <a:srgbClr val="808080"/>
                </a:solidFill>
              </a:rPr>
              <a:t>POSTER TEMPLATE BY:</a:t>
            </a:r>
          </a:p>
          <a:p>
            <a:pPr eaLnBrk="1" hangingPunct="1">
              <a:lnSpc>
                <a:spcPct val="65000"/>
              </a:lnSpc>
              <a:spcBef>
                <a:spcPts val="684"/>
              </a:spcBef>
              <a:buSzPct val="100000"/>
              <a:defRPr/>
            </a:pPr>
            <a:r>
              <a:rPr lang="en-US" sz="1094" b="1">
                <a:solidFill>
                  <a:srgbClr val="808080"/>
                </a:solidFill>
              </a:rPr>
              <a:t>www.PosterPresentations.com</a:t>
            </a:r>
          </a:p>
        </p:txBody>
      </p:sp>
      <p:sp>
        <p:nvSpPr>
          <p:cNvPr id="2054" name="Rectangle 5"/>
          <p:cNvSpPr>
            <a:spLocks noGrp="1" noChangeArrowheads="1"/>
          </p:cNvSpPr>
          <p:nvPr>
            <p:ph type="title"/>
          </p:nvPr>
        </p:nvSpPr>
        <p:spPr bwMode="auto">
          <a:xfrm>
            <a:off x="550863" y="1392238"/>
            <a:ext cx="24060150" cy="2401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tr-TR"/>
              <a:t>Click to edit the title text format</a:t>
            </a:r>
          </a:p>
        </p:txBody>
      </p:sp>
      <p:sp>
        <p:nvSpPr>
          <p:cNvPr id="2055" name="Rectangle 6"/>
          <p:cNvSpPr>
            <a:spLocks noGrp="1" noChangeArrowheads="1"/>
          </p:cNvSpPr>
          <p:nvPr>
            <p:ph type="body" idx="1"/>
          </p:nvPr>
        </p:nvSpPr>
        <p:spPr bwMode="auto">
          <a:xfrm>
            <a:off x="398463" y="6165850"/>
            <a:ext cx="5721350" cy="29043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6480" tIns="456480" rIns="456480" bIns="456480" numCol="1" anchor="t" anchorCtr="0" compatLnSpc="1">
            <a:prstTxWarp prst="textNoShape">
              <a:avLst/>
            </a:prstTxWarp>
          </a:bodyPr>
          <a:lstStyle/>
          <a:p>
            <a:pPr lvl="0"/>
            <a:r>
              <a:rPr lang="en-GB" altLang="tr-TR"/>
              <a:t>Click to edit the outline text format</a:t>
            </a:r>
          </a:p>
          <a:p>
            <a:pPr lvl="1"/>
            <a:r>
              <a:rPr lang="en-GB" altLang="tr-TR"/>
              <a:t>Second Outline Level</a:t>
            </a:r>
          </a:p>
          <a:p>
            <a:pPr lvl="2"/>
            <a:r>
              <a:rPr lang="en-GB" altLang="tr-TR"/>
              <a:t>Third Outline Level</a:t>
            </a:r>
          </a:p>
          <a:p>
            <a:pPr lvl="3"/>
            <a:r>
              <a:rPr lang="en-GB" altLang="tr-TR"/>
              <a:t>Fourth Outline Level</a:t>
            </a:r>
          </a:p>
          <a:p>
            <a:pPr lvl="4"/>
            <a:r>
              <a:rPr lang="en-GB" altLang="tr-TR"/>
              <a:t>Fifth Outline Level</a:t>
            </a:r>
          </a:p>
          <a:p>
            <a:pPr lvl="4"/>
            <a:r>
              <a:rPr lang="en-GB" altLang="tr-TR"/>
              <a:t>Sixth Outline Level</a:t>
            </a:r>
          </a:p>
          <a:p>
            <a:pPr lvl="4"/>
            <a:r>
              <a:rPr lang="en-GB" altLang="tr-TR"/>
              <a:t>Seventh Outline Level</a:t>
            </a:r>
          </a:p>
        </p:txBody>
      </p:sp>
      <p:sp>
        <p:nvSpPr>
          <p:cNvPr id="1032" name="Rectangle 7"/>
          <p:cNvSpPr>
            <a:spLocks noChangeArrowheads="1"/>
          </p:cNvSpPr>
          <p:nvPr/>
        </p:nvSpPr>
        <p:spPr bwMode="auto">
          <a:xfrm>
            <a:off x="0" y="0"/>
            <a:ext cx="25192038" cy="35999738"/>
          </a:xfrm>
          <a:prstGeom prst="rect">
            <a:avLst/>
          </a:prstGeom>
          <a:noFill/>
          <a:ln w="324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tr-TR" altLang="tr-TR"/>
          </a:p>
        </p:txBody>
      </p:sp>
      <p:sp>
        <p:nvSpPr>
          <p:cNvPr id="1033" name="Rectangle 8"/>
          <p:cNvSpPr>
            <a:spLocks noChangeArrowheads="1"/>
          </p:cNvSpPr>
          <p:nvPr/>
        </p:nvSpPr>
        <p:spPr bwMode="auto">
          <a:xfrm>
            <a:off x="6594475" y="6165850"/>
            <a:ext cx="11918950" cy="29051250"/>
          </a:xfrm>
          <a:prstGeom prst="rect">
            <a:avLst/>
          </a:prstGeom>
          <a:solidFill>
            <a:srgbClr val="D7D7D7"/>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tr-TR" altLang="tr-TR"/>
          </a:p>
        </p:txBody>
      </p:sp>
      <p:sp>
        <p:nvSpPr>
          <p:cNvPr id="1034" name="Rectangle 9"/>
          <p:cNvSpPr>
            <a:spLocks noChangeArrowheads="1"/>
          </p:cNvSpPr>
          <p:nvPr/>
        </p:nvSpPr>
        <p:spPr bwMode="auto">
          <a:xfrm>
            <a:off x="18986500" y="6165850"/>
            <a:ext cx="5729288" cy="29051250"/>
          </a:xfrm>
          <a:prstGeom prst="rect">
            <a:avLst/>
          </a:prstGeom>
          <a:solidFill>
            <a:srgbClr val="D7D7D7"/>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tr-TR" altLang="tr-TR"/>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498475" rtl="0" eaLnBrk="0" fontAlgn="base" hangingPunct="0">
        <a:spcBef>
          <a:spcPct val="0"/>
        </a:spcBef>
        <a:spcAft>
          <a:spcPct val="0"/>
        </a:spcAft>
        <a:buClr>
          <a:srgbClr val="000000"/>
        </a:buClr>
        <a:buSzPct val="100000"/>
        <a:buFont typeface="Times New Roman" panose="02020603050405020304" pitchFamily="18" charset="0"/>
        <a:defRPr sz="9400" kern="1200">
          <a:solidFill>
            <a:srgbClr val="000000"/>
          </a:solidFill>
          <a:latin typeface="+mj-lt"/>
          <a:ea typeface="+mj-ea"/>
          <a:cs typeface="+mj-cs"/>
        </a:defRPr>
      </a:lvl1pPr>
      <a:lvl2pPr algn="ctr" defTabSz="498475" rtl="0" eaLnBrk="0" fontAlgn="base" hangingPunct="0">
        <a:spcBef>
          <a:spcPct val="0"/>
        </a:spcBef>
        <a:spcAft>
          <a:spcPct val="0"/>
        </a:spcAft>
        <a:buClr>
          <a:srgbClr val="000000"/>
        </a:buClr>
        <a:buSzPct val="100000"/>
        <a:buFont typeface="Times New Roman" panose="02020603050405020304" pitchFamily="18" charset="0"/>
        <a:defRPr sz="9400">
          <a:solidFill>
            <a:srgbClr val="000000"/>
          </a:solidFill>
          <a:latin typeface="Arial Black" panose="020B0A04020102020204" pitchFamily="34" charset="0"/>
          <a:ea typeface="Droid Sans Fallback" charset="0"/>
          <a:cs typeface="Droid Sans Fallback" charset="0"/>
        </a:defRPr>
      </a:lvl2pPr>
      <a:lvl3pPr algn="ctr" defTabSz="498475" rtl="0" eaLnBrk="0" fontAlgn="base" hangingPunct="0">
        <a:spcBef>
          <a:spcPct val="0"/>
        </a:spcBef>
        <a:spcAft>
          <a:spcPct val="0"/>
        </a:spcAft>
        <a:buClr>
          <a:srgbClr val="000000"/>
        </a:buClr>
        <a:buSzPct val="100000"/>
        <a:buFont typeface="Times New Roman" panose="02020603050405020304" pitchFamily="18" charset="0"/>
        <a:defRPr sz="9400">
          <a:solidFill>
            <a:srgbClr val="000000"/>
          </a:solidFill>
          <a:latin typeface="Arial Black" panose="020B0A04020102020204" pitchFamily="34" charset="0"/>
          <a:ea typeface="Droid Sans Fallback" charset="0"/>
          <a:cs typeface="Droid Sans Fallback" charset="0"/>
        </a:defRPr>
      </a:lvl3pPr>
      <a:lvl4pPr algn="ctr" defTabSz="498475" rtl="0" eaLnBrk="0" fontAlgn="base" hangingPunct="0">
        <a:spcBef>
          <a:spcPct val="0"/>
        </a:spcBef>
        <a:spcAft>
          <a:spcPct val="0"/>
        </a:spcAft>
        <a:buClr>
          <a:srgbClr val="000000"/>
        </a:buClr>
        <a:buSzPct val="100000"/>
        <a:buFont typeface="Times New Roman" panose="02020603050405020304" pitchFamily="18" charset="0"/>
        <a:defRPr sz="9400">
          <a:solidFill>
            <a:srgbClr val="000000"/>
          </a:solidFill>
          <a:latin typeface="Arial Black" panose="020B0A04020102020204" pitchFamily="34" charset="0"/>
          <a:ea typeface="Droid Sans Fallback" charset="0"/>
          <a:cs typeface="Droid Sans Fallback" charset="0"/>
        </a:defRPr>
      </a:lvl4pPr>
      <a:lvl5pPr algn="ctr" defTabSz="498475" rtl="0" eaLnBrk="0" fontAlgn="base" hangingPunct="0">
        <a:spcBef>
          <a:spcPct val="0"/>
        </a:spcBef>
        <a:spcAft>
          <a:spcPct val="0"/>
        </a:spcAft>
        <a:buClr>
          <a:srgbClr val="000000"/>
        </a:buClr>
        <a:buSzPct val="100000"/>
        <a:buFont typeface="Times New Roman" panose="02020603050405020304" pitchFamily="18" charset="0"/>
        <a:defRPr sz="9400">
          <a:solidFill>
            <a:srgbClr val="000000"/>
          </a:solidFill>
          <a:latin typeface="Arial Black" panose="020B0A04020102020204" pitchFamily="34" charset="0"/>
          <a:ea typeface="Droid Sans Fallback" charset="0"/>
          <a:cs typeface="Droid Sans Fallback" charset="0"/>
        </a:defRPr>
      </a:lvl5pPr>
      <a:lvl6pPr marL="2749967" indent="-249997" algn="ctr" defTabSz="499994" rtl="0" eaLnBrk="0" fontAlgn="base" hangingPunct="0">
        <a:spcBef>
          <a:spcPct val="0"/>
        </a:spcBef>
        <a:spcAft>
          <a:spcPct val="0"/>
        </a:spcAft>
        <a:buClr>
          <a:srgbClr val="000000"/>
        </a:buClr>
        <a:buSzPct val="100000"/>
        <a:buFont typeface="Times New Roman" panose="02020603050405020304" pitchFamily="18" charset="0"/>
        <a:defRPr sz="9405">
          <a:solidFill>
            <a:srgbClr val="000000"/>
          </a:solidFill>
          <a:latin typeface="Arial Black" panose="020B0A04020102020204" pitchFamily="34" charset="0"/>
          <a:ea typeface="Droid Sans Fallback" charset="0"/>
          <a:cs typeface="Droid Sans Fallback" charset="0"/>
        </a:defRPr>
      </a:lvl6pPr>
      <a:lvl7pPr marL="3249960" indent="-249997" algn="ctr" defTabSz="499994" rtl="0" eaLnBrk="0" fontAlgn="base" hangingPunct="0">
        <a:spcBef>
          <a:spcPct val="0"/>
        </a:spcBef>
        <a:spcAft>
          <a:spcPct val="0"/>
        </a:spcAft>
        <a:buClr>
          <a:srgbClr val="000000"/>
        </a:buClr>
        <a:buSzPct val="100000"/>
        <a:buFont typeface="Times New Roman" panose="02020603050405020304" pitchFamily="18" charset="0"/>
        <a:defRPr sz="9405">
          <a:solidFill>
            <a:srgbClr val="000000"/>
          </a:solidFill>
          <a:latin typeface="Arial Black" panose="020B0A04020102020204" pitchFamily="34" charset="0"/>
          <a:ea typeface="Droid Sans Fallback" charset="0"/>
          <a:cs typeface="Droid Sans Fallback" charset="0"/>
        </a:defRPr>
      </a:lvl7pPr>
      <a:lvl8pPr marL="3749954" indent="-249997" algn="ctr" defTabSz="499994" rtl="0" eaLnBrk="0" fontAlgn="base" hangingPunct="0">
        <a:spcBef>
          <a:spcPct val="0"/>
        </a:spcBef>
        <a:spcAft>
          <a:spcPct val="0"/>
        </a:spcAft>
        <a:buClr>
          <a:srgbClr val="000000"/>
        </a:buClr>
        <a:buSzPct val="100000"/>
        <a:buFont typeface="Times New Roman" panose="02020603050405020304" pitchFamily="18" charset="0"/>
        <a:defRPr sz="9405">
          <a:solidFill>
            <a:srgbClr val="000000"/>
          </a:solidFill>
          <a:latin typeface="Arial Black" panose="020B0A04020102020204" pitchFamily="34" charset="0"/>
          <a:ea typeface="Droid Sans Fallback" charset="0"/>
          <a:cs typeface="Droid Sans Fallback" charset="0"/>
        </a:defRPr>
      </a:lvl8pPr>
      <a:lvl9pPr marL="4249948" indent="-249997" algn="ctr" defTabSz="499994" rtl="0" eaLnBrk="0" fontAlgn="base" hangingPunct="0">
        <a:spcBef>
          <a:spcPct val="0"/>
        </a:spcBef>
        <a:spcAft>
          <a:spcPct val="0"/>
        </a:spcAft>
        <a:buClr>
          <a:srgbClr val="000000"/>
        </a:buClr>
        <a:buSzPct val="100000"/>
        <a:buFont typeface="Times New Roman" panose="02020603050405020304" pitchFamily="18" charset="0"/>
        <a:defRPr sz="9405">
          <a:solidFill>
            <a:srgbClr val="000000"/>
          </a:solidFill>
          <a:latin typeface="Arial Black" panose="020B0A04020102020204" pitchFamily="34" charset="0"/>
          <a:ea typeface="Droid Sans Fallback" charset="0"/>
          <a:cs typeface="Droid Sans Fallback" charset="0"/>
        </a:defRPr>
      </a:lvl9pPr>
    </p:titleStyle>
    <p:bodyStyle>
      <a:lvl1pPr marL="374650" indent="-374650" algn="l" defTabSz="498475" rtl="0" eaLnBrk="0" fontAlgn="base" hangingPunct="0">
        <a:spcBef>
          <a:spcPts val="788"/>
        </a:spcBef>
        <a:spcAft>
          <a:spcPct val="0"/>
        </a:spcAft>
        <a:buClr>
          <a:srgbClr val="000000"/>
        </a:buClr>
        <a:buSzPct val="100000"/>
        <a:buFont typeface="Times New Roman" panose="02020603050405020304" pitchFamily="18" charset="0"/>
        <a:defRPr sz="3100" kern="1200">
          <a:solidFill>
            <a:srgbClr val="000000"/>
          </a:solidFill>
          <a:latin typeface="+mn-lt"/>
          <a:ea typeface="+mn-ea"/>
          <a:cs typeface="+mn-cs"/>
        </a:defRPr>
      </a:lvl1pPr>
      <a:lvl2pPr marL="811213" indent="-311150" algn="l" defTabSz="498475" rtl="0" eaLnBrk="0" fontAlgn="base" hangingPunct="0">
        <a:spcBef>
          <a:spcPts val="788"/>
        </a:spcBef>
        <a:spcAft>
          <a:spcPct val="0"/>
        </a:spcAft>
        <a:buClr>
          <a:srgbClr val="000000"/>
        </a:buClr>
        <a:buSzPct val="100000"/>
        <a:buFont typeface="Times New Roman" panose="02020603050405020304" pitchFamily="18" charset="0"/>
        <a:defRPr sz="3100" kern="1200">
          <a:solidFill>
            <a:srgbClr val="000000"/>
          </a:solidFill>
          <a:latin typeface="+mn-lt"/>
          <a:ea typeface="+mn-ea"/>
          <a:cs typeface="+mn-cs"/>
        </a:defRPr>
      </a:lvl2pPr>
      <a:lvl3pPr marL="1249363" indent="-249238" algn="l" defTabSz="498475" rtl="0" eaLnBrk="0" fontAlgn="base" hangingPunct="0">
        <a:spcBef>
          <a:spcPts val="650"/>
        </a:spcBef>
        <a:spcAft>
          <a:spcPct val="0"/>
        </a:spcAft>
        <a:buClr>
          <a:srgbClr val="000000"/>
        </a:buClr>
        <a:buSzPct val="100000"/>
        <a:buFont typeface="Times New Roman" panose="02020603050405020304" pitchFamily="18" charset="0"/>
        <a:defRPr sz="2600" kern="1200">
          <a:solidFill>
            <a:srgbClr val="000000"/>
          </a:solidFill>
          <a:latin typeface="+mn-lt"/>
          <a:ea typeface="+mn-ea"/>
          <a:cs typeface="+mn-cs"/>
        </a:defRPr>
      </a:lvl3pPr>
      <a:lvl4pPr marL="1749425" indent="-249238" algn="l" defTabSz="498475" rtl="0" eaLnBrk="0" fontAlgn="base" hangingPunct="0">
        <a:spcBef>
          <a:spcPts val="525"/>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249488" indent="-249238" algn="l" defTabSz="498475" rtl="0" eaLnBrk="0" fontAlgn="base" hangingPunct="0">
        <a:spcBef>
          <a:spcPts val="525"/>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749967" indent="-249997" algn="l" defTabSz="999988" rtl="0" eaLnBrk="1" latinLnBrk="0" hangingPunct="1">
        <a:lnSpc>
          <a:spcPct val="90000"/>
        </a:lnSpc>
        <a:spcBef>
          <a:spcPts val="547"/>
        </a:spcBef>
        <a:buFont typeface="Arial" panose="020B0604020202020204" pitchFamily="34" charset="0"/>
        <a:buChar char="•"/>
        <a:defRPr sz="1968" kern="1200">
          <a:solidFill>
            <a:schemeClr val="tx1"/>
          </a:solidFill>
          <a:latin typeface="+mn-lt"/>
          <a:ea typeface="+mn-ea"/>
          <a:cs typeface="+mn-cs"/>
        </a:defRPr>
      </a:lvl6pPr>
      <a:lvl7pPr marL="3249960" indent="-249997" algn="l" defTabSz="999988" rtl="0" eaLnBrk="1" latinLnBrk="0" hangingPunct="1">
        <a:lnSpc>
          <a:spcPct val="90000"/>
        </a:lnSpc>
        <a:spcBef>
          <a:spcPts val="547"/>
        </a:spcBef>
        <a:buFont typeface="Arial" panose="020B0604020202020204" pitchFamily="34" charset="0"/>
        <a:buChar char="•"/>
        <a:defRPr sz="1968" kern="1200">
          <a:solidFill>
            <a:schemeClr val="tx1"/>
          </a:solidFill>
          <a:latin typeface="+mn-lt"/>
          <a:ea typeface="+mn-ea"/>
          <a:cs typeface="+mn-cs"/>
        </a:defRPr>
      </a:lvl7pPr>
      <a:lvl8pPr marL="3749954" indent="-249997" algn="l" defTabSz="999988" rtl="0" eaLnBrk="1" latinLnBrk="0" hangingPunct="1">
        <a:lnSpc>
          <a:spcPct val="90000"/>
        </a:lnSpc>
        <a:spcBef>
          <a:spcPts val="547"/>
        </a:spcBef>
        <a:buFont typeface="Arial" panose="020B0604020202020204" pitchFamily="34" charset="0"/>
        <a:buChar char="•"/>
        <a:defRPr sz="1968" kern="1200">
          <a:solidFill>
            <a:schemeClr val="tx1"/>
          </a:solidFill>
          <a:latin typeface="+mn-lt"/>
          <a:ea typeface="+mn-ea"/>
          <a:cs typeface="+mn-cs"/>
        </a:defRPr>
      </a:lvl8pPr>
      <a:lvl9pPr marL="4249948" indent="-249997" algn="l" defTabSz="999988" rtl="0" eaLnBrk="1" latinLnBrk="0" hangingPunct="1">
        <a:lnSpc>
          <a:spcPct val="90000"/>
        </a:lnSpc>
        <a:spcBef>
          <a:spcPts val="547"/>
        </a:spcBef>
        <a:buFont typeface="Arial" panose="020B0604020202020204" pitchFamily="34" charset="0"/>
        <a:buChar char="•"/>
        <a:defRPr sz="1968" kern="1200">
          <a:solidFill>
            <a:schemeClr val="tx1"/>
          </a:solidFill>
          <a:latin typeface="+mn-lt"/>
          <a:ea typeface="+mn-ea"/>
          <a:cs typeface="+mn-cs"/>
        </a:defRPr>
      </a:lvl9pPr>
    </p:bodyStyle>
    <p:otherStyle>
      <a:defPPr>
        <a:defRPr lang="tr-TR"/>
      </a:defPPr>
      <a:lvl1pPr marL="0" algn="l" defTabSz="999988" rtl="0" eaLnBrk="1" latinLnBrk="0" hangingPunct="1">
        <a:defRPr sz="1968" kern="1200">
          <a:solidFill>
            <a:schemeClr val="tx1"/>
          </a:solidFill>
          <a:latin typeface="+mn-lt"/>
          <a:ea typeface="+mn-ea"/>
          <a:cs typeface="+mn-cs"/>
        </a:defRPr>
      </a:lvl1pPr>
      <a:lvl2pPr marL="499994" algn="l" defTabSz="999988" rtl="0" eaLnBrk="1" latinLnBrk="0" hangingPunct="1">
        <a:defRPr sz="1968" kern="1200">
          <a:solidFill>
            <a:schemeClr val="tx1"/>
          </a:solidFill>
          <a:latin typeface="+mn-lt"/>
          <a:ea typeface="+mn-ea"/>
          <a:cs typeface="+mn-cs"/>
        </a:defRPr>
      </a:lvl2pPr>
      <a:lvl3pPr marL="999988" algn="l" defTabSz="999988" rtl="0" eaLnBrk="1" latinLnBrk="0" hangingPunct="1">
        <a:defRPr sz="1968" kern="1200">
          <a:solidFill>
            <a:schemeClr val="tx1"/>
          </a:solidFill>
          <a:latin typeface="+mn-lt"/>
          <a:ea typeface="+mn-ea"/>
          <a:cs typeface="+mn-cs"/>
        </a:defRPr>
      </a:lvl3pPr>
      <a:lvl4pPr marL="1499982" algn="l" defTabSz="999988" rtl="0" eaLnBrk="1" latinLnBrk="0" hangingPunct="1">
        <a:defRPr sz="1968" kern="1200">
          <a:solidFill>
            <a:schemeClr val="tx1"/>
          </a:solidFill>
          <a:latin typeface="+mn-lt"/>
          <a:ea typeface="+mn-ea"/>
          <a:cs typeface="+mn-cs"/>
        </a:defRPr>
      </a:lvl4pPr>
      <a:lvl5pPr marL="1999976" algn="l" defTabSz="999988" rtl="0" eaLnBrk="1" latinLnBrk="0" hangingPunct="1">
        <a:defRPr sz="1968" kern="1200">
          <a:solidFill>
            <a:schemeClr val="tx1"/>
          </a:solidFill>
          <a:latin typeface="+mn-lt"/>
          <a:ea typeface="+mn-ea"/>
          <a:cs typeface="+mn-cs"/>
        </a:defRPr>
      </a:lvl5pPr>
      <a:lvl6pPr marL="2499970" algn="l" defTabSz="999988" rtl="0" eaLnBrk="1" latinLnBrk="0" hangingPunct="1">
        <a:defRPr sz="1968" kern="1200">
          <a:solidFill>
            <a:schemeClr val="tx1"/>
          </a:solidFill>
          <a:latin typeface="+mn-lt"/>
          <a:ea typeface="+mn-ea"/>
          <a:cs typeface="+mn-cs"/>
        </a:defRPr>
      </a:lvl6pPr>
      <a:lvl7pPr marL="2999964" algn="l" defTabSz="999988" rtl="0" eaLnBrk="1" latinLnBrk="0" hangingPunct="1">
        <a:defRPr sz="1968" kern="1200">
          <a:solidFill>
            <a:schemeClr val="tx1"/>
          </a:solidFill>
          <a:latin typeface="+mn-lt"/>
          <a:ea typeface="+mn-ea"/>
          <a:cs typeface="+mn-cs"/>
        </a:defRPr>
      </a:lvl7pPr>
      <a:lvl8pPr marL="3499957" algn="l" defTabSz="999988" rtl="0" eaLnBrk="1" latinLnBrk="0" hangingPunct="1">
        <a:defRPr sz="1968" kern="1200">
          <a:solidFill>
            <a:schemeClr val="tx1"/>
          </a:solidFill>
          <a:latin typeface="+mn-lt"/>
          <a:ea typeface="+mn-ea"/>
          <a:cs typeface="+mn-cs"/>
        </a:defRPr>
      </a:lvl8pPr>
      <a:lvl9pPr marL="3999951" algn="l" defTabSz="999988" rtl="0" eaLnBrk="1" latinLnBrk="0" hangingPunct="1">
        <a:defRPr sz="1968"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AABAC9"/>
        </a:solidFill>
        <a:effectLst/>
      </p:bgPr>
    </p:bg>
    <p:spTree>
      <p:nvGrpSpPr>
        <p:cNvPr id="1" name=""/>
        <p:cNvGrpSpPr/>
        <p:nvPr/>
      </p:nvGrpSpPr>
      <p:grpSpPr>
        <a:xfrm>
          <a:off x="0" y="0"/>
          <a:ext cx="0" cy="0"/>
          <a:chOff x="0" y="0"/>
          <a:chExt cx="0" cy="0"/>
        </a:xfrm>
      </p:grpSpPr>
      <p:sp>
        <p:nvSpPr>
          <p:cNvPr id="2050" name="Rectangle 1"/>
          <p:cNvSpPr>
            <a:spLocks noChangeArrowheads="1"/>
          </p:cNvSpPr>
          <p:nvPr/>
        </p:nvSpPr>
        <p:spPr bwMode="auto">
          <a:xfrm>
            <a:off x="0" y="0"/>
            <a:ext cx="25192038" cy="5249863"/>
          </a:xfrm>
          <a:prstGeom prst="rect">
            <a:avLst/>
          </a:prstGeom>
          <a:solidFill>
            <a:srgbClr val="D7D7D7"/>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tr-TR" altLang="tr-TR"/>
          </a:p>
        </p:txBody>
      </p:sp>
      <p:sp>
        <p:nvSpPr>
          <p:cNvPr id="2051" name="Rectangle 2"/>
          <p:cNvSpPr>
            <a:spLocks noChangeArrowheads="1"/>
          </p:cNvSpPr>
          <p:nvPr/>
        </p:nvSpPr>
        <p:spPr bwMode="auto">
          <a:xfrm>
            <a:off x="398463" y="6165850"/>
            <a:ext cx="24317325" cy="29051250"/>
          </a:xfrm>
          <a:prstGeom prst="rect">
            <a:avLst/>
          </a:prstGeom>
          <a:solidFill>
            <a:srgbClr val="D7D7D7"/>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tr-TR" altLang="tr-TR"/>
          </a:p>
        </p:txBody>
      </p:sp>
      <p:sp>
        <p:nvSpPr>
          <p:cNvPr id="2052" name="Rectangle 3"/>
          <p:cNvSpPr>
            <a:spLocks noChangeArrowheads="1"/>
          </p:cNvSpPr>
          <p:nvPr/>
        </p:nvSpPr>
        <p:spPr bwMode="auto">
          <a:xfrm>
            <a:off x="0" y="5249863"/>
            <a:ext cx="25192038" cy="142875"/>
          </a:xfrm>
          <a:prstGeom prst="rect">
            <a:avLst/>
          </a:prstGeom>
          <a:solidFill>
            <a:srgbClr val="66000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tr-TR" altLang="tr-TR"/>
          </a:p>
        </p:txBody>
      </p:sp>
      <p:sp>
        <p:nvSpPr>
          <p:cNvPr id="2" name="Text Box 4"/>
          <p:cNvSpPr txBox="1">
            <a:spLocks noChangeArrowheads="1"/>
          </p:cNvSpPr>
          <p:nvPr/>
        </p:nvSpPr>
        <p:spPr bwMode="auto">
          <a:xfrm>
            <a:off x="349250" y="35482213"/>
            <a:ext cx="14446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8424" tIns="51181" rIns="98424" bIns="51181">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9pPr>
          </a:lstStyle>
          <a:p>
            <a:pPr eaLnBrk="1" hangingPunct="1">
              <a:lnSpc>
                <a:spcPct val="65000"/>
              </a:lnSpc>
              <a:spcBef>
                <a:spcPts val="342"/>
              </a:spcBef>
              <a:buSzPct val="100000"/>
              <a:defRPr/>
            </a:pPr>
            <a:r>
              <a:rPr lang="en-US" sz="547" b="1">
                <a:solidFill>
                  <a:srgbClr val="808080"/>
                </a:solidFill>
              </a:rPr>
              <a:t>POSTER TEMPLATE BY:</a:t>
            </a:r>
          </a:p>
          <a:p>
            <a:pPr eaLnBrk="1" hangingPunct="1">
              <a:lnSpc>
                <a:spcPct val="65000"/>
              </a:lnSpc>
              <a:spcBef>
                <a:spcPts val="684"/>
              </a:spcBef>
              <a:buSzPct val="100000"/>
              <a:defRPr/>
            </a:pPr>
            <a:r>
              <a:rPr lang="en-US" sz="1094" b="1">
                <a:solidFill>
                  <a:srgbClr val="808080"/>
                </a:solidFill>
              </a:rPr>
              <a:t>www.PosterPresentations.com</a:t>
            </a:r>
          </a:p>
        </p:txBody>
      </p:sp>
      <p:sp>
        <p:nvSpPr>
          <p:cNvPr id="3078" name="Rectangle 5"/>
          <p:cNvSpPr>
            <a:spLocks noGrp="1" noChangeArrowheads="1"/>
          </p:cNvSpPr>
          <p:nvPr>
            <p:ph type="title"/>
          </p:nvPr>
        </p:nvSpPr>
        <p:spPr bwMode="auto">
          <a:xfrm>
            <a:off x="550863" y="1392238"/>
            <a:ext cx="24060150" cy="2401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tr-TR"/>
              <a:t>Click to edit the title text format</a:t>
            </a:r>
          </a:p>
        </p:txBody>
      </p:sp>
      <p:sp>
        <p:nvSpPr>
          <p:cNvPr id="3079" name="Rectangle 6"/>
          <p:cNvSpPr>
            <a:spLocks noGrp="1" noChangeArrowheads="1"/>
          </p:cNvSpPr>
          <p:nvPr>
            <p:ph type="body" idx="1"/>
          </p:nvPr>
        </p:nvSpPr>
        <p:spPr bwMode="auto">
          <a:xfrm>
            <a:off x="398463" y="6165850"/>
            <a:ext cx="24212550" cy="29043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6480" tIns="456480" rIns="456480" bIns="456480" numCol="1" anchor="t" anchorCtr="0" compatLnSpc="1">
            <a:prstTxWarp prst="textNoShape">
              <a:avLst/>
            </a:prstTxWarp>
          </a:bodyPr>
          <a:lstStyle/>
          <a:p>
            <a:pPr lvl="0"/>
            <a:r>
              <a:rPr lang="en-GB" altLang="tr-TR"/>
              <a:t>Click to edit the outline text format</a:t>
            </a:r>
          </a:p>
          <a:p>
            <a:pPr lvl="1"/>
            <a:r>
              <a:rPr lang="en-GB" altLang="tr-TR"/>
              <a:t>Second Outline Level</a:t>
            </a:r>
          </a:p>
          <a:p>
            <a:pPr lvl="2"/>
            <a:r>
              <a:rPr lang="en-GB" altLang="tr-TR"/>
              <a:t>Third Outline Level</a:t>
            </a:r>
          </a:p>
          <a:p>
            <a:pPr lvl="3"/>
            <a:r>
              <a:rPr lang="en-GB" altLang="tr-TR"/>
              <a:t>Fourth Outline Level</a:t>
            </a:r>
          </a:p>
          <a:p>
            <a:pPr lvl="4"/>
            <a:r>
              <a:rPr lang="en-GB" altLang="tr-TR"/>
              <a:t>Fifth Outline Level</a:t>
            </a:r>
          </a:p>
          <a:p>
            <a:pPr lvl="4"/>
            <a:r>
              <a:rPr lang="en-GB" altLang="tr-TR"/>
              <a:t>Sixth Outline Level</a:t>
            </a:r>
          </a:p>
          <a:p>
            <a:pPr lvl="4"/>
            <a:r>
              <a:rPr lang="en-GB" altLang="tr-TR"/>
              <a:t>Seventh Outline Level</a:t>
            </a:r>
          </a:p>
        </p:txBody>
      </p:sp>
      <p:sp>
        <p:nvSpPr>
          <p:cNvPr id="2056" name="Rectangle 7"/>
          <p:cNvSpPr>
            <a:spLocks noChangeArrowheads="1"/>
          </p:cNvSpPr>
          <p:nvPr/>
        </p:nvSpPr>
        <p:spPr bwMode="auto">
          <a:xfrm>
            <a:off x="0" y="0"/>
            <a:ext cx="25192038" cy="35999738"/>
          </a:xfrm>
          <a:prstGeom prst="rect">
            <a:avLst/>
          </a:prstGeom>
          <a:noFill/>
          <a:ln w="324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tr-TR" altLang="tr-TR"/>
          </a:p>
        </p:txBody>
      </p:sp>
    </p:spTree>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txStyles>
    <p:titleStyle>
      <a:lvl1pPr algn="ctr" defTabSz="498475" rtl="0" eaLnBrk="0" fontAlgn="base" hangingPunct="0">
        <a:spcBef>
          <a:spcPct val="0"/>
        </a:spcBef>
        <a:spcAft>
          <a:spcPct val="0"/>
        </a:spcAft>
        <a:buClr>
          <a:srgbClr val="000000"/>
        </a:buClr>
        <a:buSzPct val="100000"/>
        <a:buFont typeface="Times New Roman" panose="02020603050405020304" pitchFamily="18" charset="0"/>
        <a:defRPr sz="9400" kern="1200">
          <a:solidFill>
            <a:srgbClr val="000000"/>
          </a:solidFill>
          <a:latin typeface="+mj-lt"/>
          <a:ea typeface="+mj-ea"/>
          <a:cs typeface="+mj-cs"/>
        </a:defRPr>
      </a:lvl1pPr>
      <a:lvl2pPr algn="ctr" defTabSz="498475" rtl="0" eaLnBrk="0" fontAlgn="base" hangingPunct="0">
        <a:spcBef>
          <a:spcPct val="0"/>
        </a:spcBef>
        <a:spcAft>
          <a:spcPct val="0"/>
        </a:spcAft>
        <a:buClr>
          <a:srgbClr val="000000"/>
        </a:buClr>
        <a:buSzPct val="100000"/>
        <a:buFont typeface="Times New Roman" panose="02020603050405020304" pitchFamily="18" charset="0"/>
        <a:defRPr sz="9400">
          <a:solidFill>
            <a:srgbClr val="000000"/>
          </a:solidFill>
          <a:latin typeface="Arial Black" panose="020B0A04020102020204" pitchFamily="34" charset="0"/>
          <a:ea typeface="Droid Sans Fallback" charset="0"/>
          <a:cs typeface="Droid Sans Fallback" charset="0"/>
        </a:defRPr>
      </a:lvl2pPr>
      <a:lvl3pPr algn="ctr" defTabSz="498475" rtl="0" eaLnBrk="0" fontAlgn="base" hangingPunct="0">
        <a:spcBef>
          <a:spcPct val="0"/>
        </a:spcBef>
        <a:spcAft>
          <a:spcPct val="0"/>
        </a:spcAft>
        <a:buClr>
          <a:srgbClr val="000000"/>
        </a:buClr>
        <a:buSzPct val="100000"/>
        <a:buFont typeface="Times New Roman" panose="02020603050405020304" pitchFamily="18" charset="0"/>
        <a:defRPr sz="9400">
          <a:solidFill>
            <a:srgbClr val="000000"/>
          </a:solidFill>
          <a:latin typeface="Arial Black" panose="020B0A04020102020204" pitchFamily="34" charset="0"/>
          <a:ea typeface="Droid Sans Fallback" charset="0"/>
          <a:cs typeface="Droid Sans Fallback" charset="0"/>
        </a:defRPr>
      </a:lvl3pPr>
      <a:lvl4pPr algn="ctr" defTabSz="498475" rtl="0" eaLnBrk="0" fontAlgn="base" hangingPunct="0">
        <a:spcBef>
          <a:spcPct val="0"/>
        </a:spcBef>
        <a:spcAft>
          <a:spcPct val="0"/>
        </a:spcAft>
        <a:buClr>
          <a:srgbClr val="000000"/>
        </a:buClr>
        <a:buSzPct val="100000"/>
        <a:buFont typeface="Times New Roman" panose="02020603050405020304" pitchFamily="18" charset="0"/>
        <a:defRPr sz="9400">
          <a:solidFill>
            <a:srgbClr val="000000"/>
          </a:solidFill>
          <a:latin typeface="Arial Black" panose="020B0A04020102020204" pitchFamily="34" charset="0"/>
          <a:ea typeface="Droid Sans Fallback" charset="0"/>
          <a:cs typeface="Droid Sans Fallback" charset="0"/>
        </a:defRPr>
      </a:lvl4pPr>
      <a:lvl5pPr algn="ctr" defTabSz="498475" rtl="0" eaLnBrk="0" fontAlgn="base" hangingPunct="0">
        <a:spcBef>
          <a:spcPct val="0"/>
        </a:spcBef>
        <a:spcAft>
          <a:spcPct val="0"/>
        </a:spcAft>
        <a:buClr>
          <a:srgbClr val="000000"/>
        </a:buClr>
        <a:buSzPct val="100000"/>
        <a:buFont typeface="Times New Roman" panose="02020603050405020304" pitchFamily="18" charset="0"/>
        <a:defRPr sz="9400">
          <a:solidFill>
            <a:srgbClr val="000000"/>
          </a:solidFill>
          <a:latin typeface="Arial Black" panose="020B0A04020102020204" pitchFamily="34" charset="0"/>
          <a:ea typeface="Droid Sans Fallback" charset="0"/>
          <a:cs typeface="Droid Sans Fallback" charset="0"/>
        </a:defRPr>
      </a:lvl5pPr>
      <a:lvl6pPr marL="2749967" indent="-249997" algn="ctr" defTabSz="499994" rtl="0" eaLnBrk="0" fontAlgn="base" hangingPunct="0">
        <a:spcBef>
          <a:spcPct val="0"/>
        </a:spcBef>
        <a:spcAft>
          <a:spcPct val="0"/>
        </a:spcAft>
        <a:buClr>
          <a:srgbClr val="000000"/>
        </a:buClr>
        <a:buSzPct val="100000"/>
        <a:buFont typeface="Times New Roman" panose="02020603050405020304" pitchFamily="18" charset="0"/>
        <a:defRPr sz="9405">
          <a:solidFill>
            <a:srgbClr val="000000"/>
          </a:solidFill>
          <a:latin typeface="Arial Black" panose="020B0A04020102020204" pitchFamily="34" charset="0"/>
          <a:ea typeface="Droid Sans Fallback" charset="0"/>
          <a:cs typeface="Droid Sans Fallback" charset="0"/>
        </a:defRPr>
      </a:lvl6pPr>
      <a:lvl7pPr marL="3249960" indent="-249997" algn="ctr" defTabSz="499994" rtl="0" eaLnBrk="0" fontAlgn="base" hangingPunct="0">
        <a:spcBef>
          <a:spcPct val="0"/>
        </a:spcBef>
        <a:spcAft>
          <a:spcPct val="0"/>
        </a:spcAft>
        <a:buClr>
          <a:srgbClr val="000000"/>
        </a:buClr>
        <a:buSzPct val="100000"/>
        <a:buFont typeface="Times New Roman" panose="02020603050405020304" pitchFamily="18" charset="0"/>
        <a:defRPr sz="9405">
          <a:solidFill>
            <a:srgbClr val="000000"/>
          </a:solidFill>
          <a:latin typeface="Arial Black" panose="020B0A04020102020204" pitchFamily="34" charset="0"/>
          <a:ea typeface="Droid Sans Fallback" charset="0"/>
          <a:cs typeface="Droid Sans Fallback" charset="0"/>
        </a:defRPr>
      </a:lvl7pPr>
      <a:lvl8pPr marL="3749954" indent="-249997" algn="ctr" defTabSz="499994" rtl="0" eaLnBrk="0" fontAlgn="base" hangingPunct="0">
        <a:spcBef>
          <a:spcPct val="0"/>
        </a:spcBef>
        <a:spcAft>
          <a:spcPct val="0"/>
        </a:spcAft>
        <a:buClr>
          <a:srgbClr val="000000"/>
        </a:buClr>
        <a:buSzPct val="100000"/>
        <a:buFont typeface="Times New Roman" panose="02020603050405020304" pitchFamily="18" charset="0"/>
        <a:defRPr sz="9405">
          <a:solidFill>
            <a:srgbClr val="000000"/>
          </a:solidFill>
          <a:latin typeface="Arial Black" panose="020B0A04020102020204" pitchFamily="34" charset="0"/>
          <a:ea typeface="Droid Sans Fallback" charset="0"/>
          <a:cs typeface="Droid Sans Fallback" charset="0"/>
        </a:defRPr>
      </a:lvl8pPr>
      <a:lvl9pPr marL="4249948" indent="-249997" algn="ctr" defTabSz="499994" rtl="0" eaLnBrk="0" fontAlgn="base" hangingPunct="0">
        <a:spcBef>
          <a:spcPct val="0"/>
        </a:spcBef>
        <a:spcAft>
          <a:spcPct val="0"/>
        </a:spcAft>
        <a:buClr>
          <a:srgbClr val="000000"/>
        </a:buClr>
        <a:buSzPct val="100000"/>
        <a:buFont typeface="Times New Roman" panose="02020603050405020304" pitchFamily="18" charset="0"/>
        <a:defRPr sz="9405">
          <a:solidFill>
            <a:srgbClr val="000000"/>
          </a:solidFill>
          <a:latin typeface="Arial Black" panose="020B0A04020102020204" pitchFamily="34" charset="0"/>
          <a:ea typeface="Droid Sans Fallback" charset="0"/>
          <a:cs typeface="Droid Sans Fallback" charset="0"/>
        </a:defRPr>
      </a:lvl9pPr>
    </p:titleStyle>
    <p:bodyStyle>
      <a:lvl1pPr marL="374650" indent="-374650" algn="l" defTabSz="498475" rtl="0" eaLnBrk="0" fontAlgn="base" hangingPunct="0">
        <a:spcBef>
          <a:spcPts val="788"/>
        </a:spcBef>
        <a:spcAft>
          <a:spcPct val="0"/>
        </a:spcAft>
        <a:buClr>
          <a:srgbClr val="000000"/>
        </a:buClr>
        <a:buSzPct val="100000"/>
        <a:buFont typeface="Times New Roman" panose="02020603050405020304" pitchFamily="18" charset="0"/>
        <a:defRPr sz="3100" kern="1200">
          <a:solidFill>
            <a:srgbClr val="000000"/>
          </a:solidFill>
          <a:latin typeface="+mn-lt"/>
          <a:ea typeface="+mn-ea"/>
          <a:cs typeface="+mn-cs"/>
        </a:defRPr>
      </a:lvl1pPr>
      <a:lvl2pPr marL="811213" indent="-311150" algn="l" defTabSz="498475" rtl="0" eaLnBrk="0" fontAlgn="base" hangingPunct="0">
        <a:spcBef>
          <a:spcPts val="788"/>
        </a:spcBef>
        <a:spcAft>
          <a:spcPct val="0"/>
        </a:spcAft>
        <a:buClr>
          <a:srgbClr val="000000"/>
        </a:buClr>
        <a:buSzPct val="100000"/>
        <a:buFont typeface="Times New Roman" panose="02020603050405020304" pitchFamily="18" charset="0"/>
        <a:defRPr sz="3100" kern="1200">
          <a:solidFill>
            <a:srgbClr val="000000"/>
          </a:solidFill>
          <a:latin typeface="+mn-lt"/>
          <a:ea typeface="+mn-ea"/>
          <a:cs typeface="+mn-cs"/>
        </a:defRPr>
      </a:lvl2pPr>
      <a:lvl3pPr marL="1249363" indent="-249238" algn="l" defTabSz="498475" rtl="0" eaLnBrk="0" fontAlgn="base" hangingPunct="0">
        <a:spcBef>
          <a:spcPts val="650"/>
        </a:spcBef>
        <a:spcAft>
          <a:spcPct val="0"/>
        </a:spcAft>
        <a:buClr>
          <a:srgbClr val="000000"/>
        </a:buClr>
        <a:buSzPct val="100000"/>
        <a:buFont typeface="Times New Roman" panose="02020603050405020304" pitchFamily="18" charset="0"/>
        <a:defRPr sz="2600" kern="1200">
          <a:solidFill>
            <a:srgbClr val="000000"/>
          </a:solidFill>
          <a:latin typeface="+mn-lt"/>
          <a:ea typeface="+mn-ea"/>
          <a:cs typeface="+mn-cs"/>
        </a:defRPr>
      </a:lvl3pPr>
      <a:lvl4pPr marL="1749425" indent="-249238" algn="l" defTabSz="498475" rtl="0" eaLnBrk="0" fontAlgn="base" hangingPunct="0">
        <a:spcBef>
          <a:spcPts val="525"/>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249488" indent="-249238" algn="l" defTabSz="498475" rtl="0" eaLnBrk="0" fontAlgn="base" hangingPunct="0">
        <a:spcBef>
          <a:spcPts val="525"/>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749967" indent="-249997" algn="l" defTabSz="999988" rtl="0" eaLnBrk="1" latinLnBrk="0" hangingPunct="1">
        <a:lnSpc>
          <a:spcPct val="90000"/>
        </a:lnSpc>
        <a:spcBef>
          <a:spcPts val="547"/>
        </a:spcBef>
        <a:buFont typeface="Arial" panose="020B0604020202020204" pitchFamily="34" charset="0"/>
        <a:buChar char="•"/>
        <a:defRPr sz="1968" kern="1200">
          <a:solidFill>
            <a:schemeClr val="tx1"/>
          </a:solidFill>
          <a:latin typeface="+mn-lt"/>
          <a:ea typeface="+mn-ea"/>
          <a:cs typeface="+mn-cs"/>
        </a:defRPr>
      </a:lvl6pPr>
      <a:lvl7pPr marL="3249960" indent="-249997" algn="l" defTabSz="999988" rtl="0" eaLnBrk="1" latinLnBrk="0" hangingPunct="1">
        <a:lnSpc>
          <a:spcPct val="90000"/>
        </a:lnSpc>
        <a:spcBef>
          <a:spcPts val="547"/>
        </a:spcBef>
        <a:buFont typeface="Arial" panose="020B0604020202020204" pitchFamily="34" charset="0"/>
        <a:buChar char="•"/>
        <a:defRPr sz="1968" kern="1200">
          <a:solidFill>
            <a:schemeClr val="tx1"/>
          </a:solidFill>
          <a:latin typeface="+mn-lt"/>
          <a:ea typeface="+mn-ea"/>
          <a:cs typeface="+mn-cs"/>
        </a:defRPr>
      </a:lvl7pPr>
      <a:lvl8pPr marL="3749954" indent="-249997" algn="l" defTabSz="999988" rtl="0" eaLnBrk="1" latinLnBrk="0" hangingPunct="1">
        <a:lnSpc>
          <a:spcPct val="90000"/>
        </a:lnSpc>
        <a:spcBef>
          <a:spcPts val="547"/>
        </a:spcBef>
        <a:buFont typeface="Arial" panose="020B0604020202020204" pitchFamily="34" charset="0"/>
        <a:buChar char="•"/>
        <a:defRPr sz="1968" kern="1200">
          <a:solidFill>
            <a:schemeClr val="tx1"/>
          </a:solidFill>
          <a:latin typeface="+mn-lt"/>
          <a:ea typeface="+mn-ea"/>
          <a:cs typeface="+mn-cs"/>
        </a:defRPr>
      </a:lvl8pPr>
      <a:lvl9pPr marL="4249948" indent="-249997" algn="l" defTabSz="999988" rtl="0" eaLnBrk="1" latinLnBrk="0" hangingPunct="1">
        <a:lnSpc>
          <a:spcPct val="90000"/>
        </a:lnSpc>
        <a:spcBef>
          <a:spcPts val="547"/>
        </a:spcBef>
        <a:buFont typeface="Arial" panose="020B0604020202020204" pitchFamily="34" charset="0"/>
        <a:buChar char="•"/>
        <a:defRPr sz="1968" kern="1200">
          <a:solidFill>
            <a:schemeClr val="tx1"/>
          </a:solidFill>
          <a:latin typeface="+mn-lt"/>
          <a:ea typeface="+mn-ea"/>
          <a:cs typeface="+mn-cs"/>
        </a:defRPr>
      </a:lvl9pPr>
    </p:bodyStyle>
    <p:otherStyle>
      <a:defPPr>
        <a:defRPr lang="tr-TR"/>
      </a:defPPr>
      <a:lvl1pPr marL="0" algn="l" defTabSz="999988" rtl="0" eaLnBrk="1" latinLnBrk="0" hangingPunct="1">
        <a:defRPr sz="1968" kern="1200">
          <a:solidFill>
            <a:schemeClr val="tx1"/>
          </a:solidFill>
          <a:latin typeface="+mn-lt"/>
          <a:ea typeface="+mn-ea"/>
          <a:cs typeface="+mn-cs"/>
        </a:defRPr>
      </a:lvl1pPr>
      <a:lvl2pPr marL="499994" algn="l" defTabSz="999988" rtl="0" eaLnBrk="1" latinLnBrk="0" hangingPunct="1">
        <a:defRPr sz="1968" kern="1200">
          <a:solidFill>
            <a:schemeClr val="tx1"/>
          </a:solidFill>
          <a:latin typeface="+mn-lt"/>
          <a:ea typeface="+mn-ea"/>
          <a:cs typeface="+mn-cs"/>
        </a:defRPr>
      </a:lvl2pPr>
      <a:lvl3pPr marL="999988" algn="l" defTabSz="999988" rtl="0" eaLnBrk="1" latinLnBrk="0" hangingPunct="1">
        <a:defRPr sz="1968" kern="1200">
          <a:solidFill>
            <a:schemeClr val="tx1"/>
          </a:solidFill>
          <a:latin typeface="+mn-lt"/>
          <a:ea typeface="+mn-ea"/>
          <a:cs typeface="+mn-cs"/>
        </a:defRPr>
      </a:lvl3pPr>
      <a:lvl4pPr marL="1499982" algn="l" defTabSz="999988" rtl="0" eaLnBrk="1" latinLnBrk="0" hangingPunct="1">
        <a:defRPr sz="1968" kern="1200">
          <a:solidFill>
            <a:schemeClr val="tx1"/>
          </a:solidFill>
          <a:latin typeface="+mn-lt"/>
          <a:ea typeface="+mn-ea"/>
          <a:cs typeface="+mn-cs"/>
        </a:defRPr>
      </a:lvl4pPr>
      <a:lvl5pPr marL="1999976" algn="l" defTabSz="999988" rtl="0" eaLnBrk="1" latinLnBrk="0" hangingPunct="1">
        <a:defRPr sz="1968" kern="1200">
          <a:solidFill>
            <a:schemeClr val="tx1"/>
          </a:solidFill>
          <a:latin typeface="+mn-lt"/>
          <a:ea typeface="+mn-ea"/>
          <a:cs typeface="+mn-cs"/>
        </a:defRPr>
      </a:lvl5pPr>
      <a:lvl6pPr marL="2499970" algn="l" defTabSz="999988" rtl="0" eaLnBrk="1" latinLnBrk="0" hangingPunct="1">
        <a:defRPr sz="1968" kern="1200">
          <a:solidFill>
            <a:schemeClr val="tx1"/>
          </a:solidFill>
          <a:latin typeface="+mn-lt"/>
          <a:ea typeface="+mn-ea"/>
          <a:cs typeface="+mn-cs"/>
        </a:defRPr>
      </a:lvl6pPr>
      <a:lvl7pPr marL="2999964" algn="l" defTabSz="999988" rtl="0" eaLnBrk="1" latinLnBrk="0" hangingPunct="1">
        <a:defRPr sz="1968" kern="1200">
          <a:solidFill>
            <a:schemeClr val="tx1"/>
          </a:solidFill>
          <a:latin typeface="+mn-lt"/>
          <a:ea typeface="+mn-ea"/>
          <a:cs typeface="+mn-cs"/>
        </a:defRPr>
      </a:lvl7pPr>
      <a:lvl8pPr marL="3499957" algn="l" defTabSz="999988" rtl="0" eaLnBrk="1" latinLnBrk="0" hangingPunct="1">
        <a:defRPr sz="1968" kern="1200">
          <a:solidFill>
            <a:schemeClr val="tx1"/>
          </a:solidFill>
          <a:latin typeface="+mn-lt"/>
          <a:ea typeface="+mn-ea"/>
          <a:cs typeface="+mn-cs"/>
        </a:defRPr>
      </a:lvl8pPr>
      <a:lvl9pPr marL="3999951" algn="l" defTabSz="999988" rtl="0" eaLnBrk="1" latinLnBrk="0" hangingPunct="1">
        <a:defRPr sz="1968"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31963" y="1916113"/>
            <a:ext cx="21728112" cy="6959600"/>
          </a:xfrm>
          <a:prstGeom prst="rect">
            <a:avLst/>
          </a:prstGeom>
        </p:spPr>
        <p:txBody>
          <a:bodyPr vert="horz" lIns="91440" tIns="45720" rIns="91440" bIns="45720" rtlCol="0" anchor="ctr">
            <a:normAutofit/>
          </a:bodyPr>
          <a:lstStyle/>
          <a:p>
            <a:r>
              <a:rPr lang="tr-TR"/>
              <a:t>Asıl başlık stili için tıklatın</a:t>
            </a:r>
            <a:endParaRPr lang="en-US" dirty="0"/>
          </a:p>
        </p:txBody>
      </p:sp>
      <p:sp>
        <p:nvSpPr>
          <p:cNvPr id="3" name="Text Placeholder 2"/>
          <p:cNvSpPr>
            <a:spLocks noGrp="1"/>
          </p:cNvSpPr>
          <p:nvPr>
            <p:ph type="body" idx="1"/>
          </p:nvPr>
        </p:nvSpPr>
        <p:spPr>
          <a:xfrm>
            <a:off x="1731963" y="9583738"/>
            <a:ext cx="21728112" cy="22840950"/>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731963" y="33366075"/>
            <a:ext cx="5668962" cy="1917700"/>
          </a:xfrm>
          <a:prstGeom prst="rect">
            <a:avLst/>
          </a:prstGeom>
        </p:spPr>
        <p:txBody>
          <a:bodyPr vert="horz" lIns="91440" tIns="45720" rIns="91440" bIns="45720" rtlCol="0" anchor="ctr"/>
          <a:lstStyle>
            <a:lvl1pPr algn="l">
              <a:defRPr sz="3306" dirty="0">
                <a:solidFill>
                  <a:schemeClr val="tx1">
                    <a:tint val="75000"/>
                  </a:schemeClr>
                </a:solidFill>
              </a:defRPr>
            </a:lvl1pPr>
          </a:lstStyle>
          <a:p>
            <a:pPr>
              <a:defRPr/>
            </a:pPr>
            <a:fld id="{7FECC36C-D2AD-40F5-9F61-B6603B4592E5}" type="datetimeFigureOut">
              <a:rPr lang="en-US"/>
              <a:pPr>
                <a:defRPr/>
              </a:pPr>
              <a:t>6/27/2023</a:t>
            </a:fld>
            <a:endParaRPr lang="en-US"/>
          </a:p>
        </p:txBody>
      </p:sp>
      <p:sp>
        <p:nvSpPr>
          <p:cNvPr id="5" name="Footer Placeholder 4"/>
          <p:cNvSpPr>
            <a:spLocks noGrp="1"/>
          </p:cNvSpPr>
          <p:nvPr>
            <p:ph type="ftr" sz="quarter" idx="3"/>
          </p:nvPr>
        </p:nvSpPr>
        <p:spPr>
          <a:xfrm>
            <a:off x="8345488" y="33366075"/>
            <a:ext cx="8501062" cy="1917700"/>
          </a:xfrm>
          <a:prstGeom prst="rect">
            <a:avLst/>
          </a:prstGeom>
        </p:spPr>
        <p:txBody>
          <a:bodyPr vert="horz" lIns="91440" tIns="45720" rIns="91440" bIns="45720" rtlCol="0" anchor="ctr"/>
          <a:lstStyle>
            <a:lvl1pPr algn="ctr">
              <a:defRPr sz="3306" dirty="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17791113" y="33366075"/>
            <a:ext cx="5668962" cy="1917700"/>
          </a:xfrm>
          <a:prstGeom prst="rect">
            <a:avLst/>
          </a:prstGeom>
        </p:spPr>
        <p:txBody>
          <a:bodyPr vert="horz" lIns="91440" tIns="45720" rIns="91440" bIns="45720" rtlCol="0" anchor="ctr"/>
          <a:lstStyle>
            <a:lvl1pPr algn="r">
              <a:defRPr sz="3306" dirty="0">
                <a:solidFill>
                  <a:schemeClr val="tx1">
                    <a:tint val="75000"/>
                  </a:schemeClr>
                </a:solidFill>
              </a:defRPr>
            </a:lvl1pPr>
          </a:lstStyle>
          <a:p>
            <a:pPr>
              <a:defRPr/>
            </a:pPr>
            <a:fld id="{963B0E23-32C7-42E3-A18A-FA1FDD3413A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txStyles>
    <p:titleStyle>
      <a:lvl1pPr algn="l" defTabSz="2517775" rtl="0" fontAlgn="base">
        <a:lnSpc>
          <a:spcPct val="90000"/>
        </a:lnSpc>
        <a:spcBef>
          <a:spcPct val="0"/>
        </a:spcBef>
        <a:spcAft>
          <a:spcPct val="0"/>
        </a:spcAft>
        <a:defRPr sz="12100" kern="1200">
          <a:solidFill>
            <a:schemeClr val="tx1"/>
          </a:solidFill>
          <a:latin typeface="+mj-lt"/>
          <a:ea typeface="+mj-ea"/>
          <a:cs typeface="+mj-cs"/>
        </a:defRPr>
      </a:lvl1pPr>
      <a:lvl2pPr algn="l" defTabSz="2517775" rtl="0" fontAlgn="base">
        <a:lnSpc>
          <a:spcPct val="90000"/>
        </a:lnSpc>
        <a:spcBef>
          <a:spcPct val="0"/>
        </a:spcBef>
        <a:spcAft>
          <a:spcPct val="0"/>
        </a:spcAft>
        <a:defRPr sz="12100">
          <a:solidFill>
            <a:schemeClr val="tx1"/>
          </a:solidFill>
          <a:latin typeface="Calibri Light" panose="020F0302020204030204" pitchFamily="34" charset="0"/>
        </a:defRPr>
      </a:lvl2pPr>
      <a:lvl3pPr algn="l" defTabSz="2517775" rtl="0" fontAlgn="base">
        <a:lnSpc>
          <a:spcPct val="90000"/>
        </a:lnSpc>
        <a:spcBef>
          <a:spcPct val="0"/>
        </a:spcBef>
        <a:spcAft>
          <a:spcPct val="0"/>
        </a:spcAft>
        <a:defRPr sz="12100">
          <a:solidFill>
            <a:schemeClr val="tx1"/>
          </a:solidFill>
          <a:latin typeface="Calibri Light" panose="020F0302020204030204" pitchFamily="34" charset="0"/>
        </a:defRPr>
      </a:lvl3pPr>
      <a:lvl4pPr algn="l" defTabSz="2517775" rtl="0" fontAlgn="base">
        <a:lnSpc>
          <a:spcPct val="90000"/>
        </a:lnSpc>
        <a:spcBef>
          <a:spcPct val="0"/>
        </a:spcBef>
        <a:spcAft>
          <a:spcPct val="0"/>
        </a:spcAft>
        <a:defRPr sz="12100">
          <a:solidFill>
            <a:schemeClr val="tx1"/>
          </a:solidFill>
          <a:latin typeface="Calibri Light" panose="020F0302020204030204" pitchFamily="34" charset="0"/>
        </a:defRPr>
      </a:lvl4pPr>
      <a:lvl5pPr algn="l" defTabSz="2517775" rtl="0" fontAlgn="base">
        <a:lnSpc>
          <a:spcPct val="90000"/>
        </a:lnSpc>
        <a:spcBef>
          <a:spcPct val="0"/>
        </a:spcBef>
        <a:spcAft>
          <a:spcPct val="0"/>
        </a:spcAft>
        <a:defRPr sz="12100">
          <a:solidFill>
            <a:schemeClr val="tx1"/>
          </a:solidFill>
          <a:latin typeface="Calibri Light" panose="020F0302020204030204" pitchFamily="34" charset="0"/>
        </a:defRPr>
      </a:lvl5pPr>
      <a:lvl6pPr marL="457200" algn="l" defTabSz="2517775" rtl="0" fontAlgn="base">
        <a:lnSpc>
          <a:spcPct val="90000"/>
        </a:lnSpc>
        <a:spcBef>
          <a:spcPct val="0"/>
        </a:spcBef>
        <a:spcAft>
          <a:spcPct val="0"/>
        </a:spcAft>
        <a:defRPr sz="12100">
          <a:solidFill>
            <a:schemeClr val="tx1"/>
          </a:solidFill>
          <a:latin typeface="Calibri Light" panose="020F0302020204030204" pitchFamily="34" charset="0"/>
        </a:defRPr>
      </a:lvl6pPr>
      <a:lvl7pPr marL="914400" algn="l" defTabSz="2517775" rtl="0" fontAlgn="base">
        <a:lnSpc>
          <a:spcPct val="90000"/>
        </a:lnSpc>
        <a:spcBef>
          <a:spcPct val="0"/>
        </a:spcBef>
        <a:spcAft>
          <a:spcPct val="0"/>
        </a:spcAft>
        <a:defRPr sz="12100">
          <a:solidFill>
            <a:schemeClr val="tx1"/>
          </a:solidFill>
          <a:latin typeface="Calibri Light" panose="020F0302020204030204" pitchFamily="34" charset="0"/>
        </a:defRPr>
      </a:lvl7pPr>
      <a:lvl8pPr marL="1371600" algn="l" defTabSz="2517775" rtl="0" fontAlgn="base">
        <a:lnSpc>
          <a:spcPct val="90000"/>
        </a:lnSpc>
        <a:spcBef>
          <a:spcPct val="0"/>
        </a:spcBef>
        <a:spcAft>
          <a:spcPct val="0"/>
        </a:spcAft>
        <a:defRPr sz="12100">
          <a:solidFill>
            <a:schemeClr val="tx1"/>
          </a:solidFill>
          <a:latin typeface="Calibri Light" panose="020F0302020204030204" pitchFamily="34" charset="0"/>
        </a:defRPr>
      </a:lvl8pPr>
      <a:lvl9pPr marL="1828800" algn="l" defTabSz="2517775" rtl="0" fontAlgn="base">
        <a:lnSpc>
          <a:spcPct val="90000"/>
        </a:lnSpc>
        <a:spcBef>
          <a:spcPct val="0"/>
        </a:spcBef>
        <a:spcAft>
          <a:spcPct val="0"/>
        </a:spcAft>
        <a:defRPr sz="12100">
          <a:solidFill>
            <a:schemeClr val="tx1"/>
          </a:solidFill>
          <a:latin typeface="Calibri Light" panose="020F0302020204030204" pitchFamily="34" charset="0"/>
        </a:defRPr>
      </a:lvl9pPr>
    </p:titleStyle>
    <p:bodyStyle>
      <a:lvl1pPr marL="628650" indent="-628650" algn="l" defTabSz="2517775" rtl="0" fontAlgn="base">
        <a:lnSpc>
          <a:spcPct val="90000"/>
        </a:lnSpc>
        <a:spcBef>
          <a:spcPts val="2750"/>
        </a:spcBef>
        <a:spcAft>
          <a:spcPct val="0"/>
        </a:spcAft>
        <a:buFont typeface="Arial" panose="020B0604020202020204" pitchFamily="34" charset="0"/>
        <a:buChar char="•"/>
        <a:defRPr sz="7700" kern="1200">
          <a:solidFill>
            <a:schemeClr val="tx1"/>
          </a:solidFill>
          <a:latin typeface="+mn-lt"/>
          <a:ea typeface="+mn-ea"/>
          <a:cs typeface="+mn-cs"/>
        </a:defRPr>
      </a:lvl1pPr>
      <a:lvl2pPr marL="1889125" indent="-628650" algn="l" defTabSz="2517775" rtl="0" fontAlgn="base">
        <a:lnSpc>
          <a:spcPct val="90000"/>
        </a:lnSpc>
        <a:spcBef>
          <a:spcPts val="1375"/>
        </a:spcBef>
        <a:spcAft>
          <a:spcPct val="0"/>
        </a:spcAft>
        <a:buFont typeface="Arial" panose="020B0604020202020204" pitchFamily="34" charset="0"/>
        <a:buChar char="•"/>
        <a:defRPr sz="6600" kern="1200">
          <a:solidFill>
            <a:schemeClr val="tx1"/>
          </a:solidFill>
          <a:latin typeface="+mn-lt"/>
          <a:ea typeface="+mn-ea"/>
          <a:cs typeface="+mn-cs"/>
        </a:defRPr>
      </a:lvl2pPr>
      <a:lvl3pPr marL="3148013" indent="-628650" algn="l" defTabSz="2517775" rtl="0" fontAlgn="base">
        <a:lnSpc>
          <a:spcPct val="90000"/>
        </a:lnSpc>
        <a:spcBef>
          <a:spcPts val="1375"/>
        </a:spcBef>
        <a:spcAft>
          <a:spcPct val="0"/>
        </a:spcAft>
        <a:buFont typeface="Arial" panose="020B0604020202020204" pitchFamily="34" charset="0"/>
        <a:buChar char="•"/>
        <a:defRPr sz="5500" kern="1200">
          <a:solidFill>
            <a:schemeClr val="tx1"/>
          </a:solidFill>
          <a:latin typeface="+mn-lt"/>
          <a:ea typeface="+mn-ea"/>
          <a:cs typeface="+mn-cs"/>
        </a:defRPr>
      </a:lvl3pPr>
      <a:lvl4pPr marL="4408488" indent="-628650" algn="l" defTabSz="2517775" rtl="0" fontAlgn="base">
        <a:lnSpc>
          <a:spcPct val="90000"/>
        </a:lnSpc>
        <a:spcBef>
          <a:spcPts val="1375"/>
        </a:spcBef>
        <a:spcAft>
          <a:spcPct val="0"/>
        </a:spcAft>
        <a:buFont typeface="Arial" panose="020B0604020202020204" pitchFamily="34" charset="0"/>
        <a:buChar char="•"/>
        <a:defRPr sz="4900" kern="1200">
          <a:solidFill>
            <a:schemeClr val="tx1"/>
          </a:solidFill>
          <a:latin typeface="+mn-lt"/>
          <a:ea typeface="+mn-ea"/>
          <a:cs typeface="+mn-cs"/>
        </a:defRPr>
      </a:lvl4pPr>
      <a:lvl5pPr marL="5667375" indent="-628650" algn="l" defTabSz="2517775" rtl="0" fontAlgn="base">
        <a:lnSpc>
          <a:spcPct val="90000"/>
        </a:lnSpc>
        <a:spcBef>
          <a:spcPts val="1375"/>
        </a:spcBef>
        <a:spcAft>
          <a:spcPct val="0"/>
        </a:spcAft>
        <a:buFont typeface="Arial" panose="020B0604020202020204" pitchFamily="34" charset="0"/>
        <a:buChar char="•"/>
        <a:defRPr sz="4900" kern="1200">
          <a:solidFill>
            <a:schemeClr val="tx1"/>
          </a:solidFill>
          <a:latin typeface="+mn-lt"/>
          <a:ea typeface="+mn-ea"/>
          <a:cs typeface="+mn-cs"/>
        </a:defRPr>
      </a:lvl5pPr>
      <a:lvl6pPr marL="6927723" indent="-629793" algn="l" defTabSz="2519172" rtl="0" eaLnBrk="1" latinLnBrk="0" hangingPunct="1">
        <a:lnSpc>
          <a:spcPct val="90000"/>
        </a:lnSpc>
        <a:spcBef>
          <a:spcPts val="1378"/>
        </a:spcBef>
        <a:buFont typeface="Arial" panose="020B0604020202020204" pitchFamily="34" charset="0"/>
        <a:buChar char="•"/>
        <a:defRPr sz="4959" kern="1200">
          <a:solidFill>
            <a:schemeClr val="tx1"/>
          </a:solidFill>
          <a:latin typeface="+mn-lt"/>
          <a:ea typeface="+mn-ea"/>
          <a:cs typeface="+mn-cs"/>
        </a:defRPr>
      </a:lvl6pPr>
      <a:lvl7pPr marL="8187309" indent="-629793" algn="l" defTabSz="2519172" rtl="0" eaLnBrk="1" latinLnBrk="0" hangingPunct="1">
        <a:lnSpc>
          <a:spcPct val="90000"/>
        </a:lnSpc>
        <a:spcBef>
          <a:spcPts val="1378"/>
        </a:spcBef>
        <a:buFont typeface="Arial" panose="020B0604020202020204" pitchFamily="34" charset="0"/>
        <a:buChar char="•"/>
        <a:defRPr sz="4959" kern="1200">
          <a:solidFill>
            <a:schemeClr val="tx1"/>
          </a:solidFill>
          <a:latin typeface="+mn-lt"/>
          <a:ea typeface="+mn-ea"/>
          <a:cs typeface="+mn-cs"/>
        </a:defRPr>
      </a:lvl7pPr>
      <a:lvl8pPr marL="9446895" indent="-629793" algn="l" defTabSz="2519172" rtl="0" eaLnBrk="1" latinLnBrk="0" hangingPunct="1">
        <a:lnSpc>
          <a:spcPct val="90000"/>
        </a:lnSpc>
        <a:spcBef>
          <a:spcPts val="1378"/>
        </a:spcBef>
        <a:buFont typeface="Arial" panose="020B0604020202020204" pitchFamily="34" charset="0"/>
        <a:buChar char="•"/>
        <a:defRPr sz="4959" kern="1200">
          <a:solidFill>
            <a:schemeClr val="tx1"/>
          </a:solidFill>
          <a:latin typeface="+mn-lt"/>
          <a:ea typeface="+mn-ea"/>
          <a:cs typeface="+mn-cs"/>
        </a:defRPr>
      </a:lvl8pPr>
      <a:lvl9pPr marL="10706481" indent="-629793" algn="l" defTabSz="2519172" rtl="0" eaLnBrk="1" latinLnBrk="0" hangingPunct="1">
        <a:lnSpc>
          <a:spcPct val="90000"/>
        </a:lnSpc>
        <a:spcBef>
          <a:spcPts val="1378"/>
        </a:spcBef>
        <a:buFont typeface="Arial" panose="020B0604020202020204" pitchFamily="34" charset="0"/>
        <a:buChar char="•"/>
        <a:defRPr sz="4959" kern="1200">
          <a:solidFill>
            <a:schemeClr val="tx1"/>
          </a:solidFill>
          <a:latin typeface="+mn-lt"/>
          <a:ea typeface="+mn-ea"/>
          <a:cs typeface="+mn-cs"/>
        </a:defRPr>
      </a:lvl9pPr>
    </p:bodyStyle>
    <p:otherStyle>
      <a:defPPr>
        <a:defRPr lang="en-US"/>
      </a:defPPr>
      <a:lvl1pPr marL="0" algn="l" defTabSz="2519172" rtl="0" eaLnBrk="1" latinLnBrk="0" hangingPunct="1">
        <a:defRPr sz="4959" kern="1200">
          <a:solidFill>
            <a:schemeClr val="tx1"/>
          </a:solidFill>
          <a:latin typeface="+mn-lt"/>
          <a:ea typeface="+mn-ea"/>
          <a:cs typeface="+mn-cs"/>
        </a:defRPr>
      </a:lvl1pPr>
      <a:lvl2pPr marL="1259586" algn="l" defTabSz="2519172" rtl="0" eaLnBrk="1" latinLnBrk="0" hangingPunct="1">
        <a:defRPr sz="4959" kern="1200">
          <a:solidFill>
            <a:schemeClr val="tx1"/>
          </a:solidFill>
          <a:latin typeface="+mn-lt"/>
          <a:ea typeface="+mn-ea"/>
          <a:cs typeface="+mn-cs"/>
        </a:defRPr>
      </a:lvl2pPr>
      <a:lvl3pPr marL="2519172" algn="l" defTabSz="2519172" rtl="0" eaLnBrk="1" latinLnBrk="0" hangingPunct="1">
        <a:defRPr sz="4959" kern="1200">
          <a:solidFill>
            <a:schemeClr val="tx1"/>
          </a:solidFill>
          <a:latin typeface="+mn-lt"/>
          <a:ea typeface="+mn-ea"/>
          <a:cs typeface="+mn-cs"/>
        </a:defRPr>
      </a:lvl3pPr>
      <a:lvl4pPr marL="3778758" algn="l" defTabSz="2519172" rtl="0" eaLnBrk="1" latinLnBrk="0" hangingPunct="1">
        <a:defRPr sz="4959" kern="1200">
          <a:solidFill>
            <a:schemeClr val="tx1"/>
          </a:solidFill>
          <a:latin typeface="+mn-lt"/>
          <a:ea typeface="+mn-ea"/>
          <a:cs typeface="+mn-cs"/>
        </a:defRPr>
      </a:lvl4pPr>
      <a:lvl5pPr marL="5038344" algn="l" defTabSz="2519172" rtl="0" eaLnBrk="1" latinLnBrk="0" hangingPunct="1">
        <a:defRPr sz="4959" kern="1200">
          <a:solidFill>
            <a:schemeClr val="tx1"/>
          </a:solidFill>
          <a:latin typeface="+mn-lt"/>
          <a:ea typeface="+mn-ea"/>
          <a:cs typeface="+mn-cs"/>
        </a:defRPr>
      </a:lvl5pPr>
      <a:lvl6pPr marL="6297930" algn="l" defTabSz="2519172" rtl="0" eaLnBrk="1" latinLnBrk="0" hangingPunct="1">
        <a:defRPr sz="4959" kern="1200">
          <a:solidFill>
            <a:schemeClr val="tx1"/>
          </a:solidFill>
          <a:latin typeface="+mn-lt"/>
          <a:ea typeface="+mn-ea"/>
          <a:cs typeface="+mn-cs"/>
        </a:defRPr>
      </a:lvl6pPr>
      <a:lvl7pPr marL="7557516" algn="l" defTabSz="2519172" rtl="0" eaLnBrk="1" latinLnBrk="0" hangingPunct="1">
        <a:defRPr sz="4959" kern="1200">
          <a:solidFill>
            <a:schemeClr val="tx1"/>
          </a:solidFill>
          <a:latin typeface="+mn-lt"/>
          <a:ea typeface="+mn-ea"/>
          <a:cs typeface="+mn-cs"/>
        </a:defRPr>
      </a:lvl7pPr>
      <a:lvl8pPr marL="8817102" algn="l" defTabSz="2519172" rtl="0" eaLnBrk="1" latinLnBrk="0" hangingPunct="1">
        <a:defRPr sz="4959" kern="1200">
          <a:solidFill>
            <a:schemeClr val="tx1"/>
          </a:solidFill>
          <a:latin typeface="+mn-lt"/>
          <a:ea typeface="+mn-ea"/>
          <a:cs typeface="+mn-cs"/>
        </a:defRPr>
      </a:lvl8pPr>
      <a:lvl9pPr marL="10076688" algn="l" defTabSz="2519172" rtl="0" eaLnBrk="1" latinLnBrk="0" hangingPunct="1">
        <a:defRPr sz="495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CECFF"/>
        </a:solidFill>
        <a:effectLst/>
      </p:bgPr>
    </p:bg>
    <p:spTree>
      <p:nvGrpSpPr>
        <p:cNvPr id="1" name=""/>
        <p:cNvGrpSpPr/>
        <p:nvPr/>
      </p:nvGrpSpPr>
      <p:grpSpPr>
        <a:xfrm>
          <a:off x="0" y="0"/>
          <a:ext cx="0" cy="0"/>
          <a:chOff x="0" y="0"/>
          <a:chExt cx="0" cy="0"/>
        </a:xfrm>
      </p:grpSpPr>
      <p:sp>
        <p:nvSpPr>
          <p:cNvPr id="5123" name="Rectangle 3"/>
          <p:cNvSpPr>
            <a:spLocks noChangeArrowheads="1"/>
          </p:cNvSpPr>
          <p:nvPr/>
        </p:nvSpPr>
        <p:spPr bwMode="auto">
          <a:xfrm>
            <a:off x="0" y="5182445"/>
            <a:ext cx="25211088" cy="3214688"/>
          </a:xfrm>
          <a:prstGeom prst="rect">
            <a:avLst/>
          </a:prstGeom>
          <a:solidFill>
            <a:srgbClr val="0099CC"/>
          </a:solidFill>
          <a:ln>
            <a:noFill/>
          </a:ln>
          <a:effectLst/>
        </p:spPr>
        <p:txBody>
          <a:bodyPr wrap="none" anchor="ctr"/>
          <a:lstStyle/>
          <a:p>
            <a:pPr eaLnBrk="1" hangingPunct="1">
              <a:buClr>
                <a:srgbClr val="000000"/>
              </a:buClr>
              <a:buSzPct val="100000"/>
              <a:buFont typeface="Times New Roman" panose="02020603050405020304" pitchFamily="18" charset="0"/>
              <a:buNone/>
              <a:defRPr/>
            </a:pPr>
            <a:endParaRPr lang="tr-TR">
              <a:ea typeface="+mn-ea"/>
              <a:cs typeface="+mn-cs"/>
            </a:endParaRPr>
          </a:p>
        </p:txBody>
      </p:sp>
      <p:sp>
        <p:nvSpPr>
          <p:cNvPr id="5124" name="Rectangle 4"/>
          <p:cNvSpPr>
            <a:spLocks noChangeArrowheads="1"/>
          </p:cNvSpPr>
          <p:nvPr/>
        </p:nvSpPr>
        <p:spPr bwMode="auto">
          <a:xfrm>
            <a:off x="19050" y="4534373"/>
            <a:ext cx="25165050" cy="3286284"/>
          </a:xfrm>
          <a:prstGeom prst="rect">
            <a:avLst/>
          </a:prstGeom>
          <a:solidFill>
            <a:srgbClr val="0099CC"/>
          </a:solidFill>
          <a:ln>
            <a:noFill/>
          </a:ln>
          <a:effectLst/>
        </p:spPr>
        <p:txBody>
          <a:bodyPr lIns="99606" tIns="51181" rIns="99606" bIns="51181">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chemeClr val="bg1"/>
                </a:solidFill>
                <a:latin typeface="Arial" panose="020B0604020202020204" pitchFamily="34" charset="0"/>
                <a:ea typeface="Droid Sans Fallback"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chemeClr val="bg1"/>
                </a:solidFill>
                <a:latin typeface="Arial" panose="020B0604020202020204" pitchFamily="34" charset="0"/>
                <a:ea typeface="Droid Sans Fallback"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chemeClr val="bg1"/>
                </a:solidFill>
                <a:latin typeface="Arial" panose="020B0604020202020204" pitchFamily="34" charset="0"/>
                <a:ea typeface="Droid Sans Fallback"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chemeClr val="bg1"/>
                </a:solidFill>
                <a:latin typeface="Arial" panose="020B0604020202020204" pitchFamily="34" charset="0"/>
                <a:ea typeface="Droid Sans Fallback"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chemeClr val="bg1"/>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chemeClr val="bg1"/>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chemeClr val="bg1"/>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chemeClr val="bg1"/>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chemeClr val="bg1"/>
                </a:solidFill>
                <a:latin typeface="Arial" panose="020B0604020202020204" pitchFamily="34" charset="0"/>
                <a:ea typeface="Droid Sans Fallback" charset="0"/>
                <a:cs typeface="Droid Sans Fallback" charset="0"/>
              </a:defRPr>
            </a:lvl9pPr>
          </a:lstStyle>
          <a:p>
            <a:pPr algn="ctr" eaLnBrk="1" hangingPunct="1">
              <a:spcBef>
                <a:spcPts val="5463"/>
              </a:spcBef>
              <a:buSzPct val="100000"/>
              <a:buFont typeface="Times New Roman" panose="02020603050405020304" pitchFamily="18" charset="0"/>
              <a:buNone/>
            </a:pPr>
            <a:r>
              <a:rPr lang="tr-TR" altLang="tr-TR" sz="5700" b="1" i="1" dirty="0">
                <a:solidFill>
                  <a:srgbClr val="FFFFFF"/>
                </a:solidFill>
                <a:latin typeface="Arial Black" panose="020B0A04020102020204" pitchFamily="34" charset="0"/>
              </a:rPr>
              <a:t>Makine Öğrenmesi İle Konut-Fiyat Analizi</a:t>
            </a:r>
            <a:br>
              <a:rPr lang="en-US" altLang="tr-TR" sz="5200" b="1" i="1" dirty="0">
                <a:solidFill>
                  <a:srgbClr val="FFFFFF"/>
                </a:solidFill>
              </a:rPr>
            </a:br>
            <a:r>
              <a:rPr lang="tr-TR" altLang="tr-TR" sz="5200" b="1" i="1" dirty="0">
                <a:solidFill>
                  <a:srgbClr val="FFFFFF"/>
                </a:solidFill>
              </a:rPr>
              <a:t>İbrahim Sezgin</a:t>
            </a:r>
          </a:p>
          <a:p>
            <a:pPr algn="ctr" eaLnBrk="1" hangingPunct="1">
              <a:spcBef>
                <a:spcPts val="5463"/>
              </a:spcBef>
              <a:buSzPct val="100000"/>
              <a:buFont typeface="Times New Roman" panose="02020603050405020304" pitchFamily="18" charset="0"/>
              <a:buNone/>
            </a:pPr>
            <a:r>
              <a:rPr lang="tr-TR" altLang="tr-TR" sz="5200" b="1" i="1" dirty="0">
                <a:solidFill>
                  <a:srgbClr val="FFFFFF"/>
                </a:solidFill>
              </a:rPr>
              <a:t>180403059@ogr.gelişim.edu.tr</a:t>
            </a:r>
          </a:p>
        </p:txBody>
      </p:sp>
      <p:sp>
        <p:nvSpPr>
          <p:cNvPr id="5125" name="Text Box 471"/>
          <p:cNvSpPr txBox="1">
            <a:spLocks noChangeArrowheads="1"/>
          </p:cNvSpPr>
          <p:nvPr/>
        </p:nvSpPr>
        <p:spPr bwMode="auto">
          <a:xfrm>
            <a:off x="498475" y="8669447"/>
            <a:ext cx="11928475" cy="501650"/>
          </a:xfrm>
          <a:prstGeom prst="rect">
            <a:avLst/>
          </a:prstGeom>
          <a:solidFill>
            <a:srgbClr val="0099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0306" tIns="35145" rIns="70306" bIns="35145">
            <a:spAutoFit/>
          </a:bodyPr>
          <a:lstStyle>
            <a:lvl1pPr defTabSz="704850">
              <a:defRPr>
                <a:solidFill>
                  <a:schemeClr val="bg1"/>
                </a:solidFill>
                <a:latin typeface="Arial" panose="020B0604020202020204" pitchFamily="34" charset="0"/>
                <a:ea typeface="Droid Sans Fallback" charset="0"/>
                <a:cs typeface="Droid Sans Fallback" charset="0"/>
              </a:defRPr>
            </a:lvl1pPr>
            <a:lvl2pPr defTabSz="704850">
              <a:defRPr>
                <a:solidFill>
                  <a:schemeClr val="bg1"/>
                </a:solidFill>
                <a:latin typeface="Arial" panose="020B0604020202020204" pitchFamily="34" charset="0"/>
                <a:ea typeface="Droid Sans Fallback" charset="0"/>
                <a:cs typeface="Droid Sans Fallback" charset="0"/>
              </a:defRPr>
            </a:lvl2pPr>
            <a:lvl3pPr defTabSz="704850">
              <a:defRPr>
                <a:solidFill>
                  <a:schemeClr val="bg1"/>
                </a:solidFill>
                <a:latin typeface="Arial" panose="020B0604020202020204" pitchFamily="34" charset="0"/>
                <a:ea typeface="Droid Sans Fallback" charset="0"/>
                <a:cs typeface="Droid Sans Fallback" charset="0"/>
              </a:defRPr>
            </a:lvl3pPr>
            <a:lvl4pPr defTabSz="704850">
              <a:defRPr>
                <a:solidFill>
                  <a:schemeClr val="bg1"/>
                </a:solidFill>
                <a:latin typeface="Arial" panose="020B0604020202020204" pitchFamily="34" charset="0"/>
                <a:ea typeface="Droid Sans Fallback" charset="0"/>
                <a:cs typeface="Droid Sans Fallback" charset="0"/>
              </a:defRPr>
            </a:lvl4pPr>
            <a:lvl5pPr defTabSz="704850">
              <a:defRPr>
                <a:solidFill>
                  <a:schemeClr val="bg1"/>
                </a:solidFill>
                <a:latin typeface="Arial" panose="020B0604020202020204" pitchFamily="34" charset="0"/>
                <a:ea typeface="Droid Sans Fallback" charset="0"/>
                <a:cs typeface="Droid Sans Fallback" charset="0"/>
              </a:defRPr>
            </a:lvl5pPr>
            <a:lvl6pPr marL="2514600" indent="-228600" defTabSz="704850" eaLnBrk="0" fontAlgn="base" hangingPunct="0">
              <a:spcBef>
                <a:spcPct val="0"/>
              </a:spcBef>
              <a:spcAft>
                <a:spcPct val="0"/>
              </a:spcAft>
              <a:defRPr>
                <a:solidFill>
                  <a:schemeClr val="bg1"/>
                </a:solidFill>
                <a:latin typeface="Arial" panose="020B0604020202020204" pitchFamily="34" charset="0"/>
                <a:ea typeface="Droid Sans Fallback" charset="0"/>
                <a:cs typeface="Droid Sans Fallback" charset="0"/>
              </a:defRPr>
            </a:lvl6pPr>
            <a:lvl7pPr marL="2971800" indent="-228600" defTabSz="704850" eaLnBrk="0" fontAlgn="base" hangingPunct="0">
              <a:spcBef>
                <a:spcPct val="0"/>
              </a:spcBef>
              <a:spcAft>
                <a:spcPct val="0"/>
              </a:spcAft>
              <a:defRPr>
                <a:solidFill>
                  <a:schemeClr val="bg1"/>
                </a:solidFill>
                <a:latin typeface="Arial" panose="020B0604020202020204" pitchFamily="34" charset="0"/>
                <a:ea typeface="Droid Sans Fallback" charset="0"/>
                <a:cs typeface="Droid Sans Fallback" charset="0"/>
              </a:defRPr>
            </a:lvl7pPr>
            <a:lvl8pPr marL="3429000" indent="-228600" defTabSz="704850" eaLnBrk="0" fontAlgn="base" hangingPunct="0">
              <a:spcBef>
                <a:spcPct val="0"/>
              </a:spcBef>
              <a:spcAft>
                <a:spcPct val="0"/>
              </a:spcAft>
              <a:defRPr>
                <a:solidFill>
                  <a:schemeClr val="bg1"/>
                </a:solidFill>
                <a:latin typeface="Arial" panose="020B0604020202020204" pitchFamily="34" charset="0"/>
                <a:ea typeface="Droid Sans Fallback" charset="0"/>
                <a:cs typeface="Droid Sans Fallback" charset="0"/>
              </a:defRPr>
            </a:lvl8pPr>
            <a:lvl9pPr marL="3886200" indent="-228600" defTabSz="704850" eaLnBrk="0" fontAlgn="base" hangingPunct="0">
              <a:spcBef>
                <a:spcPct val="0"/>
              </a:spcBef>
              <a:spcAft>
                <a:spcPct val="0"/>
              </a:spcAft>
              <a:defRPr>
                <a:solidFill>
                  <a:schemeClr val="bg1"/>
                </a:solidFill>
                <a:latin typeface="Arial" panose="020B0604020202020204" pitchFamily="34" charset="0"/>
                <a:ea typeface="Droid Sans Fallback" charset="0"/>
                <a:cs typeface="Droid Sans Fallback" charset="0"/>
              </a:defRPr>
            </a:lvl9pPr>
          </a:lstStyle>
          <a:p>
            <a:pPr algn="ctr">
              <a:spcBef>
                <a:spcPct val="50000"/>
              </a:spcBef>
            </a:pPr>
            <a:r>
              <a:rPr lang="tr-TR" altLang="tr-TR" sz="2800" b="1">
                <a:solidFill>
                  <a:srgbClr val="F8F8F8"/>
                </a:solidFill>
                <a:latin typeface="Arial Narrow" panose="020B0606020202030204" pitchFamily="34" charset="0"/>
              </a:rPr>
              <a:t>ÖZET</a:t>
            </a:r>
            <a:endParaRPr lang="en-US" altLang="tr-TR" sz="2800" b="1">
              <a:solidFill>
                <a:srgbClr val="F8F8F8"/>
              </a:solidFill>
              <a:latin typeface="Arial Narrow" panose="020B0606020202030204" pitchFamily="34" charset="0"/>
            </a:endParaRPr>
          </a:p>
        </p:txBody>
      </p:sp>
      <p:sp>
        <p:nvSpPr>
          <p:cNvPr id="5126" name="Text Box 471"/>
          <p:cNvSpPr txBox="1">
            <a:spLocks noChangeArrowheads="1"/>
          </p:cNvSpPr>
          <p:nvPr/>
        </p:nvSpPr>
        <p:spPr bwMode="auto">
          <a:xfrm>
            <a:off x="12734925" y="8669447"/>
            <a:ext cx="11928475" cy="501650"/>
          </a:xfrm>
          <a:prstGeom prst="rect">
            <a:avLst/>
          </a:prstGeom>
          <a:solidFill>
            <a:srgbClr val="0099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0306" tIns="35145" rIns="70306" bIns="35145">
            <a:spAutoFit/>
          </a:bodyPr>
          <a:lstStyle>
            <a:lvl1pPr defTabSz="704850">
              <a:defRPr>
                <a:solidFill>
                  <a:schemeClr val="bg1"/>
                </a:solidFill>
                <a:latin typeface="Arial" panose="020B0604020202020204" pitchFamily="34" charset="0"/>
                <a:ea typeface="Droid Sans Fallback" charset="0"/>
                <a:cs typeface="Droid Sans Fallback" charset="0"/>
              </a:defRPr>
            </a:lvl1pPr>
            <a:lvl2pPr defTabSz="704850">
              <a:defRPr>
                <a:solidFill>
                  <a:schemeClr val="bg1"/>
                </a:solidFill>
                <a:latin typeface="Arial" panose="020B0604020202020204" pitchFamily="34" charset="0"/>
                <a:ea typeface="Droid Sans Fallback" charset="0"/>
                <a:cs typeface="Droid Sans Fallback" charset="0"/>
              </a:defRPr>
            </a:lvl2pPr>
            <a:lvl3pPr defTabSz="704850">
              <a:defRPr>
                <a:solidFill>
                  <a:schemeClr val="bg1"/>
                </a:solidFill>
                <a:latin typeface="Arial" panose="020B0604020202020204" pitchFamily="34" charset="0"/>
                <a:ea typeface="Droid Sans Fallback" charset="0"/>
                <a:cs typeface="Droid Sans Fallback" charset="0"/>
              </a:defRPr>
            </a:lvl3pPr>
            <a:lvl4pPr defTabSz="704850">
              <a:defRPr>
                <a:solidFill>
                  <a:schemeClr val="bg1"/>
                </a:solidFill>
                <a:latin typeface="Arial" panose="020B0604020202020204" pitchFamily="34" charset="0"/>
                <a:ea typeface="Droid Sans Fallback" charset="0"/>
                <a:cs typeface="Droid Sans Fallback" charset="0"/>
              </a:defRPr>
            </a:lvl4pPr>
            <a:lvl5pPr defTabSz="704850">
              <a:defRPr>
                <a:solidFill>
                  <a:schemeClr val="bg1"/>
                </a:solidFill>
                <a:latin typeface="Arial" panose="020B0604020202020204" pitchFamily="34" charset="0"/>
                <a:ea typeface="Droid Sans Fallback" charset="0"/>
                <a:cs typeface="Droid Sans Fallback" charset="0"/>
              </a:defRPr>
            </a:lvl5pPr>
            <a:lvl6pPr marL="2514600" indent="-228600" defTabSz="704850" eaLnBrk="0" fontAlgn="base" hangingPunct="0">
              <a:spcBef>
                <a:spcPct val="0"/>
              </a:spcBef>
              <a:spcAft>
                <a:spcPct val="0"/>
              </a:spcAft>
              <a:defRPr>
                <a:solidFill>
                  <a:schemeClr val="bg1"/>
                </a:solidFill>
                <a:latin typeface="Arial" panose="020B0604020202020204" pitchFamily="34" charset="0"/>
                <a:ea typeface="Droid Sans Fallback" charset="0"/>
                <a:cs typeface="Droid Sans Fallback" charset="0"/>
              </a:defRPr>
            </a:lvl6pPr>
            <a:lvl7pPr marL="2971800" indent="-228600" defTabSz="704850" eaLnBrk="0" fontAlgn="base" hangingPunct="0">
              <a:spcBef>
                <a:spcPct val="0"/>
              </a:spcBef>
              <a:spcAft>
                <a:spcPct val="0"/>
              </a:spcAft>
              <a:defRPr>
                <a:solidFill>
                  <a:schemeClr val="bg1"/>
                </a:solidFill>
                <a:latin typeface="Arial" panose="020B0604020202020204" pitchFamily="34" charset="0"/>
                <a:ea typeface="Droid Sans Fallback" charset="0"/>
                <a:cs typeface="Droid Sans Fallback" charset="0"/>
              </a:defRPr>
            </a:lvl7pPr>
            <a:lvl8pPr marL="3429000" indent="-228600" defTabSz="704850" eaLnBrk="0" fontAlgn="base" hangingPunct="0">
              <a:spcBef>
                <a:spcPct val="0"/>
              </a:spcBef>
              <a:spcAft>
                <a:spcPct val="0"/>
              </a:spcAft>
              <a:defRPr>
                <a:solidFill>
                  <a:schemeClr val="bg1"/>
                </a:solidFill>
                <a:latin typeface="Arial" panose="020B0604020202020204" pitchFamily="34" charset="0"/>
                <a:ea typeface="Droid Sans Fallback" charset="0"/>
                <a:cs typeface="Droid Sans Fallback" charset="0"/>
              </a:defRPr>
            </a:lvl8pPr>
            <a:lvl9pPr marL="3886200" indent="-228600" defTabSz="704850" eaLnBrk="0" fontAlgn="base" hangingPunct="0">
              <a:spcBef>
                <a:spcPct val="0"/>
              </a:spcBef>
              <a:spcAft>
                <a:spcPct val="0"/>
              </a:spcAft>
              <a:defRPr>
                <a:solidFill>
                  <a:schemeClr val="bg1"/>
                </a:solidFill>
                <a:latin typeface="Arial" panose="020B0604020202020204" pitchFamily="34" charset="0"/>
                <a:ea typeface="Droid Sans Fallback" charset="0"/>
                <a:cs typeface="Droid Sans Fallback" charset="0"/>
              </a:defRPr>
            </a:lvl9pPr>
          </a:lstStyle>
          <a:p>
            <a:pPr algn="ctr">
              <a:spcBef>
                <a:spcPct val="50000"/>
              </a:spcBef>
            </a:pPr>
            <a:r>
              <a:rPr lang="tr-TR" altLang="tr-TR" sz="2800" b="1" dirty="0">
                <a:solidFill>
                  <a:srgbClr val="F8F8F8"/>
                </a:solidFill>
                <a:latin typeface="Arial Narrow" panose="020B0606020202030204" pitchFamily="34" charset="0"/>
              </a:rPr>
              <a:t>IV</a:t>
            </a:r>
            <a:r>
              <a:rPr lang="en-US" altLang="tr-TR" sz="2800" b="1" dirty="0">
                <a:solidFill>
                  <a:srgbClr val="F8F8F8"/>
                </a:solidFill>
                <a:latin typeface="Arial Narrow" panose="020B0606020202030204" pitchFamily="34" charset="0"/>
              </a:rPr>
              <a:t>. </a:t>
            </a:r>
            <a:r>
              <a:rPr lang="tr-TR" altLang="tr-TR" sz="2800" b="1" dirty="0">
                <a:solidFill>
                  <a:srgbClr val="F8F8F8"/>
                </a:solidFill>
                <a:latin typeface="Arial Narrow" panose="020B0606020202030204" pitchFamily="34" charset="0"/>
              </a:rPr>
              <a:t>PROBLEM ADIMLARI</a:t>
            </a:r>
            <a:endParaRPr lang="en-US" altLang="tr-TR" sz="2800" b="1" dirty="0">
              <a:solidFill>
                <a:srgbClr val="F8F8F8"/>
              </a:solidFill>
              <a:latin typeface="Arial Narrow" panose="020B0606020202030204" pitchFamily="34" charset="0"/>
            </a:endParaRPr>
          </a:p>
        </p:txBody>
      </p:sp>
      <p:sp>
        <p:nvSpPr>
          <p:cNvPr id="5127" name="Text Box 471"/>
          <p:cNvSpPr txBox="1">
            <a:spLocks noChangeArrowheads="1"/>
          </p:cNvSpPr>
          <p:nvPr/>
        </p:nvSpPr>
        <p:spPr bwMode="auto">
          <a:xfrm>
            <a:off x="538784" y="11997487"/>
            <a:ext cx="11928475" cy="501650"/>
          </a:xfrm>
          <a:prstGeom prst="rect">
            <a:avLst/>
          </a:prstGeom>
          <a:solidFill>
            <a:srgbClr val="0099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0306" tIns="35145" rIns="70306" bIns="35145">
            <a:spAutoFit/>
          </a:bodyPr>
          <a:lstStyle>
            <a:lvl1pPr defTabSz="704850">
              <a:defRPr>
                <a:solidFill>
                  <a:schemeClr val="bg1"/>
                </a:solidFill>
                <a:latin typeface="Arial" panose="020B0604020202020204" pitchFamily="34" charset="0"/>
                <a:ea typeface="Droid Sans Fallback" charset="0"/>
                <a:cs typeface="Droid Sans Fallback" charset="0"/>
              </a:defRPr>
            </a:lvl1pPr>
            <a:lvl2pPr defTabSz="704850">
              <a:defRPr>
                <a:solidFill>
                  <a:schemeClr val="bg1"/>
                </a:solidFill>
                <a:latin typeface="Arial" panose="020B0604020202020204" pitchFamily="34" charset="0"/>
                <a:ea typeface="Droid Sans Fallback" charset="0"/>
                <a:cs typeface="Droid Sans Fallback" charset="0"/>
              </a:defRPr>
            </a:lvl2pPr>
            <a:lvl3pPr defTabSz="704850">
              <a:defRPr>
                <a:solidFill>
                  <a:schemeClr val="bg1"/>
                </a:solidFill>
                <a:latin typeface="Arial" panose="020B0604020202020204" pitchFamily="34" charset="0"/>
                <a:ea typeface="Droid Sans Fallback" charset="0"/>
                <a:cs typeface="Droid Sans Fallback" charset="0"/>
              </a:defRPr>
            </a:lvl3pPr>
            <a:lvl4pPr defTabSz="704850">
              <a:defRPr>
                <a:solidFill>
                  <a:schemeClr val="bg1"/>
                </a:solidFill>
                <a:latin typeface="Arial" panose="020B0604020202020204" pitchFamily="34" charset="0"/>
                <a:ea typeface="Droid Sans Fallback" charset="0"/>
                <a:cs typeface="Droid Sans Fallback" charset="0"/>
              </a:defRPr>
            </a:lvl4pPr>
            <a:lvl5pPr defTabSz="704850">
              <a:defRPr>
                <a:solidFill>
                  <a:schemeClr val="bg1"/>
                </a:solidFill>
                <a:latin typeface="Arial" panose="020B0604020202020204" pitchFamily="34" charset="0"/>
                <a:ea typeface="Droid Sans Fallback" charset="0"/>
                <a:cs typeface="Droid Sans Fallback" charset="0"/>
              </a:defRPr>
            </a:lvl5pPr>
            <a:lvl6pPr marL="2514600" indent="-228600" defTabSz="704850" eaLnBrk="0" fontAlgn="base" hangingPunct="0">
              <a:spcBef>
                <a:spcPct val="0"/>
              </a:spcBef>
              <a:spcAft>
                <a:spcPct val="0"/>
              </a:spcAft>
              <a:defRPr>
                <a:solidFill>
                  <a:schemeClr val="bg1"/>
                </a:solidFill>
                <a:latin typeface="Arial" panose="020B0604020202020204" pitchFamily="34" charset="0"/>
                <a:ea typeface="Droid Sans Fallback" charset="0"/>
                <a:cs typeface="Droid Sans Fallback" charset="0"/>
              </a:defRPr>
            </a:lvl6pPr>
            <a:lvl7pPr marL="2971800" indent="-228600" defTabSz="704850" eaLnBrk="0" fontAlgn="base" hangingPunct="0">
              <a:spcBef>
                <a:spcPct val="0"/>
              </a:spcBef>
              <a:spcAft>
                <a:spcPct val="0"/>
              </a:spcAft>
              <a:defRPr>
                <a:solidFill>
                  <a:schemeClr val="bg1"/>
                </a:solidFill>
                <a:latin typeface="Arial" panose="020B0604020202020204" pitchFamily="34" charset="0"/>
                <a:ea typeface="Droid Sans Fallback" charset="0"/>
                <a:cs typeface="Droid Sans Fallback" charset="0"/>
              </a:defRPr>
            </a:lvl7pPr>
            <a:lvl8pPr marL="3429000" indent="-228600" defTabSz="704850" eaLnBrk="0" fontAlgn="base" hangingPunct="0">
              <a:spcBef>
                <a:spcPct val="0"/>
              </a:spcBef>
              <a:spcAft>
                <a:spcPct val="0"/>
              </a:spcAft>
              <a:defRPr>
                <a:solidFill>
                  <a:schemeClr val="bg1"/>
                </a:solidFill>
                <a:latin typeface="Arial" panose="020B0604020202020204" pitchFamily="34" charset="0"/>
                <a:ea typeface="Droid Sans Fallback" charset="0"/>
                <a:cs typeface="Droid Sans Fallback" charset="0"/>
              </a:defRPr>
            </a:lvl8pPr>
            <a:lvl9pPr marL="3886200" indent="-228600" defTabSz="704850" eaLnBrk="0" fontAlgn="base" hangingPunct="0">
              <a:spcBef>
                <a:spcPct val="0"/>
              </a:spcBef>
              <a:spcAft>
                <a:spcPct val="0"/>
              </a:spcAft>
              <a:defRPr>
                <a:solidFill>
                  <a:schemeClr val="bg1"/>
                </a:solidFill>
                <a:latin typeface="Arial" panose="020B0604020202020204" pitchFamily="34" charset="0"/>
                <a:ea typeface="Droid Sans Fallback" charset="0"/>
                <a:cs typeface="Droid Sans Fallback" charset="0"/>
              </a:defRPr>
            </a:lvl9pPr>
          </a:lstStyle>
          <a:p>
            <a:pPr algn="ctr">
              <a:spcBef>
                <a:spcPct val="50000"/>
              </a:spcBef>
            </a:pPr>
            <a:r>
              <a:rPr lang="tr-TR" altLang="tr-TR" sz="2800" b="1" dirty="0">
                <a:solidFill>
                  <a:srgbClr val="F8F8F8"/>
                </a:solidFill>
                <a:latin typeface="Arial Narrow" panose="020B0606020202030204" pitchFamily="34" charset="0"/>
              </a:rPr>
              <a:t>I. GİRİŞ</a:t>
            </a:r>
          </a:p>
        </p:txBody>
      </p:sp>
      <p:sp>
        <p:nvSpPr>
          <p:cNvPr id="35" name="Metin kutusu 34"/>
          <p:cNvSpPr txBox="1"/>
          <p:nvPr/>
        </p:nvSpPr>
        <p:spPr>
          <a:xfrm>
            <a:off x="498678" y="9319831"/>
            <a:ext cx="11928474" cy="2246769"/>
          </a:xfrm>
          <a:prstGeom prst="rect">
            <a:avLst/>
          </a:prstGeom>
          <a:solidFill>
            <a:schemeClr val="tx2">
              <a:lumMod val="20000"/>
              <a:lumOff val="80000"/>
            </a:schemeClr>
          </a:solidFill>
          <a:effectLst>
            <a:softEdge rad="63500"/>
          </a:effectLst>
        </p:spPr>
        <p:style>
          <a:lnRef idx="1">
            <a:schemeClr val="accent5"/>
          </a:lnRef>
          <a:fillRef idx="2">
            <a:schemeClr val="accent5"/>
          </a:fillRef>
          <a:effectRef idx="1">
            <a:schemeClr val="accent5"/>
          </a:effectRef>
          <a:fontRef idx="minor">
            <a:schemeClr val="dk1"/>
          </a:fontRef>
        </p:style>
        <p:txBody>
          <a:bodyPr>
            <a:spAutoFit/>
          </a:bodyPr>
          <a:lstStyle/>
          <a:p>
            <a:pPr algn="just" eaLnBrk="1" hangingPunct="1">
              <a:defRPr/>
            </a:pPr>
            <a:r>
              <a:rPr lang="tr-TR" sz="2800" dirty="0"/>
              <a:t>Konut piyasası, son yıllarda artan talep ve arz dengesizliği nedeniyle oldukça önemli hale gelmiştir. Konut fiyatları, pek çok faktöre bağlı olarak değişiklik göstermektedir. Bu nedenle, konut piyasasında tahminler yapmak için çok sayıda veri incelenmelidir. Bu tezde, konut fiyatlarını tahmin etmek için makine öğrenimi yöntemlerinin kullanımını inceleyeceğiz.</a:t>
            </a:r>
          </a:p>
        </p:txBody>
      </p:sp>
      <p:sp>
        <p:nvSpPr>
          <p:cNvPr id="36" name="Metin kutusu 35"/>
          <p:cNvSpPr txBox="1"/>
          <p:nvPr/>
        </p:nvSpPr>
        <p:spPr>
          <a:xfrm>
            <a:off x="498474" y="12643997"/>
            <a:ext cx="11928476" cy="4832092"/>
          </a:xfrm>
          <a:prstGeom prst="rect">
            <a:avLst/>
          </a:prstGeom>
          <a:solidFill>
            <a:schemeClr val="tx2">
              <a:lumMod val="20000"/>
              <a:lumOff val="80000"/>
            </a:schemeClr>
          </a:solidFill>
          <a:effectLst>
            <a:softEdge rad="63500"/>
          </a:effectLst>
        </p:spPr>
        <p:style>
          <a:lnRef idx="1">
            <a:schemeClr val="accent5"/>
          </a:lnRef>
          <a:fillRef idx="2">
            <a:schemeClr val="accent5"/>
          </a:fillRef>
          <a:effectRef idx="1">
            <a:schemeClr val="accent5"/>
          </a:effectRef>
          <a:fontRef idx="minor">
            <a:schemeClr val="dk1"/>
          </a:fontRef>
        </p:style>
        <p:txBody>
          <a:bodyPr>
            <a:spAutoFit/>
          </a:bodyPr>
          <a:lstStyle/>
          <a:p>
            <a:pPr algn="just" eaLnBrk="1" hangingPunct="1">
              <a:defRPr/>
            </a:pPr>
            <a:r>
              <a:rPr lang="tr-TR" sz="2800" dirty="0"/>
              <a:t>Herhangi bir daire sahibi birey, evinin fiyatını profesyonel bir iş bilen ile birlikte belirleyebilirdi. Ama şimdi bu düzeni değiştirecek büyük bir değişiklik olan Makine Öğrenimi var. Petrol nasıl geride bıraktığımız yüzyılın şekillenmesinde belirleyici olduysa veri de bulunduğumuz yüzyılı şekillendiriyor. Veriler, Makine Öğreniminin kalbidir. Temel olarak Makine Öğreniminde, bilgisayarların veri setleri üzerinden öğrenimini mümkün kılan algoritmaların tasarım, geliştirme ve uygulama süreçlerini konu edinen yapay zekanın bir alt dalıdır. Bir konut fiyat tahmininin modeli oluşturulması, konut fiyatlarının formüle edilmesine büyük ölçüde yardımcı olabilir ve gelecekteki gayrimenkul tahmininin doğruluğunu artırabilir. Bu projede konut fiyat tahmini, farklı Makine Öğrenimi kullanılarak yapılır. </a:t>
            </a:r>
          </a:p>
        </p:txBody>
      </p:sp>
      <p:sp>
        <p:nvSpPr>
          <p:cNvPr id="5134" name="Text Box 471"/>
          <p:cNvSpPr txBox="1">
            <a:spLocks noChangeArrowheads="1"/>
          </p:cNvSpPr>
          <p:nvPr/>
        </p:nvSpPr>
        <p:spPr bwMode="auto">
          <a:xfrm>
            <a:off x="538784" y="17901347"/>
            <a:ext cx="11928274" cy="501864"/>
          </a:xfrm>
          <a:prstGeom prst="rect">
            <a:avLst/>
          </a:prstGeom>
          <a:solidFill>
            <a:srgbClr val="00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70306" tIns="35145" rIns="70306" bIns="35145">
            <a:spAutoFit/>
          </a:bodyPr>
          <a:lstStyle>
            <a:lvl1pPr defTabSz="704850">
              <a:defRPr>
                <a:solidFill>
                  <a:schemeClr val="bg1"/>
                </a:solidFill>
                <a:latin typeface="Arial" panose="020B0604020202020204" pitchFamily="34" charset="0"/>
                <a:ea typeface="Droid Sans Fallback" charset="0"/>
                <a:cs typeface="Droid Sans Fallback" charset="0"/>
              </a:defRPr>
            </a:lvl1pPr>
            <a:lvl2pPr defTabSz="704850">
              <a:defRPr>
                <a:solidFill>
                  <a:schemeClr val="bg1"/>
                </a:solidFill>
                <a:latin typeface="Arial" panose="020B0604020202020204" pitchFamily="34" charset="0"/>
                <a:ea typeface="Droid Sans Fallback" charset="0"/>
                <a:cs typeface="Droid Sans Fallback" charset="0"/>
              </a:defRPr>
            </a:lvl2pPr>
            <a:lvl3pPr defTabSz="704850">
              <a:defRPr>
                <a:solidFill>
                  <a:schemeClr val="bg1"/>
                </a:solidFill>
                <a:latin typeface="Arial" panose="020B0604020202020204" pitchFamily="34" charset="0"/>
                <a:ea typeface="Droid Sans Fallback" charset="0"/>
                <a:cs typeface="Droid Sans Fallback" charset="0"/>
              </a:defRPr>
            </a:lvl3pPr>
            <a:lvl4pPr defTabSz="704850">
              <a:defRPr>
                <a:solidFill>
                  <a:schemeClr val="bg1"/>
                </a:solidFill>
                <a:latin typeface="Arial" panose="020B0604020202020204" pitchFamily="34" charset="0"/>
                <a:ea typeface="Droid Sans Fallback" charset="0"/>
                <a:cs typeface="Droid Sans Fallback" charset="0"/>
              </a:defRPr>
            </a:lvl4pPr>
            <a:lvl5pPr defTabSz="704850">
              <a:defRPr>
                <a:solidFill>
                  <a:schemeClr val="bg1"/>
                </a:solidFill>
                <a:latin typeface="Arial" panose="020B0604020202020204" pitchFamily="34" charset="0"/>
                <a:ea typeface="Droid Sans Fallback" charset="0"/>
                <a:cs typeface="Droid Sans Fallback" charset="0"/>
              </a:defRPr>
            </a:lvl5pPr>
            <a:lvl6pPr marL="2514600" indent="-228600" defTabSz="704850" eaLnBrk="0" fontAlgn="base" hangingPunct="0">
              <a:spcBef>
                <a:spcPct val="0"/>
              </a:spcBef>
              <a:spcAft>
                <a:spcPct val="0"/>
              </a:spcAft>
              <a:defRPr>
                <a:solidFill>
                  <a:schemeClr val="bg1"/>
                </a:solidFill>
                <a:latin typeface="Arial" panose="020B0604020202020204" pitchFamily="34" charset="0"/>
                <a:ea typeface="Droid Sans Fallback" charset="0"/>
                <a:cs typeface="Droid Sans Fallback" charset="0"/>
              </a:defRPr>
            </a:lvl6pPr>
            <a:lvl7pPr marL="2971800" indent="-228600" defTabSz="704850" eaLnBrk="0" fontAlgn="base" hangingPunct="0">
              <a:spcBef>
                <a:spcPct val="0"/>
              </a:spcBef>
              <a:spcAft>
                <a:spcPct val="0"/>
              </a:spcAft>
              <a:defRPr>
                <a:solidFill>
                  <a:schemeClr val="bg1"/>
                </a:solidFill>
                <a:latin typeface="Arial" panose="020B0604020202020204" pitchFamily="34" charset="0"/>
                <a:ea typeface="Droid Sans Fallback" charset="0"/>
                <a:cs typeface="Droid Sans Fallback" charset="0"/>
              </a:defRPr>
            </a:lvl7pPr>
            <a:lvl8pPr marL="3429000" indent="-228600" defTabSz="704850" eaLnBrk="0" fontAlgn="base" hangingPunct="0">
              <a:spcBef>
                <a:spcPct val="0"/>
              </a:spcBef>
              <a:spcAft>
                <a:spcPct val="0"/>
              </a:spcAft>
              <a:defRPr>
                <a:solidFill>
                  <a:schemeClr val="bg1"/>
                </a:solidFill>
                <a:latin typeface="Arial" panose="020B0604020202020204" pitchFamily="34" charset="0"/>
                <a:ea typeface="Droid Sans Fallback" charset="0"/>
                <a:cs typeface="Droid Sans Fallback" charset="0"/>
              </a:defRPr>
            </a:lvl8pPr>
            <a:lvl9pPr marL="3886200" indent="-228600" defTabSz="704850" eaLnBrk="0" fontAlgn="base" hangingPunct="0">
              <a:spcBef>
                <a:spcPct val="0"/>
              </a:spcBef>
              <a:spcAft>
                <a:spcPct val="0"/>
              </a:spcAft>
              <a:defRPr>
                <a:solidFill>
                  <a:schemeClr val="bg1"/>
                </a:solidFill>
                <a:latin typeface="Arial" panose="020B0604020202020204" pitchFamily="34" charset="0"/>
                <a:ea typeface="Droid Sans Fallback" charset="0"/>
                <a:cs typeface="Droid Sans Fallback" charset="0"/>
              </a:defRPr>
            </a:lvl9pPr>
          </a:lstStyle>
          <a:p>
            <a:pPr algn="ctr">
              <a:spcBef>
                <a:spcPct val="50000"/>
              </a:spcBef>
            </a:pPr>
            <a:r>
              <a:rPr lang="tr-TR" altLang="tr-TR" sz="2800" b="1" dirty="0">
                <a:solidFill>
                  <a:srgbClr val="F8F8F8"/>
                </a:solidFill>
                <a:latin typeface="Arial Narrow" panose="020B0606020202030204" pitchFamily="34" charset="0"/>
              </a:rPr>
              <a:t>II. LİTERATÜR ARAŞTIRMASI</a:t>
            </a:r>
          </a:p>
        </p:txBody>
      </p:sp>
      <p:sp>
        <p:nvSpPr>
          <p:cNvPr id="38" name="Metin kutusu 37"/>
          <p:cNvSpPr txBox="1"/>
          <p:nvPr/>
        </p:nvSpPr>
        <p:spPr>
          <a:xfrm>
            <a:off x="486197" y="18553486"/>
            <a:ext cx="12045077" cy="3970318"/>
          </a:xfrm>
          <a:prstGeom prst="rect">
            <a:avLst/>
          </a:prstGeom>
          <a:solidFill>
            <a:schemeClr val="tx2">
              <a:lumMod val="20000"/>
              <a:lumOff val="80000"/>
            </a:schemeClr>
          </a:solidFill>
          <a:effectLst>
            <a:softEdge rad="127000"/>
          </a:effectLst>
        </p:spPr>
        <p:style>
          <a:lnRef idx="1">
            <a:schemeClr val="accent5"/>
          </a:lnRef>
          <a:fillRef idx="2">
            <a:schemeClr val="accent5"/>
          </a:fillRef>
          <a:effectRef idx="1">
            <a:schemeClr val="accent5"/>
          </a:effectRef>
          <a:fontRef idx="minor">
            <a:schemeClr val="dk1"/>
          </a:fontRef>
        </p:style>
        <p:txBody>
          <a:bodyPr wrap="square">
            <a:spAutoFit/>
          </a:bodyPr>
          <a:lstStyle/>
          <a:p>
            <a:pPr algn="just" eaLnBrk="1" hangingPunct="1">
              <a:defRPr/>
            </a:pPr>
            <a:r>
              <a:rPr lang="tr-TR" sz="2800" dirty="0" err="1"/>
              <a:t>Selenium</a:t>
            </a:r>
            <a:r>
              <a:rPr lang="tr-TR" sz="2800" dirty="0"/>
              <a:t> kütüphanesi tarayıcı tabanlı çalışan bir otomasyon aracıdır. </a:t>
            </a:r>
          </a:p>
          <a:p>
            <a:pPr algn="just" eaLnBrk="1" hangingPunct="1">
              <a:defRPr/>
            </a:pPr>
            <a:r>
              <a:rPr lang="tr-TR" sz="2800" dirty="0" err="1"/>
              <a:t>Pandas</a:t>
            </a:r>
            <a:r>
              <a:rPr lang="tr-TR" sz="2800" dirty="0"/>
              <a:t> </a:t>
            </a:r>
            <a:r>
              <a:rPr lang="tr-TR" sz="2800" dirty="0" err="1"/>
              <a:t>python</a:t>
            </a:r>
            <a:r>
              <a:rPr lang="tr-TR" sz="2800" dirty="0"/>
              <a:t> programlama dili için yüksek performanslı, kullanımı kolay veri yapıları ve veri analiz araçları sağlayan açık </a:t>
            </a:r>
            <a:r>
              <a:rPr lang="tr-TR" sz="2800" dirty="0" err="1"/>
              <a:t>kaynaklıbir</a:t>
            </a:r>
            <a:r>
              <a:rPr lang="tr-TR" sz="2800" dirty="0"/>
              <a:t> BSD lisanslı kütüphanedir.</a:t>
            </a:r>
          </a:p>
          <a:p>
            <a:pPr algn="just" eaLnBrk="1" hangingPunct="1">
              <a:defRPr/>
            </a:pPr>
            <a:r>
              <a:rPr lang="tr-TR" sz="2800" dirty="0" err="1"/>
              <a:t>Matplotlib</a:t>
            </a:r>
            <a:r>
              <a:rPr lang="tr-TR" sz="2800" dirty="0"/>
              <a:t>, Python programlama dili ve sayısal matematik uzantısı </a:t>
            </a:r>
            <a:r>
              <a:rPr lang="tr-TR" sz="2800" dirty="0" err="1"/>
              <a:t>NumPy</a:t>
            </a:r>
            <a:r>
              <a:rPr lang="tr-TR" sz="2800" dirty="0"/>
              <a:t> için bir çizim kitaplığıdır. </a:t>
            </a:r>
          </a:p>
          <a:p>
            <a:pPr algn="just" eaLnBrk="1" hangingPunct="1">
              <a:defRPr/>
            </a:pPr>
            <a:r>
              <a:rPr lang="tr-TR" sz="2800" dirty="0" err="1"/>
              <a:t>Seaborn</a:t>
            </a:r>
            <a:r>
              <a:rPr lang="tr-TR" sz="2800" dirty="0"/>
              <a:t>, </a:t>
            </a:r>
            <a:r>
              <a:rPr lang="tr-TR" sz="2800" dirty="0" err="1"/>
              <a:t>MatPlotLib</a:t>
            </a:r>
            <a:r>
              <a:rPr lang="tr-TR" sz="2800" dirty="0"/>
              <a:t> kütüphanesini temel alan bir Python görselleştirme kütüphanesidir.</a:t>
            </a:r>
          </a:p>
          <a:p>
            <a:pPr algn="just" eaLnBrk="1" hangingPunct="1">
              <a:defRPr/>
            </a:pPr>
            <a:r>
              <a:rPr lang="tr-TR" sz="2800" dirty="0" err="1"/>
              <a:t>scikit-learn</a:t>
            </a:r>
            <a:r>
              <a:rPr lang="tr-TR" sz="2800" dirty="0"/>
              <a:t>, Python programlama dili için ücretsiz bir yazılım makine öğrenimi kitaplığıdır.</a:t>
            </a:r>
          </a:p>
        </p:txBody>
      </p:sp>
      <p:sp>
        <p:nvSpPr>
          <p:cNvPr id="5138" name="Text Box 471"/>
          <p:cNvSpPr txBox="1">
            <a:spLocks noChangeArrowheads="1"/>
          </p:cNvSpPr>
          <p:nvPr/>
        </p:nvSpPr>
        <p:spPr bwMode="auto">
          <a:xfrm>
            <a:off x="602799" y="22954691"/>
            <a:ext cx="11928475" cy="501650"/>
          </a:xfrm>
          <a:prstGeom prst="rect">
            <a:avLst/>
          </a:prstGeom>
          <a:solidFill>
            <a:srgbClr val="0099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0306" tIns="35145" rIns="70306" bIns="35145">
            <a:spAutoFit/>
          </a:bodyPr>
          <a:lstStyle>
            <a:lvl1pPr defTabSz="704850">
              <a:defRPr>
                <a:solidFill>
                  <a:schemeClr val="bg1"/>
                </a:solidFill>
                <a:latin typeface="Arial" panose="020B0604020202020204" pitchFamily="34" charset="0"/>
                <a:ea typeface="Droid Sans Fallback" charset="0"/>
                <a:cs typeface="Droid Sans Fallback" charset="0"/>
              </a:defRPr>
            </a:lvl1pPr>
            <a:lvl2pPr defTabSz="704850">
              <a:defRPr>
                <a:solidFill>
                  <a:schemeClr val="bg1"/>
                </a:solidFill>
                <a:latin typeface="Arial" panose="020B0604020202020204" pitchFamily="34" charset="0"/>
                <a:ea typeface="Droid Sans Fallback" charset="0"/>
                <a:cs typeface="Droid Sans Fallback" charset="0"/>
              </a:defRPr>
            </a:lvl2pPr>
            <a:lvl3pPr defTabSz="704850">
              <a:defRPr>
                <a:solidFill>
                  <a:schemeClr val="bg1"/>
                </a:solidFill>
                <a:latin typeface="Arial" panose="020B0604020202020204" pitchFamily="34" charset="0"/>
                <a:ea typeface="Droid Sans Fallback" charset="0"/>
                <a:cs typeface="Droid Sans Fallback" charset="0"/>
              </a:defRPr>
            </a:lvl3pPr>
            <a:lvl4pPr defTabSz="704850">
              <a:defRPr>
                <a:solidFill>
                  <a:schemeClr val="bg1"/>
                </a:solidFill>
                <a:latin typeface="Arial" panose="020B0604020202020204" pitchFamily="34" charset="0"/>
                <a:ea typeface="Droid Sans Fallback" charset="0"/>
                <a:cs typeface="Droid Sans Fallback" charset="0"/>
              </a:defRPr>
            </a:lvl4pPr>
            <a:lvl5pPr defTabSz="704850">
              <a:defRPr>
                <a:solidFill>
                  <a:schemeClr val="bg1"/>
                </a:solidFill>
                <a:latin typeface="Arial" panose="020B0604020202020204" pitchFamily="34" charset="0"/>
                <a:ea typeface="Droid Sans Fallback" charset="0"/>
                <a:cs typeface="Droid Sans Fallback" charset="0"/>
              </a:defRPr>
            </a:lvl5pPr>
            <a:lvl6pPr marL="2514600" indent="-228600" defTabSz="704850" eaLnBrk="0" fontAlgn="base" hangingPunct="0">
              <a:spcBef>
                <a:spcPct val="0"/>
              </a:spcBef>
              <a:spcAft>
                <a:spcPct val="0"/>
              </a:spcAft>
              <a:defRPr>
                <a:solidFill>
                  <a:schemeClr val="bg1"/>
                </a:solidFill>
                <a:latin typeface="Arial" panose="020B0604020202020204" pitchFamily="34" charset="0"/>
                <a:ea typeface="Droid Sans Fallback" charset="0"/>
                <a:cs typeface="Droid Sans Fallback" charset="0"/>
              </a:defRPr>
            </a:lvl6pPr>
            <a:lvl7pPr marL="2971800" indent="-228600" defTabSz="704850" eaLnBrk="0" fontAlgn="base" hangingPunct="0">
              <a:spcBef>
                <a:spcPct val="0"/>
              </a:spcBef>
              <a:spcAft>
                <a:spcPct val="0"/>
              </a:spcAft>
              <a:defRPr>
                <a:solidFill>
                  <a:schemeClr val="bg1"/>
                </a:solidFill>
                <a:latin typeface="Arial" panose="020B0604020202020204" pitchFamily="34" charset="0"/>
                <a:ea typeface="Droid Sans Fallback" charset="0"/>
                <a:cs typeface="Droid Sans Fallback" charset="0"/>
              </a:defRPr>
            </a:lvl7pPr>
            <a:lvl8pPr marL="3429000" indent="-228600" defTabSz="704850" eaLnBrk="0" fontAlgn="base" hangingPunct="0">
              <a:spcBef>
                <a:spcPct val="0"/>
              </a:spcBef>
              <a:spcAft>
                <a:spcPct val="0"/>
              </a:spcAft>
              <a:defRPr>
                <a:solidFill>
                  <a:schemeClr val="bg1"/>
                </a:solidFill>
                <a:latin typeface="Arial" panose="020B0604020202020204" pitchFamily="34" charset="0"/>
                <a:ea typeface="Droid Sans Fallback" charset="0"/>
                <a:cs typeface="Droid Sans Fallback" charset="0"/>
              </a:defRPr>
            </a:lvl8pPr>
            <a:lvl9pPr marL="3886200" indent="-228600" defTabSz="704850" eaLnBrk="0" fontAlgn="base" hangingPunct="0">
              <a:spcBef>
                <a:spcPct val="0"/>
              </a:spcBef>
              <a:spcAft>
                <a:spcPct val="0"/>
              </a:spcAft>
              <a:defRPr>
                <a:solidFill>
                  <a:schemeClr val="bg1"/>
                </a:solidFill>
                <a:latin typeface="Arial" panose="020B0604020202020204" pitchFamily="34" charset="0"/>
                <a:ea typeface="Droid Sans Fallback" charset="0"/>
                <a:cs typeface="Droid Sans Fallback" charset="0"/>
              </a:defRPr>
            </a:lvl9pPr>
          </a:lstStyle>
          <a:p>
            <a:pPr algn="ctr">
              <a:spcBef>
                <a:spcPct val="50000"/>
              </a:spcBef>
            </a:pPr>
            <a:r>
              <a:rPr lang="tr-TR" altLang="tr-TR" sz="2800" b="1" dirty="0">
                <a:solidFill>
                  <a:srgbClr val="F8F8F8"/>
                </a:solidFill>
                <a:latin typeface="Arial Narrow" panose="020B0606020202030204" pitchFamily="34" charset="0"/>
              </a:rPr>
              <a:t>III. YAPAY ZEKA</a:t>
            </a:r>
          </a:p>
        </p:txBody>
      </p:sp>
      <p:sp>
        <p:nvSpPr>
          <p:cNvPr id="40" name="Metin kutusu 39"/>
          <p:cNvSpPr txBox="1"/>
          <p:nvPr/>
        </p:nvSpPr>
        <p:spPr>
          <a:xfrm>
            <a:off x="538784" y="23601201"/>
            <a:ext cx="11928476" cy="10433625"/>
          </a:xfrm>
          <a:prstGeom prst="rect">
            <a:avLst/>
          </a:prstGeom>
          <a:solidFill>
            <a:schemeClr val="tx2">
              <a:lumMod val="20000"/>
              <a:lumOff val="80000"/>
            </a:schemeClr>
          </a:solidFill>
          <a:effectLst>
            <a:softEdge rad="127000"/>
          </a:effectLst>
        </p:spPr>
        <p:style>
          <a:lnRef idx="1">
            <a:schemeClr val="accent5"/>
          </a:lnRef>
          <a:fillRef idx="2">
            <a:schemeClr val="accent5"/>
          </a:fillRef>
          <a:effectRef idx="1">
            <a:schemeClr val="accent5"/>
          </a:effectRef>
          <a:fontRef idx="minor">
            <a:schemeClr val="dk1"/>
          </a:fontRef>
        </p:style>
        <p:txBody>
          <a:bodyPr>
            <a:spAutoFit/>
          </a:bodyPr>
          <a:lstStyle/>
          <a:p>
            <a:r>
              <a:rPr lang="tr-TR" sz="2800" b="0" i="0" dirty="0">
                <a:solidFill>
                  <a:srgbClr val="374151"/>
                </a:solidFill>
                <a:effectLst/>
                <a:cs typeface="Times New Roman" panose="02020603050405020304" pitchFamily="18" charset="0"/>
              </a:rPr>
              <a:t>Bir bilgisayarın veya bilgisayar kontrolündeki bir robotun çeşitli faaliyetleri zeki canlılara benzer şekilde yerine getirme kabiliyeti olarak tanımlanmaktadır.</a:t>
            </a:r>
            <a:endParaRPr lang="tr-TR" sz="2800" dirty="0">
              <a:solidFill>
                <a:srgbClr val="374151"/>
              </a:solidFill>
              <a:cs typeface="Times New Roman" panose="02020603050405020304" pitchFamily="18" charset="0"/>
            </a:endParaRPr>
          </a:p>
          <a:p>
            <a:r>
              <a:rPr lang="tr-TR" sz="2800" dirty="0">
                <a:solidFill>
                  <a:srgbClr val="374151"/>
                </a:solidFill>
                <a:cs typeface="Times New Roman" panose="02020603050405020304" pitchFamily="18" charset="0"/>
              </a:rPr>
              <a:t>Matematikçi Alan Turing İngiliz ordusu için geliştirdiği ENIGMA isimli makine ile Nazilerin şifreli haberleşmelerini kırıp savaşın seyrini değiştirmiş biri olarak tanınmış olsa da günümüzde yapay zekâ çalışmalarının öncüsü kabul edilmektedir. 1950'de bir felsefe dergisinde kaleme aldığı, bir bilgisayarın düşünebilmesinin mümkün olup olmayacağına dair makalesinde öne sürdüğü mantıkî test günümüzde de geçerliliğini sürdürmektedir. Buna göre "sorgulayıcı" diye isimlendirilen bir insan hiç görmediği bir başka insan ve makine ile bilgisayara yazı yazarak sohbet eder. Başlangıçta sorgulayıcı bilgisayar ile yazışarak iletişim kurduğu insan ve makineyi görmemekte ve hangisinin insan hangisinin makine olduğunu bilmemektedir. Sorgulayıcı her ikisine de sorular sorarak hangisinin makine olduğunu anlamaya çalışır. Bu soru-cevap oturumları defalarca tekrarlanır. Nihayetinde sorgulayıcı tekrarlanan tüm oturumlarda tutarlı bir şekilde insanı makineden ayırt edemediğinde makine Turing testini geçmiş olur. Turing testini geçmek için bir makinenin bir dizi kapasiteye sahip olması yeterlidir: bilgiden öğrenip ilişki kurmak ve yeni durumları algılayıp muhtemel çözümler üretmek için makine öğrenmesine, metinleri çözümlemek için doğal dil işleme sistemine, görüntüleri çözümlemek için görüntü işleme sistemine, ses ve konuşulanları çözümlemek için konuşma tanıma sistemine, meslekî bilgi ve tecrübeyi otomatikleştirip geliştirmek için uzman sisteme, öğrenimini geliştirmek ve şartlara göre adapte edebilmek için planlama ve optimizasyon sistemine, nesne, çevre ve insanlarla fizikî temasa geçebilmek için robotiğe... Zaten tüm bunlar yapay zekâ çalışma alanının alt dallarını oluşturmaktadır.</a:t>
            </a:r>
          </a:p>
        </p:txBody>
      </p:sp>
      <p:sp>
        <p:nvSpPr>
          <p:cNvPr id="41" name="Metin kutusu 40"/>
          <p:cNvSpPr txBox="1"/>
          <p:nvPr/>
        </p:nvSpPr>
        <p:spPr>
          <a:xfrm>
            <a:off x="12735132" y="9318486"/>
            <a:ext cx="11928474" cy="8895600"/>
          </a:xfrm>
          <a:prstGeom prst="rect">
            <a:avLst/>
          </a:prstGeom>
          <a:solidFill>
            <a:schemeClr val="tx2">
              <a:lumMod val="20000"/>
              <a:lumOff val="80000"/>
            </a:schemeClr>
          </a:solidFill>
          <a:effectLst>
            <a:softEdge rad="63500"/>
          </a:effectLst>
        </p:spPr>
        <p:style>
          <a:lnRef idx="1">
            <a:schemeClr val="accent5"/>
          </a:lnRef>
          <a:fillRef idx="2">
            <a:schemeClr val="accent5"/>
          </a:fillRef>
          <a:effectRef idx="1">
            <a:schemeClr val="accent5"/>
          </a:effectRef>
          <a:fontRef idx="minor">
            <a:schemeClr val="dk1"/>
          </a:fontRef>
        </p:style>
        <p:txBody>
          <a:bodyPr>
            <a:spAutoFit/>
          </a:bodyPr>
          <a:lstStyle/>
          <a:p>
            <a:pPr algn="just" eaLnBrk="1" hangingPunct="1">
              <a:defRPr/>
            </a:pPr>
            <a:endParaRPr lang="tr-TR" sz="2400" dirty="0"/>
          </a:p>
          <a:p>
            <a:pPr algn="just" eaLnBrk="1" hangingPunct="1">
              <a:defRPr/>
            </a:pPr>
            <a:endParaRPr lang="tr-TR" sz="2400" dirty="0"/>
          </a:p>
          <a:p>
            <a:pPr algn="just" eaLnBrk="1" hangingPunct="1">
              <a:defRPr/>
            </a:pPr>
            <a:endParaRPr lang="tr-TR" sz="2400" dirty="0"/>
          </a:p>
          <a:p>
            <a:pPr algn="just" eaLnBrk="1" hangingPunct="1">
              <a:defRPr/>
            </a:pPr>
            <a:endParaRPr lang="tr-TR" sz="2400" dirty="0"/>
          </a:p>
          <a:p>
            <a:pPr algn="just" eaLnBrk="1" hangingPunct="1">
              <a:defRPr/>
            </a:pPr>
            <a:endParaRPr lang="tr-TR" sz="2400" dirty="0"/>
          </a:p>
          <a:p>
            <a:pPr algn="just" eaLnBrk="1" hangingPunct="1">
              <a:defRPr/>
            </a:pPr>
            <a:endParaRPr lang="tr-TR" sz="2400" dirty="0"/>
          </a:p>
          <a:p>
            <a:pPr algn="just" eaLnBrk="1" hangingPunct="1">
              <a:defRPr/>
            </a:pPr>
            <a:endParaRPr lang="tr-TR" sz="2400" dirty="0"/>
          </a:p>
          <a:p>
            <a:pPr algn="just" eaLnBrk="1" hangingPunct="1">
              <a:defRPr/>
            </a:pPr>
            <a:endParaRPr lang="tr-TR" sz="2400" dirty="0"/>
          </a:p>
          <a:p>
            <a:pPr algn="just" eaLnBrk="1" hangingPunct="1">
              <a:defRPr/>
            </a:pPr>
            <a:endParaRPr lang="tr-TR" sz="2400" dirty="0"/>
          </a:p>
          <a:p>
            <a:pPr algn="just" eaLnBrk="1" hangingPunct="1">
              <a:defRPr/>
            </a:pPr>
            <a:endParaRPr lang="tr-TR" sz="2400" dirty="0"/>
          </a:p>
          <a:p>
            <a:pPr algn="just" eaLnBrk="1" hangingPunct="1">
              <a:defRPr/>
            </a:pPr>
            <a:endParaRPr lang="tr-TR" sz="2400" dirty="0"/>
          </a:p>
          <a:p>
            <a:pPr algn="just" eaLnBrk="1" hangingPunct="1">
              <a:defRPr/>
            </a:pPr>
            <a:endParaRPr lang="tr-TR" sz="2400" dirty="0"/>
          </a:p>
          <a:p>
            <a:pPr algn="just" eaLnBrk="1" hangingPunct="1">
              <a:defRPr/>
            </a:pPr>
            <a:endParaRPr lang="tr-TR" sz="2400" dirty="0"/>
          </a:p>
          <a:p>
            <a:pPr algn="just" eaLnBrk="1" hangingPunct="1">
              <a:defRPr/>
            </a:pPr>
            <a:endParaRPr lang="tr-TR" sz="2400" dirty="0"/>
          </a:p>
          <a:p>
            <a:pPr algn="just" eaLnBrk="1" hangingPunct="1">
              <a:defRPr/>
            </a:pPr>
            <a:endParaRPr lang="tr-TR" sz="2400" dirty="0"/>
          </a:p>
          <a:p>
            <a:pPr algn="just" eaLnBrk="1" hangingPunct="1">
              <a:defRPr/>
            </a:pPr>
            <a:endParaRPr lang="tr-TR" sz="2400" dirty="0"/>
          </a:p>
          <a:p>
            <a:pPr algn="just" eaLnBrk="1" hangingPunct="1">
              <a:defRPr/>
            </a:pPr>
            <a:endParaRPr lang="tr-TR" sz="2400" dirty="0"/>
          </a:p>
          <a:p>
            <a:pPr algn="just" eaLnBrk="1" hangingPunct="1">
              <a:defRPr/>
            </a:pPr>
            <a:endParaRPr lang="tr-TR" sz="2400" dirty="0"/>
          </a:p>
          <a:p>
            <a:pPr algn="just" eaLnBrk="1" hangingPunct="1">
              <a:defRPr/>
            </a:pPr>
            <a:endParaRPr lang="tr-TR" sz="2400" dirty="0"/>
          </a:p>
          <a:p>
            <a:pPr algn="just" eaLnBrk="1" hangingPunct="1">
              <a:defRPr/>
            </a:pPr>
            <a:endParaRPr lang="tr-TR" sz="2400" dirty="0"/>
          </a:p>
          <a:p>
            <a:pPr algn="just" eaLnBrk="1" hangingPunct="1">
              <a:defRPr/>
            </a:pPr>
            <a:endParaRPr lang="tr-TR" sz="2400" dirty="0"/>
          </a:p>
          <a:p>
            <a:pPr algn="just" eaLnBrk="1" hangingPunct="1">
              <a:defRPr/>
            </a:pPr>
            <a:endParaRPr lang="tr-TR" sz="2400" dirty="0"/>
          </a:p>
          <a:p>
            <a:pPr algn="just" eaLnBrk="1" hangingPunct="1">
              <a:defRPr/>
            </a:pPr>
            <a:endParaRPr lang="tr-TR" sz="2400" dirty="0"/>
          </a:p>
          <a:p>
            <a:pPr algn="just" eaLnBrk="1" hangingPunct="1">
              <a:defRPr/>
            </a:pPr>
            <a:endParaRPr lang="tr-TR" sz="2400" dirty="0"/>
          </a:p>
          <a:p>
            <a:pPr algn="just" eaLnBrk="1" hangingPunct="1">
              <a:defRPr/>
            </a:pPr>
            <a:endParaRPr lang="tr-TR" sz="2400" dirty="0"/>
          </a:p>
        </p:txBody>
      </p:sp>
      <p:sp>
        <p:nvSpPr>
          <p:cNvPr id="5145" name="Text Box 471"/>
          <p:cNvSpPr txBox="1">
            <a:spLocks noChangeArrowheads="1"/>
          </p:cNvSpPr>
          <p:nvPr/>
        </p:nvSpPr>
        <p:spPr bwMode="auto">
          <a:xfrm>
            <a:off x="12764887" y="18630418"/>
            <a:ext cx="11928475" cy="501650"/>
          </a:xfrm>
          <a:prstGeom prst="rect">
            <a:avLst/>
          </a:prstGeom>
          <a:solidFill>
            <a:srgbClr val="0099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0306" tIns="35145" rIns="70306" bIns="35145">
            <a:spAutoFit/>
          </a:bodyPr>
          <a:lstStyle>
            <a:lvl1pPr defTabSz="704850">
              <a:defRPr>
                <a:solidFill>
                  <a:schemeClr val="bg1"/>
                </a:solidFill>
                <a:latin typeface="Arial" panose="020B0604020202020204" pitchFamily="34" charset="0"/>
                <a:ea typeface="Droid Sans Fallback" charset="0"/>
                <a:cs typeface="Droid Sans Fallback" charset="0"/>
              </a:defRPr>
            </a:lvl1pPr>
            <a:lvl2pPr defTabSz="704850">
              <a:defRPr>
                <a:solidFill>
                  <a:schemeClr val="bg1"/>
                </a:solidFill>
                <a:latin typeface="Arial" panose="020B0604020202020204" pitchFamily="34" charset="0"/>
                <a:ea typeface="Droid Sans Fallback" charset="0"/>
                <a:cs typeface="Droid Sans Fallback" charset="0"/>
              </a:defRPr>
            </a:lvl2pPr>
            <a:lvl3pPr defTabSz="704850">
              <a:defRPr>
                <a:solidFill>
                  <a:schemeClr val="bg1"/>
                </a:solidFill>
                <a:latin typeface="Arial" panose="020B0604020202020204" pitchFamily="34" charset="0"/>
                <a:ea typeface="Droid Sans Fallback" charset="0"/>
                <a:cs typeface="Droid Sans Fallback" charset="0"/>
              </a:defRPr>
            </a:lvl3pPr>
            <a:lvl4pPr defTabSz="704850">
              <a:defRPr>
                <a:solidFill>
                  <a:schemeClr val="bg1"/>
                </a:solidFill>
                <a:latin typeface="Arial" panose="020B0604020202020204" pitchFamily="34" charset="0"/>
                <a:ea typeface="Droid Sans Fallback" charset="0"/>
                <a:cs typeface="Droid Sans Fallback" charset="0"/>
              </a:defRPr>
            </a:lvl4pPr>
            <a:lvl5pPr defTabSz="704850">
              <a:defRPr>
                <a:solidFill>
                  <a:schemeClr val="bg1"/>
                </a:solidFill>
                <a:latin typeface="Arial" panose="020B0604020202020204" pitchFamily="34" charset="0"/>
                <a:ea typeface="Droid Sans Fallback" charset="0"/>
                <a:cs typeface="Droid Sans Fallback" charset="0"/>
              </a:defRPr>
            </a:lvl5pPr>
            <a:lvl6pPr marL="2514600" indent="-228600" defTabSz="704850" eaLnBrk="0" fontAlgn="base" hangingPunct="0">
              <a:spcBef>
                <a:spcPct val="0"/>
              </a:spcBef>
              <a:spcAft>
                <a:spcPct val="0"/>
              </a:spcAft>
              <a:defRPr>
                <a:solidFill>
                  <a:schemeClr val="bg1"/>
                </a:solidFill>
                <a:latin typeface="Arial" panose="020B0604020202020204" pitchFamily="34" charset="0"/>
                <a:ea typeface="Droid Sans Fallback" charset="0"/>
                <a:cs typeface="Droid Sans Fallback" charset="0"/>
              </a:defRPr>
            </a:lvl6pPr>
            <a:lvl7pPr marL="2971800" indent="-228600" defTabSz="704850" eaLnBrk="0" fontAlgn="base" hangingPunct="0">
              <a:spcBef>
                <a:spcPct val="0"/>
              </a:spcBef>
              <a:spcAft>
                <a:spcPct val="0"/>
              </a:spcAft>
              <a:defRPr>
                <a:solidFill>
                  <a:schemeClr val="bg1"/>
                </a:solidFill>
                <a:latin typeface="Arial" panose="020B0604020202020204" pitchFamily="34" charset="0"/>
                <a:ea typeface="Droid Sans Fallback" charset="0"/>
                <a:cs typeface="Droid Sans Fallback" charset="0"/>
              </a:defRPr>
            </a:lvl7pPr>
            <a:lvl8pPr marL="3429000" indent="-228600" defTabSz="704850" eaLnBrk="0" fontAlgn="base" hangingPunct="0">
              <a:spcBef>
                <a:spcPct val="0"/>
              </a:spcBef>
              <a:spcAft>
                <a:spcPct val="0"/>
              </a:spcAft>
              <a:defRPr>
                <a:solidFill>
                  <a:schemeClr val="bg1"/>
                </a:solidFill>
                <a:latin typeface="Arial" panose="020B0604020202020204" pitchFamily="34" charset="0"/>
                <a:ea typeface="Droid Sans Fallback" charset="0"/>
                <a:cs typeface="Droid Sans Fallback" charset="0"/>
              </a:defRPr>
            </a:lvl8pPr>
            <a:lvl9pPr marL="3886200" indent="-228600" defTabSz="704850" eaLnBrk="0" fontAlgn="base" hangingPunct="0">
              <a:spcBef>
                <a:spcPct val="0"/>
              </a:spcBef>
              <a:spcAft>
                <a:spcPct val="0"/>
              </a:spcAft>
              <a:defRPr>
                <a:solidFill>
                  <a:schemeClr val="bg1"/>
                </a:solidFill>
                <a:latin typeface="Arial" panose="020B0604020202020204" pitchFamily="34" charset="0"/>
                <a:ea typeface="Droid Sans Fallback" charset="0"/>
                <a:cs typeface="Droid Sans Fallback" charset="0"/>
              </a:defRPr>
            </a:lvl9pPr>
          </a:lstStyle>
          <a:p>
            <a:pPr algn="ctr">
              <a:spcBef>
                <a:spcPct val="50000"/>
              </a:spcBef>
            </a:pPr>
            <a:r>
              <a:rPr lang="tr-TR" altLang="tr-TR" sz="2800" b="1" dirty="0">
                <a:solidFill>
                  <a:srgbClr val="F8F8F8"/>
                </a:solidFill>
                <a:latin typeface="Arial Narrow" panose="020B0606020202030204" pitchFamily="34" charset="0"/>
              </a:rPr>
              <a:t>V. KULLANILAN TEKNİK VE YÖNTEMLER</a:t>
            </a:r>
          </a:p>
        </p:txBody>
      </p:sp>
      <p:sp>
        <p:nvSpPr>
          <p:cNvPr id="43" name="Metin kutusu 42"/>
          <p:cNvSpPr txBox="1"/>
          <p:nvPr/>
        </p:nvSpPr>
        <p:spPr>
          <a:xfrm>
            <a:off x="12781434" y="19354348"/>
            <a:ext cx="11928476" cy="4832092"/>
          </a:xfrm>
          <a:prstGeom prst="rect">
            <a:avLst/>
          </a:prstGeom>
          <a:solidFill>
            <a:schemeClr val="tx2">
              <a:lumMod val="20000"/>
              <a:lumOff val="80000"/>
            </a:schemeClr>
          </a:solidFill>
          <a:effectLst>
            <a:softEdge rad="63500"/>
          </a:effectLst>
        </p:spPr>
        <p:style>
          <a:lnRef idx="1">
            <a:schemeClr val="accent5"/>
          </a:lnRef>
          <a:fillRef idx="2">
            <a:schemeClr val="accent5"/>
          </a:fillRef>
          <a:effectRef idx="1">
            <a:schemeClr val="accent5"/>
          </a:effectRef>
          <a:fontRef idx="minor">
            <a:schemeClr val="dk1"/>
          </a:fontRef>
        </p:style>
        <p:txBody>
          <a:bodyPr>
            <a:spAutoFit/>
          </a:bodyPr>
          <a:lstStyle/>
          <a:p>
            <a:pPr algn="just" eaLnBrk="1" hangingPunct="1">
              <a:defRPr/>
            </a:pPr>
            <a:r>
              <a:rPr lang="tr-TR" sz="2800" dirty="0"/>
              <a:t>Makine öğrenmesi modeli oluşturmak için ilk adım olan Veri </a:t>
            </a:r>
            <a:r>
              <a:rPr lang="tr-TR" sz="2800" dirty="0" err="1"/>
              <a:t>Toplama'da</a:t>
            </a:r>
            <a:r>
              <a:rPr lang="tr-TR" sz="2800" dirty="0"/>
              <a:t> emlak sitesinden Python'da bulunan </a:t>
            </a:r>
            <a:r>
              <a:rPr lang="tr-TR" sz="2800" dirty="0" err="1"/>
              <a:t>Selenium</a:t>
            </a:r>
            <a:r>
              <a:rPr lang="tr-TR" sz="2800" dirty="0"/>
              <a:t> kütüphanesini kullanarak Veri Toplama adımı tamamlandı. Toplanan verilerin hatalı, eksik kısımlarını giderilmesi için Python'da bulunan </a:t>
            </a:r>
            <a:r>
              <a:rPr lang="tr-TR" sz="2800" dirty="0" err="1"/>
              <a:t>Numpy</a:t>
            </a:r>
            <a:r>
              <a:rPr lang="tr-TR" sz="2800" dirty="0"/>
              <a:t> ve </a:t>
            </a:r>
            <a:r>
              <a:rPr lang="tr-TR" sz="2800" dirty="0" err="1"/>
              <a:t>Pandas</a:t>
            </a:r>
            <a:r>
              <a:rPr lang="tr-TR" sz="2800" dirty="0"/>
              <a:t> kütüphanelerini kullanıldı. Model oluşturmaya uygun hale getirmek için Python programlama dili kullanıldı. Algoritmanın Eğitilmesi adımında ise Python'da bulunan </a:t>
            </a:r>
            <a:r>
              <a:rPr lang="tr-TR" sz="2800" dirty="0" err="1"/>
              <a:t>Scikit-Learn</a:t>
            </a:r>
            <a:r>
              <a:rPr lang="tr-TR" sz="2800" dirty="0"/>
              <a:t> kütüphanesinde çeşitli regresyon modelleri </a:t>
            </a:r>
            <a:r>
              <a:rPr lang="tr-TR" sz="2800" dirty="0" err="1"/>
              <a:t>kullanıldı.Hiperparametre</a:t>
            </a:r>
            <a:r>
              <a:rPr lang="tr-TR" sz="2800" dirty="0"/>
              <a:t> Optimizasyonu adımında ise </a:t>
            </a:r>
            <a:r>
              <a:rPr lang="tr-TR" sz="2800" dirty="0" err="1"/>
              <a:t>GridSearchCV</a:t>
            </a:r>
            <a:r>
              <a:rPr lang="tr-TR" sz="2800" dirty="0"/>
              <a:t> ile çeşitli regresyon modellerinden en iyi sonuç veren </a:t>
            </a:r>
            <a:r>
              <a:rPr lang="tr-TR" sz="2800" dirty="0" err="1"/>
              <a:t>CatBoost</a:t>
            </a:r>
            <a:r>
              <a:rPr lang="tr-TR" sz="2800" dirty="0"/>
              <a:t> modeli ile </a:t>
            </a:r>
            <a:r>
              <a:rPr lang="tr-TR" sz="2800" dirty="0" err="1"/>
              <a:t>hiperparametre</a:t>
            </a:r>
            <a:r>
              <a:rPr lang="tr-TR" sz="2800" dirty="0"/>
              <a:t> ayarlaması yapıldı. Son adım olan Model doğrulama kısmında ise </a:t>
            </a:r>
            <a:r>
              <a:rPr lang="tr-TR" sz="2800" dirty="0">
                <a:effectLst/>
                <a:ea typeface="Calibri" panose="020F0502020204030204" pitchFamily="34" charset="0"/>
              </a:rPr>
              <a:t>R</a:t>
            </a:r>
            <a:r>
              <a:rPr lang="tr-TR" sz="2800" baseline="30000" dirty="0">
                <a:effectLst/>
                <a:ea typeface="Calibri" panose="020F0502020204030204" pitchFamily="34" charset="0"/>
              </a:rPr>
              <a:t>2</a:t>
            </a:r>
            <a:r>
              <a:rPr lang="tr-TR" sz="2800" dirty="0"/>
              <a:t> ve MSE gibi modelin açıklanmasını sağlayacak yöntemler kullanıldı.</a:t>
            </a:r>
          </a:p>
        </p:txBody>
      </p:sp>
      <p:sp>
        <p:nvSpPr>
          <p:cNvPr id="5149" name="Text Box 471"/>
          <p:cNvSpPr txBox="1">
            <a:spLocks noChangeArrowheads="1"/>
          </p:cNvSpPr>
          <p:nvPr/>
        </p:nvSpPr>
        <p:spPr bwMode="auto">
          <a:xfrm>
            <a:off x="12818055" y="24617327"/>
            <a:ext cx="11928475" cy="501650"/>
          </a:xfrm>
          <a:prstGeom prst="rect">
            <a:avLst/>
          </a:prstGeom>
          <a:solidFill>
            <a:srgbClr val="0099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0306" tIns="35145" rIns="70306" bIns="35145">
            <a:spAutoFit/>
          </a:bodyPr>
          <a:lstStyle>
            <a:lvl1pPr defTabSz="704850">
              <a:defRPr>
                <a:solidFill>
                  <a:schemeClr val="bg1"/>
                </a:solidFill>
                <a:latin typeface="Arial" panose="020B0604020202020204" pitchFamily="34" charset="0"/>
                <a:ea typeface="Droid Sans Fallback" charset="0"/>
                <a:cs typeface="Droid Sans Fallback" charset="0"/>
              </a:defRPr>
            </a:lvl1pPr>
            <a:lvl2pPr defTabSz="704850">
              <a:defRPr>
                <a:solidFill>
                  <a:schemeClr val="bg1"/>
                </a:solidFill>
                <a:latin typeface="Arial" panose="020B0604020202020204" pitchFamily="34" charset="0"/>
                <a:ea typeface="Droid Sans Fallback" charset="0"/>
                <a:cs typeface="Droid Sans Fallback" charset="0"/>
              </a:defRPr>
            </a:lvl2pPr>
            <a:lvl3pPr defTabSz="704850">
              <a:defRPr>
                <a:solidFill>
                  <a:schemeClr val="bg1"/>
                </a:solidFill>
                <a:latin typeface="Arial" panose="020B0604020202020204" pitchFamily="34" charset="0"/>
                <a:ea typeface="Droid Sans Fallback" charset="0"/>
                <a:cs typeface="Droid Sans Fallback" charset="0"/>
              </a:defRPr>
            </a:lvl3pPr>
            <a:lvl4pPr defTabSz="704850">
              <a:defRPr>
                <a:solidFill>
                  <a:schemeClr val="bg1"/>
                </a:solidFill>
                <a:latin typeface="Arial" panose="020B0604020202020204" pitchFamily="34" charset="0"/>
                <a:ea typeface="Droid Sans Fallback" charset="0"/>
                <a:cs typeface="Droid Sans Fallback" charset="0"/>
              </a:defRPr>
            </a:lvl4pPr>
            <a:lvl5pPr defTabSz="704850">
              <a:defRPr>
                <a:solidFill>
                  <a:schemeClr val="bg1"/>
                </a:solidFill>
                <a:latin typeface="Arial" panose="020B0604020202020204" pitchFamily="34" charset="0"/>
                <a:ea typeface="Droid Sans Fallback" charset="0"/>
                <a:cs typeface="Droid Sans Fallback" charset="0"/>
              </a:defRPr>
            </a:lvl5pPr>
            <a:lvl6pPr marL="2514600" indent="-228600" defTabSz="704850" eaLnBrk="0" fontAlgn="base" hangingPunct="0">
              <a:spcBef>
                <a:spcPct val="0"/>
              </a:spcBef>
              <a:spcAft>
                <a:spcPct val="0"/>
              </a:spcAft>
              <a:defRPr>
                <a:solidFill>
                  <a:schemeClr val="bg1"/>
                </a:solidFill>
                <a:latin typeface="Arial" panose="020B0604020202020204" pitchFamily="34" charset="0"/>
                <a:ea typeface="Droid Sans Fallback" charset="0"/>
                <a:cs typeface="Droid Sans Fallback" charset="0"/>
              </a:defRPr>
            </a:lvl6pPr>
            <a:lvl7pPr marL="2971800" indent="-228600" defTabSz="704850" eaLnBrk="0" fontAlgn="base" hangingPunct="0">
              <a:spcBef>
                <a:spcPct val="0"/>
              </a:spcBef>
              <a:spcAft>
                <a:spcPct val="0"/>
              </a:spcAft>
              <a:defRPr>
                <a:solidFill>
                  <a:schemeClr val="bg1"/>
                </a:solidFill>
                <a:latin typeface="Arial" panose="020B0604020202020204" pitchFamily="34" charset="0"/>
                <a:ea typeface="Droid Sans Fallback" charset="0"/>
                <a:cs typeface="Droid Sans Fallback" charset="0"/>
              </a:defRPr>
            </a:lvl7pPr>
            <a:lvl8pPr marL="3429000" indent="-228600" defTabSz="704850" eaLnBrk="0" fontAlgn="base" hangingPunct="0">
              <a:spcBef>
                <a:spcPct val="0"/>
              </a:spcBef>
              <a:spcAft>
                <a:spcPct val="0"/>
              </a:spcAft>
              <a:defRPr>
                <a:solidFill>
                  <a:schemeClr val="bg1"/>
                </a:solidFill>
                <a:latin typeface="Arial" panose="020B0604020202020204" pitchFamily="34" charset="0"/>
                <a:ea typeface="Droid Sans Fallback" charset="0"/>
                <a:cs typeface="Droid Sans Fallback" charset="0"/>
              </a:defRPr>
            </a:lvl8pPr>
            <a:lvl9pPr marL="3886200" indent="-228600" defTabSz="704850" eaLnBrk="0" fontAlgn="base" hangingPunct="0">
              <a:spcBef>
                <a:spcPct val="0"/>
              </a:spcBef>
              <a:spcAft>
                <a:spcPct val="0"/>
              </a:spcAft>
              <a:defRPr>
                <a:solidFill>
                  <a:schemeClr val="bg1"/>
                </a:solidFill>
                <a:latin typeface="Arial" panose="020B0604020202020204" pitchFamily="34" charset="0"/>
                <a:ea typeface="Droid Sans Fallback" charset="0"/>
                <a:cs typeface="Droid Sans Fallback" charset="0"/>
              </a:defRPr>
            </a:lvl9pPr>
          </a:lstStyle>
          <a:p>
            <a:pPr algn="ctr">
              <a:spcBef>
                <a:spcPct val="50000"/>
              </a:spcBef>
            </a:pPr>
            <a:r>
              <a:rPr lang="tr-TR" altLang="tr-TR" sz="2800" b="1" dirty="0">
                <a:solidFill>
                  <a:srgbClr val="F8F8F8"/>
                </a:solidFill>
                <a:latin typeface="Arial Narrow" panose="020B0606020202030204" pitchFamily="34" charset="0"/>
              </a:rPr>
              <a:t>VI. SONUÇ VE ÇIKARIMLAR</a:t>
            </a:r>
          </a:p>
        </p:txBody>
      </p:sp>
      <p:sp>
        <p:nvSpPr>
          <p:cNvPr id="45" name="Metin kutusu 44"/>
          <p:cNvSpPr txBox="1"/>
          <p:nvPr/>
        </p:nvSpPr>
        <p:spPr>
          <a:xfrm>
            <a:off x="12781434" y="25207320"/>
            <a:ext cx="11928476" cy="5632311"/>
          </a:xfrm>
          <a:prstGeom prst="rect">
            <a:avLst/>
          </a:prstGeom>
          <a:solidFill>
            <a:schemeClr val="tx2">
              <a:lumMod val="20000"/>
              <a:lumOff val="80000"/>
            </a:schemeClr>
          </a:solidFill>
          <a:effectLst>
            <a:softEdge rad="127000"/>
          </a:effectLst>
        </p:spPr>
        <p:style>
          <a:lnRef idx="1">
            <a:schemeClr val="accent5"/>
          </a:lnRef>
          <a:fillRef idx="2">
            <a:schemeClr val="accent5"/>
          </a:fillRef>
          <a:effectRef idx="1">
            <a:schemeClr val="accent5"/>
          </a:effectRef>
          <a:fontRef idx="minor">
            <a:schemeClr val="dk1"/>
          </a:fontRef>
        </p:style>
        <p:txBody>
          <a:bodyPr>
            <a:spAutoFit/>
          </a:bodyPr>
          <a:lstStyle/>
          <a:p>
            <a:pPr algn="just" eaLnBrk="1" hangingPunct="1">
              <a:defRPr/>
            </a:pPr>
            <a:r>
              <a:rPr lang="tr-TR" sz="2800" dirty="0" err="1">
                <a:effectLst/>
                <a:ea typeface="Calibri" panose="020F0502020204030204" pitchFamily="34" charset="0"/>
                <a:cs typeface="Times New Roman" panose="02020603050405020304" pitchFamily="18" charset="0"/>
              </a:rPr>
              <a:t>CatBoost</a:t>
            </a:r>
            <a:r>
              <a:rPr lang="tr-TR" sz="2800" dirty="0">
                <a:effectLst/>
                <a:ea typeface="Calibri" panose="020F0502020204030204" pitchFamily="34" charset="0"/>
                <a:cs typeface="Times New Roman" panose="02020603050405020304" pitchFamily="18" charset="0"/>
              </a:rPr>
              <a:t> regresyon algoritması kullanılarak İstanbul ilinin Beylikdüzü ilçesinin konut fiyatlarının analizi yapılmıştır. Modelin performansını değerlendirmek için MSE ve R</a:t>
            </a:r>
            <a:r>
              <a:rPr lang="tr-TR" sz="2800" baseline="30000" dirty="0">
                <a:effectLst/>
                <a:ea typeface="Calibri" panose="020F0502020204030204" pitchFamily="34" charset="0"/>
                <a:cs typeface="Times New Roman" panose="02020603050405020304" pitchFamily="18" charset="0"/>
              </a:rPr>
              <a:t>2</a:t>
            </a:r>
            <a:r>
              <a:rPr lang="tr-TR" sz="2800" dirty="0">
                <a:effectLst/>
                <a:ea typeface="Calibri" panose="020F0502020204030204" pitchFamily="34" charset="0"/>
                <a:cs typeface="Times New Roman" panose="02020603050405020304" pitchFamily="18" charset="0"/>
              </a:rPr>
              <a:t> ölçütleri kullanılmıştır.</a:t>
            </a:r>
            <a:endParaRPr lang="tr-TR" sz="2800" dirty="0"/>
          </a:p>
          <a:p>
            <a:pPr algn="just" eaLnBrk="1" hangingPunct="1">
              <a:defRPr/>
            </a:pPr>
            <a:r>
              <a:rPr lang="tr-TR" sz="2800" dirty="0" err="1"/>
              <a:t>CatBoost</a:t>
            </a:r>
            <a:r>
              <a:rPr lang="tr-TR" sz="2800" dirty="0"/>
              <a:t> regresyon algoritması, diğer regresyon yöntemleriyle karşılaştırılmıştır. Karşılaştırmalara göre, </a:t>
            </a:r>
            <a:r>
              <a:rPr lang="tr-TR" sz="2800" dirty="0" err="1"/>
              <a:t>CatBoost</a:t>
            </a:r>
            <a:r>
              <a:rPr lang="tr-TR" sz="2800" dirty="0"/>
              <a:t> modeli, karar ağaçlarına ve SVR algoritmalarına kıyasla daha iyi bir performans göstermiştir. Ayrıca, </a:t>
            </a:r>
            <a:r>
              <a:rPr lang="tr-TR" sz="2800" dirty="0" err="1"/>
              <a:t>Gradient</a:t>
            </a:r>
            <a:r>
              <a:rPr lang="tr-TR" sz="2800" dirty="0"/>
              <a:t> </a:t>
            </a:r>
            <a:r>
              <a:rPr lang="tr-TR" sz="2800" dirty="0" err="1"/>
              <a:t>Boosting</a:t>
            </a:r>
            <a:r>
              <a:rPr lang="tr-TR" sz="2800" dirty="0"/>
              <a:t> algoritmalarıyla karşılaştırıldığında da rekabetçi sonuçlar elde edilmiştir.</a:t>
            </a:r>
          </a:p>
          <a:p>
            <a:pPr algn="just" eaLnBrk="1" hangingPunct="1">
              <a:defRPr/>
            </a:pPr>
            <a:r>
              <a:rPr lang="tr-TR" sz="2800" dirty="0"/>
              <a:t>Sonuç olarak, bu çalışma </a:t>
            </a:r>
            <a:r>
              <a:rPr lang="tr-TR" sz="2800" dirty="0" err="1"/>
              <a:t>CatBoost</a:t>
            </a:r>
            <a:r>
              <a:rPr lang="tr-TR" sz="2800" dirty="0"/>
              <a:t> regresyon algoritmasının konut fiyat tahmininde etkili bir yöntem olduğunu göstermektedir. Modelin yüksek tahmin doğruluğu, </a:t>
            </a:r>
            <a:r>
              <a:rPr lang="tr-TR" sz="2800" dirty="0" err="1"/>
              <a:t>açıklanabilirlik</a:t>
            </a:r>
            <a:r>
              <a:rPr lang="tr-TR" sz="2800" dirty="0"/>
              <a:t> sağlayan öznitelik önem skorları ve genelleme yeteneği, konut piyasası analizi ve benzeri uygulamalarda kullanılabilirliğini desteklemektedir. </a:t>
            </a:r>
          </a:p>
          <a:p>
            <a:pPr algn="just" eaLnBrk="1" hangingPunct="1">
              <a:defRPr/>
            </a:pPr>
            <a:endParaRPr lang="tr-TR" sz="2400" dirty="0"/>
          </a:p>
        </p:txBody>
      </p:sp>
      <p:sp>
        <p:nvSpPr>
          <p:cNvPr id="5153" name="Text Box 471"/>
          <p:cNvSpPr txBox="1">
            <a:spLocks noChangeArrowheads="1"/>
          </p:cNvSpPr>
          <p:nvPr/>
        </p:nvSpPr>
        <p:spPr bwMode="auto">
          <a:xfrm>
            <a:off x="12761587" y="30765815"/>
            <a:ext cx="11928475" cy="501650"/>
          </a:xfrm>
          <a:prstGeom prst="rect">
            <a:avLst/>
          </a:prstGeom>
          <a:solidFill>
            <a:srgbClr val="0099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0306" tIns="35145" rIns="70306" bIns="35145">
            <a:spAutoFit/>
          </a:bodyPr>
          <a:lstStyle>
            <a:lvl1pPr defTabSz="704850">
              <a:defRPr>
                <a:solidFill>
                  <a:schemeClr val="bg1"/>
                </a:solidFill>
                <a:latin typeface="Arial" panose="020B0604020202020204" pitchFamily="34" charset="0"/>
                <a:ea typeface="Droid Sans Fallback" charset="0"/>
                <a:cs typeface="Droid Sans Fallback" charset="0"/>
              </a:defRPr>
            </a:lvl1pPr>
            <a:lvl2pPr defTabSz="704850">
              <a:defRPr>
                <a:solidFill>
                  <a:schemeClr val="bg1"/>
                </a:solidFill>
                <a:latin typeface="Arial" panose="020B0604020202020204" pitchFamily="34" charset="0"/>
                <a:ea typeface="Droid Sans Fallback" charset="0"/>
                <a:cs typeface="Droid Sans Fallback" charset="0"/>
              </a:defRPr>
            </a:lvl2pPr>
            <a:lvl3pPr defTabSz="704850">
              <a:defRPr>
                <a:solidFill>
                  <a:schemeClr val="bg1"/>
                </a:solidFill>
                <a:latin typeface="Arial" panose="020B0604020202020204" pitchFamily="34" charset="0"/>
                <a:ea typeface="Droid Sans Fallback" charset="0"/>
                <a:cs typeface="Droid Sans Fallback" charset="0"/>
              </a:defRPr>
            </a:lvl3pPr>
            <a:lvl4pPr defTabSz="704850">
              <a:defRPr>
                <a:solidFill>
                  <a:schemeClr val="bg1"/>
                </a:solidFill>
                <a:latin typeface="Arial" panose="020B0604020202020204" pitchFamily="34" charset="0"/>
                <a:ea typeface="Droid Sans Fallback" charset="0"/>
                <a:cs typeface="Droid Sans Fallback" charset="0"/>
              </a:defRPr>
            </a:lvl4pPr>
            <a:lvl5pPr defTabSz="704850">
              <a:defRPr>
                <a:solidFill>
                  <a:schemeClr val="bg1"/>
                </a:solidFill>
                <a:latin typeface="Arial" panose="020B0604020202020204" pitchFamily="34" charset="0"/>
                <a:ea typeface="Droid Sans Fallback" charset="0"/>
                <a:cs typeface="Droid Sans Fallback" charset="0"/>
              </a:defRPr>
            </a:lvl5pPr>
            <a:lvl6pPr marL="2514600" indent="-228600" defTabSz="704850" eaLnBrk="0" fontAlgn="base" hangingPunct="0">
              <a:spcBef>
                <a:spcPct val="0"/>
              </a:spcBef>
              <a:spcAft>
                <a:spcPct val="0"/>
              </a:spcAft>
              <a:defRPr>
                <a:solidFill>
                  <a:schemeClr val="bg1"/>
                </a:solidFill>
                <a:latin typeface="Arial" panose="020B0604020202020204" pitchFamily="34" charset="0"/>
                <a:ea typeface="Droid Sans Fallback" charset="0"/>
                <a:cs typeface="Droid Sans Fallback" charset="0"/>
              </a:defRPr>
            </a:lvl6pPr>
            <a:lvl7pPr marL="2971800" indent="-228600" defTabSz="704850" eaLnBrk="0" fontAlgn="base" hangingPunct="0">
              <a:spcBef>
                <a:spcPct val="0"/>
              </a:spcBef>
              <a:spcAft>
                <a:spcPct val="0"/>
              </a:spcAft>
              <a:defRPr>
                <a:solidFill>
                  <a:schemeClr val="bg1"/>
                </a:solidFill>
                <a:latin typeface="Arial" panose="020B0604020202020204" pitchFamily="34" charset="0"/>
                <a:ea typeface="Droid Sans Fallback" charset="0"/>
                <a:cs typeface="Droid Sans Fallback" charset="0"/>
              </a:defRPr>
            </a:lvl7pPr>
            <a:lvl8pPr marL="3429000" indent="-228600" defTabSz="704850" eaLnBrk="0" fontAlgn="base" hangingPunct="0">
              <a:spcBef>
                <a:spcPct val="0"/>
              </a:spcBef>
              <a:spcAft>
                <a:spcPct val="0"/>
              </a:spcAft>
              <a:defRPr>
                <a:solidFill>
                  <a:schemeClr val="bg1"/>
                </a:solidFill>
                <a:latin typeface="Arial" panose="020B0604020202020204" pitchFamily="34" charset="0"/>
                <a:ea typeface="Droid Sans Fallback" charset="0"/>
                <a:cs typeface="Droid Sans Fallback" charset="0"/>
              </a:defRPr>
            </a:lvl8pPr>
            <a:lvl9pPr marL="3886200" indent="-228600" defTabSz="704850" eaLnBrk="0" fontAlgn="base" hangingPunct="0">
              <a:spcBef>
                <a:spcPct val="0"/>
              </a:spcBef>
              <a:spcAft>
                <a:spcPct val="0"/>
              </a:spcAft>
              <a:defRPr>
                <a:solidFill>
                  <a:schemeClr val="bg1"/>
                </a:solidFill>
                <a:latin typeface="Arial" panose="020B0604020202020204" pitchFamily="34" charset="0"/>
                <a:ea typeface="Droid Sans Fallback" charset="0"/>
                <a:cs typeface="Droid Sans Fallback" charset="0"/>
              </a:defRPr>
            </a:lvl9pPr>
          </a:lstStyle>
          <a:p>
            <a:pPr algn="ctr">
              <a:spcBef>
                <a:spcPct val="50000"/>
              </a:spcBef>
            </a:pPr>
            <a:r>
              <a:rPr lang="tr-TR" altLang="tr-TR" sz="2800" b="1" dirty="0">
                <a:solidFill>
                  <a:srgbClr val="F8F8F8"/>
                </a:solidFill>
                <a:latin typeface="Arial Narrow" panose="020B0606020202030204" pitchFamily="34" charset="0"/>
              </a:rPr>
              <a:t>KAYNAKLAR</a:t>
            </a:r>
          </a:p>
        </p:txBody>
      </p:sp>
      <p:sp>
        <p:nvSpPr>
          <p:cNvPr id="47" name="Metin kutusu 46"/>
          <p:cNvSpPr txBox="1"/>
          <p:nvPr/>
        </p:nvSpPr>
        <p:spPr>
          <a:xfrm>
            <a:off x="12712210" y="31269035"/>
            <a:ext cx="11928476" cy="2677656"/>
          </a:xfrm>
          <a:prstGeom prst="rect">
            <a:avLst/>
          </a:prstGeom>
          <a:solidFill>
            <a:schemeClr val="tx2">
              <a:lumMod val="20000"/>
              <a:lumOff val="80000"/>
            </a:schemeClr>
          </a:solidFill>
          <a:effectLst>
            <a:softEdge rad="127000"/>
          </a:effectLst>
        </p:spPr>
        <p:style>
          <a:lnRef idx="1">
            <a:schemeClr val="accent5"/>
          </a:lnRef>
          <a:fillRef idx="2">
            <a:schemeClr val="accent5"/>
          </a:fillRef>
          <a:effectRef idx="1">
            <a:schemeClr val="accent5"/>
          </a:effectRef>
          <a:fontRef idx="minor">
            <a:schemeClr val="dk1"/>
          </a:fontRef>
        </p:style>
        <p:txBody>
          <a:bodyPr>
            <a:spAutoFit/>
          </a:bodyPr>
          <a:lstStyle/>
          <a:p>
            <a:pPr algn="just" eaLnBrk="1" hangingPunct="1">
              <a:defRPr/>
            </a:pPr>
            <a:r>
              <a:rPr lang="tr-TR" sz="2800" b="0" i="0" dirty="0">
                <a:solidFill>
                  <a:srgbClr val="222222"/>
                </a:solidFill>
                <a:effectLst/>
              </a:rPr>
              <a:t>İşeri, İ., AYDIN, Ö., &amp; Tutuk, K. (2021). Müşteri Hizmetleri Yönetiminde Yapay Zeka Temelli </a:t>
            </a:r>
            <a:r>
              <a:rPr lang="tr-TR" sz="2800" b="0" i="0" dirty="0" err="1">
                <a:solidFill>
                  <a:srgbClr val="222222"/>
                </a:solidFill>
                <a:effectLst/>
              </a:rPr>
              <a:t>Chatbot</a:t>
            </a:r>
            <a:r>
              <a:rPr lang="tr-TR" sz="2800" b="0" i="0" dirty="0">
                <a:solidFill>
                  <a:srgbClr val="222222"/>
                </a:solidFill>
                <a:effectLst/>
              </a:rPr>
              <a:t> Geliştirilmesi. </a:t>
            </a:r>
            <a:r>
              <a:rPr lang="tr-TR" sz="2800" b="0" i="1" dirty="0">
                <a:solidFill>
                  <a:srgbClr val="222222"/>
                </a:solidFill>
                <a:effectLst/>
              </a:rPr>
              <a:t>Avrupa Bilim ve Teknoloji Dergisi</a:t>
            </a:r>
            <a:r>
              <a:rPr lang="tr-TR" sz="2800" b="0" i="0" dirty="0">
                <a:solidFill>
                  <a:srgbClr val="222222"/>
                </a:solidFill>
                <a:effectLst/>
              </a:rPr>
              <a:t>, (29), 358-365.</a:t>
            </a:r>
          </a:p>
          <a:p>
            <a:pPr algn="just" eaLnBrk="1" hangingPunct="1">
              <a:defRPr/>
            </a:pPr>
            <a:endParaRPr lang="tr-TR" sz="2800" dirty="0">
              <a:solidFill>
                <a:srgbClr val="222222"/>
              </a:solidFill>
            </a:endParaRPr>
          </a:p>
          <a:p>
            <a:pPr algn="just" eaLnBrk="1" hangingPunct="1">
              <a:defRPr/>
            </a:pPr>
            <a:r>
              <a:rPr lang="tr-TR" sz="2800" dirty="0">
                <a:solidFill>
                  <a:srgbClr val="222222"/>
                </a:solidFill>
                <a:effectLst/>
                <a:ea typeface="Calibri" panose="020F0502020204030204" pitchFamily="34" charset="0"/>
                <a:cs typeface="Times New Roman" panose="02020603050405020304" pitchFamily="18" charset="0"/>
              </a:rPr>
              <a:t>ERKUL, R. E. (2021). Yapay Zekâ ve Büyük Veri Nasıl Bir Gelecek Vadediyor?. </a:t>
            </a:r>
            <a:r>
              <a:rPr lang="tr-TR" sz="2800" i="1" dirty="0">
                <a:solidFill>
                  <a:srgbClr val="222222"/>
                </a:solidFill>
                <a:effectLst/>
                <a:ea typeface="Calibri" panose="020F0502020204030204" pitchFamily="34" charset="0"/>
                <a:cs typeface="Times New Roman" panose="02020603050405020304" pitchFamily="18" charset="0"/>
              </a:rPr>
              <a:t>TRT Akademi</a:t>
            </a:r>
            <a:r>
              <a:rPr lang="tr-TR" sz="2800" dirty="0">
                <a:solidFill>
                  <a:srgbClr val="222222"/>
                </a:solidFill>
                <a:effectLst/>
                <a:ea typeface="Calibri" panose="020F0502020204030204" pitchFamily="34" charset="0"/>
                <a:cs typeface="Times New Roman" panose="02020603050405020304" pitchFamily="18" charset="0"/>
              </a:rPr>
              <a:t>, </a:t>
            </a:r>
            <a:r>
              <a:rPr lang="tr-TR" sz="2800" i="1" dirty="0">
                <a:solidFill>
                  <a:srgbClr val="222222"/>
                </a:solidFill>
                <a:effectLst/>
                <a:ea typeface="Calibri" panose="020F0502020204030204" pitchFamily="34" charset="0"/>
                <a:cs typeface="Times New Roman" panose="02020603050405020304" pitchFamily="18" charset="0"/>
              </a:rPr>
              <a:t>6</a:t>
            </a:r>
            <a:r>
              <a:rPr lang="tr-TR" sz="2800" dirty="0">
                <a:solidFill>
                  <a:srgbClr val="222222"/>
                </a:solidFill>
                <a:effectLst/>
                <a:ea typeface="Calibri" panose="020F0502020204030204" pitchFamily="34" charset="0"/>
                <a:cs typeface="Times New Roman" panose="02020603050405020304" pitchFamily="18" charset="0"/>
              </a:rPr>
              <a:t>(11), 192-201.</a:t>
            </a:r>
            <a:endParaRPr lang="tr-TR" sz="2800" dirty="0"/>
          </a:p>
          <a:p>
            <a:pPr algn="just" eaLnBrk="1" hangingPunct="1">
              <a:defRPr/>
            </a:pPr>
            <a:endParaRPr lang="tr-TR" sz="2800" dirty="0"/>
          </a:p>
        </p:txBody>
      </p:sp>
      <p:sp>
        <p:nvSpPr>
          <p:cNvPr id="10" name="Metin kutusu 9">
            <a:extLst>
              <a:ext uri="{FF2B5EF4-FFF2-40B4-BE49-F238E27FC236}">
                <a16:creationId xmlns:a16="http://schemas.microsoft.com/office/drawing/2014/main" id="{539F983A-490F-4AE9-8E6F-EE500AC97BCB}"/>
              </a:ext>
            </a:extLst>
          </p:cNvPr>
          <p:cNvSpPr txBox="1"/>
          <p:nvPr/>
        </p:nvSpPr>
        <p:spPr>
          <a:xfrm>
            <a:off x="2417638" y="911758"/>
            <a:ext cx="20018224" cy="3139321"/>
          </a:xfrm>
          <a:prstGeom prst="rect">
            <a:avLst/>
          </a:prstGeom>
          <a:noFill/>
        </p:spPr>
        <p:txBody>
          <a:bodyPr wrap="square" rtlCol="0">
            <a:spAutoFit/>
          </a:bodyPr>
          <a:lstStyle/>
          <a:p>
            <a:pPr algn="ctr"/>
            <a:r>
              <a:rPr lang="tr-TR" sz="6600" dirty="0">
                <a:solidFill>
                  <a:srgbClr val="002060"/>
                </a:solidFill>
              </a:rPr>
              <a:t>İstanbul Gelişim Üniversitesi</a:t>
            </a:r>
          </a:p>
          <a:p>
            <a:pPr algn="ctr"/>
            <a:r>
              <a:rPr lang="tr-TR" sz="6600" dirty="0">
                <a:solidFill>
                  <a:srgbClr val="002060"/>
                </a:solidFill>
              </a:rPr>
              <a:t> Mühendislik Mimarlık Fakültesi </a:t>
            </a:r>
          </a:p>
          <a:p>
            <a:pPr algn="ctr"/>
            <a:r>
              <a:rPr lang="tr-TR" sz="6600" dirty="0">
                <a:solidFill>
                  <a:srgbClr val="002060"/>
                </a:solidFill>
              </a:rPr>
              <a:t>Bilgisayar Mühendisliği Bitirme Projesi Sergisi</a:t>
            </a:r>
          </a:p>
        </p:txBody>
      </p:sp>
      <p:sp>
        <p:nvSpPr>
          <p:cNvPr id="6" name="Dikdörtgen 5">
            <a:extLst>
              <a:ext uri="{FF2B5EF4-FFF2-40B4-BE49-F238E27FC236}">
                <a16:creationId xmlns:a16="http://schemas.microsoft.com/office/drawing/2014/main" id="{08A06806-F7EF-7D21-DF0A-D59293D6F866}"/>
              </a:ext>
            </a:extLst>
          </p:cNvPr>
          <p:cNvSpPr/>
          <p:nvPr/>
        </p:nvSpPr>
        <p:spPr>
          <a:xfrm>
            <a:off x="13172083" y="10345316"/>
            <a:ext cx="2520000" cy="180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3400" dirty="0"/>
              <a:t>Veri Toplama</a:t>
            </a:r>
          </a:p>
        </p:txBody>
      </p:sp>
      <p:sp>
        <p:nvSpPr>
          <p:cNvPr id="9" name="Dikdörtgen 8">
            <a:extLst>
              <a:ext uri="{FF2B5EF4-FFF2-40B4-BE49-F238E27FC236}">
                <a16:creationId xmlns:a16="http://schemas.microsoft.com/office/drawing/2014/main" id="{063F6FBB-B5E2-F5C9-FDDA-3AACF161BC41}"/>
              </a:ext>
            </a:extLst>
          </p:cNvPr>
          <p:cNvSpPr/>
          <p:nvPr/>
        </p:nvSpPr>
        <p:spPr>
          <a:xfrm>
            <a:off x="17204531" y="10345316"/>
            <a:ext cx="2520000" cy="180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3400" dirty="0"/>
              <a:t>Veri Hazırlama</a:t>
            </a:r>
          </a:p>
        </p:txBody>
      </p:sp>
      <p:sp>
        <p:nvSpPr>
          <p:cNvPr id="13" name="Dikdörtgen 12">
            <a:extLst>
              <a:ext uri="{FF2B5EF4-FFF2-40B4-BE49-F238E27FC236}">
                <a16:creationId xmlns:a16="http://schemas.microsoft.com/office/drawing/2014/main" id="{919867E1-9ABD-8A84-B41A-E3D7141A198A}"/>
              </a:ext>
            </a:extLst>
          </p:cNvPr>
          <p:cNvSpPr/>
          <p:nvPr/>
        </p:nvSpPr>
        <p:spPr>
          <a:xfrm>
            <a:off x="21727147" y="10338628"/>
            <a:ext cx="2520000" cy="180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3400" dirty="0"/>
              <a:t>Algoritmanın Eğitilmesi</a:t>
            </a:r>
          </a:p>
        </p:txBody>
      </p:sp>
      <p:cxnSp>
        <p:nvCxnSpPr>
          <p:cNvPr id="16" name="Bağlayıcı: Dirsek 15">
            <a:extLst>
              <a:ext uri="{FF2B5EF4-FFF2-40B4-BE49-F238E27FC236}">
                <a16:creationId xmlns:a16="http://schemas.microsoft.com/office/drawing/2014/main" id="{3FEED09A-2A29-8466-C738-9B953352960B}"/>
              </a:ext>
            </a:extLst>
          </p:cNvPr>
          <p:cNvCxnSpPr>
            <a:endCxn id="9" idx="1"/>
          </p:cNvCxnSpPr>
          <p:nvPr/>
        </p:nvCxnSpPr>
        <p:spPr>
          <a:xfrm>
            <a:off x="15692083" y="11245316"/>
            <a:ext cx="1512448" cy="12700"/>
          </a:xfrm>
          <a:prstGeom prst="bentConnector3">
            <a:avLst>
              <a:gd name="adj1" fmla="val 5514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Bağlayıcı: Dirsek 20">
            <a:extLst>
              <a:ext uri="{FF2B5EF4-FFF2-40B4-BE49-F238E27FC236}">
                <a16:creationId xmlns:a16="http://schemas.microsoft.com/office/drawing/2014/main" id="{A7FFA99C-4E90-3B16-9F0B-4FF2AAA96FDC}"/>
              </a:ext>
            </a:extLst>
          </p:cNvPr>
          <p:cNvCxnSpPr>
            <a:cxnSpLocks/>
            <a:stCxn id="13" idx="2"/>
          </p:cNvCxnSpPr>
          <p:nvPr/>
        </p:nvCxnSpPr>
        <p:spPr>
          <a:xfrm rot="5400000">
            <a:off x="21228525" y="12860814"/>
            <a:ext cx="2480808" cy="103643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Dikdörtgen 21">
            <a:extLst>
              <a:ext uri="{FF2B5EF4-FFF2-40B4-BE49-F238E27FC236}">
                <a16:creationId xmlns:a16="http://schemas.microsoft.com/office/drawing/2014/main" id="{485A763C-209F-7CBF-861F-3396931EDCD3}"/>
              </a:ext>
            </a:extLst>
          </p:cNvPr>
          <p:cNvSpPr/>
          <p:nvPr/>
        </p:nvSpPr>
        <p:spPr>
          <a:xfrm>
            <a:off x="20157988" y="14613087"/>
            <a:ext cx="2520000" cy="180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3000" dirty="0"/>
              <a:t>Hiper Parametre Optimizasyonu</a:t>
            </a:r>
          </a:p>
        </p:txBody>
      </p:sp>
      <p:cxnSp>
        <p:nvCxnSpPr>
          <p:cNvPr id="24" name="Bağlayıcı: Dirsek 23">
            <a:extLst>
              <a:ext uri="{FF2B5EF4-FFF2-40B4-BE49-F238E27FC236}">
                <a16:creationId xmlns:a16="http://schemas.microsoft.com/office/drawing/2014/main" id="{3F91EFE2-18F7-04C8-CE2B-8BD4FBF80873}"/>
              </a:ext>
            </a:extLst>
          </p:cNvPr>
          <p:cNvCxnSpPr/>
          <p:nvPr/>
        </p:nvCxnSpPr>
        <p:spPr>
          <a:xfrm rot="10800000">
            <a:off x="18169263" y="15515427"/>
            <a:ext cx="1909806"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Dikdörtgen 24">
            <a:extLst>
              <a:ext uri="{FF2B5EF4-FFF2-40B4-BE49-F238E27FC236}">
                <a16:creationId xmlns:a16="http://schemas.microsoft.com/office/drawing/2014/main" id="{14F1E1D1-BB42-7A0D-8938-1EA8FA6CBB0F}"/>
              </a:ext>
            </a:extLst>
          </p:cNvPr>
          <p:cNvSpPr/>
          <p:nvPr/>
        </p:nvSpPr>
        <p:spPr>
          <a:xfrm>
            <a:off x="15692083" y="14718233"/>
            <a:ext cx="2520000" cy="180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3400" dirty="0"/>
              <a:t>Model Doğrulama</a:t>
            </a:r>
          </a:p>
        </p:txBody>
      </p:sp>
      <p:cxnSp>
        <p:nvCxnSpPr>
          <p:cNvPr id="28" name="Bağlayıcı: Dirsek 27">
            <a:extLst>
              <a:ext uri="{FF2B5EF4-FFF2-40B4-BE49-F238E27FC236}">
                <a16:creationId xmlns:a16="http://schemas.microsoft.com/office/drawing/2014/main" id="{732E3542-0A3B-80D0-3E47-D6D3BB08A543}"/>
              </a:ext>
            </a:extLst>
          </p:cNvPr>
          <p:cNvCxnSpPr/>
          <p:nvPr/>
        </p:nvCxnSpPr>
        <p:spPr>
          <a:xfrm>
            <a:off x="19724531" y="11319551"/>
            <a:ext cx="1915299" cy="12700"/>
          </a:xfrm>
          <a:prstGeom prst="bentConnector3">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eması">
  <a:themeElements>
    <a:clrScheme name="Office Teması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eması">
      <a:majorFont>
        <a:latin typeface="Arial Black"/>
        <a:ea typeface="Droid Sans Fallback"/>
        <a:cs typeface="Droid Sans Fallback"/>
      </a:majorFont>
      <a:minorFont>
        <a:latin typeface="Arial"/>
        <a:ea typeface="Droid Sans Fallback"/>
        <a:cs typeface="Droid Sans Fallback"/>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sz="1800" b="0" i="0" u="none" strike="noStrike" cap="none" normalizeH="0" baseline="0" smtClean="0">
            <a:ln>
              <a:noFill/>
            </a:ln>
            <a:solidFill>
              <a:schemeClr val="bg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sz="1800" b="0" i="0" u="none" strike="noStrike" cap="none" normalizeH="0" baseline="0" smtClean="0">
            <a:ln>
              <a:noFill/>
            </a:ln>
            <a:solidFill>
              <a:schemeClr val="bg1"/>
            </a:solidFill>
            <a:effectLst/>
            <a:latin typeface="Arial" panose="020B0604020202020204" pitchFamily="34" charset="0"/>
          </a:defRPr>
        </a:defPPr>
      </a:lstStyle>
    </a:lnDef>
  </a:objectDefaults>
  <a:extraClrSchemeLst>
    <a:extraClrScheme>
      <a:clrScheme name="Office Teması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eması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eması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eması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eması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eması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eması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Teması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eması">
      <a:majorFont>
        <a:latin typeface="Arial Black"/>
        <a:ea typeface="Droid Sans Fallback"/>
        <a:cs typeface="Droid Sans Fallback"/>
      </a:majorFont>
      <a:minorFont>
        <a:latin typeface="Arial"/>
        <a:ea typeface="Droid Sans Fallback"/>
        <a:cs typeface="Droid Sans Fallback"/>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sz="1800" b="0" i="0" u="none" strike="noStrike" cap="none" normalizeH="0" baseline="0" smtClean="0">
            <a:ln>
              <a:noFill/>
            </a:ln>
            <a:solidFill>
              <a:schemeClr val="bg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sz="1800" b="0" i="0" u="none" strike="noStrike" cap="none" normalizeH="0" baseline="0" smtClean="0">
            <a:ln>
              <a:noFill/>
            </a:ln>
            <a:solidFill>
              <a:schemeClr val="bg1"/>
            </a:solidFill>
            <a:effectLst/>
            <a:latin typeface="Arial" panose="020B0604020202020204" pitchFamily="34" charset="0"/>
          </a:defRPr>
        </a:defPPr>
      </a:lstStyle>
    </a:lnDef>
  </a:objectDefaults>
  <a:extraClrSchemeLst>
    <a:extraClrScheme>
      <a:clrScheme name="Office Teması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eması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eması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eması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eması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eması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eması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Özel 1">
      <a:dk1>
        <a:srgbClr val="000000"/>
      </a:dk1>
      <a:lt1>
        <a:srgbClr val="000000"/>
      </a:lt1>
      <a:dk2>
        <a:srgbClr val="000000"/>
      </a:dk2>
      <a:lt2>
        <a:srgbClr val="000000"/>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Office Teması">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4.xml><?xml version="1.0" encoding="utf-8"?>
<a:theme xmlns:a="http://schemas.openxmlformats.org/drawingml/2006/main" name="Office Teması">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11807</TotalTime>
  <Words>817</Words>
  <Application>Microsoft Office PowerPoint</Application>
  <PresentationFormat>Özel</PresentationFormat>
  <Paragraphs>59</Paragraphs>
  <Slides>1</Slides>
  <Notes>1</Notes>
  <HiddenSlides>0</HiddenSlides>
  <MMClips>0</MMClips>
  <ScaleCrop>false</ScaleCrop>
  <HeadingPairs>
    <vt:vector size="6" baseType="variant">
      <vt:variant>
        <vt:lpstr>Kullanılan Yazı Tipleri</vt:lpstr>
      </vt:variant>
      <vt:variant>
        <vt:i4>6</vt:i4>
      </vt:variant>
      <vt:variant>
        <vt:lpstr>Tema</vt:lpstr>
      </vt:variant>
      <vt:variant>
        <vt:i4>3</vt:i4>
      </vt:variant>
      <vt:variant>
        <vt:lpstr>Slayt Başlıkları</vt:lpstr>
      </vt:variant>
      <vt:variant>
        <vt:i4>1</vt:i4>
      </vt:variant>
    </vt:vector>
  </HeadingPairs>
  <TitlesOfParts>
    <vt:vector size="10" baseType="lpstr">
      <vt:lpstr>Arial</vt:lpstr>
      <vt:lpstr>Arial Black</vt:lpstr>
      <vt:lpstr>Arial Narrow</vt:lpstr>
      <vt:lpstr>Calibri</vt:lpstr>
      <vt:lpstr>Calibri Light</vt:lpstr>
      <vt:lpstr>Times New Roman</vt:lpstr>
      <vt:lpstr>Office Teması</vt:lpstr>
      <vt:lpstr>Office Teması</vt:lpstr>
      <vt:lpstr>Office Theme</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48x36 Poster Template</dc:title>
  <dc:subject>Free PowerPoint poster templates</dc:subject>
  <dc:creator>A. Kotoulas</dc:creator>
  <cp:keywords>poster presentation, poster design, poster template</cp:keywords>
  <dc:description>Non-authorized printing of this poster template by any commercial printing service other than PosterPresentations.com is strictly prohibited._x000d_
Non-profit educational printing centers are exempt._x000d_
To obtain printing authorization call:_x000d_
1.866.649.3004_x000d_
_x000d_
© 2007 Canterbury Media Services, Inc</dc:description>
  <cp:lastModifiedBy>İbrahim Sezgin</cp:lastModifiedBy>
  <cp:revision>254</cp:revision>
  <cp:lastPrinted>1601-01-01T00:00:00Z</cp:lastPrinted>
  <dcterms:created xsi:type="dcterms:W3CDTF">2005-05-18T01:24:28Z</dcterms:created>
  <dcterms:modified xsi:type="dcterms:W3CDTF">2023-06-27T12:47:02Z</dcterms:modified>
</cp:coreProperties>
</file>