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8" r:id="rId2"/>
    <p:sldId id="257" r:id="rId3"/>
    <p:sldId id="259" r:id="rId4"/>
    <p:sldId id="260" r:id="rId5"/>
    <p:sldId id="269" r:id="rId6"/>
    <p:sldId id="275" r:id="rId7"/>
    <p:sldId id="270" r:id="rId8"/>
    <p:sldId id="272" r:id="rId9"/>
    <p:sldId id="264" r:id="rId10"/>
    <p:sldId id="265" r:id="rId11"/>
    <p:sldId id="274" r:id="rId12"/>
    <p:sldId id="262" r:id="rId13"/>
    <p:sldId id="266" r:id="rId14"/>
    <p:sldId id="267" r:id="rId15"/>
    <p:sldId id="268" r:id="rId16"/>
    <p:sldId id="277" r:id="rId17"/>
    <p:sldId id="278"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B7501-6968-4D19-B206-865332D990C1}"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AABCD-4653-446C-B516-53267829A8D8}" type="slidenum">
              <a:rPr lang="en-US" smtClean="0"/>
              <a:t>‹#›</a:t>
            </a:fld>
            <a:endParaRPr lang="en-US"/>
          </a:p>
        </p:txBody>
      </p:sp>
    </p:spTree>
    <p:extLst>
      <p:ext uri="{BB962C8B-B14F-4D97-AF65-F5344CB8AC3E}">
        <p14:creationId xmlns:p14="http://schemas.microsoft.com/office/powerpoint/2010/main" val="244262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Django, you typically don't explicitly create "modules" in the same way you create apps or components. Instead, modules refer to the individual Python files within your Django app that contain code for specific purposes, such as models, views, forms, or utility functions. Each of these files serves as a module within your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Examples: models.py,</a:t>
            </a:r>
            <a:r>
              <a:rPr lang="en-US" sz="1200" b="0" i="0" kern="1200" baseline="0" dirty="0" smtClean="0">
                <a:solidFill>
                  <a:schemeClr val="tx1"/>
                </a:solidFill>
                <a:effectLst/>
                <a:latin typeface="+mn-lt"/>
                <a:ea typeface="+mn-ea"/>
                <a:cs typeface="+mn-cs"/>
              </a:rPr>
              <a:t> forms.py, view.py etc.</a:t>
            </a:r>
            <a:endParaRPr lang="en-US" dirty="0"/>
          </a:p>
        </p:txBody>
      </p:sp>
      <p:sp>
        <p:nvSpPr>
          <p:cNvPr id="4" name="Slide Number Placeholder 3"/>
          <p:cNvSpPr>
            <a:spLocks noGrp="1"/>
          </p:cNvSpPr>
          <p:nvPr>
            <p:ph type="sldNum" sz="quarter" idx="10"/>
          </p:nvPr>
        </p:nvSpPr>
        <p:spPr/>
        <p:txBody>
          <a:bodyPr/>
          <a:lstStyle/>
          <a:p>
            <a:fld id="{790AABCD-4653-446C-B516-53267829A8D8}" type="slidenum">
              <a:rPr lang="en-US" smtClean="0"/>
              <a:t>10</a:t>
            </a:fld>
            <a:endParaRPr lang="en-US"/>
          </a:p>
        </p:txBody>
      </p:sp>
    </p:spTree>
    <p:extLst>
      <p:ext uri="{BB962C8B-B14F-4D97-AF65-F5344CB8AC3E}">
        <p14:creationId xmlns:p14="http://schemas.microsoft.com/office/powerpoint/2010/main" val="265383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382660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157019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0904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2643536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8535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1182480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1842412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192638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229685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4FC500-E46C-4E1B-9613-40040B6D3349}"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381785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4FC500-E46C-4E1B-9613-40040B6D3349}"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323212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4FC500-E46C-4E1B-9613-40040B6D3349}"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275762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4FC500-E46C-4E1B-9613-40040B6D3349}"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298090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FC500-E46C-4E1B-9613-40040B6D3349}" type="datetimeFigureOut">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33450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4FC500-E46C-4E1B-9613-40040B6D3349}"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56ACE-FE43-450D-AA12-8ECE2547C206}" type="slidenum">
              <a:rPr lang="en-US" smtClean="0"/>
              <a:t>‹#›</a:t>
            </a:fld>
            <a:endParaRPr lang="en-US"/>
          </a:p>
        </p:txBody>
      </p:sp>
    </p:spTree>
    <p:extLst>
      <p:ext uri="{BB962C8B-B14F-4D97-AF65-F5344CB8AC3E}">
        <p14:creationId xmlns:p14="http://schemas.microsoft.com/office/powerpoint/2010/main" val="401789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56ACE-FE43-450D-AA12-8ECE2547C206}" type="slidenum">
              <a:rPr lang="en-US" smtClean="0"/>
              <a:t>‹#›</a:t>
            </a:fld>
            <a:endParaRPr lang="en-US"/>
          </a:p>
        </p:txBody>
      </p:sp>
      <p:sp>
        <p:nvSpPr>
          <p:cNvPr id="5" name="Date Placeholder 4"/>
          <p:cNvSpPr>
            <a:spLocks noGrp="1"/>
          </p:cNvSpPr>
          <p:nvPr>
            <p:ph type="dt" sz="half" idx="10"/>
          </p:nvPr>
        </p:nvSpPr>
        <p:spPr/>
        <p:txBody>
          <a:bodyPr/>
          <a:lstStyle/>
          <a:p>
            <a:fld id="{6A4FC500-E46C-4E1B-9613-40040B6D3349}" type="datetimeFigureOut">
              <a:rPr lang="en-US" smtClean="0"/>
              <a:t>9/2/2023</a:t>
            </a:fld>
            <a:endParaRPr lang="en-US"/>
          </a:p>
        </p:txBody>
      </p:sp>
    </p:spTree>
    <p:extLst>
      <p:ext uri="{BB962C8B-B14F-4D97-AF65-F5344CB8AC3E}">
        <p14:creationId xmlns:p14="http://schemas.microsoft.com/office/powerpoint/2010/main" val="304445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FC500-E46C-4E1B-9613-40040B6D3349}" type="datetimeFigureOut">
              <a:rPr lang="en-US" smtClean="0"/>
              <a:t>9/2/2023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D56ACE-FE43-450D-AA12-8ECE2547C206}" type="slidenum">
              <a:rPr lang="en-US" smtClean="0"/>
              <a:t>‹#›</a:t>
            </a:fld>
            <a:endParaRPr lang="en-US"/>
          </a:p>
        </p:txBody>
      </p:sp>
    </p:spTree>
    <p:extLst>
      <p:ext uri="{BB962C8B-B14F-4D97-AF65-F5344CB8AC3E}">
        <p14:creationId xmlns:p14="http://schemas.microsoft.com/office/powerpoint/2010/main" val="23579757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uru99.com/user-acceptance-testing.html" TargetMode="External"/><Relationship Id="rId2" Type="http://schemas.openxmlformats.org/officeDocument/2006/relationships/hyperlink" Target="https://www.guru99.com/system-test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2038009" y="2483192"/>
            <a:ext cx="7766936" cy="1646302"/>
          </a:xfrm>
        </p:spPr>
        <p:txBody>
          <a:bodyPr/>
          <a:lstStyle/>
          <a:p>
            <a:pPr algn="ctr"/>
            <a:r>
              <a:rPr lang="en-US" sz="7200" dirty="0" smtClean="0"/>
              <a:t>Unit testing</a:t>
            </a:r>
            <a:endParaRPr lang="en-US" sz="7200" dirty="0"/>
          </a:p>
        </p:txBody>
      </p:sp>
    </p:spTree>
    <p:extLst>
      <p:ext uri="{BB962C8B-B14F-4D97-AF65-F5344CB8AC3E}">
        <p14:creationId xmlns:p14="http://schemas.microsoft.com/office/powerpoint/2010/main" val="18104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word unit? </a:t>
            </a:r>
            <a:endParaRPr lang="en-US" dirty="0"/>
          </a:p>
        </p:txBody>
      </p:sp>
      <p:sp>
        <p:nvSpPr>
          <p:cNvPr id="3" name="Content Placeholder 2"/>
          <p:cNvSpPr>
            <a:spLocks noGrp="1"/>
          </p:cNvSpPr>
          <p:nvPr>
            <p:ph idx="1"/>
          </p:nvPr>
        </p:nvSpPr>
        <p:spPr/>
        <p:txBody>
          <a:bodyPr>
            <a:normAutofit/>
          </a:bodyPr>
          <a:lstStyle/>
          <a:p>
            <a:r>
              <a:rPr lang="en-US" sz="2000" dirty="0"/>
              <a:t>Functions or </a:t>
            </a:r>
            <a:r>
              <a:rPr lang="en-US" sz="2000" dirty="0" smtClean="0"/>
              <a:t>Methods</a:t>
            </a:r>
          </a:p>
          <a:p>
            <a:r>
              <a:rPr lang="en-US" sz="2000" dirty="0" smtClean="0"/>
              <a:t>Classes or Models</a:t>
            </a:r>
            <a:endParaRPr lang="en-US" sz="2000" dirty="0"/>
          </a:p>
          <a:p>
            <a:r>
              <a:rPr lang="en-US" sz="2000" dirty="0"/>
              <a:t>Modules or Packages: </a:t>
            </a:r>
            <a:endParaRPr lang="en-US" sz="2000" dirty="0" smtClean="0"/>
          </a:p>
          <a:p>
            <a:r>
              <a:rPr lang="en-US" sz="2000" dirty="0" smtClean="0"/>
              <a:t>Components: e.g. app in </a:t>
            </a:r>
            <a:r>
              <a:rPr lang="en-US" sz="2000" dirty="0" err="1" smtClean="0"/>
              <a:t>django</a:t>
            </a:r>
            <a:endParaRPr lang="en-US" sz="2000" dirty="0"/>
          </a:p>
        </p:txBody>
      </p:sp>
    </p:spTree>
    <p:extLst>
      <p:ext uri="{BB962C8B-B14F-4D97-AF65-F5344CB8AC3E}">
        <p14:creationId xmlns:p14="http://schemas.microsoft.com/office/powerpoint/2010/main" val="381389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Testing one piece independently of other pieces</a:t>
            </a:r>
          </a:p>
          <a:p>
            <a:r>
              <a:rPr lang="en-US" dirty="0" smtClean="0"/>
              <a:t>Faster to run</a:t>
            </a:r>
            <a:endParaRPr lang="en-US" dirty="0"/>
          </a:p>
        </p:txBody>
      </p:sp>
    </p:spTree>
    <p:extLst>
      <p:ext uri="{BB962C8B-B14F-4D97-AF65-F5344CB8AC3E}">
        <p14:creationId xmlns:p14="http://schemas.microsoft.com/office/powerpoint/2010/main" val="393318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software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835" y="1776555"/>
            <a:ext cx="5279665" cy="4694841"/>
          </a:xfrm>
        </p:spPr>
      </p:pic>
    </p:spTree>
    <p:extLst>
      <p:ext uri="{BB962C8B-B14F-4D97-AF65-F5344CB8AC3E}">
        <p14:creationId xmlns:p14="http://schemas.microsoft.com/office/powerpoint/2010/main" val="249864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775" y="999053"/>
            <a:ext cx="9051553" cy="5624168"/>
          </a:xfrm>
        </p:spPr>
        <p:txBody>
          <a:bodyPr>
            <a:normAutofit/>
          </a:bodyPr>
          <a:lstStyle/>
          <a:p>
            <a:endParaRPr lang="en-US" b="1" dirty="0" smtClean="0"/>
          </a:p>
          <a:p>
            <a:r>
              <a:rPr lang="en-US" sz="2000" b="1" dirty="0" smtClean="0"/>
              <a:t>Unit </a:t>
            </a:r>
            <a:r>
              <a:rPr lang="en-US" sz="2000" b="1" dirty="0"/>
              <a:t>testing</a:t>
            </a:r>
            <a:r>
              <a:rPr lang="en-US" sz="2000" b="1" dirty="0" smtClean="0"/>
              <a:t>:</a:t>
            </a:r>
          </a:p>
          <a:p>
            <a:pPr lvl="1"/>
            <a:r>
              <a:rPr lang="en-US" dirty="0"/>
              <a:t>The aim is to test each part of the software by separating it. It checks that component are fulfilling functionalities or not. </a:t>
            </a:r>
            <a:endParaRPr lang="en-US" sz="1800" b="1" dirty="0"/>
          </a:p>
          <a:p>
            <a:pPr lvl="1"/>
            <a:r>
              <a:rPr lang="en-US" dirty="0" smtClean="0"/>
              <a:t>This </a:t>
            </a:r>
            <a:r>
              <a:rPr lang="en-US" dirty="0"/>
              <a:t>kind of testing is performed by </a:t>
            </a:r>
            <a:r>
              <a:rPr lang="en-US" b="1" dirty="0">
                <a:solidFill>
                  <a:srgbClr val="FF0000"/>
                </a:solidFill>
              </a:rPr>
              <a:t>developers.</a:t>
            </a:r>
          </a:p>
          <a:p>
            <a:endParaRPr lang="en-US" b="1" dirty="0" smtClean="0"/>
          </a:p>
          <a:p>
            <a:r>
              <a:rPr lang="en-US" b="1" dirty="0" smtClean="0"/>
              <a:t>Integration </a:t>
            </a:r>
            <a:r>
              <a:rPr lang="en-US" b="1" dirty="0"/>
              <a:t>testing:</a:t>
            </a:r>
          </a:p>
          <a:p>
            <a:pPr lvl="1"/>
            <a:r>
              <a:rPr lang="en-US" dirty="0" smtClean="0"/>
              <a:t>Test multiple pieces together to </a:t>
            </a:r>
            <a:r>
              <a:rPr lang="en-US" dirty="0" smtClean="0"/>
              <a:t>assure that they work well with one another</a:t>
            </a:r>
            <a:r>
              <a:rPr lang="en-US" dirty="0" smtClean="0"/>
              <a:t>.</a:t>
            </a:r>
          </a:p>
          <a:p>
            <a:pPr lvl="1"/>
            <a:r>
              <a:rPr lang="en-US" dirty="0" smtClean="0"/>
              <a:t>This </a:t>
            </a:r>
            <a:r>
              <a:rPr lang="en-US" dirty="0"/>
              <a:t>kind of testing is </a:t>
            </a:r>
            <a:r>
              <a:rPr lang="en-US" dirty="0">
                <a:solidFill>
                  <a:srgbClr val="FF0000"/>
                </a:solidFill>
              </a:rPr>
              <a:t>performed by testers.</a:t>
            </a:r>
          </a:p>
        </p:txBody>
      </p:sp>
    </p:spTree>
    <p:extLst>
      <p:ext uri="{BB962C8B-B14F-4D97-AF65-F5344CB8AC3E}">
        <p14:creationId xmlns:p14="http://schemas.microsoft.com/office/powerpoint/2010/main" val="14740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863" y="933151"/>
            <a:ext cx="9010364" cy="5393508"/>
          </a:xfrm>
        </p:spPr>
        <p:txBody>
          <a:bodyPr>
            <a:normAutofit/>
          </a:bodyPr>
          <a:lstStyle/>
          <a:p>
            <a:r>
              <a:rPr lang="en-US" sz="2000" b="1" dirty="0"/>
              <a:t>System </a:t>
            </a:r>
            <a:r>
              <a:rPr lang="en-US" sz="2000" b="1" dirty="0" smtClean="0"/>
              <a:t>Testing</a:t>
            </a:r>
            <a:endParaRPr lang="en-US" sz="2000" b="1" dirty="0"/>
          </a:p>
          <a:p>
            <a:pPr lvl="1"/>
            <a:r>
              <a:rPr lang="en-US" dirty="0">
                <a:hlinkClick r:id="rId2"/>
              </a:rPr>
              <a:t>System testing</a:t>
            </a:r>
            <a:r>
              <a:rPr lang="en-US" dirty="0"/>
              <a:t> is performed on a complete, integrated </a:t>
            </a:r>
            <a:r>
              <a:rPr lang="en-US" dirty="0" smtClean="0"/>
              <a:t>system.</a:t>
            </a:r>
          </a:p>
          <a:p>
            <a:pPr lvl="1"/>
            <a:r>
              <a:rPr lang="en-US" dirty="0" smtClean="0"/>
              <a:t>It tests the overall interaction of components.</a:t>
            </a:r>
          </a:p>
          <a:p>
            <a:pPr lvl="1"/>
            <a:r>
              <a:rPr lang="en-US" dirty="0" smtClean="0"/>
              <a:t>It </a:t>
            </a:r>
            <a:r>
              <a:rPr lang="en-US" dirty="0"/>
              <a:t>involves load, performance, reliability and security testing</a:t>
            </a:r>
            <a:r>
              <a:rPr lang="en-US" dirty="0" smtClean="0"/>
              <a:t>. (non-functional)</a:t>
            </a:r>
            <a:endParaRPr lang="en-US" dirty="0"/>
          </a:p>
          <a:p>
            <a:pPr lvl="1"/>
            <a:r>
              <a:rPr lang="en-US" dirty="0"/>
              <a:t>System testing most often the final test to verify that the system meets the specification. </a:t>
            </a:r>
            <a:r>
              <a:rPr lang="en-US" b="1" dirty="0">
                <a:solidFill>
                  <a:srgbClr val="FF0000"/>
                </a:solidFill>
              </a:rPr>
              <a:t>It evaluates both functional and non-functional need for the testing</a:t>
            </a:r>
            <a:r>
              <a:rPr lang="en-US" dirty="0"/>
              <a:t>.</a:t>
            </a:r>
          </a:p>
          <a:p>
            <a:pPr marL="0" indent="0">
              <a:buNone/>
            </a:pPr>
            <a:endParaRPr lang="en-US" b="1" dirty="0"/>
          </a:p>
          <a:p>
            <a:r>
              <a:rPr lang="en-US" b="1" dirty="0" smtClean="0"/>
              <a:t>Acceptance testing:</a:t>
            </a:r>
          </a:p>
          <a:p>
            <a:pPr lvl="1"/>
            <a:r>
              <a:rPr lang="en-US" dirty="0" smtClean="0">
                <a:hlinkClick r:id="rId3"/>
              </a:rPr>
              <a:t>Acceptance testin</a:t>
            </a:r>
            <a:r>
              <a:rPr lang="en-US" dirty="0" smtClean="0"/>
              <a:t>g is a test conducted to find if the requirements of a specification or contract are met as per its delivery.</a:t>
            </a:r>
          </a:p>
          <a:p>
            <a:pPr lvl="1"/>
            <a:r>
              <a:rPr lang="en-US" dirty="0" smtClean="0"/>
              <a:t> </a:t>
            </a:r>
            <a:r>
              <a:rPr lang="en-US" dirty="0"/>
              <a:t>Acceptance testing is basically done by the user or </a:t>
            </a:r>
            <a:r>
              <a:rPr lang="en-US" b="1" dirty="0" smtClean="0">
                <a:solidFill>
                  <a:srgbClr val="FF0000"/>
                </a:solidFill>
              </a:rPr>
              <a:t>customer</a:t>
            </a:r>
            <a:endParaRPr lang="en-US" dirty="0"/>
          </a:p>
        </p:txBody>
      </p:sp>
    </p:spTree>
    <p:extLst>
      <p:ext uri="{BB962C8B-B14F-4D97-AF65-F5344CB8AC3E}">
        <p14:creationId xmlns:p14="http://schemas.microsoft.com/office/powerpoint/2010/main" val="400432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Let’s code it!</a:t>
            </a:r>
            <a:endParaRPr lang="en-US" dirty="0"/>
          </a:p>
        </p:txBody>
      </p:sp>
    </p:spTree>
    <p:extLst>
      <p:ext uri="{BB962C8B-B14F-4D97-AF65-F5344CB8AC3E}">
        <p14:creationId xmlns:p14="http://schemas.microsoft.com/office/powerpoint/2010/main" val="415560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Covergae</a:t>
            </a:r>
            <a:r>
              <a:rPr lang="en-US" dirty="0" smtClean="0"/>
              <a:t> library</a:t>
            </a:r>
            <a:endParaRPr lang="en-US" dirty="0"/>
          </a:p>
        </p:txBody>
      </p:sp>
      <p:sp>
        <p:nvSpPr>
          <p:cNvPr id="3" name="Content Placeholder 2"/>
          <p:cNvSpPr>
            <a:spLocks noGrp="1"/>
          </p:cNvSpPr>
          <p:nvPr>
            <p:ph idx="1"/>
          </p:nvPr>
        </p:nvSpPr>
        <p:spPr/>
        <p:txBody>
          <a:bodyPr/>
          <a:lstStyle/>
          <a:p>
            <a:r>
              <a:rPr lang="en-US" dirty="0" smtClean="0"/>
              <a:t>Install: $ pip install coverage</a:t>
            </a:r>
          </a:p>
          <a:p>
            <a:r>
              <a:rPr lang="en-US" dirty="0" smtClean="0"/>
              <a:t>Create folder test in your app</a:t>
            </a:r>
          </a:p>
          <a:p>
            <a:r>
              <a:rPr lang="en-US" dirty="0" smtClean="0"/>
              <a:t>Add test_views.py, test_models.py</a:t>
            </a:r>
          </a:p>
          <a:p>
            <a:r>
              <a:rPr lang="en-US" dirty="0" smtClean="0"/>
              <a:t>Add __init__.py to your tests folder to tell the Django test runner that our code of testing exists in that folder</a:t>
            </a:r>
          </a:p>
          <a:p>
            <a:r>
              <a:rPr lang="en-US" dirty="0" smtClean="0"/>
              <a:t>Run coverage tests: </a:t>
            </a:r>
            <a:r>
              <a:rPr lang="en-US" dirty="0"/>
              <a:t>Coverage manage.py run test &lt;</a:t>
            </a:r>
            <a:r>
              <a:rPr lang="en-US" dirty="0" err="1" smtClean="0"/>
              <a:t>app_name</a:t>
            </a:r>
            <a:r>
              <a:rPr lang="en-US" dirty="0" smtClean="0"/>
              <a:t>&gt;</a:t>
            </a:r>
          </a:p>
          <a:p>
            <a:r>
              <a:rPr lang="en-US" dirty="0" smtClean="0"/>
              <a:t>Add coverage html: coverage html</a:t>
            </a:r>
          </a:p>
          <a:p>
            <a:r>
              <a:rPr lang="en-US" dirty="0" smtClean="0"/>
              <a:t>Open index.html in the new created folder</a:t>
            </a:r>
          </a:p>
          <a:p>
            <a:endParaRPr lang="en-US" dirty="0" smtClean="0"/>
          </a:p>
          <a:p>
            <a:endParaRPr lang="en-US" dirty="0"/>
          </a:p>
          <a:p>
            <a:endParaRPr lang="en-US" dirty="0"/>
          </a:p>
        </p:txBody>
      </p:sp>
    </p:spTree>
    <p:extLst>
      <p:ext uri="{BB962C8B-B14F-4D97-AF65-F5344CB8AC3E}">
        <p14:creationId xmlns:p14="http://schemas.microsoft.com/office/powerpoint/2010/main" val="230948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7838"/>
          </a:xfrm>
        </p:spPr>
        <p:txBody>
          <a:bodyPr>
            <a:normAutofit fontScale="90000"/>
          </a:bodyPr>
          <a:lstStyle/>
          <a:p>
            <a:r>
              <a:rPr lang="en-US" dirty="0" smtClean="0"/>
              <a:t>Exercise</a:t>
            </a:r>
            <a:endParaRPr lang="en-US" dirty="0"/>
          </a:p>
        </p:txBody>
      </p:sp>
      <p:sp>
        <p:nvSpPr>
          <p:cNvPr id="3" name="Content Placeholder 2"/>
          <p:cNvSpPr>
            <a:spLocks noGrp="1"/>
          </p:cNvSpPr>
          <p:nvPr>
            <p:ph idx="1"/>
          </p:nvPr>
        </p:nvSpPr>
        <p:spPr>
          <a:xfrm>
            <a:off x="677334" y="1408671"/>
            <a:ext cx="8596668" cy="4632692"/>
          </a:xfrm>
        </p:spPr>
        <p:txBody>
          <a:bodyPr/>
          <a:lstStyle/>
          <a:p>
            <a:r>
              <a:rPr lang="en-US" dirty="0" smtClean="0"/>
              <a:t>Considering  ‘</a:t>
            </a:r>
            <a:r>
              <a:rPr lang="en-US" dirty="0" err="1" smtClean="0"/>
              <a:t>BlogsUnitTesting</a:t>
            </a:r>
            <a:r>
              <a:rPr lang="en-US" dirty="0" smtClean="0"/>
              <a:t>’ project </a:t>
            </a:r>
          </a:p>
          <a:p>
            <a:pPr lvl="1"/>
            <a:r>
              <a:rPr lang="en-US" dirty="0" smtClean="0"/>
              <a:t>Create app named ‘blogs’</a:t>
            </a:r>
          </a:p>
          <a:p>
            <a:pPr lvl="2"/>
            <a:r>
              <a:rPr lang="en-US" dirty="0" smtClean="0"/>
              <a:t>Create model ‘Post’ in your app with the following attributes:</a:t>
            </a:r>
          </a:p>
          <a:p>
            <a:pPr lvl="3"/>
            <a:r>
              <a:rPr lang="en-US" dirty="0" smtClean="0"/>
              <a:t>‘</a:t>
            </a:r>
            <a:r>
              <a:rPr lang="en-US" dirty="0" err="1" smtClean="0"/>
              <a:t>author_name</a:t>
            </a:r>
            <a:r>
              <a:rPr lang="en-US" dirty="0" smtClean="0"/>
              <a:t>’, ‘title’, ‘content’</a:t>
            </a:r>
          </a:p>
          <a:p>
            <a:pPr lvl="3"/>
            <a:r>
              <a:rPr lang="en-US" dirty="0" smtClean="0"/>
              <a:t>Add __</a:t>
            </a:r>
            <a:r>
              <a:rPr lang="en-US" dirty="0" err="1" smtClean="0"/>
              <a:t>str</a:t>
            </a:r>
            <a:r>
              <a:rPr lang="en-US" dirty="0" smtClean="0"/>
              <a:t>__ method to print the contents of the object </a:t>
            </a:r>
          </a:p>
          <a:p>
            <a:pPr lvl="1"/>
            <a:endParaRPr lang="en-US" dirty="0"/>
          </a:p>
        </p:txBody>
      </p:sp>
    </p:spTree>
    <p:extLst>
      <p:ext uri="{BB962C8B-B14F-4D97-AF65-F5344CB8AC3E}">
        <p14:creationId xmlns:p14="http://schemas.microsoft.com/office/powerpoint/2010/main" val="349373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Any questions?</a:t>
            </a:r>
            <a:endParaRPr lang="en-US" dirty="0"/>
          </a:p>
        </p:txBody>
      </p:sp>
    </p:spTree>
    <p:extLst>
      <p:ext uri="{BB962C8B-B14F-4D97-AF65-F5344CB8AC3E}">
        <p14:creationId xmlns:p14="http://schemas.microsoft.com/office/powerpoint/2010/main" val="229351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 to testing</a:t>
            </a:r>
            <a:endParaRPr lang="en-US" dirty="0"/>
          </a:p>
          <a:p>
            <a:r>
              <a:rPr lang="en-US" dirty="0" smtClean="0"/>
              <a:t>Code practice</a:t>
            </a:r>
          </a:p>
          <a:p>
            <a:r>
              <a:rPr lang="en-US" dirty="0" smtClean="0"/>
              <a:t>Questions</a:t>
            </a:r>
            <a:endParaRPr lang="en-US" dirty="0"/>
          </a:p>
        </p:txBody>
      </p:sp>
    </p:spTree>
    <p:extLst>
      <p:ext uri="{BB962C8B-B14F-4D97-AF65-F5344CB8AC3E}">
        <p14:creationId xmlns:p14="http://schemas.microsoft.com/office/powerpoint/2010/main" val="428665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sz="4800" b="1" dirty="0" smtClean="0"/>
              <a:t>What </a:t>
            </a:r>
            <a:r>
              <a:rPr lang="en-US" sz="4800" b="1" dirty="0" smtClean="0"/>
              <a:t>is </a:t>
            </a:r>
            <a:r>
              <a:rPr lang="en-US" sz="4800" b="1" dirty="0"/>
              <a:t>T</a:t>
            </a:r>
            <a:r>
              <a:rPr lang="en-US" sz="4800" b="1" dirty="0" smtClean="0"/>
              <a:t>esting</a:t>
            </a:r>
            <a:r>
              <a:rPr lang="en-US" sz="4800" b="1" dirty="0" smtClean="0"/>
              <a:t>?</a:t>
            </a:r>
            <a:endParaRPr lang="en-US" sz="4800" b="1" dirty="0"/>
          </a:p>
        </p:txBody>
      </p:sp>
    </p:spTree>
    <p:extLst>
      <p:ext uri="{BB962C8B-B14F-4D97-AF65-F5344CB8AC3E}">
        <p14:creationId xmlns:p14="http://schemas.microsoft.com/office/powerpoint/2010/main" val="364194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en-US" dirty="0"/>
          </a:p>
        </p:txBody>
      </p:sp>
      <p:sp>
        <p:nvSpPr>
          <p:cNvPr id="3" name="Content Placeholder 2"/>
          <p:cNvSpPr>
            <a:spLocks noGrp="1"/>
          </p:cNvSpPr>
          <p:nvPr>
            <p:ph idx="1"/>
          </p:nvPr>
        </p:nvSpPr>
        <p:spPr/>
        <p:txBody>
          <a:bodyPr/>
          <a:lstStyle/>
          <a:p>
            <a:pPr marL="0" indent="0">
              <a:buNone/>
            </a:pPr>
            <a:endParaRPr lang="en-US" b="1" dirty="0"/>
          </a:p>
          <a:p>
            <a:r>
              <a:rPr lang="en-US" dirty="0" smtClean="0"/>
              <a:t> </a:t>
            </a:r>
            <a:r>
              <a:rPr lang="en-US" dirty="0" smtClean="0"/>
              <a:t>A piece of code</a:t>
            </a:r>
            <a:r>
              <a:rPr lang="en-US" dirty="0" smtClean="0"/>
              <a:t> making sure that another piece of code </a:t>
            </a:r>
            <a:r>
              <a:rPr lang="en-US" dirty="0" smtClean="0"/>
              <a:t>is working correctly under </a:t>
            </a:r>
            <a:r>
              <a:rPr lang="en-US" dirty="0" smtClean="0"/>
              <a:t>a certain condition. </a:t>
            </a:r>
            <a:endParaRPr lang="en-US" dirty="0"/>
          </a:p>
        </p:txBody>
      </p:sp>
    </p:spTree>
    <p:extLst>
      <p:ext uri="{BB962C8B-B14F-4D97-AF65-F5344CB8AC3E}">
        <p14:creationId xmlns:p14="http://schemas.microsoft.com/office/powerpoint/2010/main" val="323730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test?</a:t>
            </a:r>
            <a:endParaRPr lang="en-US" dirty="0"/>
          </a:p>
        </p:txBody>
      </p:sp>
      <p:sp>
        <p:nvSpPr>
          <p:cNvPr id="3" name="Content Placeholder 2"/>
          <p:cNvSpPr>
            <a:spLocks noGrp="1"/>
          </p:cNvSpPr>
          <p:nvPr>
            <p:ph idx="1"/>
          </p:nvPr>
        </p:nvSpPr>
        <p:spPr/>
        <p:txBody>
          <a:bodyPr/>
          <a:lstStyle/>
          <a:p>
            <a:r>
              <a:rPr lang="en-US" dirty="0" smtClean="0"/>
              <a:t>Higher application quality (less bugs)</a:t>
            </a:r>
          </a:p>
          <a:p>
            <a:r>
              <a:rPr lang="en-US" dirty="0" smtClean="0"/>
              <a:t>Easier refactoring</a:t>
            </a:r>
          </a:p>
          <a:p>
            <a:r>
              <a:rPr lang="en-US" dirty="0" smtClean="0"/>
              <a:t>Easier version upgrades</a:t>
            </a:r>
            <a:endParaRPr lang="en-US" dirty="0"/>
          </a:p>
        </p:txBody>
      </p:sp>
    </p:spTree>
    <p:extLst>
      <p:ext uri="{BB962C8B-B14F-4D97-AF65-F5344CB8AC3E}">
        <p14:creationId xmlns:p14="http://schemas.microsoft.com/office/powerpoint/2010/main" val="307613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b="1" dirty="0" smtClean="0"/>
              <a:t>Let’s consider a simple analogy</a:t>
            </a:r>
            <a:endParaRPr lang="en-US" sz="4000" b="1" dirty="0"/>
          </a:p>
        </p:txBody>
      </p:sp>
    </p:spTree>
    <p:extLst>
      <p:ext uri="{BB962C8B-B14F-4D97-AF65-F5344CB8AC3E}">
        <p14:creationId xmlns:p14="http://schemas.microsoft.com/office/powerpoint/2010/main" val="2237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5221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6614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44675" y="2213703"/>
            <a:ext cx="7766936" cy="1646302"/>
          </a:xfrm>
        </p:spPr>
        <p:txBody>
          <a:bodyPr/>
          <a:lstStyle/>
          <a:p>
            <a:r>
              <a:rPr lang="en-US" sz="4800" dirty="0" smtClean="0"/>
              <a:t>What de we mean by unit?</a:t>
            </a:r>
            <a:endParaRPr lang="en-US" sz="4800" dirty="0"/>
          </a:p>
        </p:txBody>
      </p:sp>
    </p:spTree>
    <p:extLst>
      <p:ext uri="{BB962C8B-B14F-4D97-AF65-F5344CB8AC3E}">
        <p14:creationId xmlns:p14="http://schemas.microsoft.com/office/powerpoint/2010/main" val="2416141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2567</TotalTime>
  <Words>467</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Unit testing</vt:lpstr>
      <vt:lpstr>Table of contents</vt:lpstr>
      <vt:lpstr>What is Testing?</vt:lpstr>
      <vt:lpstr>What is software testing?</vt:lpstr>
      <vt:lpstr>Why should you test?</vt:lpstr>
      <vt:lpstr>Let’s consider a simple analogy</vt:lpstr>
      <vt:lpstr>PowerPoint Presentation</vt:lpstr>
      <vt:lpstr>PowerPoint Presentation</vt:lpstr>
      <vt:lpstr>What de we mean by unit?</vt:lpstr>
      <vt:lpstr>What do we mean by word unit? </vt:lpstr>
      <vt:lpstr>Unit testing</vt:lpstr>
      <vt:lpstr>Levels of software testing</vt:lpstr>
      <vt:lpstr>PowerPoint Presentation</vt:lpstr>
      <vt:lpstr>PowerPoint Presentation</vt:lpstr>
      <vt:lpstr>Let’s code it!</vt:lpstr>
      <vt:lpstr>Covergae library</vt:lpstr>
      <vt:lpstr>Exercise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Ibrahim Shaaban</dc:creator>
  <cp:lastModifiedBy>Ibrahim Shaaban</cp:lastModifiedBy>
  <cp:revision>16</cp:revision>
  <dcterms:created xsi:type="dcterms:W3CDTF">2023-09-01T18:24:25Z</dcterms:created>
  <dcterms:modified xsi:type="dcterms:W3CDTF">2023-09-04T10:44:23Z</dcterms:modified>
</cp:coreProperties>
</file>