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57" r:id="rId4"/>
    <p:sldId id="260" r:id="rId5"/>
    <p:sldId id="259" r:id="rId6"/>
    <p:sldId id="258" r:id="rId7"/>
    <p:sldId id="289" r:id="rId8"/>
    <p:sldId id="288" r:id="rId9"/>
    <p:sldId id="262" r:id="rId10"/>
    <p:sldId id="263" r:id="rId11"/>
    <p:sldId id="290" r:id="rId12"/>
    <p:sldId id="293" r:id="rId13"/>
    <p:sldId id="292" r:id="rId14"/>
    <p:sldId id="294" r:id="rId15"/>
    <p:sldId id="295" r:id="rId16"/>
    <p:sldId id="266" r:id="rId17"/>
    <p:sldId id="267" r:id="rId18"/>
    <p:sldId id="264" r:id="rId19"/>
    <p:sldId id="296" r:id="rId20"/>
    <p:sldId id="297" r:id="rId21"/>
    <p:sldId id="298" r:id="rId22"/>
    <p:sldId id="299" r:id="rId23"/>
    <p:sldId id="283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66" y="-23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F5A37-F5C2-44A7-9E18-AEE8FB20049F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E596-0BA1-4FF4-8397-7178F3A05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442-4F87-4D15-87BE-704A1B16B9C6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FF4B-CBA5-41F2-87E3-66F1AF931F79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CEE5-3413-450E-973A-398C62E88AB5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0366-1FC0-4539-8A5F-B0C9BCBF273B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746-F904-4CFC-B396-438A9AEF9C6A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EEC5-CD8C-43FD-9424-3C06C337B108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160B-F84D-4339-8C5F-108AF34E21C0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5E9-5F88-4B87-981F-BA749D47877F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B3BF-DE93-41B9-9D06-C95E373A576C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5C97-CC50-4AAC-ABCE-724FA0D6079F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ABD4-4C3D-4CB8-90F6-AB20352B0523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4D43-0DCF-423D-AEA1-EFFF6D7BE0BB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Common Mistakes with Functions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8109" y="4191000"/>
            <a:ext cx="60452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/>
              <a:t>CSE </a:t>
            </a:r>
            <a:r>
              <a:rPr lang="en-US" dirty="0" smtClean="0"/>
              <a:t>1310 – Introduction to Computers and Programming</a:t>
            </a:r>
            <a:endParaRPr lang="en-US" dirty="0"/>
          </a:p>
          <a:p>
            <a:pPr algn="ctr" eaLnBrk="1" hangingPunct="1"/>
            <a:r>
              <a:rPr lang="en-US" dirty="0"/>
              <a:t>Vassilis Athitsos</a:t>
            </a:r>
          </a:p>
          <a:p>
            <a:pPr algn="ctr" eaLnBrk="1" hangingPunct="1"/>
            <a:r>
              <a:rPr lang="en-US" dirty="0"/>
              <a:t>University of Texas at </a:t>
            </a:r>
            <a:r>
              <a:rPr lang="en-US" dirty="0" smtClean="0"/>
              <a:t>Arlington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Solution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tell that something is wrong:</a:t>
            </a:r>
          </a:p>
          <a:p>
            <a:pPr lvl="1"/>
            <a:r>
              <a:rPr lang="en-US" dirty="0" smtClean="0"/>
              <a:t>1: look at the function. It should be clear that it only returns an empty string, which violates the specs.</a:t>
            </a:r>
          </a:p>
          <a:p>
            <a:pPr lvl="1"/>
            <a:r>
              <a:rPr lang="en-US" dirty="0" smtClean="0"/>
              <a:t>2: look at the output. It is clear that this output does not match the desired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Wrong Solution #3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8839200" cy="5863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season(String month)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("March") ||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("April") ||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("May"))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is in spring.\n\n", month);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("June")||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("July")||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("August"))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is in summer.\n\n", month);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("September")||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("October")||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("November"))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is in fall.\n\n", month);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("December")||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("January")||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("February"))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is in winter.\n\n", month);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("unknown");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5410200"/>
            <a:ext cx="366953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What is wrong with this solution?</a:t>
            </a:r>
          </a:p>
        </p:txBody>
      </p:sp>
    </p:spTree>
    <p:extLst>
      <p:ext uri="{BB962C8B-B14F-4D97-AF65-F5344CB8AC3E}">
        <p14:creationId xmlns:p14="http://schemas.microsoft.com/office/powerpoint/2010/main" val="36724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Wrong Solution #3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8839200" cy="5863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season(String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month)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("March") ||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("April") ||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("May"))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is in spring.\n\n", month);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("June")||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("July")||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("August"))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is in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summer.\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n\n", month);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("September")||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("October")||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("November"))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is in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fall.\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n\n", month);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("December")||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("January")||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("February"))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is in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winter.\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n\n", month);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("unknown");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5410200"/>
            <a:ext cx="42672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is wrong with this solution?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It also does not return anything.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It is declared as void, so Java will not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run it, unless… </a:t>
            </a:r>
          </a:p>
        </p:txBody>
      </p:sp>
    </p:spTree>
    <p:extLst>
      <p:ext uri="{BB962C8B-B14F-4D97-AF65-F5344CB8AC3E}">
        <p14:creationId xmlns:p14="http://schemas.microsoft.com/office/powerpoint/2010/main" val="12728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Wrong Solution #3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8839200" cy="4139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 month, or q to quit: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word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("q"))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("Exiting...\n");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season(word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1069" y="5181600"/>
            <a:ext cx="4050531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Wrong Solution #3 will give the correct output, if you modify main to as shown above.</a:t>
            </a:r>
          </a:p>
          <a:p>
            <a:r>
              <a:rPr lang="en-US" sz="2000" b="1" u="sng" dirty="0" smtClean="0">
                <a:solidFill>
                  <a:srgbClr val="FF0000"/>
                </a:solidFill>
              </a:rPr>
              <a:t>MODIFYING MAIN IS NOT ALLOWED.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Wrong Solution #4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8839200" cy="56907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String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season(String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m)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 month, or q to quit: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month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("March") || 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("April") || 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("May"))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"spring";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("June")||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("July")||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("August"))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"summer";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("September")||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("October")||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("November"))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"fall";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("December")||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("January")||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("February"))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"winter";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"unknown";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5181600"/>
            <a:ext cx="42672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is wrong with this solution</a:t>
            </a:r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Wrong Solution #4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8839200" cy="56907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String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season(String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m)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 month, or q to quit: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("March") || 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("April") || 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("May"))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"spring";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("June")||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("July")||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("August"))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"summer";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("September")||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("October")||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("November"))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"fall";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("December")||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("January")||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("February"))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"winter";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"unknown";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5181600"/>
            <a:ext cx="42672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is wrong with this solution?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It </a:t>
            </a:r>
            <a:r>
              <a:rPr lang="en-US" sz="2000" dirty="0" smtClean="0">
                <a:solidFill>
                  <a:srgbClr val="FF0000"/>
                </a:solidFill>
              </a:rPr>
              <a:t>asks the user to enter a month, instead of using the argument.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smtClean="0"/>
              <a:t>Output for Wrong Solution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9037"/>
            <a:ext cx="8305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Enter a month, or q to quit: June</a:t>
            </a:r>
          </a:p>
          <a:p>
            <a:pPr marL="0" indent="0">
              <a:buNone/>
            </a:pPr>
            <a:r>
              <a:rPr lang="en-US" sz="2000" dirty="0"/>
              <a:t>Enter a month, or q to quit: June</a:t>
            </a:r>
          </a:p>
          <a:p>
            <a:pPr marL="0" indent="0">
              <a:buNone/>
            </a:pPr>
            <a:r>
              <a:rPr lang="en-US" sz="2000" dirty="0"/>
              <a:t>June is in summer.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Enter a month, or q to quit: May</a:t>
            </a:r>
          </a:p>
          <a:p>
            <a:pPr marL="0" indent="0">
              <a:buNone/>
            </a:pPr>
            <a:r>
              <a:rPr lang="en-US" sz="2000" dirty="0"/>
              <a:t>Enter a month, or q to quit: May</a:t>
            </a:r>
          </a:p>
          <a:p>
            <a:pPr marL="0" indent="0">
              <a:buNone/>
            </a:pPr>
            <a:r>
              <a:rPr lang="en-US" sz="2000" dirty="0"/>
              <a:t>May is in spring.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Enter a month, or q to quit: </a:t>
            </a:r>
            <a:r>
              <a:rPr lang="en-US" sz="2000" dirty="0" err="1"/>
              <a:t>ww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Enter a month, or q to quit: w</a:t>
            </a:r>
          </a:p>
          <a:p>
            <a:pPr marL="0" indent="0">
              <a:buNone/>
            </a:pPr>
            <a:r>
              <a:rPr lang="en-US" sz="2000" dirty="0" err="1"/>
              <a:t>ww</a:t>
            </a:r>
            <a:r>
              <a:rPr lang="en-US" sz="2000" dirty="0"/>
              <a:t> is in unknown.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Enter a month, or q to quit: q</a:t>
            </a:r>
          </a:p>
          <a:p>
            <a:pPr marL="0" indent="0">
              <a:buNone/>
            </a:pPr>
            <a:r>
              <a:rPr lang="en-US" sz="2000" dirty="0"/>
              <a:t>Exiting...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Solution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there are two ways to tell that something is wrong:</a:t>
            </a:r>
          </a:p>
          <a:p>
            <a:pPr lvl="1"/>
            <a:r>
              <a:rPr lang="en-US" dirty="0" smtClean="0"/>
              <a:t>1: look at the function, understand that </a:t>
            </a:r>
            <a:r>
              <a:rPr lang="en-US" b="1" u="sng" dirty="0" smtClean="0"/>
              <a:t>it is not using the argument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2: look at the output, the program is asking twice for each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Correct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918656"/>
            <a:ext cx="8839200" cy="5863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String season(String month)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("March") ||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("April") ||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("May"))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"spring";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("June")||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("July")||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("August"))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"summer";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("September")||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("October")||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("November"))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"fall";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("December")||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("January")||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("February"))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"winter";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"unknown";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15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6256"/>
          </a:xfrm>
        </p:spPr>
        <p:txBody>
          <a:bodyPr/>
          <a:lstStyle/>
          <a:p>
            <a:r>
              <a:rPr lang="en-US" dirty="0" smtClean="0"/>
              <a:t>Common Mistake: Variable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918656"/>
            <a:ext cx="8839200" cy="594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test_function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temporary = x*x + y*y;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(z &lt;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temporary - z*z;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temporary + z*z;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10;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8;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test_function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c);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 = %d\n", result);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2971800"/>
            <a:ext cx="42672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code is correct.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There is nothing wrong with it.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(It doesn't matter what it does, it is a toy example).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 with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Printing instead of returning.</a:t>
            </a:r>
          </a:p>
          <a:p>
            <a:r>
              <a:rPr lang="en-US" sz="2800" dirty="0"/>
              <a:t>Returning the wrong value.</a:t>
            </a:r>
          </a:p>
          <a:p>
            <a:r>
              <a:rPr lang="en-US" sz="2800" dirty="0" smtClean="0"/>
              <a:t>Asking the user for input instead of using arguments.</a:t>
            </a:r>
          </a:p>
          <a:p>
            <a:r>
              <a:rPr lang="en-US" sz="2800" dirty="0" smtClean="0"/>
              <a:t>Not taking the arguments that were specified.</a:t>
            </a:r>
          </a:p>
          <a:p>
            <a:r>
              <a:rPr lang="en-US" sz="2800" dirty="0" smtClean="0"/>
              <a:t>Including extra code in your submissions ( like testing code).</a:t>
            </a:r>
          </a:p>
          <a:p>
            <a:r>
              <a:rPr lang="en-US" sz="2800" dirty="0" smtClean="0"/>
              <a:t>All these problems will be penalized severely.</a:t>
            </a:r>
          </a:p>
          <a:p>
            <a:pPr lvl="1"/>
            <a:r>
              <a:rPr lang="en-US" sz="2400" dirty="0" smtClean="0"/>
              <a:t>I have not found a better way to convince people to avoid these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6256"/>
          </a:xfrm>
        </p:spPr>
        <p:txBody>
          <a:bodyPr/>
          <a:lstStyle/>
          <a:p>
            <a:r>
              <a:rPr lang="en-US" dirty="0" smtClean="0"/>
              <a:t>Common Mistake: Variable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918656"/>
            <a:ext cx="8839200" cy="594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test_function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temporary = x*x + y*y;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(z &lt;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temporary - z*z;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temporary + z*z;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10;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8;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test_function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z);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 = %d\n", result);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2971800"/>
            <a:ext cx="42672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code is incorrect.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It will not run.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Why?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6256"/>
          </a:xfrm>
        </p:spPr>
        <p:txBody>
          <a:bodyPr/>
          <a:lstStyle/>
          <a:p>
            <a:r>
              <a:rPr lang="en-US" dirty="0" smtClean="0"/>
              <a:t>Common Mistake: Variable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918656"/>
            <a:ext cx="8839200" cy="594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test_function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temporary = x*x + y*y;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(z &lt;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temporary - z*z;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temporary + z*z;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10;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8;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test_function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z);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 = %d\n", result);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2971800"/>
            <a:ext cx="42672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code is incorrect.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It will not run.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Why?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Because variables  x, y, z do not exist.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6256"/>
          </a:xfrm>
        </p:spPr>
        <p:txBody>
          <a:bodyPr/>
          <a:lstStyle/>
          <a:p>
            <a:r>
              <a:rPr lang="en-US" dirty="0" smtClean="0"/>
              <a:t>Common Mistake: Variable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918656"/>
            <a:ext cx="8839200" cy="594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test_function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temporary = x*x + y*y;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(z &lt;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temporary - z*z;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temporary + z*z;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10;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8;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test_function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z);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 = %d\n", result);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2971800"/>
            <a:ext cx="42672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 the function call, the variable names </a:t>
            </a:r>
            <a:r>
              <a:rPr lang="en-US" sz="2000" b="1" u="sng" dirty="0" smtClean="0">
                <a:solidFill>
                  <a:srgbClr val="FF0000"/>
                </a:solidFill>
              </a:rPr>
              <a:t>do not have to match</a:t>
            </a:r>
            <a:r>
              <a:rPr lang="en-US" sz="2000" dirty="0" smtClean="0">
                <a:solidFill>
                  <a:srgbClr val="FF0000"/>
                </a:solidFill>
              </a:rPr>
              <a:t> the names of the arguments in the function declaration.</a:t>
            </a:r>
          </a:p>
        </p:txBody>
      </p:sp>
    </p:spTree>
    <p:extLst>
      <p:ext uri="{BB962C8B-B14F-4D97-AF65-F5344CB8AC3E}">
        <p14:creationId xmlns:p14="http://schemas.microsoft.com/office/powerpoint/2010/main" val="27460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762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Assignments show you examples of input and output, to help you test the code.</a:t>
            </a:r>
          </a:p>
          <a:p>
            <a:r>
              <a:rPr lang="en-US" sz="2800" dirty="0" smtClean="0"/>
              <a:t>However, testing your code is primarily YOUR responsibility.</a:t>
            </a:r>
          </a:p>
          <a:p>
            <a:r>
              <a:rPr lang="en-US" sz="2800" dirty="0" smtClean="0"/>
              <a:t>Why?</a:t>
            </a:r>
          </a:p>
          <a:p>
            <a:pPr lvl="1"/>
            <a:r>
              <a:rPr lang="en-US" sz="2400" dirty="0" smtClean="0"/>
              <a:t>whose responsibility would it be in real life? Your colleagues? Your clients?</a:t>
            </a:r>
          </a:p>
          <a:p>
            <a:r>
              <a:rPr lang="en-US" sz="2800" dirty="0" smtClean="0"/>
              <a:t>Failing on my example inputs means that the code is incorrect.</a:t>
            </a:r>
          </a:p>
          <a:p>
            <a:r>
              <a:rPr lang="en-US" sz="2800" dirty="0" smtClean="0"/>
              <a:t>Passing </a:t>
            </a:r>
            <a:r>
              <a:rPr lang="en-US" sz="2800" dirty="0"/>
              <a:t>on my example inputs </a:t>
            </a:r>
            <a:r>
              <a:rPr lang="en-US" sz="2800" b="1" u="sng" dirty="0" smtClean="0"/>
              <a:t>doesn't always mean</a:t>
            </a:r>
            <a:r>
              <a:rPr lang="en-US" sz="2800" dirty="0" smtClean="0"/>
              <a:t> that the code is correct.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smtClean="0"/>
              <a:t>An Example Assignment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5237"/>
            <a:ext cx="8305800" cy="4525963"/>
          </a:xfrm>
        </p:spPr>
        <p:txBody>
          <a:bodyPr>
            <a:noAutofit/>
          </a:bodyPr>
          <a:lstStyle/>
          <a:p>
            <a:r>
              <a:rPr lang="en-US" sz="2400" dirty="0"/>
              <a:t>File task17.java contains an incomplete program. Complete that program, by defining 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season</a:t>
            </a:r>
            <a:r>
              <a:rPr lang="en-US" sz="2400" dirty="0"/>
              <a:t> function, that satisfies the following specs: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takes one argument, called </a:t>
            </a:r>
            <a:r>
              <a:rPr lang="en-US" sz="2000" dirty="0" smtClean="0"/>
              <a:t>month.</a:t>
            </a:r>
            <a:endParaRPr lang="en-US" sz="2000" dirty="0"/>
          </a:p>
          <a:p>
            <a:pPr lvl="1"/>
            <a:r>
              <a:rPr lang="en-US" sz="2000" dirty="0" smtClean="0"/>
              <a:t>If month is "March", "April", or "May", the function should return "spring".</a:t>
            </a:r>
          </a:p>
          <a:p>
            <a:pPr lvl="1"/>
            <a:r>
              <a:rPr lang="en-US" sz="2000" dirty="0" smtClean="0"/>
              <a:t>If month is "June", "July", or "August", the function should return "summer".</a:t>
            </a:r>
          </a:p>
          <a:p>
            <a:pPr lvl="1"/>
            <a:r>
              <a:rPr lang="en-US" sz="2000" dirty="0" smtClean="0"/>
              <a:t>If month is "September", "October", or "November", the function should return "fall".</a:t>
            </a:r>
          </a:p>
          <a:p>
            <a:pPr lvl="1"/>
            <a:r>
              <a:rPr lang="en-US" sz="2000" dirty="0" smtClean="0"/>
              <a:t>If month is "December", "January", or "February", the function should return "winter".</a:t>
            </a:r>
          </a:p>
          <a:p>
            <a:pPr lvl="1"/>
            <a:r>
              <a:rPr lang="en-US" sz="2000" dirty="0" smtClean="0"/>
              <a:t>In all other cases, the function should return the string "unknown"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Example Main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914400"/>
            <a:ext cx="7848600" cy="561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task17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 month, or q to quit: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word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word.equals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("q"))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("Exiting...\n");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s = season(word);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is in %s.\n\n", word, s);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smtClean="0"/>
              <a:t>Example of Desired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9037"/>
            <a:ext cx="8305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Enter a month, or q to quit: June</a:t>
            </a:r>
          </a:p>
          <a:p>
            <a:pPr marL="0" indent="0">
              <a:buNone/>
            </a:pPr>
            <a:r>
              <a:rPr lang="en-US" sz="2400" dirty="0"/>
              <a:t>June is in summer.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Enter a month, or q to quit: May</a:t>
            </a:r>
          </a:p>
          <a:p>
            <a:pPr marL="0" indent="0">
              <a:buNone/>
            </a:pPr>
            <a:r>
              <a:rPr lang="en-US" sz="2400" dirty="0"/>
              <a:t>May is in spring.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Enter a month, or q to quit: </a:t>
            </a:r>
            <a:r>
              <a:rPr lang="en-US" sz="2400" dirty="0" err="1"/>
              <a:t>ww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ww</a:t>
            </a:r>
            <a:r>
              <a:rPr lang="en-US" sz="2400" dirty="0"/>
              <a:t> is in </a:t>
            </a:r>
            <a:r>
              <a:rPr lang="en-US" sz="2400" dirty="0" smtClean="0"/>
              <a:t>unknown.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Enter a month, or q to quit: q</a:t>
            </a:r>
          </a:p>
          <a:p>
            <a:pPr marL="0" indent="0">
              <a:buNone/>
            </a:pPr>
            <a:r>
              <a:rPr lang="en-US" sz="2400" dirty="0"/>
              <a:t>Exiting...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Wrong Solution #1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8839200" cy="5863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String season(String month)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("March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||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("April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("May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("spring");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("June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("July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("August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("summer");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("September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("October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("November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("fall");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("December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("January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("February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("winter");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unknown");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1069" y="5257800"/>
            <a:ext cx="366953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What is wrong with this solution?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Wrong Solution #1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8839200" cy="5863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String season(String month)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("March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||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("April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("May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("spring");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("June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("July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("August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("summer");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("September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("October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("November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("fall");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("December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("January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("February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("winter");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unknown");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1069" y="5257800"/>
            <a:ext cx="3669531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What is wrong with this solution?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This will not even compile.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It does not return anything, 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it should return a String.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Wrong Solution #</a:t>
            </a:r>
            <a:r>
              <a:rPr lang="en-US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8839200" cy="5863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String season(String month) 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3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("March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|| </a:t>
            </a:r>
            <a:r>
              <a:rPr lang="en-US" sz="135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("April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135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("May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sz="13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("spring");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("June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35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("July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35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("August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sz="13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("summer");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("September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35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("October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35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("November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sz="13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("fall");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("December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35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("January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")||</a:t>
            </a:r>
            <a:r>
              <a:rPr lang="en-US" sz="135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month.equals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("February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sz="13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("winter");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unknown");</a:t>
            </a:r>
            <a:endParaRPr lang="en-US" sz="13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35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b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5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"";}</a:t>
            </a:r>
            <a:endParaRPr lang="en-US" sz="135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1069" y="5257800"/>
            <a:ext cx="395505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What is wrong with this solution?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It prints what it should be returning.</a:t>
            </a:r>
          </a:p>
        </p:txBody>
      </p:sp>
    </p:spTree>
    <p:extLst>
      <p:ext uri="{BB962C8B-B14F-4D97-AF65-F5344CB8AC3E}">
        <p14:creationId xmlns:p14="http://schemas.microsoft.com/office/powerpoint/2010/main" val="1133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smtClean="0"/>
              <a:t>Output for Wrong Solution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9037"/>
            <a:ext cx="8305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Enter a month, or q to quit: June</a:t>
            </a:r>
          </a:p>
          <a:p>
            <a:pPr marL="0" indent="0">
              <a:buNone/>
            </a:pPr>
            <a:r>
              <a:rPr lang="en-US" sz="2000" dirty="0" err="1"/>
              <a:t>summerJune</a:t>
            </a:r>
            <a:r>
              <a:rPr lang="en-US" sz="2000" dirty="0"/>
              <a:t> is in 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Enter a month, or q to quit: May</a:t>
            </a:r>
          </a:p>
          <a:p>
            <a:pPr marL="0" indent="0">
              <a:buNone/>
            </a:pPr>
            <a:r>
              <a:rPr lang="en-US" sz="2000" dirty="0" err="1"/>
              <a:t>springMay</a:t>
            </a:r>
            <a:r>
              <a:rPr lang="en-US" sz="2000" dirty="0"/>
              <a:t> is in 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Enter a month, or q to quit: </a:t>
            </a:r>
            <a:r>
              <a:rPr lang="en-US" sz="2000" dirty="0" err="1"/>
              <a:t>ww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unknownww</a:t>
            </a:r>
            <a:r>
              <a:rPr lang="en-US" sz="2000" dirty="0" smtClean="0"/>
              <a:t> </a:t>
            </a:r>
            <a:r>
              <a:rPr lang="en-US" sz="2000" dirty="0"/>
              <a:t>is in 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Enter a month, or q to quit: q</a:t>
            </a:r>
          </a:p>
          <a:p>
            <a:pPr marL="0" indent="0">
              <a:buNone/>
            </a:pPr>
            <a:r>
              <a:rPr lang="en-US" sz="2000" dirty="0"/>
              <a:t>Exiting...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2576</Words>
  <Application>Microsoft Office PowerPoint</Application>
  <PresentationFormat>On-screen Show (4:3)</PresentationFormat>
  <Paragraphs>432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Common Mistakes with Functions</vt:lpstr>
      <vt:lpstr>An Example Assignment Task</vt:lpstr>
      <vt:lpstr>Example Main File</vt:lpstr>
      <vt:lpstr>Example of Desired Output</vt:lpstr>
      <vt:lpstr>Wrong Solution #1</vt:lpstr>
      <vt:lpstr>Wrong Solution #1</vt:lpstr>
      <vt:lpstr>Wrong Solution #2</vt:lpstr>
      <vt:lpstr>Output for Wrong Solution #2</vt:lpstr>
      <vt:lpstr>What Is Wrong with Solution #2</vt:lpstr>
      <vt:lpstr>Wrong Solution #3</vt:lpstr>
      <vt:lpstr>Wrong Solution #3</vt:lpstr>
      <vt:lpstr>Wrong Solution #3</vt:lpstr>
      <vt:lpstr>Wrong Solution #4</vt:lpstr>
      <vt:lpstr>Wrong Solution #4</vt:lpstr>
      <vt:lpstr>Output for Wrong Solution #4</vt:lpstr>
      <vt:lpstr>What Is Wrong with Solution #4</vt:lpstr>
      <vt:lpstr>Correct Solution</vt:lpstr>
      <vt:lpstr>Common Mistake: Variable Names</vt:lpstr>
      <vt:lpstr>Common Mistake: Variable Names</vt:lpstr>
      <vt:lpstr>Common Mistake: Variable Names</vt:lpstr>
      <vt:lpstr>Common Mistake: Variable Names</vt:lpstr>
      <vt:lpstr> On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athitsos</dc:creator>
  <cp:lastModifiedBy>athitsos</cp:lastModifiedBy>
  <cp:revision>523</cp:revision>
  <dcterms:created xsi:type="dcterms:W3CDTF">2006-08-16T00:00:00Z</dcterms:created>
  <dcterms:modified xsi:type="dcterms:W3CDTF">2016-02-23T21:08:36Z</dcterms:modified>
</cp:coreProperties>
</file>