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63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 snapToGrid="0">
      <p:cViewPr>
        <p:scale>
          <a:sx n="83" d="100"/>
          <a:sy n="83" d="100"/>
        </p:scale>
        <p:origin x="6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98F8E-CBC8-4379-BE02-93C88D26DDB6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9C18D-2455-42AF-8587-98F07341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3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9C18D-2455-42AF-8587-98F0734173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2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4622-3F1B-48EA-A796-6F9AF741897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007B-3969-4AE5-851B-E7929209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2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4622-3F1B-48EA-A796-6F9AF741897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007B-3969-4AE5-851B-E7929209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1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4622-3F1B-48EA-A796-6F9AF741897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007B-3969-4AE5-851B-E7929209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4622-3F1B-48EA-A796-6F9AF741897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007B-3969-4AE5-851B-E7929209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7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4622-3F1B-48EA-A796-6F9AF741897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007B-3969-4AE5-851B-E7929209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9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4622-3F1B-48EA-A796-6F9AF741897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007B-3969-4AE5-851B-E7929209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1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4622-3F1B-48EA-A796-6F9AF741897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007B-3969-4AE5-851B-E7929209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6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4622-3F1B-48EA-A796-6F9AF741897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007B-3969-4AE5-851B-E7929209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4622-3F1B-48EA-A796-6F9AF741897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007B-3969-4AE5-851B-E7929209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4622-3F1B-48EA-A796-6F9AF741897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007B-3969-4AE5-851B-E7929209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8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4622-3F1B-48EA-A796-6F9AF741897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007B-3969-4AE5-851B-E7929209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0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4622-3F1B-48EA-A796-6F9AF741897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007B-3969-4AE5-851B-E7929209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8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4118" y="1122364"/>
            <a:ext cx="11914094" cy="14953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CSS PERSONAL PORTFOLIO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PRESENTED BY IBRAHIM SHEKU SESAY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1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  <a:latin typeface="+mn-lt"/>
              </a:rPr>
              <a:t>What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is HTML?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06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dirty="0"/>
              <a:t>Let’s </a:t>
            </a:r>
            <a:r>
              <a:rPr lang="en-US" sz="3000" dirty="0"/>
              <a:t>start</a:t>
            </a:r>
            <a:r>
              <a:rPr lang="en-US" dirty="0"/>
              <a:t> by breaking down exactly what the acronym ‘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’ stands for. 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 stands for </a:t>
            </a:r>
            <a:r>
              <a:rPr lang="en-US" dirty="0" err="1">
                <a:solidFill>
                  <a:srgbClr val="0070C0"/>
                </a:solidFill>
              </a:rPr>
              <a:t>HyperText</a:t>
            </a:r>
            <a:r>
              <a:rPr lang="en-US" dirty="0">
                <a:solidFill>
                  <a:srgbClr val="0070C0"/>
                </a:solidFill>
              </a:rPr>
              <a:t> Markup Language</a:t>
            </a:r>
            <a:r>
              <a:rPr lang="en-US" dirty="0"/>
              <a:t>. </a:t>
            </a:r>
            <a:r>
              <a:rPr lang="en-US" dirty="0" err="1"/>
              <a:t>HyperText</a:t>
            </a:r>
            <a:r>
              <a:rPr lang="en-US" dirty="0"/>
              <a:t> is effectively a text within a text, and a markup language is a language understood by computers, designed to essentially describe webpages and make the text you use more interactive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sz="48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800" b="1" dirty="0" smtClean="0">
                <a:solidFill>
                  <a:srgbClr val="FF0000"/>
                </a:solidFill>
              </a:rPr>
              <a:t>What is CSS</a:t>
            </a:r>
            <a:r>
              <a:rPr lang="en-US" sz="4800" b="1" dirty="0">
                <a:solidFill>
                  <a:srgbClr val="FF0000"/>
                </a:solidFill>
              </a:rPr>
              <a:t>?</a:t>
            </a:r>
            <a:r>
              <a:rPr lang="en-US" sz="4800" b="1" dirty="0"/>
              <a:t> </a:t>
            </a:r>
            <a:br>
              <a:rPr lang="en-US" sz="4800" b="1" dirty="0"/>
            </a:br>
            <a:endParaRPr lang="en-US" sz="4800" dirty="0" smtClean="0"/>
          </a:p>
          <a:p>
            <a:pPr marL="0" indent="0">
              <a:buNone/>
            </a:pPr>
            <a:r>
              <a:rPr lang="en-US" dirty="0"/>
              <a:t>CSS is the acronym for Cascade Styling Sheets. In short, it is a sheet style language, which is a type of language you can use to describe the presentation of a markup language – in this case, to describe the movements of HTML. It effectively determines how the building blocks, as laid by HTML, are decorated and presented to the user.</a:t>
            </a:r>
          </a:p>
          <a:p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5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  <a:latin typeface="+mn-lt"/>
              </a:rPr>
              <a:t>What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is HTML used for?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537" y="1690688"/>
            <a:ext cx="903949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dirty="0"/>
              <a:t>In essence, HTML is used for creating the primary content of a webpage, giving it structure. You start by writing words, then apply tags or elements to these words. The web browser then reads this and can then understand the heading of a page, any paragraphs, and where the page starts and finishes, thus filling your web page with content. 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200" b="1" dirty="0">
                <a:solidFill>
                  <a:srgbClr val="FF0000"/>
                </a:solidFill>
              </a:rPr>
              <a:t>What is CSS used for?</a:t>
            </a:r>
            <a:endParaRPr lang="en-US" sz="5200" dirty="0"/>
          </a:p>
          <a:p>
            <a:pPr marL="0" indent="0" algn="just">
              <a:buNone/>
            </a:pPr>
            <a:r>
              <a:rPr lang="en-US" dirty="0"/>
              <a:t>If HTML is the bones of the body, then CSS is the skin that covers it. It’s used for background </a:t>
            </a:r>
            <a:r>
              <a:rPr lang="en-US" dirty="0" err="1"/>
              <a:t>colour</a:t>
            </a:r>
            <a:r>
              <a:rPr lang="en-US" dirty="0"/>
              <a:t>, styling, layout, borders, shadowing – all the essential design bits and bobs that make a webpage look slick and smart. CSS enables you to distinguish between presentation and content by modifying the design and display of HTML elements.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7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sz="4900" dirty="0">
                <a:solidFill>
                  <a:srgbClr val="FF0000"/>
                </a:solidFill>
                <a:latin typeface="+mn-lt"/>
              </a:rPr>
              <a:t>What is a portfolio?</a:t>
            </a:r>
            <a:r>
              <a:rPr lang="en-US" sz="4900" dirty="0">
                <a:latin typeface="+mn-lt"/>
              </a:rPr>
              <a:t/>
            </a:r>
            <a:br>
              <a:rPr lang="en-US" sz="4900" dirty="0">
                <a:latin typeface="+mn-lt"/>
              </a:rPr>
            </a:br>
            <a:r>
              <a:rPr lang="en-US" sz="4900" b="1" dirty="0">
                <a:solidFill>
                  <a:srgbClr val="FF0000"/>
                </a:solidFill>
                <a:latin typeface="+mn-lt"/>
              </a:rPr>
              <a:t/>
            </a:r>
            <a:br>
              <a:rPr lang="en-US" sz="4900" b="1" dirty="0">
                <a:solidFill>
                  <a:srgbClr val="FF0000"/>
                </a:solidFill>
                <a:latin typeface="+mn-lt"/>
              </a:rPr>
            </a:br>
            <a:endParaRPr lang="en-US" sz="49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38734"/>
            <a:ext cx="10665822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portfolio can have the same purpose as a CV. Most CVs are written with text, while the portfolio is for showcasing, so it is visual with images and often more detailed than the CV.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 place where you can show your work experience and showcase the projects that you are most proud of.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1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4900" dirty="0" smtClean="0">
                <a:solidFill>
                  <a:srgbClr val="FF0000"/>
                </a:solidFill>
                <a:latin typeface="+mn-lt"/>
              </a:rPr>
              <a:t>Why create a portfolio?</a:t>
            </a:r>
            <a:r>
              <a:rPr lang="en-US" sz="4900" dirty="0" smtClean="0">
                <a:latin typeface="+mn-lt"/>
              </a:rPr>
              <a:t/>
            </a:r>
            <a:br>
              <a:rPr lang="en-US" sz="4900" dirty="0" smtClean="0">
                <a:latin typeface="+mn-lt"/>
              </a:rPr>
            </a:br>
            <a:endParaRPr lang="en-US" sz="49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It is a great way of growing your online presence and get noticed.</a:t>
            </a:r>
          </a:p>
          <a:p>
            <a:pPr algn="just"/>
            <a:r>
              <a:rPr lang="en-US" dirty="0"/>
              <a:t>It can be used to get a job or to attract clients to your services.</a:t>
            </a:r>
          </a:p>
          <a:p>
            <a:pPr algn="just"/>
            <a:r>
              <a:rPr lang="en-US" dirty="0"/>
              <a:t>Having it online as a website. Makes it possible for people all over the world to find you.</a:t>
            </a:r>
          </a:p>
          <a:p>
            <a:pPr algn="just"/>
            <a:r>
              <a:rPr lang="en-US" dirty="0"/>
              <a:t>The design of the </a:t>
            </a:r>
            <a:r>
              <a:rPr lang="en-US" dirty="0" err="1"/>
              <a:t>porfolio</a:t>
            </a:r>
            <a:r>
              <a:rPr lang="en-US" dirty="0"/>
              <a:t> will give the reader an impression of who you are. Make sure that it appears in a good and presentable way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6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4900" dirty="0" smtClean="0">
                <a:solidFill>
                  <a:srgbClr val="FF0000"/>
                </a:solidFill>
                <a:latin typeface="+mn-lt"/>
              </a:rPr>
              <a:t>Who is a portfolio for?</a:t>
            </a:r>
            <a:r>
              <a:rPr lang="en-US" sz="4900" dirty="0" smtClean="0">
                <a:latin typeface="+mn-lt"/>
              </a:rPr>
              <a:t/>
            </a:r>
            <a:br>
              <a:rPr lang="en-US" sz="4900" dirty="0" smtClean="0">
                <a:latin typeface="+mn-lt"/>
              </a:rPr>
            </a:br>
            <a:endParaRPr lang="en-US" sz="49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Creating </a:t>
            </a:r>
            <a:r>
              <a:rPr lang="en-US" dirty="0"/>
              <a:t>a portfolio can be important for your career.</a:t>
            </a:r>
          </a:p>
          <a:p>
            <a:pPr marL="0" indent="0" algn="just">
              <a:buNone/>
            </a:pPr>
            <a:r>
              <a:rPr lang="en-US" dirty="0"/>
              <a:t>It can be helpful when searching for a job, a freelancing gig, or showcasing your skills towards a new client.</a:t>
            </a:r>
          </a:p>
          <a:p>
            <a:pPr marL="0" indent="0" algn="just">
              <a:buNone/>
            </a:pPr>
            <a:r>
              <a:rPr lang="en-US" dirty="0"/>
              <a:t>Typical roles that use portfolios are professionals such as, but no limited to:</a:t>
            </a:r>
          </a:p>
          <a:p>
            <a:r>
              <a:rPr lang="en-US" dirty="0"/>
              <a:t>Software developers</a:t>
            </a:r>
          </a:p>
          <a:p>
            <a:r>
              <a:rPr lang="en-US" dirty="0"/>
              <a:t>UX designers</a:t>
            </a:r>
          </a:p>
          <a:p>
            <a:r>
              <a:rPr lang="en-US" dirty="0"/>
              <a:t>Graphic designers</a:t>
            </a:r>
          </a:p>
          <a:p>
            <a:r>
              <a:rPr lang="en-US" dirty="0"/>
              <a:t>Photographers</a:t>
            </a:r>
          </a:p>
          <a:p>
            <a:r>
              <a:rPr lang="en-US" dirty="0"/>
              <a:t>Marketing professionals</a:t>
            </a:r>
          </a:p>
          <a:p>
            <a:r>
              <a:rPr lang="en-US" dirty="0"/>
              <a:t>Architects</a:t>
            </a:r>
          </a:p>
          <a:p>
            <a:r>
              <a:rPr lang="en-US" dirty="0"/>
              <a:t>Writers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4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  <a:latin typeface="+mn-lt"/>
              </a:rPr>
              <a:t>What are the most important sections in a portfolio?</a:t>
            </a:r>
            <a:br>
              <a:rPr lang="en-US" dirty="0" smtClean="0">
                <a:solidFill>
                  <a:srgbClr val="FF0000"/>
                </a:solidFill>
                <a:latin typeface="+mn-lt"/>
              </a:rPr>
            </a:b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5718"/>
            <a:ext cx="10515600" cy="547743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There </a:t>
            </a:r>
            <a:r>
              <a:rPr lang="en-US" dirty="0"/>
              <a:t>are many different ways of creating a portfolio.</a:t>
            </a:r>
          </a:p>
          <a:p>
            <a:pPr marL="0" indent="0" algn="just">
              <a:buNone/>
            </a:pPr>
            <a:r>
              <a:rPr lang="en-US" dirty="0"/>
              <a:t>How to create it depends on what type of professional you are, who you are building it for, and why you are creating it.</a:t>
            </a:r>
          </a:p>
          <a:p>
            <a:pPr marL="0" indent="0" algn="just">
              <a:buNone/>
            </a:pPr>
            <a:r>
              <a:rPr lang="en-US" dirty="0"/>
              <a:t>You have to </a:t>
            </a:r>
            <a:r>
              <a:rPr lang="en-US" b="1" dirty="0"/>
              <a:t>test, fail and learn</a:t>
            </a:r>
            <a:r>
              <a:rPr lang="en-US" dirty="0"/>
              <a:t> to find out which type of portfolio that is right for you!</a:t>
            </a:r>
          </a:p>
          <a:p>
            <a:pPr marL="0" indent="0" algn="just">
              <a:buNone/>
            </a:pPr>
            <a:r>
              <a:rPr lang="en-US" dirty="0"/>
              <a:t>There are some sections which is essential for all types of portfolios, summarized below</a:t>
            </a:r>
            <a:r>
              <a:rPr lang="en-US" dirty="0" smtClean="0"/>
              <a:t>:</a:t>
            </a:r>
          </a:p>
          <a:p>
            <a:r>
              <a:rPr lang="en-US" dirty="0" smtClean="0"/>
              <a:t>Hero Section</a:t>
            </a:r>
          </a:p>
          <a:p>
            <a:r>
              <a:rPr lang="en-US" dirty="0" smtClean="0"/>
              <a:t>About me Section</a:t>
            </a:r>
          </a:p>
          <a:p>
            <a:r>
              <a:rPr lang="en-US" dirty="0" smtClean="0"/>
              <a:t>Project Section</a:t>
            </a:r>
          </a:p>
          <a:p>
            <a:r>
              <a:rPr lang="en-US" dirty="0" smtClean="0"/>
              <a:t>Contact Section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2988" y="1997839"/>
            <a:ext cx="9762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174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378</Words>
  <Application>Microsoft Office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 Theme</vt:lpstr>
      <vt:lpstr>HTML CSS PERSONAL PORTFOLIO WEBSITE</vt:lpstr>
      <vt:lpstr> What is HTML?</vt:lpstr>
      <vt:lpstr> What is HTML used for?</vt:lpstr>
      <vt:lpstr> What is a portfolio?  </vt:lpstr>
      <vt:lpstr> Why create a portfolio? </vt:lpstr>
      <vt:lpstr> Who is a portfolio for? </vt:lpstr>
      <vt:lpstr> What are the most important sections in a portfolio?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CSS PERSONAL PORTFOLIO WEBSITE</dc:title>
  <dc:creator>redi user</dc:creator>
  <cp:lastModifiedBy>redi user</cp:lastModifiedBy>
  <cp:revision>11</cp:revision>
  <dcterms:created xsi:type="dcterms:W3CDTF">2023-05-11T15:20:36Z</dcterms:created>
  <dcterms:modified xsi:type="dcterms:W3CDTF">2023-05-22T11:25:25Z</dcterms:modified>
</cp:coreProperties>
</file>