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2870C5-FDB7-3A89-741C-0D5335575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802298"/>
            <a:ext cx="8564767" cy="4881326"/>
          </a:xfrm>
        </p:spPr>
        <p:txBody>
          <a:bodyPr>
            <a:normAutofit fontScale="90000"/>
          </a:bodyPr>
          <a:lstStyle/>
          <a:p>
            <a:r>
              <a:rPr lang="tr-TR" dirty="0"/>
              <a:t>Görüntü İşleme </a:t>
            </a:r>
            <a:r>
              <a:rPr lang="tr-TR" dirty="0" err="1"/>
              <a:t>TEknikleri</a:t>
            </a:r>
            <a:r>
              <a:rPr lang="tr-TR" dirty="0"/>
              <a:t> Kullanılarak Ekmek Doku Analizi ve Arayüz Programının Geliştirilmesi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302E3F-1740-4AB7-5A78-18FA490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1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82A8C1-6AC0-3489-D913-8BDB41EA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099175"/>
          </a:xfrm>
        </p:spPr>
        <p:txBody>
          <a:bodyPr/>
          <a:lstStyle/>
          <a:p>
            <a:r>
              <a:rPr lang="tr-TR" dirty="0"/>
              <a:t>son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525CB-676C-14B9-F499-333739E2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3" y="80683"/>
            <a:ext cx="3042112" cy="190051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C000"/>
                </a:solidFill>
              </a:rPr>
              <a:t>HALİL İBRAHİM TİMURTAŞ</a:t>
            </a:r>
          </a:p>
          <a:p>
            <a:pPr marL="0" indent="0">
              <a:buNone/>
            </a:pPr>
            <a:r>
              <a:rPr lang="tr-TR" dirty="0">
                <a:solidFill>
                  <a:srgbClr val="FFC000"/>
                </a:solidFill>
              </a:rPr>
              <a:t>NO:02205076018</a:t>
            </a:r>
          </a:p>
        </p:txBody>
      </p:sp>
    </p:spTree>
    <p:extLst>
      <p:ext uri="{BB962C8B-B14F-4D97-AF65-F5344CB8AC3E}">
        <p14:creationId xmlns:p14="http://schemas.microsoft.com/office/powerpoint/2010/main" val="33922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06B9DA-3D8E-3656-C657-96F09E42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Ekmeklerin çabuk bayatlamasındaki bazı etkenler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7D3924-FC10-C836-3AA7-70990EB5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535974" cy="3450613"/>
          </a:xfrm>
        </p:spPr>
        <p:txBody>
          <a:bodyPr/>
          <a:lstStyle/>
          <a:p>
            <a:r>
              <a:rPr lang="tr-TR" dirty="0"/>
              <a:t>Ekmeğin yapıldığı un kalitesi</a:t>
            </a:r>
          </a:p>
          <a:p>
            <a:r>
              <a:rPr lang="tr-TR" dirty="0"/>
              <a:t>Ekmeğin bulunduğu ortam sıcaklığı</a:t>
            </a:r>
          </a:p>
          <a:p>
            <a:r>
              <a:rPr lang="tr-TR" dirty="0"/>
              <a:t>Ekmeğin özkütlesi</a:t>
            </a:r>
          </a:p>
          <a:p>
            <a:r>
              <a:rPr lang="tr-TR" dirty="0"/>
              <a:t>Ekmeğin hava alması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E11FD9-BF87-B8AB-E9CB-C1A8F31F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1805476"/>
            <a:ext cx="3619500" cy="38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F5DFD2-16BF-50ED-B3E9-B91492D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Ekmeğin raf ömrünü uzatmak mümkündür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4CBAAC-B11C-97E1-C561-3D8807CE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2015732"/>
            <a:ext cx="7530353" cy="3450613"/>
          </a:xfrm>
        </p:spPr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Düşük kaliteli unla yapılan ekmekler kaliteli unla yapılmış ekmeklere göre daha düzensiz bir hava kabarcığı yapısına sahiptir.</a:t>
            </a:r>
          </a:p>
          <a:p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alitesiz unla yapılan ekmeklerin raf ömrü uygun maliyetle uzatılabilir. 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Örneğin DATEM (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Diacetyl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tartaric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esters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monoglycerides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maddesi uygun maliyetli yapısında yağ bulunduran bir katkı maddesidir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tr-TR" sz="1800" dirty="0">
                <a:latin typeface="Calibri" panose="020F0502020204030204" pitchFamily="34" charset="0"/>
              </a:rPr>
              <a:t>Bu madde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gözenekleri çevreleyerek ekmeğe hava geçmesini önleyerek </a:t>
            </a:r>
            <a:r>
              <a:rPr lang="tr-TR" sz="1800" dirty="0">
                <a:latin typeface="Calibri" panose="020F0502020204030204" pitchFamily="34" charset="0"/>
              </a:rPr>
              <a:t>raf ömrünü uzatır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CBB9948-5484-5A90-26C4-3E73C73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13" y="2015732"/>
            <a:ext cx="3396222" cy="32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3A43D0-396F-7169-1278-8B76D9CE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Hayatımıza görüntü işleme tekniklerinin girmesiyle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04B59E-EAF0-E2FB-BB72-D5B44BC7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Ekmek kalite analizleri daha az maliyetle yapılabiliyor.</a:t>
            </a:r>
          </a:p>
          <a:p>
            <a:r>
              <a:rPr lang="tr-TR" dirty="0"/>
              <a:t>Ekmek kalite analizleri daha hızlı ve daha doğru sonuçlar vermeye başladı.</a:t>
            </a:r>
          </a:p>
          <a:p>
            <a:r>
              <a:rPr lang="tr-TR" dirty="0"/>
              <a:t>Ve bu görüntü işleme yöntemleri sayesinde 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gelişmiş tarayıcılarla görüntülerin hassas bir şekilde alınıp, bilgisayar ortamında incelenebilecek hale getirilebilir.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063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9E8C4B-B9A8-7BCC-4156-FE52BAAF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Deney aşaması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9FC3EC-3A54-F2EB-C3F5-F9F983EC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2988515"/>
          </a:xfrm>
        </p:spPr>
        <p:txBody>
          <a:bodyPr>
            <a:normAutofit/>
          </a:bodyPr>
          <a:lstStyle/>
          <a:p>
            <a:r>
              <a:rPr lang="tr-TR" dirty="0"/>
              <a:t>Ekmek gözeneklerinin bölütlenmesine yönelik birçok bilim insanı çalışmalar yapmıştır.</a:t>
            </a:r>
          </a:p>
          <a:p>
            <a:r>
              <a:rPr lang="tr-TR" dirty="0"/>
              <a:t>Bunlardan bazıları H.D. </a:t>
            </a:r>
            <a:r>
              <a:rPr lang="tr-TR" dirty="0" err="1"/>
              <a:t>Sapirstein</a:t>
            </a:r>
            <a:r>
              <a:rPr lang="tr-TR" dirty="0"/>
              <a:t>, Ursula Gonzales, Francis </a:t>
            </a:r>
            <a:r>
              <a:rPr lang="tr-TR" dirty="0" err="1"/>
              <a:t>Butler</a:t>
            </a:r>
            <a:r>
              <a:rPr lang="tr-TR" dirty="0"/>
              <a:t> gibi bilim insanlarıdır.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634D0A-ACE6-8F6F-0620-B79A09B0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57" y="1700537"/>
            <a:ext cx="4355726" cy="34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4ADAD-31CC-9AC2-3406-12FDA1D5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2330AB-AB59-DBFD-D580-8EE63837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32" y="128447"/>
            <a:ext cx="9291215" cy="3450613"/>
          </a:xfrm>
        </p:spPr>
        <p:txBody>
          <a:bodyPr/>
          <a:lstStyle/>
          <a:p>
            <a:r>
              <a:rPr lang="tr-TR" dirty="0"/>
              <a:t>Ursula Gonzales görüntü işleme tekniklerinden gri seviye eş oluşum matrisi, yakın komşuluk gri seviye fark matrisi ve spektrum bölgesinde Fourier analiz yöntemi kullanarak 4 farklı organik ve organik olmayan undan yapılan ekmeklerde kalite analizi yapmıştır.</a:t>
            </a:r>
          </a:p>
          <a:p>
            <a:r>
              <a:rPr lang="tr-TR" dirty="0"/>
              <a:t>Ursula Gonzales yaptığı kalite analizi sonucu olarak organik ekmeklerin organik olmayan ekmeklere göre daha büyük gözeneklere sahip olduğu, bu yüzden daha heterojen ve büyük taneli bir yapıda olduğunu ifade etmiştir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26321CD-2A78-490C-F5A3-7C66A2E6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4" y="3051756"/>
            <a:ext cx="3419476" cy="345061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C06F128-3282-C4AD-D43A-B3B58DBA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24" y="3051756"/>
            <a:ext cx="3096608" cy="345061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1868774-D90A-AA2C-1030-8799736C9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121" y="3051756"/>
            <a:ext cx="309660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3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00C26F-8244-5581-CBB4-70EE67B6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E62264-FB69-6D27-36EC-126D113D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H.D. </a:t>
            </a:r>
            <a:r>
              <a:rPr lang="tr-TR" dirty="0" err="1"/>
              <a:t>Sapirstein</a:t>
            </a:r>
            <a:r>
              <a:rPr lang="tr-TR" dirty="0"/>
              <a:t> ise yapmış olduğu çalışmada ise </a:t>
            </a:r>
            <a:r>
              <a:rPr lang="tr-TR" dirty="0" err="1"/>
              <a:t>oksidansız</a:t>
            </a:r>
            <a:r>
              <a:rPr lang="tr-TR" dirty="0"/>
              <a:t> ve </a:t>
            </a:r>
            <a:r>
              <a:rPr lang="tr-TR" dirty="0" err="1"/>
              <a:t>oksidanlı</a:t>
            </a:r>
            <a:r>
              <a:rPr lang="tr-TR" dirty="0"/>
              <a:t> toplam 30 ekmek görüntüsüne K-</a:t>
            </a:r>
            <a:r>
              <a:rPr lang="tr-TR" dirty="0" err="1"/>
              <a:t>means</a:t>
            </a:r>
            <a:r>
              <a:rPr lang="tr-TR" dirty="0"/>
              <a:t> algoritmasını kullanarak ekmek görüntü analizi yapmıştır.</a:t>
            </a:r>
          </a:p>
          <a:p>
            <a:r>
              <a:rPr lang="tr-TR" dirty="0"/>
              <a:t>H.D </a:t>
            </a:r>
            <a:r>
              <a:rPr lang="tr-TR" dirty="0" err="1"/>
              <a:t>Sapirstein</a:t>
            </a:r>
            <a:r>
              <a:rPr lang="tr-TR" dirty="0"/>
              <a:t> yaptığı çalışmalar sonunda </a:t>
            </a:r>
            <a:r>
              <a:rPr lang="tr-TR" dirty="0" err="1"/>
              <a:t>oksidanlı</a:t>
            </a:r>
            <a:r>
              <a:rPr lang="tr-TR" dirty="0"/>
              <a:t> ekmeklerin </a:t>
            </a:r>
            <a:r>
              <a:rPr lang="tr-TR" dirty="0" err="1"/>
              <a:t>oksidansız</a:t>
            </a:r>
            <a:r>
              <a:rPr lang="tr-TR" dirty="0"/>
              <a:t> ekmeklere göre %6 daha parlak, %21 daha fazla gözenek yoğunluğuna, %17 daha küçük gözeneklere, %13 daha ince gözeneklere ve %16 daha fazla birbirine benzer gözeneklere sahip olduğunu göstermiştir.</a:t>
            </a:r>
          </a:p>
        </p:txBody>
      </p:sp>
    </p:spTree>
    <p:extLst>
      <p:ext uri="{BB962C8B-B14F-4D97-AF65-F5344CB8AC3E}">
        <p14:creationId xmlns:p14="http://schemas.microsoft.com/office/powerpoint/2010/main" val="9359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7DD85A-5F65-8019-BEAD-A2972252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99027F-CCF1-D2A5-BEB4-E9B8B00F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Francis </a:t>
            </a:r>
            <a:r>
              <a:rPr lang="tr-TR" dirty="0" err="1"/>
              <a:t>Butler</a:t>
            </a:r>
            <a:r>
              <a:rPr lang="tr-TR" dirty="0"/>
              <a:t> ise yapmış olduğu çalışmada 135 ekmek dilimi görüntüsüne farklı eşikleme yöntemleri kullanarak, ekmek kalite analizi yapılmıştır.</a:t>
            </a:r>
          </a:p>
          <a:p>
            <a:r>
              <a:rPr lang="tr-TR" dirty="0"/>
              <a:t> Analizde ekmek gözeneklerine ait gözenek alanı, gözenek yoğunluğu, boşluk oranı gibi öznitelikler hesaplamıştır.</a:t>
            </a:r>
          </a:p>
          <a:p>
            <a:r>
              <a:rPr lang="tr-TR" dirty="0"/>
              <a:t>Bu çalışmada ise, DATEM katkı maddesi ile FL ve GL enzimlerinin doğrudan ekmek yapım yöntemiyle elde edilen ekmeklerde kaliteye etkisi belirlenmiştir.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4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407A29-F719-B9A4-860C-1D9BB616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7342"/>
            <a:ext cx="9291215" cy="1049235"/>
          </a:xfrm>
        </p:spPr>
        <p:txBody>
          <a:bodyPr/>
          <a:lstStyle/>
          <a:p>
            <a:r>
              <a:rPr lang="tr-TR" dirty="0"/>
              <a:t>Sonuç olarak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DCA360-5C75-FCBF-3417-FAEF1D6F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320" y="805497"/>
            <a:ext cx="9291215" cy="3450613"/>
          </a:xfrm>
        </p:spPr>
        <p:txBody>
          <a:bodyPr/>
          <a:lstStyle/>
          <a:p>
            <a:r>
              <a:rPr lang="tr-TR" dirty="0"/>
              <a:t>Görüntü işleme hayatımızda birçok alanda kullanılmaktadır ve deneylerde daha ucuz maliyetle daha gerçekçi sonuca ulaşılmasını sağlamaktadır.</a:t>
            </a:r>
          </a:p>
          <a:p>
            <a:r>
              <a:rPr lang="tr-TR" dirty="0"/>
              <a:t>Farklı görüntü analizi teknikleri aynı deney için kullanılabilir.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EAF0757-2942-151C-7ECE-4EBD5316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20" y="2442323"/>
            <a:ext cx="9439101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017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TM10001114[[fn=Galeri]]</Template>
  <TotalTime>55</TotalTime>
  <Words>403</Words>
  <Application>Microsoft Office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Rockwell</vt:lpstr>
      <vt:lpstr>Galeri</vt:lpstr>
      <vt:lpstr>Görüntü İşleme TEknikleri Kullanılarak Ekmek Doku Analizi ve Arayüz Programının Geliştirilmesi </vt:lpstr>
      <vt:lpstr>Ekmeklerin çabuk bayatlamasındaki bazı etkenler</vt:lpstr>
      <vt:lpstr>Ekmeğin raf ömrünü uzatmak mümkündür</vt:lpstr>
      <vt:lpstr>Hayatımıza görüntü işleme tekniklerinin girmesiyle </vt:lpstr>
      <vt:lpstr>Deney aşaması </vt:lpstr>
      <vt:lpstr>PowerPoint Sunusu</vt:lpstr>
      <vt:lpstr>PowerPoint Sunusu</vt:lpstr>
      <vt:lpstr>PowerPoint Sunusu</vt:lpstr>
      <vt:lpstr>Sonuç olarak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TEknikleri Kullanılarak Ekmek Doku Analizi ve Arayüz Programının Geliştirilmesi</dc:title>
  <dc:creator>ibrahim timurtaş</dc:creator>
  <cp:lastModifiedBy>ibrahim timurtaş</cp:lastModifiedBy>
  <cp:revision>2</cp:revision>
  <dcterms:created xsi:type="dcterms:W3CDTF">2022-11-09T21:23:13Z</dcterms:created>
  <dcterms:modified xsi:type="dcterms:W3CDTF">2022-11-09T22:55:38Z</dcterms:modified>
</cp:coreProperties>
</file>