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3" r:id="rId9"/>
    <p:sldId id="268" r:id="rId10"/>
    <p:sldId id="275" r:id="rId11"/>
    <p:sldId id="276" r:id="rId12"/>
    <p:sldId id="274" r:id="rId13"/>
    <p:sldId id="277" r:id="rId14"/>
    <p:sldId id="280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2F446-201C-4F2C-829E-ED7AEB591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F871D9-B291-4EC4-9995-F094EA727322}">
      <dgm:prSet/>
      <dgm:spPr/>
      <dgm:t>
        <a:bodyPr/>
        <a:lstStyle/>
        <a:p>
          <a:r>
            <a:rPr lang="tr-TR" dirty="0"/>
            <a:t>Online olarak bütçe takip imkanı.</a:t>
          </a:r>
          <a:endParaRPr lang="en-US" dirty="0"/>
        </a:p>
      </dgm:t>
    </dgm:pt>
    <dgm:pt modelId="{0F82F6A3-68DB-4F03-A13A-BBF9238BB28E}" type="parTrans" cxnId="{896B3805-A6D7-4C3A-8D6F-5AFB472CA442}">
      <dgm:prSet/>
      <dgm:spPr/>
      <dgm:t>
        <a:bodyPr/>
        <a:lstStyle/>
        <a:p>
          <a:endParaRPr lang="en-US"/>
        </a:p>
      </dgm:t>
    </dgm:pt>
    <dgm:pt modelId="{2D5E397A-907C-4A0E-BC62-F2F96490AB4E}" type="sibTrans" cxnId="{896B3805-A6D7-4C3A-8D6F-5AFB472CA442}">
      <dgm:prSet/>
      <dgm:spPr/>
      <dgm:t>
        <a:bodyPr/>
        <a:lstStyle/>
        <a:p>
          <a:endParaRPr lang="en-US"/>
        </a:p>
      </dgm:t>
    </dgm:pt>
    <dgm:pt modelId="{0BD89DC7-ECCE-4463-A126-014EBEC7A706}">
      <dgm:prSet/>
      <dgm:spPr/>
      <dgm:t>
        <a:bodyPr/>
        <a:lstStyle/>
        <a:p>
          <a:r>
            <a:rPr lang="tr-TR" dirty="0"/>
            <a:t>Eski harcama ve gelirlerinizi tarihiyle beraber listeleyip kullanıcıya gösterebilmek.</a:t>
          </a:r>
          <a:endParaRPr lang="en-US" dirty="0"/>
        </a:p>
      </dgm:t>
    </dgm:pt>
    <dgm:pt modelId="{0FAC8C71-1755-46D9-B0A9-CA3464850452}" type="parTrans" cxnId="{6EED510E-1D97-4E67-85A4-1955D68EDB19}">
      <dgm:prSet/>
      <dgm:spPr/>
      <dgm:t>
        <a:bodyPr/>
        <a:lstStyle/>
        <a:p>
          <a:endParaRPr lang="en-US"/>
        </a:p>
      </dgm:t>
    </dgm:pt>
    <dgm:pt modelId="{FBFCFED3-0363-4BFC-BEDC-4F2E5A289BFD}" type="sibTrans" cxnId="{6EED510E-1D97-4E67-85A4-1955D68EDB19}">
      <dgm:prSet/>
      <dgm:spPr/>
      <dgm:t>
        <a:bodyPr/>
        <a:lstStyle/>
        <a:p>
          <a:endParaRPr lang="en-US"/>
        </a:p>
      </dgm:t>
    </dgm:pt>
    <dgm:pt modelId="{255EB0D4-552D-4DDD-B851-33772978130E}">
      <dgm:prSet/>
      <dgm:spPr/>
      <dgm:t>
        <a:bodyPr/>
        <a:lstStyle/>
        <a:p>
          <a:r>
            <a:rPr lang="tr-TR" dirty="0"/>
            <a:t>Son durumdaki harcama ve gelir durumunu gösterebilmek.</a:t>
          </a:r>
          <a:endParaRPr lang="en-US" dirty="0"/>
        </a:p>
      </dgm:t>
    </dgm:pt>
    <dgm:pt modelId="{49F1F793-ECFF-4B5C-A6E5-2D4814EB03C3}" type="parTrans" cxnId="{D9F90B31-B576-4E95-921F-502241A31B50}">
      <dgm:prSet/>
      <dgm:spPr/>
      <dgm:t>
        <a:bodyPr/>
        <a:lstStyle/>
        <a:p>
          <a:endParaRPr lang="en-US"/>
        </a:p>
      </dgm:t>
    </dgm:pt>
    <dgm:pt modelId="{CE68523B-2798-4087-9FFA-11E2EDBC9E11}" type="sibTrans" cxnId="{D9F90B31-B576-4E95-921F-502241A31B50}">
      <dgm:prSet/>
      <dgm:spPr/>
      <dgm:t>
        <a:bodyPr/>
        <a:lstStyle/>
        <a:p>
          <a:endParaRPr lang="en-US"/>
        </a:p>
      </dgm:t>
    </dgm:pt>
    <dgm:pt modelId="{E6CF7B21-7A5B-48DE-B1A8-A8893A8A6EB9}" type="pres">
      <dgm:prSet presAssocID="{E5D2F446-201C-4F2C-829E-ED7AEB591BB7}" presName="root" presStyleCnt="0">
        <dgm:presLayoutVars>
          <dgm:dir/>
          <dgm:resizeHandles val="exact"/>
        </dgm:presLayoutVars>
      </dgm:prSet>
      <dgm:spPr/>
    </dgm:pt>
    <dgm:pt modelId="{2353A7E7-D3E8-423C-9A79-5834770F1FAF}" type="pres">
      <dgm:prSet presAssocID="{B7F871D9-B291-4EC4-9995-F094EA727322}" presName="compNode" presStyleCnt="0"/>
      <dgm:spPr/>
    </dgm:pt>
    <dgm:pt modelId="{88D3F138-8658-4A0A-87D2-907F4C2BCE21}" type="pres">
      <dgm:prSet presAssocID="{B7F871D9-B291-4EC4-9995-F094EA727322}" presName="bgRect" presStyleLbl="bgShp" presStyleIdx="0" presStyleCnt="3"/>
      <dgm:spPr/>
    </dgm:pt>
    <dgm:pt modelId="{471ABAC1-F92A-4AB2-9A8D-054201A47555}" type="pres">
      <dgm:prSet presAssocID="{B7F871D9-B291-4EC4-9995-F094EA7273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"/>
        </a:ext>
      </dgm:extLst>
    </dgm:pt>
    <dgm:pt modelId="{3241BA61-1E22-4261-8992-2BF9E5C5C4FD}" type="pres">
      <dgm:prSet presAssocID="{B7F871D9-B291-4EC4-9995-F094EA727322}" presName="spaceRect" presStyleCnt="0"/>
      <dgm:spPr/>
    </dgm:pt>
    <dgm:pt modelId="{8EDE8324-D8F1-4667-AD98-837DD4D7D4FC}" type="pres">
      <dgm:prSet presAssocID="{B7F871D9-B291-4EC4-9995-F094EA727322}" presName="parTx" presStyleLbl="revTx" presStyleIdx="0" presStyleCnt="3">
        <dgm:presLayoutVars>
          <dgm:chMax val="0"/>
          <dgm:chPref val="0"/>
        </dgm:presLayoutVars>
      </dgm:prSet>
      <dgm:spPr/>
    </dgm:pt>
    <dgm:pt modelId="{459C753D-2BCC-4C39-8F8A-7BA9E6794115}" type="pres">
      <dgm:prSet presAssocID="{2D5E397A-907C-4A0E-BC62-F2F96490AB4E}" presName="sibTrans" presStyleCnt="0"/>
      <dgm:spPr/>
    </dgm:pt>
    <dgm:pt modelId="{B25D908D-7A97-4CF5-80C2-B8A121347EFC}" type="pres">
      <dgm:prSet presAssocID="{0BD89DC7-ECCE-4463-A126-014EBEC7A706}" presName="compNode" presStyleCnt="0"/>
      <dgm:spPr/>
    </dgm:pt>
    <dgm:pt modelId="{FD5AD097-BBF4-4CA4-B0D9-E47432D83D43}" type="pres">
      <dgm:prSet presAssocID="{0BD89DC7-ECCE-4463-A126-014EBEC7A706}" presName="bgRect" presStyleLbl="bgShp" presStyleIdx="1" presStyleCnt="3"/>
      <dgm:spPr/>
    </dgm:pt>
    <dgm:pt modelId="{B10FD387-6AFB-47BE-8205-F4A2110D2708}" type="pres">
      <dgm:prSet presAssocID="{0BD89DC7-ECCE-4463-A126-014EBEC7A7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i dönüşüm"/>
        </a:ext>
      </dgm:extLst>
    </dgm:pt>
    <dgm:pt modelId="{F9B7365E-80F0-4ED6-821F-490F75C15FBA}" type="pres">
      <dgm:prSet presAssocID="{0BD89DC7-ECCE-4463-A126-014EBEC7A706}" presName="spaceRect" presStyleCnt="0"/>
      <dgm:spPr/>
    </dgm:pt>
    <dgm:pt modelId="{0FAB9D4A-500E-48F2-AB49-6E67A16CBD03}" type="pres">
      <dgm:prSet presAssocID="{0BD89DC7-ECCE-4463-A126-014EBEC7A706}" presName="parTx" presStyleLbl="revTx" presStyleIdx="1" presStyleCnt="3">
        <dgm:presLayoutVars>
          <dgm:chMax val="0"/>
          <dgm:chPref val="0"/>
        </dgm:presLayoutVars>
      </dgm:prSet>
      <dgm:spPr/>
    </dgm:pt>
    <dgm:pt modelId="{00C18C73-A110-4CA8-B72C-7A9C462F572D}" type="pres">
      <dgm:prSet presAssocID="{FBFCFED3-0363-4BFC-BEDC-4F2E5A289BFD}" presName="sibTrans" presStyleCnt="0"/>
      <dgm:spPr/>
    </dgm:pt>
    <dgm:pt modelId="{8BB13C47-975C-40F8-82F9-EE55FFB63F79}" type="pres">
      <dgm:prSet presAssocID="{255EB0D4-552D-4DDD-B851-33772978130E}" presName="compNode" presStyleCnt="0"/>
      <dgm:spPr/>
    </dgm:pt>
    <dgm:pt modelId="{6FBFF9B1-28C0-4A63-A274-54D948A73C13}" type="pres">
      <dgm:prSet presAssocID="{255EB0D4-552D-4DDD-B851-33772978130E}" presName="bgRect" presStyleLbl="bgShp" presStyleIdx="2" presStyleCnt="3"/>
      <dgm:spPr/>
    </dgm:pt>
    <dgm:pt modelId="{CAAC6CA6-4D9A-44C0-BA6C-78C02C2EB39E}" type="pres">
      <dgm:prSet presAssocID="{255EB0D4-552D-4DDD-B851-3377297813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deni paralar"/>
        </a:ext>
      </dgm:extLst>
    </dgm:pt>
    <dgm:pt modelId="{475D5ADA-F1E7-4245-91C3-64BA82234897}" type="pres">
      <dgm:prSet presAssocID="{255EB0D4-552D-4DDD-B851-33772978130E}" presName="spaceRect" presStyleCnt="0"/>
      <dgm:spPr/>
    </dgm:pt>
    <dgm:pt modelId="{E3705750-2F5C-4C48-8143-F25ED1F02A09}" type="pres">
      <dgm:prSet presAssocID="{255EB0D4-552D-4DDD-B851-3377297813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6B3805-A6D7-4C3A-8D6F-5AFB472CA442}" srcId="{E5D2F446-201C-4F2C-829E-ED7AEB591BB7}" destId="{B7F871D9-B291-4EC4-9995-F094EA727322}" srcOrd="0" destOrd="0" parTransId="{0F82F6A3-68DB-4F03-A13A-BBF9238BB28E}" sibTransId="{2D5E397A-907C-4A0E-BC62-F2F96490AB4E}"/>
    <dgm:cxn modelId="{6EED510E-1D97-4E67-85A4-1955D68EDB19}" srcId="{E5D2F446-201C-4F2C-829E-ED7AEB591BB7}" destId="{0BD89DC7-ECCE-4463-A126-014EBEC7A706}" srcOrd="1" destOrd="0" parTransId="{0FAC8C71-1755-46D9-B0A9-CA3464850452}" sibTransId="{FBFCFED3-0363-4BFC-BEDC-4F2E5A289BFD}"/>
    <dgm:cxn modelId="{2007E628-7F70-4651-961A-C422ECCD25E4}" type="presOf" srcId="{E5D2F446-201C-4F2C-829E-ED7AEB591BB7}" destId="{E6CF7B21-7A5B-48DE-B1A8-A8893A8A6EB9}" srcOrd="0" destOrd="0" presId="urn:microsoft.com/office/officeart/2018/2/layout/IconVerticalSolidList"/>
    <dgm:cxn modelId="{D9F90B31-B576-4E95-921F-502241A31B50}" srcId="{E5D2F446-201C-4F2C-829E-ED7AEB591BB7}" destId="{255EB0D4-552D-4DDD-B851-33772978130E}" srcOrd="2" destOrd="0" parTransId="{49F1F793-ECFF-4B5C-A6E5-2D4814EB03C3}" sibTransId="{CE68523B-2798-4087-9FFA-11E2EDBC9E11}"/>
    <dgm:cxn modelId="{C826E571-EDAB-4F15-99BF-2720D9D013ED}" type="presOf" srcId="{B7F871D9-B291-4EC4-9995-F094EA727322}" destId="{8EDE8324-D8F1-4667-AD98-837DD4D7D4FC}" srcOrd="0" destOrd="0" presId="urn:microsoft.com/office/officeart/2018/2/layout/IconVerticalSolidList"/>
    <dgm:cxn modelId="{FA505BE0-F56D-4674-AB4B-D5CFEE3BE1D6}" type="presOf" srcId="{0BD89DC7-ECCE-4463-A126-014EBEC7A706}" destId="{0FAB9D4A-500E-48F2-AB49-6E67A16CBD03}" srcOrd="0" destOrd="0" presId="urn:microsoft.com/office/officeart/2018/2/layout/IconVerticalSolidList"/>
    <dgm:cxn modelId="{A86877FE-C5C7-463E-B3DA-37763E6C5955}" type="presOf" srcId="{255EB0D4-552D-4DDD-B851-33772978130E}" destId="{E3705750-2F5C-4C48-8143-F25ED1F02A09}" srcOrd="0" destOrd="0" presId="urn:microsoft.com/office/officeart/2018/2/layout/IconVerticalSolidList"/>
    <dgm:cxn modelId="{E8745C18-9514-4966-B28C-616DB06AA507}" type="presParOf" srcId="{E6CF7B21-7A5B-48DE-B1A8-A8893A8A6EB9}" destId="{2353A7E7-D3E8-423C-9A79-5834770F1FAF}" srcOrd="0" destOrd="0" presId="urn:microsoft.com/office/officeart/2018/2/layout/IconVerticalSolidList"/>
    <dgm:cxn modelId="{01EDBE6C-5CAC-4A1F-B2DE-F0A542091D11}" type="presParOf" srcId="{2353A7E7-D3E8-423C-9A79-5834770F1FAF}" destId="{88D3F138-8658-4A0A-87D2-907F4C2BCE21}" srcOrd="0" destOrd="0" presId="urn:microsoft.com/office/officeart/2018/2/layout/IconVerticalSolidList"/>
    <dgm:cxn modelId="{610EEBBF-D809-4311-BC3B-CEB443670FEF}" type="presParOf" srcId="{2353A7E7-D3E8-423C-9A79-5834770F1FAF}" destId="{471ABAC1-F92A-4AB2-9A8D-054201A47555}" srcOrd="1" destOrd="0" presId="urn:microsoft.com/office/officeart/2018/2/layout/IconVerticalSolidList"/>
    <dgm:cxn modelId="{CE2E4A12-2020-4276-9B19-0463B09C2DD7}" type="presParOf" srcId="{2353A7E7-D3E8-423C-9A79-5834770F1FAF}" destId="{3241BA61-1E22-4261-8992-2BF9E5C5C4FD}" srcOrd="2" destOrd="0" presId="urn:microsoft.com/office/officeart/2018/2/layout/IconVerticalSolidList"/>
    <dgm:cxn modelId="{C9E64738-C9AA-4754-8021-9A6337BC3761}" type="presParOf" srcId="{2353A7E7-D3E8-423C-9A79-5834770F1FAF}" destId="{8EDE8324-D8F1-4667-AD98-837DD4D7D4FC}" srcOrd="3" destOrd="0" presId="urn:microsoft.com/office/officeart/2018/2/layout/IconVerticalSolidList"/>
    <dgm:cxn modelId="{4E05A774-45B9-4B16-AAF9-C07A50F76EC4}" type="presParOf" srcId="{E6CF7B21-7A5B-48DE-B1A8-A8893A8A6EB9}" destId="{459C753D-2BCC-4C39-8F8A-7BA9E6794115}" srcOrd="1" destOrd="0" presId="urn:microsoft.com/office/officeart/2018/2/layout/IconVerticalSolidList"/>
    <dgm:cxn modelId="{F9FD369C-8094-4A44-8CF0-0B565B0CF9E4}" type="presParOf" srcId="{E6CF7B21-7A5B-48DE-B1A8-A8893A8A6EB9}" destId="{B25D908D-7A97-4CF5-80C2-B8A121347EFC}" srcOrd="2" destOrd="0" presId="urn:microsoft.com/office/officeart/2018/2/layout/IconVerticalSolidList"/>
    <dgm:cxn modelId="{3F9040C5-95BC-4D05-83CE-8F9C483785CF}" type="presParOf" srcId="{B25D908D-7A97-4CF5-80C2-B8A121347EFC}" destId="{FD5AD097-BBF4-4CA4-B0D9-E47432D83D43}" srcOrd="0" destOrd="0" presId="urn:microsoft.com/office/officeart/2018/2/layout/IconVerticalSolidList"/>
    <dgm:cxn modelId="{EE71BD8A-139E-4C7C-BCBB-2F36F7592ED7}" type="presParOf" srcId="{B25D908D-7A97-4CF5-80C2-B8A121347EFC}" destId="{B10FD387-6AFB-47BE-8205-F4A2110D2708}" srcOrd="1" destOrd="0" presId="urn:microsoft.com/office/officeart/2018/2/layout/IconVerticalSolidList"/>
    <dgm:cxn modelId="{FA58E538-86E0-42A2-8E8D-76FF8D9B980A}" type="presParOf" srcId="{B25D908D-7A97-4CF5-80C2-B8A121347EFC}" destId="{F9B7365E-80F0-4ED6-821F-490F75C15FBA}" srcOrd="2" destOrd="0" presId="urn:microsoft.com/office/officeart/2018/2/layout/IconVerticalSolidList"/>
    <dgm:cxn modelId="{87B8CDC0-ED41-4D55-98A6-CDEA48925F9B}" type="presParOf" srcId="{B25D908D-7A97-4CF5-80C2-B8A121347EFC}" destId="{0FAB9D4A-500E-48F2-AB49-6E67A16CBD03}" srcOrd="3" destOrd="0" presId="urn:microsoft.com/office/officeart/2018/2/layout/IconVerticalSolidList"/>
    <dgm:cxn modelId="{DEC747EB-B1EE-4BC3-85F4-252C920B794C}" type="presParOf" srcId="{E6CF7B21-7A5B-48DE-B1A8-A8893A8A6EB9}" destId="{00C18C73-A110-4CA8-B72C-7A9C462F572D}" srcOrd="3" destOrd="0" presId="urn:microsoft.com/office/officeart/2018/2/layout/IconVerticalSolidList"/>
    <dgm:cxn modelId="{D6F50BA0-D327-4C21-AA18-5A40FFCE8BEA}" type="presParOf" srcId="{E6CF7B21-7A5B-48DE-B1A8-A8893A8A6EB9}" destId="{8BB13C47-975C-40F8-82F9-EE55FFB63F79}" srcOrd="4" destOrd="0" presId="urn:microsoft.com/office/officeart/2018/2/layout/IconVerticalSolidList"/>
    <dgm:cxn modelId="{2657CCBB-4747-47E9-8D11-C31BD8FD63F1}" type="presParOf" srcId="{8BB13C47-975C-40F8-82F9-EE55FFB63F79}" destId="{6FBFF9B1-28C0-4A63-A274-54D948A73C13}" srcOrd="0" destOrd="0" presId="urn:microsoft.com/office/officeart/2018/2/layout/IconVerticalSolidList"/>
    <dgm:cxn modelId="{213852E7-1A2F-47E5-A525-F7471BCD7B46}" type="presParOf" srcId="{8BB13C47-975C-40F8-82F9-EE55FFB63F79}" destId="{CAAC6CA6-4D9A-44C0-BA6C-78C02C2EB39E}" srcOrd="1" destOrd="0" presId="urn:microsoft.com/office/officeart/2018/2/layout/IconVerticalSolidList"/>
    <dgm:cxn modelId="{2D35D393-9242-4B11-BFCF-99C0EE637018}" type="presParOf" srcId="{8BB13C47-975C-40F8-82F9-EE55FFB63F79}" destId="{475D5ADA-F1E7-4245-91C3-64BA82234897}" srcOrd="2" destOrd="0" presId="urn:microsoft.com/office/officeart/2018/2/layout/IconVerticalSolidList"/>
    <dgm:cxn modelId="{5A102487-6353-4249-8836-059070F9E533}" type="presParOf" srcId="{8BB13C47-975C-40F8-82F9-EE55FFB63F79}" destId="{E3705750-2F5C-4C48-8143-F25ED1F02A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40756-B8B9-446C-B565-E538168EEF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B26689-CDEB-4B89-9F5B-A5E409428E58}">
      <dgm:prSet/>
      <dgm:spPr/>
      <dgm:t>
        <a:bodyPr/>
        <a:lstStyle/>
        <a:p>
          <a:r>
            <a:rPr lang="tr-TR" b="0" i="0"/>
            <a:t>useReducer dispatch ve state bilgisini alır.</a:t>
          </a:r>
          <a:endParaRPr lang="en-US"/>
        </a:p>
      </dgm:t>
    </dgm:pt>
    <dgm:pt modelId="{67BBA8EA-E3C5-42A4-9BA6-D2EC811C9DC4}" type="parTrans" cxnId="{306D63F0-236B-48A4-9252-72DC9C531F25}">
      <dgm:prSet/>
      <dgm:spPr/>
      <dgm:t>
        <a:bodyPr/>
        <a:lstStyle/>
        <a:p>
          <a:endParaRPr lang="en-US"/>
        </a:p>
      </dgm:t>
    </dgm:pt>
    <dgm:pt modelId="{CBD2087C-3AC4-4763-B1C6-864D43BCAF85}" type="sibTrans" cxnId="{306D63F0-236B-48A4-9252-72DC9C531F25}">
      <dgm:prSet/>
      <dgm:spPr/>
      <dgm:t>
        <a:bodyPr/>
        <a:lstStyle/>
        <a:p>
          <a:endParaRPr lang="en-US"/>
        </a:p>
      </dgm:t>
    </dgm:pt>
    <dgm:pt modelId="{AB5EA5C3-E216-4E69-BFC9-03F3EB864E8F}">
      <dgm:prSet/>
      <dgm:spPr/>
      <dgm:t>
        <a:bodyPr/>
        <a:lstStyle/>
        <a:p>
          <a:r>
            <a:rPr lang="tr-TR" b="0" i="0"/>
            <a:t>dispatch fonksiyonu gönderdiğimiz “string” komutunu ilgili reducer (state, action) olarak iletilmesinden sorumludur</a:t>
          </a:r>
          <a:endParaRPr lang="en-US"/>
        </a:p>
      </dgm:t>
    </dgm:pt>
    <dgm:pt modelId="{9F763A12-55D2-4137-87F1-D7C9D641009D}" type="parTrans" cxnId="{8EE81B47-E223-44B5-88E8-D81C7B028B70}">
      <dgm:prSet/>
      <dgm:spPr/>
      <dgm:t>
        <a:bodyPr/>
        <a:lstStyle/>
        <a:p>
          <a:endParaRPr lang="en-US"/>
        </a:p>
      </dgm:t>
    </dgm:pt>
    <dgm:pt modelId="{7E648E2D-3E81-4E23-8A59-05A31638E8E2}" type="sibTrans" cxnId="{8EE81B47-E223-44B5-88E8-D81C7B028B70}">
      <dgm:prSet/>
      <dgm:spPr/>
      <dgm:t>
        <a:bodyPr/>
        <a:lstStyle/>
        <a:p>
          <a:endParaRPr lang="en-US"/>
        </a:p>
      </dgm:t>
    </dgm:pt>
    <dgm:pt modelId="{48182639-5B72-4668-841F-87F9712DAB01}">
      <dgm:prSet/>
      <dgm:spPr/>
      <dgm:t>
        <a:bodyPr/>
        <a:lstStyle/>
        <a:p>
          <a:r>
            <a:rPr lang="tr-TR" b="0" i="0"/>
            <a:t>Sonrasında bileşenimiz tekrardan render edilir.</a:t>
          </a:r>
          <a:endParaRPr lang="en-US"/>
        </a:p>
      </dgm:t>
    </dgm:pt>
    <dgm:pt modelId="{713E74DE-6C49-4F91-A7D8-447E08025BF1}" type="parTrans" cxnId="{AAC0AB05-0EE9-4689-BF9D-45C5E878E50B}">
      <dgm:prSet/>
      <dgm:spPr/>
      <dgm:t>
        <a:bodyPr/>
        <a:lstStyle/>
        <a:p>
          <a:endParaRPr lang="en-US"/>
        </a:p>
      </dgm:t>
    </dgm:pt>
    <dgm:pt modelId="{CC17A40A-AA46-4276-873B-EF3682059987}" type="sibTrans" cxnId="{AAC0AB05-0EE9-4689-BF9D-45C5E878E50B}">
      <dgm:prSet/>
      <dgm:spPr/>
      <dgm:t>
        <a:bodyPr/>
        <a:lstStyle/>
        <a:p>
          <a:endParaRPr lang="en-US"/>
        </a:p>
      </dgm:t>
    </dgm:pt>
    <dgm:pt modelId="{281F1E39-7F8C-4ACC-84DE-DD2FA11F8FA3}" type="pres">
      <dgm:prSet presAssocID="{CFA40756-B8B9-446C-B565-E538168EEFED}" presName="linear" presStyleCnt="0">
        <dgm:presLayoutVars>
          <dgm:animLvl val="lvl"/>
          <dgm:resizeHandles val="exact"/>
        </dgm:presLayoutVars>
      </dgm:prSet>
      <dgm:spPr/>
    </dgm:pt>
    <dgm:pt modelId="{6EC7667F-FDA8-4132-83E4-B806D328D14B}" type="pres">
      <dgm:prSet presAssocID="{9EB26689-CDEB-4B89-9F5B-A5E409428E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049CEB-CDE1-4C6B-826B-634E0C72F357}" type="pres">
      <dgm:prSet presAssocID="{CBD2087C-3AC4-4763-B1C6-864D43BCAF85}" presName="spacer" presStyleCnt="0"/>
      <dgm:spPr/>
    </dgm:pt>
    <dgm:pt modelId="{E8A6206C-34B3-44E3-B793-A739694A8C7F}" type="pres">
      <dgm:prSet presAssocID="{AB5EA5C3-E216-4E69-BFC9-03F3EB864E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F09B47-A956-473D-8A38-B790CBD3C4EB}" type="pres">
      <dgm:prSet presAssocID="{7E648E2D-3E81-4E23-8A59-05A31638E8E2}" presName="spacer" presStyleCnt="0"/>
      <dgm:spPr/>
    </dgm:pt>
    <dgm:pt modelId="{6725A98D-2AE6-47EB-8DC8-CC0A7B585C06}" type="pres">
      <dgm:prSet presAssocID="{48182639-5B72-4668-841F-87F9712DA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C0AB05-0EE9-4689-BF9D-45C5E878E50B}" srcId="{CFA40756-B8B9-446C-B565-E538168EEFED}" destId="{48182639-5B72-4668-841F-87F9712DAB01}" srcOrd="2" destOrd="0" parTransId="{713E74DE-6C49-4F91-A7D8-447E08025BF1}" sibTransId="{CC17A40A-AA46-4276-873B-EF3682059987}"/>
    <dgm:cxn modelId="{FADEF813-38AC-4A9E-9C0D-0A0DE65D4C6B}" type="presOf" srcId="{48182639-5B72-4668-841F-87F9712DAB01}" destId="{6725A98D-2AE6-47EB-8DC8-CC0A7B585C06}" srcOrd="0" destOrd="0" presId="urn:microsoft.com/office/officeart/2005/8/layout/vList2"/>
    <dgm:cxn modelId="{27777F60-F424-4169-ADF4-DE031DAB6AA7}" type="presOf" srcId="{9EB26689-CDEB-4B89-9F5B-A5E409428E58}" destId="{6EC7667F-FDA8-4132-83E4-B806D328D14B}" srcOrd="0" destOrd="0" presId="urn:microsoft.com/office/officeart/2005/8/layout/vList2"/>
    <dgm:cxn modelId="{8EE81B47-E223-44B5-88E8-D81C7B028B70}" srcId="{CFA40756-B8B9-446C-B565-E538168EEFED}" destId="{AB5EA5C3-E216-4E69-BFC9-03F3EB864E8F}" srcOrd="1" destOrd="0" parTransId="{9F763A12-55D2-4137-87F1-D7C9D641009D}" sibTransId="{7E648E2D-3E81-4E23-8A59-05A31638E8E2}"/>
    <dgm:cxn modelId="{8EDF0992-3074-40CF-B011-A96B2C3695B1}" type="presOf" srcId="{CFA40756-B8B9-446C-B565-E538168EEFED}" destId="{281F1E39-7F8C-4ACC-84DE-DD2FA11F8FA3}" srcOrd="0" destOrd="0" presId="urn:microsoft.com/office/officeart/2005/8/layout/vList2"/>
    <dgm:cxn modelId="{CCC8ECE3-D422-4512-B712-8B4DC7C39B95}" type="presOf" srcId="{AB5EA5C3-E216-4E69-BFC9-03F3EB864E8F}" destId="{E8A6206C-34B3-44E3-B793-A739694A8C7F}" srcOrd="0" destOrd="0" presId="urn:microsoft.com/office/officeart/2005/8/layout/vList2"/>
    <dgm:cxn modelId="{306D63F0-236B-48A4-9252-72DC9C531F25}" srcId="{CFA40756-B8B9-446C-B565-E538168EEFED}" destId="{9EB26689-CDEB-4B89-9F5B-A5E409428E58}" srcOrd="0" destOrd="0" parTransId="{67BBA8EA-E3C5-42A4-9BA6-D2EC811C9DC4}" sibTransId="{CBD2087C-3AC4-4763-B1C6-864D43BCAF85}"/>
    <dgm:cxn modelId="{806D8A3F-900D-431A-923C-4F61F8F8F7BC}" type="presParOf" srcId="{281F1E39-7F8C-4ACC-84DE-DD2FA11F8FA3}" destId="{6EC7667F-FDA8-4132-83E4-B806D328D14B}" srcOrd="0" destOrd="0" presId="urn:microsoft.com/office/officeart/2005/8/layout/vList2"/>
    <dgm:cxn modelId="{D36CA843-6D7D-4B9D-B7E6-1892C76C91D2}" type="presParOf" srcId="{281F1E39-7F8C-4ACC-84DE-DD2FA11F8FA3}" destId="{0E049CEB-CDE1-4C6B-826B-634E0C72F357}" srcOrd="1" destOrd="0" presId="urn:microsoft.com/office/officeart/2005/8/layout/vList2"/>
    <dgm:cxn modelId="{11D20A96-6F22-4297-822C-8DE80732A6BC}" type="presParOf" srcId="{281F1E39-7F8C-4ACC-84DE-DD2FA11F8FA3}" destId="{E8A6206C-34B3-44E3-B793-A739694A8C7F}" srcOrd="2" destOrd="0" presId="urn:microsoft.com/office/officeart/2005/8/layout/vList2"/>
    <dgm:cxn modelId="{84CC49E7-3B67-40AB-B5D5-1B6B55F8E1C2}" type="presParOf" srcId="{281F1E39-7F8C-4ACC-84DE-DD2FA11F8FA3}" destId="{F8F09B47-A956-473D-8A38-B790CBD3C4EB}" srcOrd="3" destOrd="0" presId="urn:microsoft.com/office/officeart/2005/8/layout/vList2"/>
    <dgm:cxn modelId="{F08929D0-7A71-4369-9C23-52BF812B2CAE}" type="presParOf" srcId="{281F1E39-7F8C-4ACC-84DE-DD2FA11F8FA3}" destId="{6725A98D-2AE6-47EB-8DC8-CC0A7B585C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F138-8658-4A0A-87D2-907F4C2BCE2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ABAC1-F92A-4AB2-9A8D-054201A4755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8324-D8F1-4667-AD98-837DD4D7D4FC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Online olarak bütçe takip imkanı.</a:t>
          </a:r>
          <a:endParaRPr lang="en-US" sz="2500" kern="1200" dirty="0"/>
        </a:p>
      </dsp:txBody>
      <dsp:txXfrm>
        <a:off x="1939533" y="717"/>
        <a:ext cx="4362067" cy="1679249"/>
      </dsp:txXfrm>
    </dsp:sp>
    <dsp:sp modelId="{FD5AD097-BBF4-4CA4-B0D9-E47432D83D4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D387-6AFB-47BE-8205-F4A2110D270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B9D4A-500E-48F2-AB49-6E67A16CBD0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Eski harcama ve gelirlerinizi tarihiyle beraber listeleyip kullanıcıya gösterebilmek.</a:t>
          </a:r>
          <a:endParaRPr lang="en-US" sz="2500" kern="1200" dirty="0"/>
        </a:p>
      </dsp:txBody>
      <dsp:txXfrm>
        <a:off x="1939533" y="2099779"/>
        <a:ext cx="4362067" cy="1679249"/>
      </dsp:txXfrm>
    </dsp:sp>
    <dsp:sp modelId="{6FBFF9B1-28C0-4A63-A274-54D948A73C1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C6CA6-4D9A-44C0-BA6C-78C02C2EB39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05750-2F5C-4C48-8143-F25ED1F02A0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Son durumdaki harcama ve gelir durumunu gösterebilmek.</a:t>
          </a:r>
          <a:endParaRPr lang="en-US" sz="2500" kern="1200" dirty="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667F-FDA8-4132-83E4-B806D328D14B}">
      <dsp:nvSpPr>
        <dsp:cNvPr id="0" name=""/>
        <dsp:cNvSpPr/>
      </dsp:nvSpPr>
      <dsp:spPr>
        <a:xfrm>
          <a:off x="0" y="101492"/>
          <a:ext cx="4219222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i="0" kern="1200"/>
            <a:t>useReducer dispatch ve state bilgisini alır.</a:t>
          </a:r>
          <a:endParaRPr lang="en-US" sz="1900" kern="1200"/>
        </a:p>
      </dsp:txBody>
      <dsp:txXfrm>
        <a:off x="65721" y="167213"/>
        <a:ext cx="4087780" cy="1214862"/>
      </dsp:txXfrm>
    </dsp:sp>
    <dsp:sp modelId="{E8A6206C-34B3-44E3-B793-A739694A8C7F}">
      <dsp:nvSpPr>
        <dsp:cNvPr id="0" name=""/>
        <dsp:cNvSpPr/>
      </dsp:nvSpPr>
      <dsp:spPr>
        <a:xfrm>
          <a:off x="0" y="1502516"/>
          <a:ext cx="4219222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i="0" kern="1200"/>
            <a:t>dispatch fonksiyonu gönderdiğimiz “string” komutunu ilgili reducer (state, action) olarak iletilmesinden sorumludur</a:t>
          </a:r>
          <a:endParaRPr lang="en-US" sz="1900" kern="1200"/>
        </a:p>
      </dsp:txBody>
      <dsp:txXfrm>
        <a:off x="65721" y="1568237"/>
        <a:ext cx="4087780" cy="1214862"/>
      </dsp:txXfrm>
    </dsp:sp>
    <dsp:sp modelId="{6725A98D-2AE6-47EB-8DC8-CC0A7B585C06}">
      <dsp:nvSpPr>
        <dsp:cNvPr id="0" name=""/>
        <dsp:cNvSpPr/>
      </dsp:nvSpPr>
      <dsp:spPr>
        <a:xfrm>
          <a:off x="0" y="2903541"/>
          <a:ext cx="4219222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i="0" kern="1200"/>
            <a:t>Sonrasında bileşenimiz tekrardan render edilir.</a:t>
          </a:r>
          <a:endParaRPr lang="en-US" sz="1900" kern="1200"/>
        </a:p>
      </dsp:txBody>
      <dsp:txXfrm>
        <a:off x="65721" y="2969262"/>
        <a:ext cx="4087780" cy="121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70A32-C948-2497-3564-D76F69D4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F2C4BB-A8E3-646A-6CED-4EA3B635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FCDA45-D72F-12CD-2C72-10C77DC5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36A76-95A7-6A26-BA86-60EB326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CDDA4F-0B7C-6634-0240-0679CEE6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62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6C98EE-3583-D313-26F0-4601BEF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331541-D922-436A-3637-251E5E3E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2E488C-A937-EDBC-2AD8-8CFCDD5F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AE075B-F10B-9181-2F9E-A586A26A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F74A14-AAB1-79B3-C31D-B7090D64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7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183D3C-2A71-0F6E-4169-12DBD400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7E6CA2-CFEB-3BA9-A19C-BF6EED4E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8EAB81-9793-4590-6EBF-22AD3C2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872802-DD5F-3C16-6541-51C56B0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855B37-C58D-E055-DD9B-B0ACEB9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6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1836C-86CE-7B09-CB2E-4AF8B0E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626528-31DF-DD22-641D-20711F70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D2B793-EDEE-5D83-EC99-D6EAE726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0AAC02-0623-F936-E2A1-2C35074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78E2AA-0544-D3CA-0166-221F27A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4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549C9-CF1D-733B-8F13-DBD44CED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F25F51-2742-4B62-7274-52E47D86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4CD858-4B46-0CFE-CC3E-AFBE0803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1E771E-12A9-27AA-3CF5-CBFFA3E6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9FD3BC-0938-B42D-6A76-494428AD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7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CC80D-5ED1-1E6B-C7E9-222B675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C16B4-D2C5-D969-9B28-50E4B1F8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5C9BA3-6564-42C0-C6DE-61141C94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4F2AEA-C3A9-A7BD-0415-FC0636D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5D8130-FD50-1C88-E315-7EF8705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6825AA-31DB-E766-C44E-4EB8C98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82A97-52E2-25C1-48D9-1873B1EF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3E912E-D508-2C18-5A90-8353A421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4968E2-6CE7-CB8E-F709-CB93BDE8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D6AA89D-4173-63A7-9F30-D1E24E20E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129406A-37BE-D715-5167-0141542AB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026C53-ECF8-7BF8-FF5C-E73D281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70F4BF-D78F-6AFD-0043-1163DA90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ADCB347-7088-9EC3-5E57-58494EA0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E958E-2A1A-3698-1B29-B641BA58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3BBB6A0-9FA6-745E-79B6-DA0ADE52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53225F-45C2-CA9F-B61C-1E81BBD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B603C0A-C3D3-23AF-4A55-8584CBBE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341BBEC-6C69-D05D-63C5-51349E1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A1B09D4-30E7-EC8F-8279-8BDE06B8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B5A7DE4-A7FE-679B-89D5-4660E48E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8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84F6E0-55CB-1A2D-9D4C-3980AC0A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ED836-D4F8-9813-1BDD-BF8E75C9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486192-C6DA-27DC-7B90-9B34B920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4FAB56-CCD7-FD41-CAA9-3061AE72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EA43CA-7B0C-1290-AFFF-23204C3B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E5507C-DCE2-4BF8-E0E0-17A3CAC6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6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DE37B8-5D6D-5938-3443-418ACE27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449D06-5E17-B418-58A8-F51411AE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60DBEF-FAD7-D1C0-61E0-0D9EAE9D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40B913-39B3-5866-6881-29C046F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40A3BF-F28E-9BAE-0F9B-0EC14C63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A2A3D4-21EA-0540-9024-AE78A4C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0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EF455DD-39EA-CA8C-CA6E-09AC177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B3592C-D3F6-0865-C359-1C8D11F4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BE5FB3-3B5F-5055-6A82-E36DA1682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EF78-FE5C-4502-BBB4-CB44164CAB07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425E26-E776-DE45-2007-E1BCE2874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D5A921-8AF3-0336-182A-A28C7E24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C2DF-0BCD-43B0-8A79-77AD244305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0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CDFD67C-2EF4-7458-B99F-E1A1F9CEE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 r="-1" b="5734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561DCD-2364-0781-06B3-DFB3A5DA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tr-TR" sz="5000">
                <a:solidFill>
                  <a:schemeClr val="bg1"/>
                </a:solidFill>
              </a:rPr>
              <a:t>Cüzdan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E55D46-D58E-5730-9905-154AB097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tr-TR" sz="2000" dirty="0">
                <a:solidFill>
                  <a:schemeClr val="bg1"/>
                </a:solidFill>
              </a:rPr>
              <a:t>İbrahim Vahit AÇAR</a:t>
            </a:r>
          </a:p>
          <a:p>
            <a:pPr algn="l"/>
            <a:r>
              <a:rPr lang="tr-TR" sz="2000" dirty="0">
                <a:solidFill>
                  <a:schemeClr val="bg1"/>
                </a:solidFill>
              </a:rPr>
              <a:t>1191602054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5A520A-F8C8-4C11-2F0C-EC6ACEF7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tr-TR" sz="3600" dirty="0"/>
              <a:t>AppContext.js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B65C4-12E0-DF1E-3935-62DD454C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500" dirty="0"/>
              <a:t>Aynı veriyi çok sayıda </a:t>
            </a:r>
            <a:r>
              <a:rPr lang="tr-TR" sz="1500" dirty="0" err="1"/>
              <a:t>componentte</a:t>
            </a:r>
            <a:r>
              <a:rPr lang="tr-TR" sz="1500" dirty="0"/>
              <a:t> kullanmamız gerektiği için </a:t>
            </a:r>
            <a:r>
              <a:rPr lang="tr-TR" sz="1500" dirty="0" err="1"/>
              <a:t>Context</a:t>
            </a:r>
            <a:r>
              <a:rPr lang="tr-TR" sz="1500" dirty="0"/>
              <a:t> </a:t>
            </a:r>
            <a:r>
              <a:rPr lang="tr-TR" sz="1500" dirty="0" err="1"/>
              <a:t>Apı</a:t>
            </a:r>
            <a:r>
              <a:rPr lang="tr-TR" sz="1500" dirty="0"/>
              <a:t> </a:t>
            </a:r>
            <a:r>
              <a:rPr lang="tr-TR" sz="1500" dirty="0" err="1"/>
              <a:t>kullandık.Bunun</a:t>
            </a:r>
            <a:r>
              <a:rPr lang="tr-TR" sz="1500" dirty="0"/>
              <a:t> için </a:t>
            </a:r>
            <a:r>
              <a:rPr lang="tr-TR" sz="1500" dirty="0" err="1"/>
              <a:t>payşalabilir</a:t>
            </a:r>
            <a:r>
              <a:rPr lang="tr-TR" sz="1500" dirty="0"/>
              <a:t> bir </a:t>
            </a:r>
            <a:r>
              <a:rPr lang="tr-TR" sz="1500" dirty="0" err="1"/>
              <a:t>state</a:t>
            </a:r>
            <a:r>
              <a:rPr lang="tr-TR" sz="1500" dirty="0"/>
              <a:t> oluşturmamız lazım.</a:t>
            </a:r>
          </a:p>
          <a:p>
            <a:r>
              <a:rPr lang="tr-TR" sz="1500" dirty="0"/>
              <a:t>Paylaşılabilir bir </a:t>
            </a:r>
            <a:r>
              <a:rPr lang="tr-TR" sz="1500" dirty="0" err="1"/>
              <a:t>state</a:t>
            </a:r>
            <a:r>
              <a:rPr lang="tr-TR" sz="1500" dirty="0"/>
              <a:t> oluşturmak için </a:t>
            </a:r>
            <a:r>
              <a:rPr lang="tr-TR" sz="1500" dirty="0" err="1"/>
              <a:t>React.createContext</a:t>
            </a:r>
            <a:r>
              <a:rPr lang="tr-TR" sz="1500" dirty="0"/>
              <a:t>() metodunu kullanırız. </a:t>
            </a:r>
          </a:p>
          <a:p>
            <a:r>
              <a:rPr lang="tr-TR" sz="1500" dirty="0" err="1"/>
              <a:t>AppContext</a:t>
            </a:r>
            <a:r>
              <a:rPr lang="tr-TR" sz="1500" dirty="0"/>
              <a:t> Provider oluşturduğumuz </a:t>
            </a:r>
            <a:r>
              <a:rPr lang="tr-TR" sz="1500" dirty="0" err="1"/>
              <a:t>contexti</a:t>
            </a:r>
            <a:r>
              <a:rPr lang="tr-TR" sz="1500" dirty="0"/>
              <a:t> kullanacak </a:t>
            </a:r>
            <a:r>
              <a:rPr lang="tr-TR" sz="1500" dirty="0" err="1"/>
              <a:t>componentlerin</a:t>
            </a:r>
            <a:r>
              <a:rPr lang="tr-TR" sz="1500" dirty="0"/>
              <a:t> erişebilmesini sağlayan ,</a:t>
            </a:r>
            <a:r>
              <a:rPr lang="tr-TR" sz="1500" dirty="0" err="1"/>
              <a:t>context</a:t>
            </a:r>
            <a:r>
              <a:rPr lang="tr-TR" sz="1500" dirty="0"/>
              <a:t> güncellemelerinde bu </a:t>
            </a:r>
            <a:r>
              <a:rPr lang="tr-TR" sz="1500" dirty="0" err="1"/>
              <a:t>componentlerin</a:t>
            </a:r>
            <a:r>
              <a:rPr lang="tr-TR" sz="1500" dirty="0"/>
              <a:t> yeniden </a:t>
            </a:r>
            <a:r>
              <a:rPr lang="tr-TR" sz="1500" dirty="0" err="1"/>
              <a:t>render</a:t>
            </a:r>
            <a:r>
              <a:rPr lang="tr-TR" sz="1500" dirty="0"/>
              <a:t> olmasını sağlar.</a:t>
            </a:r>
          </a:p>
          <a:p>
            <a:r>
              <a:rPr lang="tr-TR" sz="1500" dirty="0"/>
              <a:t>Value isminde bir </a:t>
            </a:r>
            <a:r>
              <a:rPr lang="tr-TR" sz="1500" dirty="0" err="1"/>
              <a:t>prop</a:t>
            </a:r>
            <a:r>
              <a:rPr lang="tr-TR" sz="1500" dirty="0"/>
              <a:t> alır ve bu </a:t>
            </a:r>
            <a:r>
              <a:rPr lang="tr-TR" sz="1500" dirty="0" err="1"/>
              <a:t>prop</a:t>
            </a:r>
            <a:r>
              <a:rPr lang="tr-TR" sz="1500" dirty="0"/>
              <a:t> ile </a:t>
            </a:r>
            <a:r>
              <a:rPr lang="tr-TR" sz="1500" dirty="0" err="1"/>
              <a:t>context</a:t>
            </a:r>
            <a:r>
              <a:rPr lang="tr-TR" sz="1500" dirty="0"/>
              <a:t> değerlerini </a:t>
            </a:r>
            <a:r>
              <a:rPr lang="tr-TR" sz="1500" dirty="0" err="1"/>
              <a:t>child</a:t>
            </a:r>
            <a:r>
              <a:rPr lang="tr-TR" sz="1500" dirty="0"/>
              <a:t> </a:t>
            </a:r>
            <a:r>
              <a:rPr lang="tr-TR" sz="1500" dirty="0" err="1"/>
              <a:t>componentlere</a:t>
            </a:r>
            <a:r>
              <a:rPr lang="tr-TR" sz="1500" dirty="0"/>
              <a:t> aktarılır. </a:t>
            </a:r>
          </a:p>
          <a:p>
            <a:endParaRPr lang="tr-TR" sz="15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2BC4A6D-D715-A525-15CA-BD9735BC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10" b="-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00294-D0CE-FD14-B83E-F2E8B5AC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564"/>
          </a:xfrm>
        </p:spPr>
        <p:txBody>
          <a:bodyPr>
            <a:normAutofit fontScale="90000"/>
          </a:bodyPr>
          <a:lstStyle/>
          <a:p>
            <a:r>
              <a:rPr lang="tr-TR"/>
              <a:t>AppReducer.js</a:t>
            </a:r>
            <a:br>
              <a:rPr lang="tr-TR"/>
            </a:br>
            <a:endParaRPr lang="tr-TR" dirty="0"/>
          </a:p>
        </p:txBody>
      </p:sp>
      <p:graphicFrame>
        <p:nvGraphicFramePr>
          <p:cNvPr id="9" name="İçerik Yer Tutucusu 2">
            <a:extLst>
              <a:ext uri="{FF2B5EF4-FFF2-40B4-BE49-F238E27FC236}">
                <a16:creationId xmlns:a16="http://schemas.microsoft.com/office/drawing/2014/main" id="{AE2AA20B-8685-3E46-92B5-EC68B5918E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1922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6DBF1565-9324-38B5-95B6-AF20A5302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05044"/>
            <a:ext cx="5669280" cy="35056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613EC78-171A-63FA-98E5-B8049F220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444572"/>
            <a:ext cx="556611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218B74-759C-1695-3BB0-8FC0C72A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tr-TR" sz="4000" dirty="0"/>
              <a:t>BudgetApp.js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0F7FF-84E5-357A-50F6-CDE360B2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tr-TR" sz="2000" dirty="0"/>
              <a:t>Uygulamamızın </a:t>
            </a:r>
            <a:r>
              <a:rPr lang="tr-TR" sz="2000" dirty="0" err="1"/>
              <a:t>componentlerini</a:t>
            </a:r>
            <a:r>
              <a:rPr lang="tr-TR" sz="2000" dirty="0"/>
              <a:t> buraya çağırıp tek sayfalık uygulamamızın gösterilmesi gereken sırayla yerleştiririz.</a:t>
            </a:r>
          </a:p>
          <a:p>
            <a:r>
              <a:rPr lang="tr-TR" sz="2000" dirty="0" err="1"/>
              <a:t>AppProviderı</a:t>
            </a:r>
            <a:r>
              <a:rPr lang="tr-TR" sz="2000" dirty="0"/>
              <a:t> </a:t>
            </a:r>
            <a:r>
              <a:rPr lang="tr-TR" sz="2000" dirty="0" err="1"/>
              <a:t>import</a:t>
            </a:r>
            <a:r>
              <a:rPr lang="tr-TR" sz="2000" dirty="0"/>
              <a:t> edip </a:t>
            </a:r>
            <a:r>
              <a:rPr lang="tr-TR" sz="2000" dirty="0" err="1"/>
              <a:t>componetleri</a:t>
            </a:r>
            <a:r>
              <a:rPr lang="tr-TR" sz="2000" dirty="0"/>
              <a:t> çevreleriz.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1FBA636-5ED2-8EA0-F20F-84126854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5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87E558-88FF-D27A-3534-61872752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Balance.js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8A0A35-4820-0EE6-0463-9ADC6E10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bg1"/>
                </a:solidFill>
              </a:rPr>
              <a:t>useContext kullanarak dataya ulaşıp amounts.reduce ile değerlerin toplamını elde ederiz.</a:t>
            </a:r>
          </a:p>
          <a:p>
            <a:r>
              <a:rPr lang="tr-TR" sz="2000">
                <a:solidFill>
                  <a:schemeClr val="bg1"/>
                </a:solidFill>
              </a:rPr>
              <a:t>moneyFormatter ile ne türde yazıcağımızı belirleriz.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2992AE-4290-37D5-B3BE-D79D0B38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397018"/>
            <a:ext cx="6596652" cy="39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1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2BB7DF-8ECE-86AD-9E1F-5965D2D0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IncomeExpenses.js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D8BE37-E036-6CCA-5A7D-73F1B88D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bg1"/>
                </a:solidFill>
              </a:rPr>
              <a:t>transaction.amountdaki değerlerin ‘-’ veya ‘+’ olmasına göre gelir ve harcanan değerler belilenir.</a:t>
            </a:r>
          </a:p>
          <a:p>
            <a:r>
              <a:rPr lang="tr-TR" sz="2000">
                <a:solidFill>
                  <a:schemeClr val="bg1"/>
                </a:solidFill>
              </a:rPr>
              <a:t>MoneyFormatter sayesinde düzgün bir şekilde gösterilir.</a:t>
            </a:r>
          </a:p>
          <a:p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EF79BD-846D-D0B1-311C-F1E1936C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654894"/>
            <a:ext cx="6596652" cy="53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231365-32C7-E802-9680-12FDCE0F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AddTransaction.js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18AFC1-936C-A765-81A0-D528A79D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667" cy="4351338"/>
          </a:xfrm>
        </p:spPr>
        <p:txBody>
          <a:bodyPr/>
          <a:lstStyle/>
          <a:p>
            <a:r>
              <a:rPr lang="tr-TR" dirty="0"/>
              <a:t>Yeni işlem eklemek için kullanırız.</a:t>
            </a:r>
          </a:p>
          <a:p>
            <a:r>
              <a:rPr lang="tr-TR" dirty="0"/>
              <a:t>Aldığımız yeni değerleri </a:t>
            </a:r>
            <a:r>
              <a:rPr lang="tr-TR" dirty="0" err="1"/>
              <a:t>useState</a:t>
            </a:r>
            <a:r>
              <a:rPr lang="tr-TR" dirty="0"/>
              <a:t> kullanarak atarız.</a:t>
            </a:r>
          </a:p>
          <a:p>
            <a:r>
              <a:rPr lang="tr-TR" dirty="0"/>
              <a:t>Yeni işlemin değerleri ana datamıza eklenmesi için </a:t>
            </a:r>
            <a:r>
              <a:rPr lang="tr-TR" dirty="0" err="1"/>
              <a:t>addTransaction</a:t>
            </a:r>
            <a:r>
              <a:rPr lang="tr-TR" dirty="0"/>
              <a:t>(</a:t>
            </a:r>
            <a:r>
              <a:rPr lang="tr-TR" dirty="0" err="1"/>
              <a:t>newTransaction</a:t>
            </a:r>
            <a:r>
              <a:rPr lang="tr-TR" dirty="0"/>
              <a:t>); </a:t>
            </a:r>
            <a:r>
              <a:rPr lang="tr-TR" dirty="0" err="1"/>
              <a:t>yazılır.Buda</a:t>
            </a:r>
            <a:r>
              <a:rPr lang="tr-TR" dirty="0"/>
              <a:t> </a:t>
            </a:r>
            <a:r>
              <a:rPr lang="tr-TR" dirty="0" err="1"/>
              <a:t>appReducerdaki</a:t>
            </a:r>
            <a:r>
              <a:rPr lang="tr-TR" dirty="0"/>
              <a:t> ‘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Transaction</a:t>
            </a:r>
            <a:r>
              <a:rPr lang="tr-TR" dirty="0"/>
              <a:t>’ durumunu çalıştırır.</a:t>
            </a:r>
            <a:endParaRPr lang="tr-T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293BA6D-5B85-DCDF-5C20-781CA591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21" y="1504681"/>
            <a:ext cx="5504121" cy="41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82EA6A1-3458-59A9-12C7-CCCA7290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3" y="1844675"/>
            <a:ext cx="5567363" cy="4449763"/>
          </a:xfrm>
          <a:prstGeom prst="rect">
            <a:avLst/>
          </a:prstGeom>
        </p:spPr>
      </p:pic>
      <p:pic>
        <p:nvPicPr>
          <p:cNvPr id="7" name="Resim 6" descr="metin, cep telefonu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B47733A-4277-8642-9BA4-EAE7F971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8" y="1844675"/>
            <a:ext cx="4471988" cy="4449763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EC5A40D-0E90-53D4-CCB5-F0C4B339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AddTransaction.js</a:t>
            </a:r>
          </a:p>
        </p:txBody>
      </p:sp>
    </p:spTree>
    <p:extLst>
      <p:ext uri="{BB962C8B-B14F-4D97-AF65-F5344CB8AC3E}">
        <p14:creationId xmlns:p14="http://schemas.microsoft.com/office/powerpoint/2010/main" val="193410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C177B-C00A-D108-44B4-B684E2A0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Transaction.js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FA8263-2FF7-BBE8-2775-B6BEB0C5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tr-TR" dirty="0"/>
              <a:t>İşlemlerin yazılma şeklini belirledik.</a:t>
            </a:r>
          </a:p>
          <a:p>
            <a:r>
              <a:rPr lang="tr-TR" dirty="0" err="1"/>
              <a:t>deleteTransactiona</a:t>
            </a:r>
            <a:r>
              <a:rPr lang="tr-TR" dirty="0"/>
              <a:t> butona tanımlayıp çalıştığında </a:t>
            </a:r>
            <a:r>
              <a:rPr lang="tr-TR" dirty="0" err="1"/>
              <a:t>transaction.id’yi</a:t>
            </a:r>
            <a:r>
              <a:rPr lang="tr-TR" dirty="0"/>
              <a:t>  ‘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Transaction</a:t>
            </a:r>
            <a:r>
              <a:rPr lang="tr-TR" dirty="0"/>
              <a:t>’ durumuna gönderir.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32BCB8-8F8C-33BF-FDF7-E35AA2BA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57" y="1027906"/>
            <a:ext cx="535379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6E6D02-D20E-D46C-CAE7-54D296A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TransactionList.js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BD6B26-EEC0-05FA-7607-4841724D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İşlemleri listeleme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44E359-3258-2258-172C-90BF2ABB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23" y="2633472"/>
            <a:ext cx="92551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212CC55-55DB-53C4-FA3A-13E81356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chemeClr val="bg1"/>
                </a:solidFill>
              </a:rPr>
              <a:t>Elektronik Cüzdanım Uygulamasının Amacı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EDC423C-89D3-1EA3-A8B6-45CEBA5E1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56146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31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168F16-D059-E4A8-C4CD-85B643AF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Sayfamız</a:t>
            </a:r>
            <a:r>
              <a:rPr lang="en-US" dirty="0"/>
              <a:t> 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6B7C7E9-FEEA-9559-6233-A0504B78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Elektronik Cüzdanım uygulamamızın giriş </a:t>
            </a:r>
            <a:r>
              <a:rPr lang="tr-TR" sz="2000" dirty="0" err="1"/>
              <a:t>arayüzüdür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461D0C-F05A-5B2E-A718-90C85FEB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2" r="138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9D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1433BC-C5D5-4036-7F0A-103032A1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tr-TR" sz="3600"/>
              <a:t>Giriş Sayfamız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11CFC2F-0420-B956-6B9E-FFF8C893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8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070D8F-82E2-6E85-9398-47093651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800"/>
              <a:t>Kullanıcı adında text tipinde ve şifre adında password tipinde veri alan inputlar belirledik.</a:t>
            </a:r>
          </a:p>
          <a:p>
            <a:r>
              <a:rPr lang="tr-TR" sz="1800"/>
              <a:t>Giriş adında bizi doğru olduğunda /home adresine göndericek button belirledik.</a:t>
            </a:r>
          </a:p>
          <a:p>
            <a:r>
              <a:rPr lang="tr-TR" sz="1800"/>
              <a:t>Görünüş içinde hepsinin classNamelerini adlandırıp css’lerini belirledik.</a:t>
            </a:r>
          </a:p>
          <a:p>
            <a:endParaRPr lang="tr-TR" sz="1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C875CD-E2ED-5150-A454-19EEB013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tr-TR" sz="3600"/>
              <a:t>Giriş Datamız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ekran, siyah içeren bir resim&#10;&#10;Açıklama otomatik olarak oluşturuldu">
            <a:extLst>
              <a:ext uri="{FF2B5EF4-FFF2-40B4-BE49-F238E27FC236}">
                <a16:creationId xmlns:a16="http://schemas.microsoft.com/office/drawing/2014/main" id="{47FFD7F1-FA95-C1EB-4358-A976B18C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9" r="8975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EF11E7-647A-0667-E5A9-4EDAA1C2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800" dirty="0"/>
              <a:t>Giriş yapabilmek için kullanıcıların sahip olması gereken Datayı </a:t>
            </a:r>
            <a:r>
              <a:rPr lang="tr-TR" sz="1800" dirty="0" err="1"/>
              <a:t>tutmasıiçin</a:t>
            </a:r>
            <a:r>
              <a:rPr lang="tr-TR" sz="1800" dirty="0"/>
              <a:t> </a:t>
            </a:r>
            <a:r>
              <a:rPr lang="tr-TR" sz="1800" dirty="0" err="1"/>
              <a:t>LoginUser’ı</a:t>
            </a:r>
            <a:r>
              <a:rPr lang="tr-TR" sz="1800" dirty="0"/>
              <a:t> tanımladık ve </a:t>
            </a:r>
            <a:r>
              <a:rPr lang="tr-TR" sz="1800" dirty="0" err="1"/>
              <a:t>export</a:t>
            </a:r>
            <a:r>
              <a:rPr lang="tr-TR" sz="1800" dirty="0"/>
              <a:t> ettik.</a:t>
            </a:r>
            <a:endParaRPr lang="en-US" sz="1800" dirty="0"/>
          </a:p>
          <a:p>
            <a:endParaRPr lang="tr-TR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6FB801-B907-8A66-C1AD-92A603A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tr-TR" sz="3600" dirty="0"/>
              <a:t>Girilen Bilgileri Doğrulama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C63ABB2-B7C3-A887-7681-05B78D7D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3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7FCC76-A9B6-6253-D02A-D91AE879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800" dirty="0" err="1"/>
              <a:t>UseState</a:t>
            </a:r>
            <a:r>
              <a:rPr lang="tr-TR" sz="1800" dirty="0"/>
              <a:t> fonksiyonunu kullanarak kullanıcı adı ve şifreye yazdığımız datayı </a:t>
            </a:r>
            <a:r>
              <a:rPr lang="tr-TR" sz="1800" dirty="0" err="1"/>
              <a:t>setLoginUser</a:t>
            </a:r>
            <a:r>
              <a:rPr lang="tr-TR" sz="1800" dirty="0"/>
              <a:t> ve </a:t>
            </a:r>
            <a:r>
              <a:rPr lang="tr-TR" sz="1800" dirty="0" err="1"/>
              <a:t>setLoginPassworda</a:t>
            </a:r>
            <a:r>
              <a:rPr lang="tr-TR" sz="1800" dirty="0"/>
              <a:t> atadık.</a:t>
            </a:r>
          </a:p>
          <a:p>
            <a:r>
              <a:rPr lang="tr-TR" sz="1800" dirty="0" err="1"/>
              <a:t>LoginUser.find</a:t>
            </a:r>
            <a:r>
              <a:rPr lang="tr-TR" sz="1800" dirty="0"/>
              <a:t> ile girilen değerleri datamızla karşılaştırdık.</a:t>
            </a:r>
            <a:endParaRPr lang="en-US" sz="1800" dirty="0"/>
          </a:p>
          <a:p>
            <a:r>
              <a:rPr lang="tr-TR" sz="1800" dirty="0"/>
              <a:t>Yanlışsa hata </a:t>
            </a:r>
            <a:r>
              <a:rPr lang="tr-TR" sz="1800" dirty="0" err="1"/>
              <a:t>varmesi</a:t>
            </a:r>
            <a:r>
              <a:rPr lang="tr-TR" sz="1800" dirty="0"/>
              <a:t> için </a:t>
            </a:r>
            <a:r>
              <a:rPr lang="tr-TR" sz="1800" dirty="0" err="1"/>
              <a:t>Alert</a:t>
            </a:r>
            <a:r>
              <a:rPr lang="tr-TR" sz="1800" dirty="0"/>
              <a:t>()’e doğruysa /</a:t>
            </a:r>
            <a:r>
              <a:rPr lang="tr-TR" sz="1800" dirty="0" err="1"/>
              <a:t>home’a</a:t>
            </a:r>
            <a:r>
              <a:rPr lang="tr-TR" sz="1800" dirty="0"/>
              <a:t> gitmesi için </a:t>
            </a:r>
            <a:r>
              <a:rPr lang="tr-TR" sz="1800" dirty="0" err="1"/>
              <a:t>if</a:t>
            </a:r>
            <a:r>
              <a:rPr lang="tr-TR" sz="1800" dirty="0"/>
              <a:t> else belirledik.</a:t>
            </a:r>
            <a:endParaRPr lang="en-US" sz="1800" dirty="0"/>
          </a:p>
          <a:p>
            <a:endParaRPr lang="tr-TR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553DAD-C675-121A-2BF3-156EC1F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tr-TR" sz="3000">
                <a:solidFill>
                  <a:schemeClr val="bg1"/>
                </a:solidFill>
              </a:rPr>
              <a:t>NavTab ve Sayfa geçişleri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16555F-4E63-9911-8A7E-95913DEA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dirty="0">
                <a:solidFill>
                  <a:schemeClr val="bg1"/>
                </a:solidFill>
              </a:rPr>
              <a:t>Sayfanın üst kısmında geçebileceğimiz sayfalar ve adresleri.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A353C90-D78E-39CC-4E56-2FC9F92D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716692"/>
            <a:ext cx="5559480" cy="336348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67E8C86-ADC3-7DC4-9790-D9875E63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60" y="2527997"/>
            <a:ext cx="533830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6FB801-B907-8A66-C1AD-92A603A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tr-TR" sz="3600" dirty="0"/>
              <a:t>App.</a:t>
            </a:r>
            <a:r>
              <a:rPr lang="tr-TR" sz="3600"/>
              <a:t>js Routes</a:t>
            </a:r>
            <a:endParaRPr lang="tr-TR" sz="36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CAC595-7069-7C44-E12B-E19A1EDF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427809"/>
            <a:ext cx="5628018" cy="3769511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7FCC76-A9B6-6253-D02A-D91AE879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800"/>
              <a:t>Hangi adresin hangi sayfaya ait olduğunu belirledik</a:t>
            </a:r>
          </a:p>
          <a:p>
            <a:endParaRPr lang="tr-TR" sz="1800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3FFEC2-6B76-5139-071F-C82ECC07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/home Sayfamız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7873CC64-58C1-AADE-0836-03365709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51" y="2426818"/>
            <a:ext cx="4223548" cy="399763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13D10DEE-D47E-BEAE-E406-48DF3BF8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007098"/>
            <a:ext cx="5455917" cy="28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403</Words>
  <Application>Microsoft Office PowerPoint</Application>
  <PresentationFormat>Geniş ekran</PresentationFormat>
  <Paragraphs>52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Teması</vt:lpstr>
      <vt:lpstr>Cüzdan Uygulaması</vt:lpstr>
      <vt:lpstr>Elektronik Cüzdanım Uygulamasının Amacı</vt:lpstr>
      <vt:lpstr>Giriş Sayfamız </vt:lpstr>
      <vt:lpstr>Giriş Sayfamız</vt:lpstr>
      <vt:lpstr>Giriş Datamız</vt:lpstr>
      <vt:lpstr>Girilen Bilgileri Doğrulama</vt:lpstr>
      <vt:lpstr>NavTab ve Sayfa geçişleri</vt:lpstr>
      <vt:lpstr>App.js Routes</vt:lpstr>
      <vt:lpstr>/home Sayfamız</vt:lpstr>
      <vt:lpstr>AppContext.js  </vt:lpstr>
      <vt:lpstr>AppReducer.js </vt:lpstr>
      <vt:lpstr>BudgetApp.js</vt:lpstr>
      <vt:lpstr>Balance.js</vt:lpstr>
      <vt:lpstr>IncomeExpenses.js</vt:lpstr>
      <vt:lpstr>AddTransaction.js</vt:lpstr>
      <vt:lpstr>AddTransaction.js</vt:lpstr>
      <vt:lpstr>Transaction.js</vt:lpstr>
      <vt:lpstr>TransactionList.js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Cüzdan Uygulaması</dc:title>
  <dc:creator>vahitacr55@gmail.com</dc:creator>
  <cp:lastModifiedBy>vahitacr55@gmail.com</cp:lastModifiedBy>
  <cp:revision>2</cp:revision>
  <dcterms:created xsi:type="dcterms:W3CDTF">2022-06-22T16:58:24Z</dcterms:created>
  <dcterms:modified xsi:type="dcterms:W3CDTF">2022-06-23T00:56:15Z</dcterms:modified>
</cp:coreProperties>
</file>