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20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42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08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15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5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750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677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96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45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1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13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2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24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77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6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00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321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498764"/>
            <a:ext cx="8825658" cy="2597727"/>
          </a:xfrm>
        </p:spPr>
        <p:txBody>
          <a:bodyPr/>
          <a:lstStyle/>
          <a:p>
            <a:r>
              <a:rPr lang="tr-TR" sz="4200" dirty="0">
                <a:solidFill>
                  <a:srgbClr val="EBEBEB"/>
                </a:solidFill>
              </a:rPr>
              <a:t>BİLGİ SİSTEMLERİ VE GÜVENLİĞİ   DERSİ KİŞİSEL TARAMA SONUÇLARIM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HALİL İBRAHİM YILDIZ</a:t>
            </a:r>
          </a:p>
          <a:p>
            <a:r>
              <a:rPr lang="tr-TR" dirty="0" smtClean="0"/>
              <a:t>16541072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39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17300"/>
          </a:xfrm>
        </p:spPr>
        <p:txBody>
          <a:bodyPr/>
          <a:lstStyle/>
          <a:p>
            <a:r>
              <a:rPr lang="tr-TR" sz="3600" dirty="0" err="1" smtClean="0"/>
              <a:t>HACKBAR:</a:t>
            </a:r>
            <a:r>
              <a:rPr lang="tr-TR" sz="2800" dirty="0" err="1">
                <a:solidFill>
                  <a:srgbClr val="141414"/>
                </a:solidFill>
                <a:latin typeface="Signika Negative"/>
              </a:rPr>
              <a:t>Hackbar</a:t>
            </a:r>
            <a:r>
              <a:rPr lang="tr-TR" sz="2800" dirty="0">
                <a:solidFill>
                  <a:srgbClr val="141414"/>
                </a:solidFill>
                <a:latin typeface="Signika Negative"/>
              </a:rPr>
              <a:t> </a:t>
            </a:r>
            <a:r>
              <a:rPr lang="tr-TR" sz="2800" dirty="0" err="1">
                <a:solidFill>
                  <a:srgbClr val="141414"/>
                </a:solidFill>
                <a:latin typeface="Signika Negative"/>
              </a:rPr>
              <a:t>firefoxa</a:t>
            </a:r>
            <a:r>
              <a:rPr lang="tr-TR" sz="2800" dirty="0">
                <a:solidFill>
                  <a:srgbClr val="141414"/>
                </a:solidFill>
                <a:latin typeface="Signika Negative"/>
              </a:rPr>
              <a:t> bağlı bir </a:t>
            </a:r>
            <a:r>
              <a:rPr lang="tr-TR" sz="2800" dirty="0" err="1">
                <a:solidFill>
                  <a:srgbClr val="141414"/>
                </a:solidFill>
                <a:latin typeface="Signika Negative"/>
              </a:rPr>
              <a:t>bir</a:t>
            </a:r>
            <a:r>
              <a:rPr lang="tr-TR" sz="2800" dirty="0">
                <a:solidFill>
                  <a:srgbClr val="141414"/>
                </a:solidFill>
                <a:latin typeface="Signika Negative"/>
              </a:rPr>
              <a:t> eklentidir </a:t>
            </a:r>
            <a:r>
              <a:rPr lang="tr-TR" sz="2800" dirty="0" err="1">
                <a:solidFill>
                  <a:srgbClr val="141414"/>
                </a:solidFill>
                <a:latin typeface="Signika Negative"/>
              </a:rPr>
              <a:t>hackbar</a:t>
            </a:r>
            <a:r>
              <a:rPr lang="tr-TR" sz="2800" dirty="0">
                <a:solidFill>
                  <a:srgbClr val="141414"/>
                </a:solidFill>
                <a:latin typeface="Signika Negative"/>
              </a:rPr>
              <a:t> sayesinde </a:t>
            </a:r>
            <a:r>
              <a:rPr lang="tr-TR" sz="2800" dirty="0" err="1">
                <a:solidFill>
                  <a:srgbClr val="141414"/>
                </a:solidFill>
                <a:latin typeface="Signika Negative"/>
              </a:rPr>
              <a:t>Sql</a:t>
            </a:r>
            <a:r>
              <a:rPr lang="tr-TR" sz="2800" dirty="0">
                <a:solidFill>
                  <a:srgbClr val="141414"/>
                </a:solidFill>
                <a:latin typeface="Signika Negative"/>
              </a:rPr>
              <a:t> , </a:t>
            </a:r>
            <a:r>
              <a:rPr lang="tr-TR" sz="2800" dirty="0" err="1">
                <a:solidFill>
                  <a:srgbClr val="141414"/>
                </a:solidFill>
                <a:latin typeface="Signika Negative"/>
              </a:rPr>
              <a:t>Xss</a:t>
            </a:r>
            <a:r>
              <a:rPr lang="tr-TR" sz="2800" dirty="0">
                <a:solidFill>
                  <a:srgbClr val="141414"/>
                </a:solidFill>
                <a:latin typeface="Signika Negative"/>
              </a:rPr>
              <a:t>, </a:t>
            </a:r>
            <a:r>
              <a:rPr lang="tr-TR" sz="2800" dirty="0" err="1">
                <a:solidFill>
                  <a:srgbClr val="141414"/>
                </a:solidFill>
                <a:latin typeface="Signika Negative"/>
              </a:rPr>
              <a:t>Lfi</a:t>
            </a:r>
            <a:r>
              <a:rPr lang="tr-TR" sz="2800" dirty="0">
                <a:solidFill>
                  <a:srgbClr val="141414"/>
                </a:solidFill>
                <a:latin typeface="Signika Negative"/>
              </a:rPr>
              <a:t> gibi güvenlik zafiyetlerini </a:t>
            </a:r>
            <a:r>
              <a:rPr lang="tr-TR" sz="2800" dirty="0" smtClean="0">
                <a:solidFill>
                  <a:srgbClr val="141414"/>
                </a:solidFill>
                <a:latin typeface="Signika Negative"/>
              </a:rPr>
              <a:t>kullanabiliyoruz.</a:t>
            </a:r>
            <a:endParaRPr lang="tr-TR" sz="28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7" y="2052638"/>
            <a:ext cx="8672307" cy="4195762"/>
          </a:xfrm>
        </p:spPr>
      </p:pic>
    </p:spTree>
    <p:extLst>
      <p:ext uri="{BB962C8B-B14F-4D97-AF65-F5344CB8AC3E}">
        <p14:creationId xmlns:p14="http://schemas.microsoft.com/office/powerpoint/2010/main" val="30858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Kolon bulmak için ‘ORDER BY’ komutu ve ‘UNION SELECT’ komutunu kullandım fakat </a:t>
            </a:r>
            <a:r>
              <a:rPr lang="tr-TR" sz="2800" dirty="0" err="1" smtClean="0"/>
              <a:t>sql</a:t>
            </a:r>
            <a:r>
              <a:rPr lang="tr-TR" sz="2800" dirty="0" smtClean="0"/>
              <a:t> açığı olmadığından herhangi bir sonuç alamadım.</a:t>
            </a:r>
            <a:endParaRPr lang="tr-TR" sz="2800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" y="2655737"/>
            <a:ext cx="6019497" cy="3734990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11" y="2644305"/>
            <a:ext cx="6013589" cy="37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SKİPFİSH 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4286" y="2132431"/>
            <a:ext cx="8946541" cy="4195481"/>
          </a:xfrm>
        </p:spPr>
        <p:txBody>
          <a:bodyPr/>
          <a:lstStyle/>
          <a:p>
            <a:r>
              <a:rPr lang="tr-TR" dirty="0" smtClean="0"/>
              <a:t>Aktif web uygulaması keşif aracı</a:t>
            </a:r>
          </a:p>
          <a:p>
            <a:endParaRPr lang="tr-TR" dirty="0"/>
          </a:p>
          <a:p>
            <a:r>
              <a:rPr lang="tr-TR" dirty="0" smtClean="0"/>
              <a:t>Önemli satır ‘</a:t>
            </a:r>
            <a:r>
              <a:rPr lang="tr-TR" dirty="0" err="1" smtClean="0"/>
              <a:t>Issues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’ bu satırda </a:t>
            </a:r>
          </a:p>
          <a:p>
            <a:pPr marL="0" indent="0">
              <a:buNone/>
            </a:pPr>
            <a:r>
              <a:rPr lang="tr-TR" dirty="0" smtClean="0"/>
              <a:t>     kaç bilgi bulunduğu, kaç hatanın olduğu,</a:t>
            </a:r>
          </a:p>
          <a:p>
            <a:pPr marL="0" indent="0">
              <a:buNone/>
            </a:pPr>
            <a:r>
              <a:rPr lang="tr-TR" dirty="0" smtClean="0"/>
              <a:t>     Kaç düşük, orta, büyük kritik açık olduğunu </a:t>
            </a:r>
          </a:p>
          <a:p>
            <a:pPr marL="0" indent="0">
              <a:buNone/>
            </a:pPr>
            <a:r>
              <a:rPr lang="tr-TR" dirty="0" smtClean="0"/>
              <a:t>     gösteriyor. Fakat programı çalışmaya </a:t>
            </a:r>
          </a:p>
          <a:p>
            <a:pPr marL="0" indent="0">
              <a:buNone/>
            </a:pPr>
            <a:r>
              <a:rPr lang="tr-TR" dirty="0" smtClean="0"/>
              <a:t>     Bıraktığımda en son 12 gün gösterdiği için </a:t>
            </a:r>
          </a:p>
          <a:p>
            <a:pPr marL="0" indent="0">
              <a:buNone/>
            </a:pPr>
            <a:r>
              <a:rPr lang="tr-TR" dirty="0" smtClean="0"/>
              <a:t>     Verileri alamadım . Durdurma komutunu </a:t>
            </a:r>
          </a:p>
          <a:p>
            <a:pPr marL="0" indent="0">
              <a:buNone/>
            </a:pPr>
            <a:r>
              <a:rPr lang="tr-TR" dirty="0" smtClean="0"/>
              <a:t>     Kullanınca sistem tamamen duruyor ve bize hiçbir veri vermiyor.  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4" y="580445"/>
            <a:ext cx="5115124" cy="48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taramaları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/>
              <a:t>nmap</a:t>
            </a:r>
            <a:r>
              <a:rPr lang="tr-TR" dirty="0"/>
              <a:t> -</a:t>
            </a:r>
            <a:r>
              <a:rPr lang="tr-TR" dirty="0" err="1"/>
              <a:t>Pn</a:t>
            </a:r>
            <a:r>
              <a:rPr lang="tr-TR" dirty="0"/>
              <a:t> --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vuln</a:t>
            </a:r>
            <a:r>
              <a:rPr lang="tr-TR" dirty="0"/>
              <a:t> mustso.org.tr –d</a:t>
            </a:r>
          </a:p>
          <a:p>
            <a:pPr marL="0" indent="0">
              <a:buNone/>
            </a:pPr>
            <a:r>
              <a:rPr lang="tr-TR" dirty="0"/>
              <a:t>  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tr-TR" dirty="0" err="1" smtClean="0"/>
              <a:t>host</a:t>
            </a:r>
            <a:r>
              <a:rPr lang="tr-TR" dirty="0" smtClean="0"/>
              <a:t> </a:t>
            </a:r>
            <a:r>
              <a:rPr lang="tr-TR" dirty="0"/>
              <a:t>sisteminde aktif olan servislerin</a:t>
            </a:r>
          </a:p>
          <a:p>
            <a:pPr marL="0" indent="0">
              <a:buNone/>
            </a:pPr>
            <a:r>
              <a:rPr lang="tr-TR" dirty="0"/>
              <a:t>    versiyon bilgilerini almanızı sağlar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tr-TR" dirty="0"/>
              <a:t> Güvenlik Duvarını </a:t>
            </a:r>
            <a:r>
              <a:rPr lang="tr-TR" dirty="0" err="1"/>
              <a:t>ping</a:t>
            </a:r>
            <a:r>
              <a:rPr lang="tr-TR" dirty="0"/>
              <a:t> temsil edebilir.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tr-TR" dirty="0" err="1" smtClean="0"/>
              <a:t>Ping</a:t>
            </a:r>
            <a:r>
              <a:rPr lang="tr-TR" dirty="0" smtClean="0"/>
              <a:t> </a:t>
            </a:r>
            <a:r>
              <a:rPr lang="tr-TR" dirty="0"/>
              <a:t>araştırmak için onun IP adresini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açıklatmak </a:t>
            </a:r>
            <a:r>
              <a:rPr lang="tr-TR" dirty="0"/>
              <a:t>için –</a:t>
            </a:r>
            <a:r>
              <a:rPr lang="tr-TR" dirty="0" err="1"/>
              <a:t>Pn</a:t>
            </a:r>
            <a:r>
              <a:rPr lang="tr-TR" dirty="0"/>
              <a:t> parametreleri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kullanmalısınız</a:t>
            </a:r>
            <a:r>
              <a:rPr lang="tr-TR" dirty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30" y="452718"/>
            <a:ext cx="4896102" cy="518186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112689" y="5876014"/>
            <a:ext cx="657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/>
              <a:t>5 adet açık port bulunmuştur.(53-80-443-1022-6003/TCP)</a:t>
            </a:r>
          </a:p>
        </p:txBody>
      </p:sp>
    </p:spTree>
    <p:extLst>
      <p:ext uri="{BB962C8B-B14F-4D97-AF65-F5344CB8AC3E}">
        <p14:creationId xmlns:p14="http://schemas.microsoft.com/office/powerpoint/2010/main" val="253728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err="1"/>
              <a:t>nmap</a:t>
            </a:r>
            <a:r>
              <a:rPr lang="tr-TR" sz="2000" dirty="0"/>
              <a:t> -p80 --</a:t>
            </a:r>
            <a:r>
              <a:rPr lang="tr-TR" sz="2000" dirty="0" err="1"/>
              <a:t>script</a:t>
            </a:r>
            <a:r>
              <a:rPr lang="tr-TR" sz="2000" dirty="0"/>
              <a:t> http-</a:t>
            </a:r>
            <a:r>
              <a:rPr lang="tr-TR" sz="2000" dirty="0" err="1"/>
              <a:t>waf</a:t>
            </a:r>
            <a:r>
              <a:rPr lang="tr-TR" sz="2000" dirty="0"/>
              <a:t>-</a:t>
            </a:r>
            <a:r>
              <a:rPr lang="tr-TR" sz="2000" dirty="0" err="1"/>
              <a:t>detect</a:t>
            </a:r>
            <a:r>
              <a:rPr lang="tr-TR" sz="2000" dirty="0"/>
              <a:t> mustso.org.tr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6" y="1322810"/>
            <a:ext cx="7650668" cy="3344606"/>
          </a:xfrm>
        </p:spPr>
      </p:pic>
      <p:sp>
        <p:nvSpPr>
          <p:cNvPr id="6" name="Metin kutusu 5"/>
          <p:cNvSpPr txBox="1"/>
          <p:nvPr/>
        </p:nvSpPr>
        <p:spPr>
          <a:xfrm>
            <a:off x="646111" y="5176299"/>
            <a:ext cx="476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Sadece bu (-p80) parametresi olan portu tarar.</a:t>
            </a:r>
          </a:p>
          <a:p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5701085" y="5096786"/>
            <a:ext cx="618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 bir web sunucusunun bir IPS (İzinsiz Giriş Önleme Sistemi), IDS (İzinsiz Giriş Tespit Sistemi) veya WAF (Web Uygulaması Güvenlik Duvarı) tarafından korunup korunmadığını belirlemeye çalışır.</a:t>
            </a:r>
          </a:p>
        </p:txBody>
      </p:sp>
    </p:spTree>
    <p:extLst>
      <p:ext uri="{BB962C8B-B14F-4D97-AF65-F5344CB8AC3E}">
        <p14:creationId xmlns:p14="http://schemas.microsoft.com/office/powerpoint/2010/main" val="417061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64011" cy="1400530"/>
          </a:xfrm>
        </p:spPr>
        <p:txBody>
          <a:bodyPr/>
          <a:lstStyle/>
          <a:p>
            <a:r>
              <a:rPr lang="tr-TR" sz="2400" dirty="0" err="1"/>
              <a:t>nmap</a:t>
            </a:r>
            <a:r>
              <a:rPr lang="tr-TR" sz="2400" dirty="0"/>
              <a:t> -p445 --</a:t>
            </a:r>
            <a:r>
              <a:rPr lang="tr-TR" sz="2400" dirty="0" err="1"/>
              <a:t>script</a:t>
            </a:r>
            <a:r>
              <a:rPr lang="tr-TR" sz="2400" dirty="0"/>
              <a:t> smb-vuln-ms17-010 mustso.org.tr</a:t>
            </a:r>
            <a:r>
              <a:rPr lang="tr-TR" sz="1600" dirty="0" smtClean="0"/>
              <a:t/>
            </a:r>
            <a:br>
              <a:rPr lang="tr-TR" sz="1600" dirty="0" smtClean="0"/>
            </a:br>
            <a:r>
              <a:rPr lang="tr-TR" sz="1600" dirty="0"/>
              <a:t> </a:t>
            </a:r>
            <a:r>
              <a:rPr lang="tr-TR" sz="1600" dirty="0" smtClean="0"/>
              <a:t>                        </a:t>
            </a:r>
            <a:br>
              <a:rPr lang="tr-TR" sz="1600" dirty="0" smtClean="0"/>
            </a:br>
            <a:r>
              <a:rPr lang="tr-TR" sz="1600" dirty="0"/>
              <a:t> </a:t>
            </a:r>
            <a:r>
              <a:rPr lang="tr-TR" sz="1600" dirty="0" smtClean="0"/>
              <a:t>                                                                          </a:t>
            </a:r>
            <a:br>
              <a:rPr lang="tr-TR" sz="1600" dirty="0" smtClean="0"/>
            </a:br>
            <a:r>
              <a:rPr lang="tr-TR" sz="1600" dirty="0"/>
              <a:t>                                                                                                       </a:t>
            </a:r>
            <a:r>
              <a:rPr lang="tr-TR" sz="1600" dirty="0" err="1"/>
              <a:t>nmap</a:t>
            </a:r>
            <a:r>
              <a:rPr lang="tr-TR" sz="1600" dirty="0"/>
              <a:t> -p445 --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vuln</a:t>
            </a:r>
            <a:r>
              <a:rPr lang="tr-TR" sz="1600" dirty="0"/>
              <a:t>  mustso.org.tr</a:t>
            </a:r>
            <a:br>
              <a:rPr lang="tr-TR" sz="1600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3" y="2043484"/>
            <a:ext cx="5716774" cy="2433099"/>
          </a:xfrm>
        </p:spPr>
      </p:pic>
      <p:sp>
        <p:nvSpPr>
          <p:cNvPr id="5" name="Metin kutusu 4"/>
          <p:cNvSpPr txBox="1"/>
          <p:nvPr/>
        </p:nvSpPr>
        <p:spPr>
          <a:xfrm>
            <a:off x="7579648" y="5518206"/>
            <a:ext cx="526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bellek bozulması güvenlik açığına karşı savunmasız olup olmadığını test </a:t>
            </a:r>
            <a:r>
              <a:rPr lang="tr-TR" dirty="0" smtClean="0"/>
              <a:t>eder.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5" y="2107093"/>
            <a:ext cx="5850998" cy="2305879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355450" y="4730428"/>
            <a:ext cx="721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Sadece bu (-p445) parametresi olan portu tarar.</a:t>
            </a:r>
          </a:p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8640" y="5376759"/>
            <a:ext cx="686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MS17-010 : Bu </a:t>
            </a:r>
            <a:r>
              <a:rPr lang="tr-TR" dirty="0"/>
              <a:t>zafiyet sayesinde zafiyeti sömüren kullanıcı, </a:t>
            </a:r>
            <a:r>
              <a:rPr lang="tr-TR" dirty="0" err="1"/>
              <a:t>EternalBlue</a:t>
            </a:r>
            <a:r>
              <a:rPr lang="tr-TR" dirty="0"/>
              <a:t> </a:t>
            </a:r>
            <a:r>
              <a:rPr lang="tr-TR" dirty="0" err="1"/>
              <a:t>exploiti</a:t>
            </a:r>
            <a:r>
              <a:rPr lang="tr-TR" dirty="0"/>
              <a:t> ile hedef sistem üzerinde uzaktan </a:t>
            </a:r>
          </a:p>
          <a:p>
            <a:r>
              <a:rPr lang="tr-TR" dirty="0"/>
              <a:t>kod çalıştırabilme lüksüne sahip olabilmektedir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61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218</Words>
  <Application>Microsoft Office PowerPoint</Application>
  <PresentationFormat>Geniş ekran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Signika Negative</vt:lpstr>
      <vt:lpstr>Wingdings 3</vt:lpstr>
      <vt:lpstr>İyon</vt:lpstr>
      <vt:lpstr>BİLGİ SİSTEMLERİ VE GÜVENLİĞİ   DERSİ KİŞİSEL TARAMA SONUÇLARIM</vt:lpstr>
      <vt:lpstr>HACKBAR:Hackbar firefoxa bağlı bir bir eklentidir hackbar sayesinde Sql , Xss, Lfi gibi güvenlik zafiyetlerini kullanabiliyoruz.</vt:lpstr>
      <vt:lpstr>Kolon bulmak için ‘ORDER BY’ komutu ve ‘UNION SELECT’ komutunu kullandım fakat sql açığı olmadığından herhangi bir sonuç alamadım.</vt:lpstr>
      <vt:lpstr>SKİPFİSH  </vt:lpstr>
      <vt:lpstr>Nmap taramaları</vt:lpstr>
      <vt:lpstr>nmap -p80 --script http-waf-detect mustso.org.tr</vt:lpstr>
      <vt:lpstr>nmap -p445 --script smb-vuln-ms17-010 mustso.org.tr                                                                                                                                                                                                              nmap -p445 --script vuln  mustso.org.tr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BİLGİ SİSTEMLERİ VE GÜVENLİĞİ   DERSİ KİŞİSEL TARAMA SONUÇLARIM</dc:title>
  <dc:creator>Halil İbrahim Yıldız</dc:creator>
  <cp:lastModifiedBy>Halil İbrahim Yıldız</cp:lastModifiedBy>
  <cp:revision>11</cp:revision>
  <dcterms:created xsi:type="dcterms:W3CDTF">2022-08-26T17:21:31Z</dcterms:created>
  <dcterms:modified xsi:type="dcterms:W3CDTF">2022-08-26T19:00:09Z</dcterms:modified>
</cp:coreProperties>
</file>