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3B093-0103-4F1B-A839-63FC4F3CDD01}" v="1" dt="2025-03-28T05:55:26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İbrahim Yur" userId="3c05d7f9d2af7d65" providerId="LiveId" clId="{9C13B093-0103-4F1B-A839-63FC4F3CDD01}"/>
    <pc:docChg chg="undo custSel addSld delSld modSld">
      <pc:chgData name="İbrahim Yur" userId="3c05d7f9d2af7d65" providerId="LiveId" clId="{9C13B093-0103-4F1B-A839-63FC4F3CDD01}" dt="2025-03-28T07:36:15.440" v="324" actId="27636"/>
      <pc:docMkLst>
        <pc:docMk/>
      </pc:docMkLst>
      <pc:sldChg chg="modSp new mod">
        <pc:chgData name="İbrahim Yur" userId="3c05d7f9d2af7d65" providerId="LiveId" clId="{9C13B093-0103-4F1B-A839-63FC4F3CDD01}" dt="2025-03-28T06:11:50.528" v="267" actId="20577"/>
        <pc:sldMkLst>
          <pc:docMk/>
          <pc:sldMk cId="3350968619" sldId="256"/>
        </pc:sldMkLst>
        <pc:spChg chg="mod">
          <ac:chgData name="İbrahim Yur" userId="3c05d7f9d2af7d65" providerId="LiveId" clId="{9C13B093-0103-4F1B-A839-63FC4F3CDD01}" dt="2025-03-28T05:55:41.678" v="26" actId="20577"/>
          <ac:spMkLst>
            <pc:docMk/>
            <pc:sldMk cId="3350968619" sldId="256"/>
            <ac:spMk id="2" creationId="{B77B5C7C-5D00-CFD2-40D1-10A80C866ED2}"/>
          </ac:spMkLst>
        </pc:spChg>
        <pc:spChg chg="mod">
          <ac:chgData name="İbrahim Yur" userId="3c05d7f9d2af7d65" providerId="LiveId" clId="{9C13B093-0103-4F1B-A839-63FC4F3CDD01}" dt="2025-03-28T06:11:50.528" v="267" actId="20577"/>
          <ac:spMkLst>
            <pc:docMk/>
            <pc:sldMk cId="3350968619" sldId="256"/>
            <ac:spMk id="3" creationId="{87C207FF-1775-55FA-42E1-7F1241F12121}"/>
          </ac:spMkLst>
        </pc:spChg>
      </pc:sldChg>
      <pc:sldChg chg="add del">
        <pc:chgData name="İbrahim Yur" userId="3c05d7f9d2af7d65" providerId="LiveId" clId="{9C13B093-0103-4F1B-A839-63FC4F3CDD01}" dt="2025-03-28T05:56:41.825" v="124" actId="47"/>
        <pc:sldMkLst>
          <pc:docMk/>
          <pc:sldMk cId="2265912732" sldId="257"/>
        </pc:sldMkLst>
      </pc:sldChg>
      <pc:sldChg chg="addSp delSp modSp new mod">
        <pc:chgData name="İbrahim Yur" userId="3c05d7f9d2af7d65" providerId="LiveId" clId="{9C13B093-0103-4F1B-A839-63FC4F3CDD01}" dt="2025-03-28T05:57:57.777" v="130" actId="1076"/>
        <pc:sldMkLst>
          <pc:docMk/>
          <pc:sldMk cId="3392790754" sldId="257"/>
        </pc:sldMkLst>
        <pc:spChg chg="mod">
          <ac:chgData name="İbrahim Yur" userId="3c05d7f9d2af7d65" providerId="LiveId" clId="{9C13B093-0103-4F1B-A839-63FC4F3CDD01}" dt="2025-03-28T05:57:10.127" v="126"/>
          <ac:spMkLst>
            <pc:docMk/>
            <pc:sldMk cId="3392790754" sldId="257"/>
            <ac:spMk id="2" creationId="{80573F93-2C51-9DC5-9076-49F3AF9266A7}"/>
          </ac:spMkLst>
        </pc:spChg>
        <pc:spChg chg="mod">
          <ac:chgData name="İbrahim Yur" userId="3c05d7f9d2af7d65" providerId="LiveId" clId="{9C13B093-0103-4F1B-A839-63FC4F3CDD01}" dt="2025-03-28T05:57:18.297" v="127"/>
          <ac:spMkLst>
            <pc:docMk/>
            <pc:sldMk cId="3392790754" sldId="257"/>
            <ac:spMk id="3" creationId="{3907230C-D787-5CE7-564D-BCBEA931D340}"/>
          </ac:spMkLst>
        </pc:spChg>
        <pc:spChg chg="del">
          <ac:chgData name="İbrahim Yur" userId="3c05d7f9d2af7d65" providerId="LiveId" clId="{9C13B093-0103-4F1B-A839-63FC4F3CDD01}" dt="2025-03-28T05:57:54.904" v="128" actId="22"/>
          <ac:spMkLst>
            <pc:docMk/>
            <pc:sldMk cId="3392790754" sldId="257"/>
            <ac:spMk id="4" creationId="{D3AACE36-FB8A-C17A-E919-185487EB6DF5}"/>
          </ac:spMkLst>
        </pc:spChg>
        <pc:picChg chg="add mod ord">
          <ac:chgData name="İbrahim Yur" userId="3c05d7f9d2af7d65" providerId="LiveId" clId="{9C13B093-0103-4F1B-A839-63FC4F3CDD01}" dt="2025-03-28T05:57:57.777" v="130" actId="1076"/>
          <ac:picMkLst>
            <pc:docMk/>
            <pc:sldMk cId="3392790754" sldId="257"/>
            <ac:picMk id="6" creationId="{50AB7400-B3C8-73B6-DB5B-D49FD6B32BD7}"/>
          </ac:picMkLst>
        </pc:picChg>
      </pc:sldChg>
      <pc:sldChg chg="addSp modSp new mod">
        <pc:chgData name="İbrahim Yur" userId="3c05d7f9d2af7d65" providerId="LiveId" clId="{9C13B093-0103-4F1B-A839-63FC4F3CDD01}" dt="2025-03-28T05:58:45.699" v="140" actId="14100"/>
        <pc:sldMkLst>
          <pc:docMk/>
          <pc:sldMk cId="3706076704" sldId="258"/>
        </pc:sldMkLst>
        <pc:spChg chg="mod">
          <ac:chgData name="İbrahim Yur" userId="3c05d7f9d2af7d65" providerId="LiveId" clId="{9C13B093-0103-4F1B-A839-63FC4F3CDD01}" dt="2025-03-28T05:58:10.848" v="132"/>
          <ac:spMkLst>
            <pc:docMk/>
            <pc:sldMk cId="3706076704" sldId="258"/>
            <ac:spMk id="2" creationId="{987D89FD-4355-CD43-57B8-ED0DA7011A0D}"/>
          </ac:spMkLst>
        </pc:spChg>
        <pc:spChg chg="mod">
          <ac:chgData name="İbrahim Yur" userId="3c05d7f9d2af7d65" providerId="LiveId" clId="{9C13B093-0103-4F1B-A839-63FC4F3CDD01}" dt="2025-03-28T05:58:16.485" v="135" actId="27636"/>
          <ac:spMkLst>
            <pc:docMk/>
            <pc:sldMk cId="3706076704" sldId="258"/>
            <ac:spMk id="3" creationId="{C98E97D2-AE08-4BEB-B701-1EC7BCF4E9EF}"/>
          </ac:spMkLst>
        </pc:spChg>
        <pc:spChg chg="mod">
          <ac:chgData name="İbrahim Yur" userId="3c05d7f9d2af7d65" providerId="LiveId" clId="{9C13B093-0103-4F1B-A839-63FC4F3CDD01}" dt="2025-03-28T05:58:16.484" v="134" actId="27636"/>
          <ac:spMkLst>
            <pc:docMk/>
            <pc:sldMk cId="3706076704" sldId="258"/>
            <ac:spMk id="4" creationId="{E6A2455D-35C3-9127-0BE1-95975C11196D}"/>
          </ac:spMkLst>
        </pc:spChg>
        <pc:picChg chg="add mod">
          <ac:chgData name="İbrahim Yur" userId="3c05d7f9d2af7d65" providerId="LiveId" clId="{9C13B093-0103-4F1B-A839-63FC4F3CDD01}" dt="2025-03-28T05:58:45.699" v="140" actId="14100"/>
          <ac:picMkLst>
            <pc:docMk/>
            <pc:sldMk cId="3706076704" sldId="258"/>
            <ac:picMk id="6" creationId="{D2A334A4-8B61-C262-4CB6-D8E1F977661F}"/>
          </ac:picMkLst>
        </pc:picChg>
      </pc:sldChg>
      <pc:sldChg chg="addSp delSp modSp add mod">
        <pc:chgData name="İbrahim Yur" userId="3c05d7f9d2af7d65" providerId="LiveId" clId="{9C13B093-0103-4F1B-A839-63FC4F3CDD01}" dt="2025-03-28T05:59:35.835" v="153" actId="14100"/>
        <pc:sldMkLst>
          <pc:docMk/>
          <pc:sldMk cId="4154284350" sldId="259"/>
        </pc:sldMkLst>
        <pc:spChg chg="mod">
          <ac:chgData name="İbrahim Yur" userId="3c05d7f9d2af7d65" providerId="LiveId" clId="{9C13B093-0103-4F1B-A839-63FC4F3CDD01}" dt="2025-03-28T05:59:07.993" v="145" actId="20577"/>
          <ac:spMkLst>
            <pc:docMk/>
            <pc:sldMk cId="4154284350" sldId="259"/>
            <ac:spMk id="2" creationId="{42F46A08-5351-C1D2-B613-9963578D958F}"/>
          </ac:spMkLst>
        </pc:spChg>
        <pc:spChg chg="mod">
          <ac:chgData name="İbrahim Yur" userId="3c05d7f9d2af7d65" providerId="LiveId" clId="{9C13B093-0103-4F1B-A839-63FC4F3CDD01}" dt="2025-03-28T05:59:15.715" v="148" actId="27636"/>
          <ac:spMkLst>
            <pc:docMk/>
            <pc:sldMk cId="4154284350" sldId="259"/>
            <ac:spMk id="3" creationId="{12E65933-6AAC-AF7D-163C-A6A0DD6E1498}"/>
          </ac:spMkLst>
        </pc:spChg>
        <pc:spChg chg="mod">
          <ac:chgData name="İbrahim Yur" userId="3c05d7f9d2af7d65" providerId="LiveId" clId="{9C13B093-0103-4F1B-A839-63FC4F3CDD01}" dt="2025-03-28T05:59:15.714" v="147" actId="27636"/>
          <ac:spMkLst>
            <pc:docMk/>
            <pc:sldMk cId="4154284350" sldId="259"/>
            <ac:spMk id="4" creationId="{3E34EEA6-32FF-3841-2D5D-64BF6C21DC65}"/>
          </ac:spMkLst>
        </pc:spChg>
        <pc:picChg chg="del">
          <ac:chgData name="İbrahim Yur" userId="3c05d7f9d2af7d65" providerId="LiveId" clId="{9C13B093-0103-4F1B-A839-63FC4F3CDD01}" dt="2025-03-28T05:59:29.239" v="149" actId="478"/>
          <ac:picMkLst>
            <pc:docMk/>
            <pc:sldMk cId="4154284350" sldId="259"/>
            <ac:picMk id="6" creationId="{A40ADAF2-88B0-7C6D-3ACB-95C2C62F702D}"/>
          </ac:picMkLst>
        </pc:picChg>
        <pc:picChg chg="add mod">
          <ac:chgData name="İbrahim Yur" userId="3c05d7f9d2af7d65" providerId="LiveId" clId="{9C13B093-0103-4F1B-A839-63FC4F3CDD01}" dt="2025-03-28T05:59:35.835" v="153" actId="14100"/>
          <ac:picMkLst>
            <pc:docMk/>
            <pc:sldMk cId="4154284350" sldId="259"/>
            <ac:picMk id="7" creationId="{3AE1B806-2F1E-0073-7F16-425E8B38CCB2}"/>
          </ac:picMkLst>
        </pc:picChg>
      </pc:sldChg>
      <pc:sldChg chg="addSp modSp new mod">
        <pc:chgData name="İbrahim Yur" userId="3c05d7f9d2af7d65" providerId="LiveId" clId="{9C13B093-0103-4F1B-A839-63FC4F3CDD01}" dt="2025-03-28T06:00:52.354" v="166" actId="14100"/>
        <pc:sldMkLst>
          <pc:docMk/>
          <pc:sldMk cId="3245911485" sldId="260"/>
        </pc:sldMkLst>
        <pc:spChg chg="mod">
          <ac:chgData name="İbrahim Yur" userId="3c05d7f9d2af7d65" providerId="LiveId" clId="{9C13B093-0103-4F1B-A839-63FC4F3CDD01}" dt="2025-03-28T06:00:30.463" v="160"/>
          <ac:spMkLst>
            <pc:docMk/>
            <pc:sldMk cId="3245911485" sldId="260"/>
            <ac:spMk id="2" creationId="{9E61C882-8CBB-B232-955F-FA333A5903D0}"/>
          </ac:spMkLst>
        </pc:spChg>
        <pc:spChg chg="mod">
          <ac:chgData name="İbrahim Yur" userId="3c05d7f9d2af7d65" providerId="LiveId" clId="{9C13B093-0103-4F1B-A839-63FC4F3CDD01}" dt="2025-03-28T06:00:33.476" v="161"/>
          <ac:spMkLst>
            <pc:docMk/>
            <pc:sldMk cId="3245911485" sldId="260"/>
            <ac:spMk id="3" creationId="{4C9CA71D-8937-0E0B-8253-6934E4CDF4B5}"/>
          </ac:spMkLst>
        </pc:spChg>
        <pc:picChg chg="add mod">
          <ac:chgData name="İbrahim Yur" userId="3c05d7f9d2af7d65" providerId="LiveId" clId="{9C13B093-0103-4F1B-A839-63FC4F3CDD01}" dt="2025-03-28T06:00:52.354" v="166" actId="14100"/>
          <ac:picMkLst>
            <pc:docMk/>
            <pc:sldMk cId="3245911485" sldId="260"/>
            <ac:picMk id="6" creationId="{323E7068-E7D5-0C61-992C-0314FA5B45C6}"/>
          </ac:picMkLst>
        </pc:picChg>
      </pc:sldChg>
      <pc:sldChg chg="addSp delSp modSp add mod">
        <pc:chgData name="İbrahim Yur" userId="3c05d7f9d2af7d65" providerId="LiveId" clId="{9C13B093-0103-4F1B-A839-63FC4F3CDD01}" dt="2025-03-28T06:01:52.231" v="175" actId="1076"/>
        <pc:sldMkLst>
          <pc:docMk/>
          <pc:sldMk cId="4164433239" sldId="261"/>
        </pc:sldMkLst>
        <pc:spChg chg="mod">
          <ac:chgData name="İbrahim Yur" userId="3c05d7f9d2af7d65" providerId="LiveId" clId="{9C13B093-0103-4F1B-A839-63FC4F3CDD01}" dt="2025-03-28T06:01:26.074" v="172"/>
          <ac:spMkLst>
            <pc:docMk/>
            <pc:sldMk cId="4164433239" sldId="261"/>
            <ac:spMk id="2" creationId="{EBD4EC46-2261-2FDA-029C-E904AFA5DE1E}"/>
          </ac:spMkLst>
        </pc:spChg>
        <pc:spChg chg="mod">
          <ac:chgData name="İbrahim Yur" userId="3c05d7f9d2af7d65" providerId="LiveId" clId="{9C13B093-0103-4F1B-A839-63FC4F3CDD01}" dt="2025-03-28T06:01:36.212" v="173"/>
          <ac:spMkLst>
            <pc:docMk/>
            <pc:sldMk cId="4164433239" sldId="261"/>
            <ac:spMk id="3" creationId="{FC42C5BF-47E8-1448-CEA2-B9ADFFD1F265}"/>
          </ac:spMkLst>
        </pc:spChg>
        <pc:spChg chg="del">
          <ac:chgData name="İbrahim Yur" userId="3c05d7f9d2af7d65" providerId="LiveId" clId="{9C13B093-0103-4F1B-A839-63FC4F3CDD01}" dt="2025-03-28T06:01:50.352" v="174" actId="22"/>
          <ac:spMkLst>
            <pc:docMk/>
            <pc:sldMk cId="4164433239" sldId="261"/>
            <ac:spMk id="4" creationId="{49F51BE1-3362-4114-209A-20A0ACFC3737}"/>
          </ac:spMkLst>
        </pc:spChg>
        <pc:picChg chg="add mod ord">
          <ac:chgData name="İbrahim Yur" userId="3c05d7f9d2af7d65" providerId="LiveId" clId="{9C13B093-0103-4F1B-A839-63FC4F3CDD01}" dt="2025-03-28T06:01:52.231" v="175" actId="1076"/>
          <ac:picMkLst>
            <pc:docMk/>
            <pc:sldMk cId="4164433239" sldId="261"/>
            <ac:picMk id="6" creationId="{1FCFBFF7-0CBA-C399-2E92-BAC2F1574142}"/>
          </ac:picMkLst>
        </pc:picChg>
      </pc:sldChg>
      <pc:sldChg chg="addSp modSp add mod">
        <pc:chgData name="İbrahim Yur" userId="3c05d7f9d2af7d65" providerId="LiveId" clId="{9C13B093-0103-4F1B-A839-63FC4F3CDD01}" dt="2025-03-28T06:02:39.447" v="183" actId="14100"/>
        <pc:sldMkLst>
          <pc:docMk/>
          <pc:sldMk cId="536390572" sldId="262"/>
        </pc:sldMkLst>
        <pc:spChg chg="mod">
          <ac:chgData name="İbrahim Yur" userId="3c05d7f9d2af7d65" providerId="LiveId" clId="{9C13B093-0103-4F1B-A839-63FC4F3CDD01}" dt="2025-03-28T06:02:00.239" v="176"/>
          <ac:spMkLst>
            <pc:docMk/>
            <pc:sldMk cId="536390572" sldId="262"/>
            <ac:spMk id="2" creationId="{BD836BF1-0B4E-6037-F7E8-C6228CB3BA99}"/>
          </ac:spMkLst>
        </pc:spChg>
        <pc:spChg chg="mod">
          <ac:chgData name="İbrahim Yur" userId="3c05d7f9d2af7d65" providerId="LiveId" clId="{9C13B093-0103-4F1B-A839-63FC4F3CDD01}" dt="2025-03-28T06:02:04.310" v="177"/>
          <ac:spMkLst>
            <pc:docMk/>
            <pc:sldMk cId="536390572" sldId="262"/>
            <ac:spMk id="3" creationId="{19AE3339-AE1E-AE23-32AC-152D226B49FF}"/>
          </ac:spMkLst>
        </pc:spChg>
        <pc:picChg chg="add mod">
          <ac:chgData name="İbrahim Yur" userId="3c05d7f9d2af7d65" providerId="LiveId" clId="{9C13B093-0103-4F1B-A839-63FC4F3CDD01}" dt="2025-03-28T06:02:39.447" v="183" actId="14100"/>
          <ac:picMkLst>
            <pc:docMk/>
            <pc:sldMk cId="536390572" sldId="262"/>
            <ac:picMk id="6" creationId="{A01DD54C-77BA-034E-BAB7-9332B3D7DD3A}"/>
          </ac:picMkLst>
        </pc:picChg>
      </pc:sldChg>
      <pc:sldChg chg="addSp delSp modSp add mod replId">
        <pc:chgData name="İbrahim Yur" userId="3c05d7f9d2af7d65" providerId="LiveId" clId="{9C13B093-0103-4F1B-A839-63FC4F3CDD01}" dt="2025-03-28T06:03:07.696" v="188" actId="1076"/>
        <pc:sldMkLst>
          <pc:docMk/>
          <pc:sldMk cId="3688434135" sldId="263"/>
        </pc:sldMkLst>
        <pc:spChg chg="mod">
          <ac:chgData name="İbrahim Yur" userId="3c05d7f9d2af7d65" providerId="LiveId" clId="{9C13B093-0103-4F1B-A839-63FC4F3CDD01}" dt="2025-03-28T06:02:48.726" v="184"/>
          <ac:spMkLst>
            <pc:docMk/>
            <pc:sldMk cId="3688434135" sldId="263"/>
            <ac:spMk id="2" creationId="{CE7E2398-D2C5-B917-7B33-B071ACBDB83E}"/>
          </ac:spMkLst>
        </pc:spChg>
        <pc:spChg chg="mod">
          <ac:chgData name="İbrahim Yur" userId="3c05d7f9d2af7d65" providerId="LiveId" clId="{9C13B093-0103-4F1B-A839-63FC4F3CDD01}" dt="2025-03-28T06:02:53.522" v="185"/>
          <ac:spMkLst>
            <pc:docMk/>
            <pc:sldMk cId="3688434135" sldId="263"/>
            <ac:spMk id="3" creationId="{F8908CE8-7A07-8A08-5290-F0BC21BEFADE}"/>
          </ac:spMkLst>
        </pc:spChg>
        <pc:spChg chg="del">
          <ac:chgData name="İbrahim Yur" userId="3c05d7f9d2af7d65" providerId="LiveId" clId="{9C13B093-0103-4F1B-A839-63FC4F3CDD01}" dt="2025-03-28T06:03:04.872" v="186" actId="22"/>
          <ac:spMkLst>
            <pc:docMk/>
            <pc:sldMk cId="3688434135" sldId="263"/>
            <ac:spMk id="4" creationId="{46A97B69-DF9D-0E83-EC41-A705C6C91D42}"/>
          </ac:spMkLst>
        </pc:spChg>
        <pc:picChg chg="add mod ord">
          <ac:chgData name="İbrahim Yur" userId="3c05d7f9d2af7d65" providerId="LiveId" clId="{9C13B093-0103-4F1B-A839-63FC4F3CDD01}" dt="2025-03-28T06:03:07.696" v="188" actId="1076"/>
          <ac:picMkLst>
            <pc:docMk/>
            <pc:sldMk cId="3688434135" sldId="263"/>
            <ac:picMk id="6" creationId="{630351D6-3532-3F47-88B6-5FCF82DE9544}"/>
          </ac:picMkLst>
        </pc:picChg>
      </pc:sldChg>
      <pc:sldChg chg="addSp delSp modSp add mod">
        <pc:chgData name="İbrahim Yur" userId="3c05d7f9d2af7d65" providerId="LiveId" clId="{9C13B093-0103-4F1B-A839-63FC4F3CDD01}" dt="2025-03-28T06:03:32.329" v="192"/>
        <pc:sldMkLst>
          <pc:docMk/>
          <pc:sldMk cId="1525654433" sldId="264"/>
        </pc:sldMkLst>
        <pc:spChg chg="mod">
          <ac:chgData name="İbrahim Yur" userId="3c05d7f9d2af7d65" providerId="LiveId" clId="{9C13B093-0103-4F1B-A839-63FC4F3CDD01}" dt="2025-03-28T06:03:14.065" v="189"/>
          <ac:spMkLst>
            <pc:docMk/>
            <pc:sldMk cId="1525654433" sldId="264"/>
            <ac:spMk id="2" creationId="{EDA34540-DC3A-5911-1083-A245FFD141E3}"/>
          </ac:spMkLst>
        </pc:spChg>
        <pc:spChg chg="mod">
          <ac:chgData name="İbrahim Yur" userId="3c05d7f9d2af7d65" providerId="LiveId" clId="{9C13B093-0103-4F1B-A839-63FC4F3CDD01}" dt="2025-03-28T06:03:32.329" v="192"/>
          <ac:spMkLst>
            <pc:docMk/>
            <pc:sldMk cId="1525654433" sldId="264"/>
            <ac:spMk id="3" creationId="{C5D1ECA5-B820-7E83-FA7F-B07D09498E63}"/>
          </ac:spMkLst>
        </pc:spChg>
        <pc:spChg chg="del">
          <ac:chgData name="İbrahim Yur" userId="3c05d7f9d2af7d65" providerId="LiveId" clId="{9C13B093-0103-4F1B-A839-63FC4F3CDD01}" dt="2025-03-28T06:03:25.027" v="190" actId="22"/>
          <ac:spMkLst>
            <pc:docMk/>
            <pc:sldMk cId="1525654433" sldId="264"/>
            <ac:spMk id="4" creationId="{8E1705FE-0313-1F4A-5240-36F7412C13CA}"/>
          </ac:spMkLst>
        </pc:spChg>
        <pc:picChg chg="add mod ord">
          <ac:chgData name="İbrahim Yur" userId="3c05d7f9d2af7d65" providerId="LiveId" clId="{9C13B093-0103-4F1B-A839-63FC4F3CDD01}" dt="2025-03-28T06:03:28.214" v="191" actId="1076"/>
          <ac:picMkLst>
            <pc:docMk/>
            <pc:sldMk cId="1525654433" sldId="264"/>
            <ac:picMk id="6" creationId="{217A9B3F-BACA-8C88-EDBF-9738F9705751}"/>
          </ac:picMkLst>
        </pc:picChg>
      </pc:sldChg>
      <pc:sldChg chg="addSp delSp modSp add mod replId">
        <pc:chgData name="İbrahim Yur" userId="3c05d7f9d2af7d65" providerId="LiveId" clId="{9C13B093-0103-4F1B-A839-63FC4F3CDD01}" dt="2025-03-28T07:30:54.267" v="322" actId="14100"/>
        <pc:sldMkLst>
          <pc:docMk/>
          <pc:sldMk cId="4160577137" sldId="265"/>
        </pc:sldMkLst>
        <pc:spChg chg="mod">
          <ac:chgData name="İbrahim Yur" userId="3c05d7f9d2af7d65" providerId="LiveId" clId="{9C13B093-0103-4F1B-A839-63FC4F3CDD01}" dt="2025-03-28T06:03:39.766" v="193"/>
          <ac:spMkLst>
            <pc:docMk/>
            <pc:sldMk cId="4160577137" sldId="265"/>
            <ac:spMk id="2" creationId="{AB4A171C-4349-04EA-12C5-A56FD726092C}"/>
          </ac:spMkLst>
        </pc:spChg>
        <pc:spChg chg="mod">
          <ac:chgData name="İbrahim Yur" userId="3c05d7f9d2af7d65" providerId="LiveId" clId="{9C13B093-0103-4F1B-A839-63FC4F3CDD01}" dt="2025-03-28T06:03:47.685" v="198" actId="20577"/>
          <ac:spMkLst>
            <pc:docMk/>
            <pc:sldMk cId="4160577137" sldId="265"/>
            <ac:spMk id="3" creationId="{F4638048-0FA0-691F-DCFB-50C200C1DFDA}"/>
          </ac:spMkLst>
        </pc:spChg>
        <pc:spChg chg="del mod">
          <ac:chgData name="İbrahim Yur" userId="3c05d7f9d2af7d65" providerId="LiveId" clId="{9C13B093-0103-4F1B-A839-63FC4F3CDD01}" dt="2025-03-28T07:30:47.900" v="318" actId="22"/>
          <ac:spMkLst>
            <pc:docMk/>
            <pc:sldMk cId="4160577137" sldId="265"/>
            <ac:spMk id="4" creationId="{89DF07AC-7167-6C9A-9382-C671E79E90DF}"/>
          </ac:spMkLst>
        </pc:spChg>
        <pc:picChg chg="add mod ord">
          <ac:chgData name="İbrahim Yur" userId="3c05d7f9d2af7d65" providerId="LiveId" clId="{9C13B093-0103-4F1B-A839-63FC4F3CDD01}" dt="2025-03-28T07:30:54.267" v="322" actId="14100"/>
          <ac:picMkLst>
            <pc:docMk/>
            <pc:sldMk cId="4160577137" sldId="265"/>
            <ac:picMk id="6" creationId="{61CAA28A-E483-D34C-0C4E-CE2383A9195E}"/>
          </ac:picMkLst>
        </pc:picChg>
      </pc:sldChg>
      <pc:sldChg chg="addSp modSp add mod replId">
        <pc:chgData name="İbrahim Yur" userId="3c05d7f9d2af7d65" providerId="LiveId" clId="{9C13B093-0103-4F1B-A839-63FC4F3CDD01}" dt="2025-03-28T06:33:53.166" v="273" actId="1076"/>
        <pc:sldMkLst>
          <pc:docMk/>
          <pc:sldMk cId="2554033014" sldId="266"/>
        </pc:sldMkLst>
        <pc:spChg chg="mod">
          <ac:chgData name="İbrahim Yur" userId="3c05d7f9d2af7d65" providerId="LiveId" clId="{9C13B093-0103-4F1B-A839-63FC4F3CDD01}" dt="2025-03-28T06:33:37.470" v="268"/>
          <ac:spMkLst>
            <pc:docMk/>
            <pc:sldMk cId="2554033014" sldId="266"/>
            <ac:spMk id="2" creationId="{50A5BFAE-A103-A1E9-CE88-6D227525A2CD}"/>
          </ac:spMkLst>
        </pc:spChg>
        <pc:spChg chg="mod">
          <ac:chgData name="İbrahim Yur" userId="3c05d7f9d2af7d65" providerId="LiveId" clId="{9C13B093-0103-4F1B-A839-63FC4F3CDD01}" dt="2025-03-28T06:33:42.279" v="271" actId="27636"/>
          <ac:spMkLst>
            <pc:docMk/>
            <pc:sldMk cId="2554033014" sldId="266"/>
            <ac:spMk id="3" creationId="{CFAF10DF-B1E4-A05C-D540-D1C29FD26D58}"/>
          </ac:spMkLst>
        </pc:spChg>
        <pc:spChg chg="mod">
          <ac:chgData name="İbrahim Yur" userId="3c05d7f9d2af7d65" providerId="LiveId" clId="{9C13B093-0103-4F1B-A839-63FC4F3CDD01}" dt="2025-03-28T06:33:42.278" v="270" actId="27636"/>
          <ac:spMkLst>
            <pc:docMk/>
            <pc:sldMk cId="2554033014" sldId="266"/>
            <ac:spMk id="4" creationId="{01A61CB0-CA6D-3291-C4F5-B62D38FC0D7A}"/>
          </ac:spMkLst>
        </pc:spChg>
        <pc:picChg chg="add mod">
          <ac:chgData name="İbrahim Yur" userId="3c05d7f9d2af7d65" providerId="LiveId" clId="{9C13B093-0103-4F1B-A839-63FC4F3CDD01}" dt="2025-03-28T06:33:53.166" v="273" actId="1076"/>
          <ac:picMkLst>
            <pc:docMk/>
            <pc:sldMk cId="2554033014" sldId="266"/>
            <ac:picMk id="6" creationId="{C2C2DD66-26C6-031A-9FF6-3F4C87CC1706}"/>
          </ac:picMkLst>
        </pc:picChg>
      </pc:sldChg>
      <pc:sldChg chg="addSp delSp modSp add mod replId">
        <pc:chgData name="İbrahim Yur" userId="3c05d7f9d2af7d65" providerId="LiveId" clId="{9C13B093-0103-4F1B-A839-63FC4F3CDD01}" dt="2025-03-28T07:36:15.440" v="324" actId="27636"/>
        <pc:sldMkLst>
          <pc:docMk/>
          <pc:sldMk cId="2257617239" sldId="267"/>
        </pc:sldMkLst>
        <pc:spChg chg="mod">
          <ac:chgData name="İbrahim Yur" userId="3c05d7f9d2af7d65" providerId="LiveId" clId="{9C13B093-0103-4F1B-A839-63FC4F3CDD01}" dt="2025-03-28T06:34:00.508" v="274"/>
          <ac:spMkLst>
            <pc:docMk/>
            <pc:sldMk cId="2257617239" sldId="267"/>
            <ac:spMk id="2" creationId="{896FA144-7DD0-4931-D4CF-BEFB81CC137D}"/>
          </ac:spMkLst>
        </pc:spChg>
        <pc:spChg chg="mod">
          <ac:chgData name="İbrahim Yur" userId="3c05d7f9d2af7d65" providerId="LiveId" clId="{9C13B093-0103-4F1B-A839-63FC4F3CDD01}" dt="2025-03-28T07:36:15.440" v="324" actId="27636"/>
          <ac:spMkLst>
            <pc:docMk/>
            <pc:sldMk cId="2257617239" sldId="267"/>
            <ac:spMk id="3" creationId="{79DE901E-3895-057C-D4E7-7C37C5E19C45}"/>
          </ac:spMkLst>
        </pc:spChg>
        <pc:spChg chg="del mod">
          <ac:chgData name="İbrahim Yur" userId="3c05d7f9d2af7d65" providerId="LiveId" clId="{9C13B093-0103-4F1B-A839-63FC4F3CDD01}" dt="2025-03-28T06:34:26.298" v="278" actId="22"/>
          <ac:spMkLst>
            <pc:docMk/>
            <pc:sldMk cId="2257617239" sldId="267"/>
            <ac:spMk id="4" creationId="{CE379FA9-8695-D80E-87CE-007C565D94B1}"/>
          </ac:spMkLst>
        </pc:spChg>
        <pc:picChg chg="add mod ord">
          <ac:chgData name="İbrahim Yur" userId="3c05d7f9d2af7d65" providerId="LiveId" clId="{9C13B093-0103-4F1B-A839-63FC4F3CDD01}" dt="2025-03-28T06:34:28.240" v="279" actId="1076"/>
          <ac:picMkLst>
            <pc:docMk/>
            <pc:sldMk cId="2257617239" sldId="267"/>
            <ac:picMk id="6" creationId="{DD952ACE-7D96-1F13-7F37-366CB08985FF}"/>
          </ac:picMkLst>
        </pc:picChg>
      </pc:sldChg>
      <pc:sldChg chg="addSp delSp modSp add mod">
        <pc:chgData name="İbrahim Yur" userId="3c05d7f9d2af7d65" providerId="LiveId" clId="{9C13B093-0103-4F1B-A839-63FC4F3CDD01}" dt="2025-03-28T06:04:26.887" v="202" actId="1076"/>
        <pc:sldMkLst>
          <pc:docMk/>
          <pc:sldMk cId="3804204665" sldId="268"/>
        </pc:sldMkLst>
        <pc:spChg chg="mod">
          <ac:chgData name="İbrahim Yur" userId="3c05d7f9d2af7d65" providerId="LiveId" clId="{9C13B093-0103-4F1B-A839-63FC4F3CDD01}" dt="2025-03-28T06:04:08.062" v="199"/>
          <ac:spMkLst>
            <pc:docMk/>
            <pc:sldMk cId="3804204665" sldId="268"/>
            <ac:spMk id="2" creationId="{520DF5B3-97C1-B399-633F-4A1C834A1398}"/>
          </ac:spMkLst>
        </pc:spChg>
        <pc:spChg chg="mod">
          <ac:chgData name="İbrahim Yur" userId="3c05d7f9d2af7d65" providerId="LiveId" clId="{9C13B093-0103-4F1B-A839-63FC4F3CDD01}" dt="2025-03-28T06:04:13.633" v="200"/>
          <ac:spMkLst>
            <pc:docMk/>
            <pc:sldMk cId="3804204665" sldId="268"/>
            <ac:spMk id="3" creationId="{3A56972D-25C9-97CB-95CF-D8298FE3BD44}"/>
          </ac:spMkLst>
        </pc:spChg>
        <pc:spChg chg="del">
          <ac:chgData name="İbrahim Yur" userId="3c05d7f9d2af7d65" providerId="LiveId" clId="{9C13B093-0103-4F1B-A839-63FC4F3CDD01}" dt="2025-03-28T06:04:25.288" v="201" actId="22"/>
          <ac:spMkLst>
            <pc:docMk/>
            <pc:sldMk cId="3804204665" sldId="268"/>
            <ac:spMk id="4" creationId="{290739AC-3EA0-0DF4-54D8-BC85F040B159}"/>
          </ac:spMkLst>
        </pc:spChg>
        <pc:picChg chg="add mod ord">
          <ac:chgData name="İbrahim Yur" userId="3c05d7f9d2af7d65" providerId="LiveId" clId="{9C13B093-0103-4F1B-A839-63FC4F3CDD01}" dt="2025-03-28T06:04:26.887" v="202" actId="1076"/>
          <ac:picMkLst>
            <pc:docMk/>
            <pc:sldMk cId="3804204665" sldId="268"/>
            <ac:picMk id="6" creationId="{5BB963F6-D0FF-0988-8A78-4CD671886D88}"/>
          </ac:picMkLst>
        </pc:picChg>
      </pc:sldChg>
      <pc:sldChg chg="addSp delSp modSp add mod replId">
        <pc:chgData name="İbrahim Yur" userId="3c05d7f9d2af7d65" providerId="LiveId" clId="{9C13B093-0103-4F1B-A839-63FC4F3CDD01}" dt="2025-03-28T06:04:52.568" v="206" actId="1076"/>
        <pc:sldMkLst>
          <pc:docMk/>
          <pc:sldMk cId="4059018306" sldId="269"/>
        </pc:sldMkLst>
        <pc:spChg chg="mod">
          <ac:chgData name="İbrahim Yur" userId="3c05d7f9d2af7d65" providerId="LiveId" clId="{9C13B093-0103-4F1B-A839-63FC4F3CDD01}" dt="2025-03-28T06:04:35.255" v="203"/>
          <ac:spMkLst>
            <pc:docMk/>
            <pc:sldMk cId="4059018306" sldId="269"/>
            <ac:spMk id="2" creationId="{A6258773-DAB7-B253-8BB2-389B4E4E7AB2}"/>
          </ac:spMkLst>
        </pc:spChg>
        <pc:spChg chg="mod">
          <ac:chgData name="İbrahim Yur" userId="3c05d7f9d2af7d65" providerId="LiveId" clId="{9C13B093-0103-4F1B-A839-63FC4F3CDD01}" dt="2025-03-28T06:04:40.386" v="204"/>
          <ac:spMkLst>
            <pc:docMk/>
            <pc:sldMk cId="4059018306" sldId="269"/>
            <ac:spMk id="3" creationId="{FC146614-4909-3FFA-8662-58E8F00C3B5F}"/>
          </ac:spMkLst>
        </pc:spChg>
        <pc:spChg chg="del">
          <ac:chgData name="İbrahim Yur" userId="3c05d7f9d2af7d65" providerId="LiveId" clId="{9C13B093-0103-4F1B-A839-63FC4F3CDD01}" dt="2025-03-28T06:04:50.255" v="205" actId="22"/>
          <ac:spMkLst>
            <pc:docMk/>
            <pc:sldMk cId="4059018306" sldId="269"/>
            <ac:spMk id="4" creationId="{AF26F9C4-4FF6-E6C8-F054-0F7C81E6F37B}"/>
          </ac:spMkLst>
        </pc:spChg>
        <pc:picChg chg="add mod ord">
          <ac:chgData name="İbrahim Yur" userId="3c05d7f9d2af7d65" providerId="LiveId" clId="{9C13B093-0103-4F1B-A839-63FC4F3CDD01}" dt="2025-03-28T06:04:52.568" v="206" actId="1076"/>
          <ac:picMkLst>
            <pc:docMk/>
            <pc:sldMk cId="4059018306" sldId="269"/>
            <ac:picMk id="6" creationId="{8D46502F-8468-FB3B-CCBD-29F8E1A072A8}"/>
          </ac:picMkLst>
        </pc:picChg>
      </pc:sldChg>
      <pc:sldChg chg="addSp delSp modSp add mod replId">
        <pc:chgData name="İbrahim Yur" userId="3c05d7f9d2af7d65" providerId="LiveId" clId="{9C13B093-0103-4F1B-A839-63FC4F3CDD01}" dt="2025-03-28T06:05:21.961" v="213" actId="1076"/>
        <pc:sldMkLst>
          <pc:docMk/>
          <pc:sldMk cId="1396246997" sldId="270"/>
        </pc:sldMkLst>
        <pc:spChg chg="mod">
          <ac:chgData name="İbrahim Yur" userId="3c05d7f9d2af7d65" providerId="LiveId" clId="{9C13B093-0103-4F1B-A839-63FC4F3CDD01}" dt="2025-03-28T06:05:00.889" v="207"/>
          <ac:spMkLst>
            <pc:docMk/>
            <pc:sldMk cId="1396246997" sldId="270"/>
            <ac:spMk id="2" creationId="{C3416F16-9ED3-C82E-C673-EE9A077F816D}"/>
          </ac:spMkLst>
        </pc:spChg>
        <pc:spChg chg="mod">
          <ac:chgData name="İbrahim Yur" userId="3c05d7f9d2af7d65" providerId="LiveId" clId="{9C13B093-0103-4F1B-A839-63FC4F3CDD01}" dt="2025-03-28T06:05:06.658" v="210" actId="27636"/>
          <ac:spMkLst>
            <pc:docMk/>
            <pc:sldMk cId="1396246997" sldId="270"/>
            <ac:spMk id="3" creationId="{3B8259BB-C8F0-A3A8-1E32-7BE438BED7D7}"/>
          </ac:spMkLst>
        </pc:spChg>
        <pc:spChg chg="del mod">
          <ac:chgData name="İbrahim Yur" userId="3c05d7f9d2af7d65" providerId="LiveId" clId="{9C13B093-0103-4F1B-A839-63FC4F3CDD01}" dt="2025-03-28T06:05:19.568" v="212" actId="22"/>
          <ac:spMkLst>
            <pc:docMk/>
            <pc:sldMk cId="1396246997" sldId="270"/>
            <ac:spMk id="4" creationId="{597DC866-074E-7275-298D-53834DC8B7BC}"/>
          </ac:spMkLst>
        </pc:spChg>
        <pc:picChg chg="add mod ord">
          <ac:chgData name="İbrahim Yur" userId="3c05d7f9d2af7d65" providerId="LiveId" clId="{9C13B093-0103-4F1B-A839-63FC4F3CDD01}" dt="2025-03-28T06:05:21.961" v="213" actId="1076"/>
          <ac:picMkLst>
            <pc:docMk/>
            <pc:sldMk cId="1396246997" sldId="270"/>
            <ac:picMk id="6" creationId="{8AA8225E-3021-F3D2-D024-8D1F27F9DC53}"/>
          </ac:picMkLst>
        </pc:picChg>
      </pc:sldChg>
      <pc:sldChg chg="addSp delSp modSp add mod replId">
        <pc:chgData name="İbrahim Yur" userId="3c05d7f9d2af7d65" providerId="LiveId" clId="{9C13B093-0103-4F1B-A839-63FC4F3CDD01}" dt="2025-03-28T06:05:46.639" v="217" actId="1076"/>
        <pc:sldMkLst>
          <pc:docMk/>
          <pc:sldMk cId="2982845471" sldId="271"/>
        </pc:sldMkLst>
        <pc:spChg chg="mod">
          <ac:chgData name="İbrahim Yur" userId="3c05d7f9d2af7d65" providerId="LiveId" clId="{9C13B093-0103-4F1B-A839-63FC4F3CDD01}" dt="2025-03-28T06:05:32.249" v="214"/>
          <ac:spMkLst>
            <pc:docMk/>
            <pc:sldMk cId="2982845471" sldId="271"/>
            <ac:spMk id="2" creationId="{B8B3A708-06A6-48B8-D255-2044C3657B50}"/>
          </ac:spMkLst>
        </pc:spChg>
        <pc:spChg chg="mod">
          <ac:chgData name="İbrahim Yur" userId="3c05d7f9d2af7d65" providerId="LiveId" clId="{9C13B093-0103-4F1B-A839-63FC4F3CDD01}" dt="2025-03-28T06:05:35.761" v="215"/>
          <ac:spMkLst>
            <pc:docMk/>
            <pc:sldMk cId="2982845471" sldId="271"/>
            <ac:spMk id="3" creationId="{0B20F1DE-9664-F59F-93B7-53928CDB9B23}"/>
          </ac:spMkLst>
        </pc:spChg>
        <pc:spChg chg="del">
          <ac:chgData name="İbrahim Yur" userId="3c05d7f9d2af7d65" providerId="LiveId" clId="{9C13B093-0103-4F1B-A839-63FC4F3CDD01}" dt="2025-03-28T06:05:44.693" v="216" actId="22"/>
          <ac:spMkLst>
            <pc:docMk/>
            <pc:sldMk cId="2982845471" sldId="271"/>
            <ac:spMk id="4" creationId="{BE8F2993-B600-4F54-CBA8-F8E0165CA5A1}"/>
          </ac:spMkLst>
        </pc:spChg>
        <pc:picChg chg="add mod ord">
          <ac:chgData name="İbrahim Yur" userId="3c05d7f9d2af7d65" providerId="LiveId" clId="{9C13B093-0103-4F1B-A839-63FC4F3CDD01}" dt="2025-03-28T06:05:46.639" v="217" actId="1076"/>
          <ac:picMkLst>
            <pc:docMk/>
            <pc:sldMk cId="2982845471" sldId="271"/>
            <ac:picMk id="6" creationId="{A051DD4A-8E02-83FA-D818-1EA952090388}"/>
          </ac:picMkLst>
        </pc:picChg>
      </pc:sldChg>
      <pc:sldChg chg="addSp modSp add mod replId">
        <pc:chgData name="İbrahim Yur" userId="3c05d7f9d2af7d65" providerId="LiveId" clId="{9C13B093-0103-4F1B-A839-63FC4F3CDD01}" dt="2025-03-28T06:06:18.103" v="225" actId="1076"/>
        <pc:sldMkLst>
          <pc:docMk/>
          <pc:sldMk cId="313181886" sldId="272"/>
        </pc:sldMkLst>
        <pc:spChg chg="mod">
          <ac:chgData name="İbrahim Yur" userId="3c05d7f9d2af7d65" providerId="LiveId" clId="{9C13B093-0103-4F1B-A839-63FC4F3CDD01}" dt="2025-03-28T06:05:54.729" v="218"/>
          <ac:spMkLst>
            <pc:docMk/>
            <pc:sldMk cId="313181886" sldId="272"/>
            <ac:spMk id="2" creationId="{A25D5C37-615A-3B59-08A4-F00B1C2C76A0}"/>
          </ac:spMkLst>
        </pc:spChg>
        <pc:spChg chg="mod">
          <ac:chgData name="İbrahim Yur" userId="3c05d7f9d2af7d65" providerId="LiveId" clId="{9C13B093-0103-4F1B-A839-63FC4F3CDD01}" dt="2025-03-28T06:05:59.213" v="221" actId="27636"/>
          <ac:spMkLst>
            <pc:docMk/>
            <pc:sldMk cId="313181886" sldId="272"/>
            <ac:spMk id="3" creationId="{B1DA9CFA-DBC1-5CA2-A7E3-5A0917C84EA5}"/>
          </ac:spMkLst>
        </pc:spChg>
        <pc:spChg chg="mod">
          <ac:chgData name="İbrahim Yur" userId="3c05d7f9d2af7d65" providerId="LiveId" clId="{9C13B093-0103-4F1B-A839-63FC4F3CDD01}" dt="2025-03-28T06:05:59.212" v="220" actId="27636"/>
          <ac:spMkLst>
            <pc:docMk/>
            <pc:sldMk cId="313181886" sldId="272"/>
            <ac:spMk id="4" creationId="{DB053D83-3A01-23B2-2F19-83D29A63E817}"/>
          </ac:spMkLst>
        </pc:spChg>
        <pc:picChg chg="add mod">
          <ac:chgData name="İbrahim Yur" userId="3c05d7f9d2af7d65" providerId="LiveId" clId="{9C13B093-0103-4F1B-A839-63FC4F3CDD01}" dt="2025-03-28T06:06:18.103" v="225" actId="1076"/>
          <ac:picMkLst>
            <pc:docMk/>
            <pc:sldMk cId="313181886" sldId="272"/>
            <ac:picMk id="6" creationId="{F1DDFF84-E5BD-092E-8C0C-A17C0083FC5B}"/>
          </ac:picMkLst>
        </pc:picChg>
      </pc:sldChg>
      <pc:sldChg chg="addSp modSp add mod replId">
        <pc:chgData name="İbrahim Yur" userId="3c05d7f9d2af7d65" providerId="LiveId" clId="{9C13B093-0103-4F1B-A839-63FC4F3CDD01}" dt="2025-03-28T06:06:39.424" v="229" actId="1076"/>
        <pc:sldMkLst>
          <pc:docMk/>
          <pc:sldMk cId="1734458326" sldId="273"/>
        </pc:sldMkLst>
        <pc:spChg chg="mod">
          <ac:chgData name="İbrahim Yur" userId="3c05d7f9d2af7d65" providerId="LiveId" clId="{9C13B093-0103-4F1B-A839-63FC4F3CDD01}" dt="2025-03-28T06:06:26.417" v="226"/>
          <ac:spMkLst>
            <pc:docMk/>
            <pc:sldMk cId="1734458326" sldId="273"/>
            <ac:spMk id="2" creationId="{A65123E0-1250-194E-E9DF-805D92F25F20}"/>
          </ac:spMkLst>
        </pc:spChg>
        <pc:spChg chg="mod">
          <ac:chgData name="İbrahim Yur" userId="3c05d7f9d2af7d65" providerId="LiveId" clId="{9C13B093-0103-4F1B-A839-63FC4F3CDD01}" dt="2025-03-28T06:06:30.116" v="227"/>
          <ac:spMkLst>
            <pc:docMk/>
            <pc:sldMk cId="1734458326" sldId="273"/>
            <ac:spMk id="3" creationId="{9871E416-8572-030A-64AB-4E2C98AA1849}"/>
          </ac:spMkLst>
        </pc:spChg>
        <pc:picChg chg="add mod">
          <ac:chgData name="İbrahim Yur" userId="3c05d7f9d2af7d65" providerId="LiveId" clId="{9C13B093-0103-4F1B-A839-63FC4F3CDD01}" dt="2025-03-28T06:06:39.424" v="229" actId="1076"/>
          <ac:picMkLst>
            <pc:docMk/>
            <pc:sldMk cId="1734458326" sldId="273"/>
            <ac:picMk id="6" creationId="{FDA5ABD9-C4F7-EF2C-53B8-583521026A35}"/>
          </ac:picMkLst>
        </pc:picChg>
      </pc:sldChg>
      <pc:sldChg chg="addSp delSp modSp add mod replId">
        <pc:chgData name="İbrahim Yur" userId="3c05d7f9d2af7d65" providerId="LiveId" clId="{9C13B093-0103-4F1B-A839-63FC4F3CDD01}" dt="2025-03-28T06:07:03.821" v="233" actId="1076"/>
        <pc:sldMkLst>
          <pc:docMk/>
          <pc:sldMk cId="3502622882" sldId="274"/>
        </pc:sldMkLst>
        <pc:spChg chg="mod">
          <ac:chgData name="İbrahim Yur" userId="3c05d7f9d2af7d65" providerId="LiveId" clId="{9C13B093-0103-4F1B-A839-63FC4F3CDD01}" dt="2025-03-28T06:06:45.893" v="230"/>
          <ac:spMkLst>
            <pc:docMk/>
            <pc:sldMk cId="3502622882" sldId="274"/>
            <ac:spMk id="2" creationId="{FA4691EF-426A-3D6A-C3AA-3747C4F28CE4}"/>
          </ac:spMkLst>
        </pc:spChg>
        <pc:spChg chg="mod">
          <ac:chgData name="İbrahim Yur" userId="3c05d7f9d2af7d65" providerId="LiveId" clId="{9C13B093-0103-4F1B-A839-63FC4F3CDD01}" dt="2025-03-28T06:06:49.428" v="231"/>
          <ac:spMkLst>
            <pc:docMk/>
            <pc:sldMk cId="3502622882" sldId="274"/>
            <ac:spMk id="3" creationId="{520D2FC2-2A8D-251D-6AAA-0F82ED5D2B9C}"/>
          </ac:spMkLst>
        </pc:spChg>
        <pc:spChg chg="del">
          <ac:chgData name="İbrahim Yur" userId="3c05d7f9d2af7d65" providerId="LiveId" clId="{9C13B093-0103-4F1B-A839-63FC4F3CDD01}" dt="2025-03-28T06:07:00.425" v="232" actId="22"/>
          <ac:spMkLst>
            <pc:docMk/>
            <pc:sldMk cId="3502622882" sldId="274"/>
            <ac:spMk id="4" creationId="{52D0D025-7FDA-700A-375C-9A902F4D7CED}"/>
          </ac:spMkLst>
        </pc:spChg>
        <pc:picChg chg="add mod ord">
          <ac:chgData name="İbrahim Yur" userId="3c05d7f9d2af7d65" providerId="LiveId" clId="{9C13B093-0103-4F1B-A839-63FC4F3CDD01}" dt="2025-03-28T06:07:03.821" v="233" actId="1076"/>
          <ac:picMkLst>
            <pc:docMk/>
            <pc:sldMk cId="3502622882" sldId="274"/>
            <ac:picMk id="6" creationId="{A4C0AA8A-DB54-1EBA-0397-AAC5F505EC98}"/>
          </ac:picMkLst>
        </pc:picChg>
      </pc:sldChg>
      <pc:sldChg chg="addSp modSp add mod replId">
        <pc:chgData name="İbrahim Yur" userId="3c05d7f9d2af7d65" providerId="LiveId" clId="{9C13B093-0103-4F1B-A839-63FC4F3CDD01}" dt="2025-03-28T06:07:46.264" v="240" actId="1076"/>
        <pc:sldMkLst>
          <pc:docMk/>
          <pc:sldMk cId="1698318394" sldId="275"/>
        </pc:sldMkLst>
        <pc:spChg chg="mod">
          <ac:chgData name="İbrahim Yur" userId="3c05d7f9d2af7d65" providerId="LiveId" clId="{9C13B093-0103-4F1B-A839-63FC4F3CDD01}" dt="2025-03-28T06:07:32.876" v="237"/>
          <ac:spMkLst>
            <pc:docMk/>
            <pc:sldMk cId="1698318394" sldId="275"/>
            <ac:spMk id="2" creationId="{A4366E8C-D87C-C036-B99F-E4130FB5121D}"/>
          </ac:spMkLst>
        </pc:spChg>
        <pc:spChg chg="mod">
          <ac:chgData name="İbrahim Yur" userId="3c05d7f9d2af7d65" providerId="LiveId" clId="{9C13B093-0103-4F1B-A839-63FC4F3CDD01}" dt="2025-03-28T06:07:36.765" v="238"/>
          <ac:spMkLst>
            <pc:docMk/>
            <pc:sldMk cId="1698318394" sldId="275"/>
            <ac:spMk id="3" creationId="{A8220517-6D27-2C21-2AA3-310427F1032C}"/>
          </ac:spMkLst>
        </pc:spChg>
        <pc:picChg chg="add mod">
          <ac:chgData name="İbrahim Yur" userId="3c05d7f9d2af7d65" providerId="LiveId" clId="{9C13B093-0103-4F1B-A839-63FC4F3CDD01}" dt="2025-03-28T06:07:46.264" v="240" actId="1076"/>
          <ac:picMkLst>
            <pc:docMk/>
            <pc:sldMk cId="1698318394" sldId="275"/>
            <ac:picMk id="6" creationId="{C3ADDD4D-1AF0-68A0-1568-07C16971E367}"/>
          </ac:picMkLst>
        </pc:picChg>
      </pc:sldChg>
      <pc:sldChg chg="addSp delSp modSp add mod">
        <pc:chgData name="İbrahim Yur" userId="3c05d7f9d2af7d65" providerId="LiveId" clId="{9C13B093-0103-4F1B-A839-63FC4F3CDD01}" dt="2025-03-28T06:01:19.608" v="171" actId="1076"/>
        <pc:sldMkLst>
          <pc:docMk/>
          <pc:sldMk cId="3747082453" sldId="276"/>
        </pc:sldMkLst>
        <pc:spChg chg="mod">
          <ac:chgData name="İbrahim Yur" userId="3c05d7f9d2af7d65" providerId="LiveId" clId="{9C13B093-0103-4F1B-A839-63FC4F3CDD01}" dt="2025-03-28T06:00:58.776" v="167"/>
          <ac:spMkLst>
            <pc:docMk/>
            <pc:sldMk cId="3747082453" sldId="276"/>
            <ac:spMk id="2" creationId="{1D058665-E56C-9542-02FA-DAFD5AF43773}"/>
          </ac:spMkLst>
        </pc:spChg>
        <pc:spChg chg="mod">
          <ac:chgData name="İbrahim Yur" userId="3c05d7f9d2af7d65" providerId="LiveId" clId="{9C13B093-0103-4F1B-A839-63FC4F3CDD01}" dt="2025-03-28T06:01:02.234" v="168"/>
          <ac:spMkLst>
            <pc:docMk/>
            <pc:sldMk cId="3747082453" sldId="276"/>
            <ac:spMk id="3" creationId="{F79EDE24-498B-02BD-07A5-84D88330FF5C}"/>
          </ac:spMkLst>
        </pc:spChg>
        <pc:spChg chg="del">
          <ac:chgData name="İbrahim Yur" userId="3c05d7f9d2af7d65" providerId="LiveId" clId="{9C13B093-0103-4F1B-A839-63FC4F3CDD01}" dt="2025-03-28T06:01:15.888" v="169" actId="22"/>
          <ac:spMkLst>
            <pc:docMk/>
            <pc:sldMk cId="3747082453" sldId="276"/>
            <ac:spMk id="4" creationId="{18096F6B-BE5A-BD4B-3468-B0332BA0DCC2}"/>
          </ac:spMkLst>
        </pc:spChg>
        <pc:picChg chg="add mod ord">
          <ac:chgData name="İbrahim Yur" userId="3c05d7f9d2af7d65" providerId="LiveId" clId="{9C13B093-0103-4F1B-A839-63FC4F3CDD01}" dt="2025-03-28T06:01:19.608" v="171" actId="1076"/>
          <ac:picMkLst>
            <pc:docMk/>
            <pc:sldMk cId="3747082453" sldId="276"/>
            <ac:picMk id="6" creationId="{F6FE57E6-6CDE-C4F4-F0AC-3556F8537865}"/>
          </ac:picMkLst>
        </pc:picChg>
      </pc:sldChg>
      <pc:sldChg chg="addSp delSp modSp add mod">
        <pc:chgData name="İbrahim Yur" userId="3c05d7f9d2af7d65" providerId="LiveId" clId="{9C13B093-0103-4F1B-A839-63FC4F3CDD01}" dt="2025-03-28T06:08:10.885" v="244" actId="1076"/>
        <pc:sldMkLst>
          <pc:docMk/>
          <pc:sldMk cId="1692469561" sldId="277"/>
        </pc:sldMkLst>
        <pc:spChg chg="mod">
          <ac:chgData name="İbrahim Yur" userId="3c05d7f9d2af7d65" providerId="LiveId" clId="{9C13B093-0103-4F1B-A839-63FC4F3CDD01}" dt="2025-03-28T06:07:53.716" v="241"/>
          <ac:spMkLst>
            <pc:docMk/>
            <pc:sldMk cId="1692469561" sldId="277"/>
            <ac:spMk id="2" creationId="{906EC1E8-30C6-DE7C-9A2B-05EFA444C938}"/>
          </ac:spMkLst>
        </pc:spChg>
        <pc:spChg chg="mod">
          <ac:chgData name="İbrahim Yur" userId="3c05d7f9d2af7d65" providerId="LiveId" clId="{9C13B093-0103-4F1B-A839-63FC4F3CDD01}" dt="2025-03-28T06:07:59.625" v="242"/>
          <ac:spMkLst>
            <pc:docMk/>
            <pc:sldMk cId="1692469561" sldId="277"/>
            <ac:spMk id="3" creationId="{56206A88-2FD2-B0FD-A9CB-70F9B3670DD5}"/>
          </ac:spMkLst>
        </pc:spChg>
        <pc:spChg chg="del">
          <ac:chgData name="İbrahim Yur" userId="3c05d7f9d2af7d65" providerId="LiveId" clId="{9C13B093-0103-4F1B-A839-63FC4F3CDD01}" dt="2025-03-28T06:08:08.155" v="243" actId="22"/>
          <ac:spMkLst>
            <pc:docMk/>
            <pc:sldMk cId="1692469561" sldId="277"/>
            <ac:spMk id="4" creationId="{F8635544-EF4E-C0EF-9CBA-E0E7EF819559}"/>
          </ac:spMkLst>
        </pc:spChg>
        <pc:picChg chg="add mod ord">
          <ac:chgData name="İbrahim Yur" userId="3c05d7f9d2af7d65" providerId="LiveId" clId="{9C13B093-0103-4F1B-A839-63FC4F3CDD01}" dt="2025-03-28T06:08:10.885" v="244" actId="1076"/>
          <ac:picMkLst>
            <pc:docMk/>
            <pc:sldMk cId="1692469561" sldId="277"/>
            <ac:picMk id="6" creationId="{01212278-98FF-72B8-6475-978403749014}"/>
          </ac:picMkLst>
        </pc:picChg>
      </pc:sldChg>
      <pc:sldChg chg="addSp delSp modSp add mod">
        <pc:chgData name="İbrahim Yur" userId="3c05d7f9d2af7d65" providerId="LiveId" clId="{9C13B093-0103-4F1B-A839-63FC4F3CDD01}" dt="2025-03-28T06:08:36.569" v="248" actId="1076"/>
        <pc:sldMkLst>
          <pc:docMk/>
          <pc:sldMk cId="1335179820" sldId="278"/>
        </pc:sldMkLst>
        <pc:spChg chg="mod">
          <ac:chgData name="İbrahim Yur" userId="3c05d7f9d2af7d65" providerId="LiveId" clId="{9C13B093-0103-4F1B-A839-63FC4F3CDD01}" dt="2025-03-28T06:08:18.048" v="245"/>
          <ac:spMkLst>
            <pc:docMk/>
            <pc:sldMk cId="1335179820" sldId="278"/>
            <ac:spMk id="2" creationId="{0BF4C283-337E-378E-9559-A8754933E3BC}"/>
          </ac:spMkLst>
        </pc:spChg>
        <pc:spChg chg="mod">
          <ac:chgData name="İbrahim Yur" userId="3c05d7f9d2af7d65" providerId="LiveId" clId="{9C13B093-0103-4F1B-A839-63FC4F3CDD01}" dt="2025-03-28T06:08:22.605" v="246"/>
          <ac:spMkLst>
            <pc:docMk/>
            <pc:sldMk cId="1335179820" sldId="278"/>
            <ac:spMk id="3" creationId="{3FAB3265-479E-87A4-2892-5748E5A99C51}"/>
          </ac:spMkLst>
        </pc:spChg>
        <pc:spChg chg="del">
          <ac:chgData name="İbrahim Yur" userId="3c05d7f9d2af7d65" providerId="LiveId" clId="{9C13B093-0103-4F1B-A839-63FC4F3CDD01}" dt="2025-03-28T06:08:33.914" v="247" actId="22"/>
          <ac:spMkLst>
            <pc:docMk/>
            <pc:sldMk cId="1335179820" sldId="278"/>
            <ac:spMk id="4" creationId="{CFDFFE9C-95D6-4C0F-B34F-66DBDCBAACCE}"/>
          </ac:spMkLst>
        </pc:spChg>
        <pc:picChg chg="add mod ord">
          <ac:chgData name="İbrahim Yur" userId="3c05d7f9d2af7d65" providerId="LiveId" clId="{9C13B093-0103-4F1B-A839-63FC4F3CDD01}" dt="2025-03-28T06:08:36.569" v="248" actId="1076"/>
          <ac:picMkLst>
            <pc:docMk/>
            <pc:sldMk cId="1335179820" sldId="278"/>
            <ac:picMk id="6" creationId="{6B489793-AEF0-ECAA-EE2D-4CE4B6E2D76F}"/>
          </ac:picMkLst>
        </pc:picChg>
      </pc:sldChg>
      <pc:sldChg chg="addSp delSp modSp add mod">
        <pc:chgData name="İbrahim Yur" userId="3c05d7f9d2af7d65" providerId="LiveId" clId="{9C13B093-0103-4F1B-A839-63FC4F3CDD01}" dt="2025-03-28T06:08:58.410" v="254" actId="1076"/>
        <pc:sldMkLst>
          <pc:docMk/>
          <pc:sldMk cId="3328310421" sldId="279"/>
        </pc:sldMkLst>
        <pc:spChg chg="mod">
          <ac:chgData name="İbrahim Yur" userId="3c05d7f9d2af7d65" providerId="LiveId" clId="{9C13B093-0103-4F1B-A839-63FC4F3CDD01}" dt="2025-03-28T06:08:43.274" v="251"/>
          <ac:spMkLst>
            <pc:docMk/>
            <pc:sldMk cId="3328310421" sldId="279"/>
            <ac:spMk id="2" creationId="{4F3CD866-7045-A137-D5D8-23C8B1701FA3}"/>
          </ac:spMkLst>
        </pc:spChg>
        <pc:spChg chg="mod">
          <ac:chgData name="İbrahim Yur" userId="3c05d7f9d2af7d65" providerId="LiveId" clId="{9C13B093-0103-4F1B-A839-63FC4F3CDD01}" dt="2025-03-28T06:08:48.755" v="252"/>
          <ac:spMkLst>
            <pc:docMk/>
            <pc:sldMk cId="3328310421" sldId="279"/>
            <ac:spMk id="3" creationId="{2EEA1877-0803-5EB2-180B-EF8D71ECF1FA}"/>
          </ac:spMkLst>
        </pc:spChg>
        <pc:spChg chg="del">
          <ac:chgData name="İbrahim Yur" userId="3c05d7f9d2af7d65" providerId="LiveId" clId="{9C13B093-0103-4F1B-A839-63FC4F3CDD01}" dt="2025-03-28T06:08:56.497" v="253" actId="22"/>
          <ac:spMkLst>
            <pc:docMk/>
            <pc:sldMk cId="3328310421" sldId="279"/>
            <ac:spMk id="4" creationId="{DF546B4F-9420-EADA-55B9-147A70BA50EE}"/>
          </ac:spMkLst>
        </pc:spChg>
        <pc:spChg chg="add del">
          <ac:chgData name="İbrahim Yur" userId="3c05d7f9d2af7d65" providerId="LiveId" clId="{9C13B093-0103-4F1B-A839-63FC4F3CDD01}" dt="2025-03-28T06:08:42.402" v="250" actId="22"/>
          <ac:spMkLst>
            <pc:docMk/>
            <pc:sldMk cId="3328310421" sldId="279"/>
            <ac:spMk id="6" creationId="{43770872-3D29-B19C-3C12-C4B81C708EF7}"/>
          </ac:spMkLst>
        </pc:spChg>
        <pc:picChg chg="add mod ord">
          <ac:chgData name="İbrahim Yur" userId="3c05d7f9d2af7d65" providerId="LiveId" clId="{9C13B093-0103-4F1B-A839-63FC4F3CDD01}" dt="2025-03-28T06:08:58.410" v="254" actId="1076"/>
          <ac:picMkLst>
            <pc:docMk/>
            <pc:sldMk cId="3328310421" sldId="279"/>
            <ac:picMk id="8" creationId="{383272D5-9EE9-08F0-E463-8A5EE6B06CC5}"/>
          </ac:picMkLst>
        </pc:picChg>
      </pc:sldChg>
      <pc:sldChg chg="addSp delSp modSp add mod replId">
        <pc:chgData name="İbrahim Yur" userId="3c05d7f9d2af7d65" providerId="LiveId" clId="{9C13B093-0103-4F1B-A839-63FC4F3CDD01}" dt="2025-03-28T06:09:22.258" v="259" actId="1076"/>
        <pc:sldMkLst>
          <pc:docMk/>
          <pc:sldMk cId="841674052" sldId="280"/>
        </pc:sldMkLst>
        <pc:spChg chg="mod">
          <ac:chgData name="İbrahim Yur" userId="3c05d7f9d2af7d65" providerId="LiveId" clId="{9C13B093-0103-4F1B-A839-63FC4F3CDD01}" dt="2025-03-28T06:09:04.118" v="255"/>
          <ac:spMkLst>
            <pc:docMk/>
            <pc:sldMk cId="841674052" sldId="280"/>
            <ac:spMk id="2" creationId="{718A9F68-1ED3-4AFA-5D3D-193E8DF48263}"/>
          </ac:spMkLst>
        </pc:spChg>
        <pc:spChg chg="mod">
          <ac:chgData name="İbrahim Yur" userId="3c05d7f9d2af7d65" providerId="LiveId" clId="{9C13B093-0103-4F1B-A839-63FC4F3CDD01}" dt="2025-03-28T06:09:12.946" v="257" actId="20577"/>
          <ac:spMkLst>
            <pc:docMk/>
            <pc:sldMk cId="841674052" sldId="280"/>
            <ac:spMk id="3" creationId="{8FE2AE0D-BA21-0562-C835-B562C0E9D851}"/>
          </ac:spMkLst>
        </pc:spChg>
        <pc:spChg chg="del">
          <ac:chgData name="İbrahim Yur" userId="3c05d7f9d2af7d65" providerId="LiveId" clId="{9C13B093-0103-4F1B-A839-63FC4F3CDD01}" dt="2025-03-28T06:09:19.779" v="258" actId="22"/>
          <ac:spMkLst>
            <pc:docMk/>
            <pc:sldMk cId="841674052" sldId="280"/>
            <ac:spMk id="4" creationId="{594BFAC1-7798-073C-DC0D-1A5BDDBE8841}"/>
          </ac:spMkLst>
        </pc:spChg>
        <pc:picChg chg="add mod ord">
          <ac:chgData name="İbrahim Yur" userId="3c05d7f9d2af7d65" providerId="LiveId" clId="{9C13B093-0103-4F1B-A839-63FC4F3CDD01}" dt="2025-03-28T06:09:22.258" v="259" actId="1076"/>
          <ac:picMkLst>
            <pc:docMk/>
            <pc:sldMk cId="841674052" sldId="280"/>
            <ac:picMk id="6" creationId="{472CBD9B-3D4E-64CD-318D-C773DC911B2A}"/>
          </ac:picMkLst>
        </pc:picChg>
      </pc:sldChg>
      <pc:sldChg chg="add del replId">
        <pc:chgData name="İbrahim Yur" userId="3c05d7f9d2af7d65" providerId="LiveId" clId="{9C13B093-0103-4F1B-A839-63FC4F3CDD01}" dt="2025-03-28T07:14:46.011" v="280" actId="47"/>
        <pc:sldMkLst>
          <pc:docMk/>
          <pc:sldMk cId="245149739" sldId="281"/>
        </pc:sldMkLst>
      </pc:sldChg>
      <pc:sldChg chg="modSp new mod">
        <pc:chgData name="İbrahim Yur" userId="3c05d7f9d2af7d65" providerId="LiveId" clId="{9C13B093-0103-4F1B-A839-63FC4F3CDD01}" dt="2025-03-28T07:20:31.804" v="317" actId="20577"/>
        <pc:sldMkLst>
          <pc:docMk/>
          <pc:sldMk cId="2166707158" sldId="281"/>
        </pc:sldMkLst>
        <pc:spChg chg="mod">
          <ac:chgData name="İbrahim Yur" userId="3c05d7f9d2af7d65" providerId="LiveId" clId="{9C13B093-0103-4F1B-A839-63FC4F3CDD01}" dt="2025-03-28T07:20:31.804" v="317" actId="20577"/>
          <ac:spMkLst>
            <pc:docMk/>
            <pc:sldMk cId="2166707158" sldId="281"/>
            <ac:spMk id="2" creationId="{025456DA-230D-9ED8-8B04-37D55E1F89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52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44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22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56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781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98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12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0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5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4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3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55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1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13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49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6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F29F-F651-4536-983E-73795A0290A3}" type="datetimeFigureOut">
              <a:rPr lang="tr-TR" smtClean="0"/>
              <a:t>28.03.2025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222FA-DB27-4A24-A8BD-7FB70E5B3B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4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B5C7C-5D00-CFD2-40D1-10A80C866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İBRAHİM YUR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7C207FF-1775-55FA-42E1-7F1241F12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DATABASE MANAGAMENT WİTH MSSQL BOOTCAMP BİTİRME PROJE SUNUMU</a:t>
            </a:r>
          </a:p>
        </p:txBody>
      </p:sp>
    </p:spTree>
    <p:extLst>
      <p:ext uri="{BB962C8B-B14F-4D97-AF65-F5344CB8AC3E}">
        <p14:creationId xmlns:p14="http://schemas.microsoft.com/office/powerpoint/2010/main" val="335096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457D8-1B1C-ACE0-11FD-60C05841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34540-DC3A-5911-1083-A245FFD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--9.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Nested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Subquery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: En çok sipariş verilen ürünün adını ve sipariş adedini (adet bazında) bulunuz.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D1ECA5-B820-7E83-FA7F-B07D09498E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ToplamSiparisAdedi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ToplamSiparisAdedi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17A9B3F-BACA-8C88-EDBF-9738F9705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5573" y="2160589"/>
            <a:ext cx="2495898" cy="1209844"/>
          </a:xfrm>
        </p:spPr>
      </p:pic>
    </p:spTree>
    <p:extLst>
      <p:ext uri="{BB962C8B-B14F-4D97-AF65-F5344CB8AC3E}">
        <p14:creationId xmlns:p14="http://schemas.microsoft.com/office/powerpoint/2010/main" val="152565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C1037-A073-2819-5017-4D7A6F7D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4A171C-4349-04EA-12C5-A56FD726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--10.View Oluşturma:  Ürünler ve kategoriler bilgilerini birleştiren bir görünüm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view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) oluşturun.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38048-0FA0-691F-DCFB-50C200C1D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UrunlerveKategoriler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cat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UrunlerveKategoriler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1CAA28A-E483-D34C-0C4E-CE2383A919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8" y="2160589"/>
            <a:ext cx="5213073" cy="3742906"/>
          </a:xfrm>
        </p:spPr>
      </p:pic>
    </p:spTree>
    <p:extLst>
      <p:ext uri="{BB962C8B-B14F-4D97-AF65-F5344CB8AC3E}">
        <p14:creationId xmlns:p14="http://schemas.microsoft.com/office/powerpoint/2010/main" val="416057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81FE-1905-C86F-6237-BE1F65F0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5BFAE-A103-A1E9-CE88-6D22752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--11.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Trigger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: Ürün silindiğinde log tablosuna kayıt yapan bir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trigger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yazınız.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AF10DF-B1E4-A05C-D540-D1C29FD26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--Silinen bilgilerin var olduğu log tablosu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UrunSilmeLog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SilmeTarihi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--Kayıt edecek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trıgger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UrunSilmeLogTrigger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UrunSilmeLog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--Kısaca Kontrol Edersem;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'Test'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'Test'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UrunSilmeLog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A61CB0-CA6D-3291-C4F5-B62D38FC0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2C2DD66-26C6-031A-9FF6-3F4C87CC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41" y="2160589"/>
            <a:ext cx="441069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E524-02B3-9D0B-14DF-4F6BCA560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6FA144-7DD0-4931-D4CF-BEFB81CC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--12.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Stored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: Belirli bir ülkeye ait müşterileri listeleyen bir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stored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yazınız.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DE901E-3895-057C-D4E7-7C37C5E19C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MusterileriUlkeyeGoreListele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@Ulke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@Ulke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Stored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Procedure'ü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Çalıştırma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MusterileriUlkeyeGoreListele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@Ulke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'Germany'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D952ACE-7D96-1F13-7F37-366CB08985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7160" y="2160589"/>
            <a:ext cx="4184650" cy="2435704"/>
          </a:xfrm>
        </p:spPr>
      </p:pic>
    </p:spTree>
    <p:extLst>
      <p:ext uri="{BB962C8B-B14F-4D97-AF65-F5344CB8AC3E}">
        <p14:creationId xmlns:p14="http://schemas.microsoft.com/office/powerpoint/2010/main" val="225761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E4C29-06ED-D357-4CD3-1A82B955B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0DF5B3-97C1-B399-633F-4A1C834A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--13.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Left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Join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Kullanımı: Tüm ürünlerin tedarikçileriyle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suppliers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) birlikte listesini yapın. Tedarikçisi olmayan ürünler de listelensin.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6972D-25C9-97CB-95CF-D8298FE3BD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TedarikciSirketi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Suppliers sup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BB963F6-D0FF-0988-8A78-4CD671886D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9733" y="2159924"/>
            <a:ext cx="3808201" cy="3881437"/>
          </a:xfrm>
        </p:spPr>
      </p:pic>
    </p:spTree>
    <p:extLst>
      <p:ext uri="{BB962C8B-B14F-4D97-AF65-F5344CB8AC3E}">
        <p14:creationId xmlns:p14="http://schemas.microsoft.com/office/powerpoint/2010/main" val="380420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9F84-69B0-75E3-7BD0-D31BBB6F5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58773-DAB7-B253-8BB2-389B4E4E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--14. Fiyat Ortalamasının Üzerindeki Ürünler: Fiyatı ortalama fiyatın üzerinde olan ürünleri listeleyin.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146614-4909-3FFA-8662-58E8F00C3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D46502F-8468-FB3B-CCBD-29F8E1A072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7773" y="2159924"/>
            <a:ext cx="2391962" cy="3881437"/>
          </a:xfrm>
        </p:spPr>
      </p:pic>
    </p:spTree>
    <p:extLst>
      <p:ext uri="{BB962C8B-B14F-4D97-AF65-F5344CB8AC3E}">
        <p14:creationId xmlns:p14="http://schemas.microsoft.com/office/powerpoint/2010/main" val="405901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A69C-9DD8-DED6-BFB6-AD53E48F9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416F16-9ED3-C82E-C673-EE9A077F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--15. En Çok Ürün Satan Çalışan: Sipariş detaylarına göre en çok ürün satan çalışan kimdir?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8259BB-C8F0-A3A8-1E32-7BE438BED7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ToplamUrunSayisi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ToplamUrunSayisi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AA8225E-3021-F3D2-D024-8D1F27F9D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327" y="3005078"/>
            <a:ext cx="3867690" cy="1314633"/>
          </a:xfrm>
        </p:spPr>
      </p:pic>
    </p:spTree>
    <p:extLst>
      <p:ext uri="{BB962C8B-B14F-4D97-AF65-F5344CB8AC3E}">
        <p14:creationId xmlns:p14="http://schemas.microsoft.com/office/powerpoint/2010/main" val="139624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14989-7669-5B35-AF6E-5FA78946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B3A708-06A6-48B8-D255-2044C365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--16. Ürün Stoğu Kontrolü: Stok miktarı 10’un altında olan ürünleri listeleyiniz.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20F1DE-9664-F59F-93B7-53928CDB9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051DD4A-8E02-83FA-D818-1EA9520903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0865" y="2160589"/>
            <a:ext cx="2772162" cy="3038899"/>
          </a:xfrm>
        </p:spPr>
      </p:pic>
    </p:spTree>
    <p:extLst>
      <p:ext uri="{BB962C8B-B14F-4D97-AF65-F5344CB8AC3E}">
        <p14:creationId xmlns:p14="http://schemas.microsoft.com/office/powerpoint/2010/main" val="298284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F6E09-5425-4244-3ABF-D5AF87E5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D5C37-615A-3B59-08A4-F00B1C2C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--17. Şirketlere Göre Sipariş Sayısı: Her müşteri şirketinin yaptığı sipariş sayısını ve toplam harcamasını bulun.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DA9CFA-DBC1-5CA2-A7E3-5A0917C84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SiparisSayisi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ToplamHarcama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orddet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B053D83-3A01-23B2-2F19-83D29A63E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1DDFF84-E5BD-092E-8C0C-A17C0083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0" y="1930400"/>
            <a:ext cx="3372321" cy="47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CB73-A38C-DD2F-0B86-21B42EC85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5123E0-1250-194E-E9DF-805D92F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--18. En Fazla Müşterisi Olan Ülke: Hangi ülkede en fazla müşteri var?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1E416-8572-030A-64AB-4E2C98AA1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AB7F87-A1BE-44F7-CAAB-6E972403E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DA5ABD9-C4F7-EF2C-53B8-58352102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0" y="2160589"/>
            <a:ext cx="225774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5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573F93-2C51-9DC5-9076-49F3AF92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--1. Tanım Sorusu: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Northwind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veritabanında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toplam kaç tablo vardır? Bu tabloların isimlerini listeleyiniz.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07230C-D787-5CE7-564D-BCBEA931D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TableCount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FF00"/>
                </a:solidFill>
                <a:latin typeface="Consolas" panose="020B0609020204030204" pitchFamily="49" charset="0"/>
              </a:rPr>
              <a:t>INFORMATION_SCHEMA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TABLE_TYPE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'BASE TABLE'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TABLE_NAME 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FF00"/>
                </a:solidFill>
                <a:latin typeface="Consolas" panose="020B0609020204030204" pitchFamily="49" charset="0"/>
              </a:rPr>
              <a:t>INFORMATION_SCHEMA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TABLE_TYPE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'BASE TABLE'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0AB7400-B3C8-73B6-DB5B-D49FD6B32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25181"/>
            <a:ext cx="1695687" cy="3229426"/>
          </a:xfrm>
        </p:spPr>
      </p:pic>
    </p:spTree>
    <p:extLst>
      <p:ext uri="{BB962C8B-B14F-4D97-AF65-F5344CB8AC3E}">
        <p14:creationId xmlns:p14="http://schemas.microsoft.com/office/powerpoint/2010/main" val="33927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169E9-21EB-D90F-20F8-16C7AAFB5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691EF-426A-3D6A-C3AA-3747C4F2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--19. Her Siparişteki Ürün Sayısı: Siparişlerde kaç farklı ürün olduğu bilgisini listeleyin.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D2FC2-2A8D-251D-6AAA-0F82ED5D2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UrunSayilar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4C0AA8A-DB54-1EBA-0397-AAC5F505E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4990" y="2023428"/>
            <a:ext cx="1280951" cy="3881437"/>
          </a:xfrm>
        </p:spPr>
      </p:pic>
    </p:spTree>
    <p:extLst>
      <p:ext uri="{BB962C8B-B14F-4D97-AF65-F5344CB8AC3E}">
        <p14:creationId xmlns:p14="http://schemas.microsoft.com/office/powerpoint/2010/main" val="350262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B02FB-ACF7-EC4E-CE8A-292D825E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366E8C-D87C-C036-B99F-E4130FB5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--20. Ürün Kategorilerine Göre Ortalama Fiyat: Her kategoriye göre ortalama ürün fiyatını bulun.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220517-6D27-2C21-2AA3-310427F10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OrtalamaFiyat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cate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AAD9E7-6C42-5A9D-427A-CFB48BA745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ADDD4D-1AF0-68A0-1568-07C16971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14" y="2160589"/>
            <a:ext cx="22863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A293-1949-3908-BD4C-38061622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6EC1E8-30C6-DE7C-9A2B-05EFA444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--21. Aylık Sipariş Sayısı: Siparişleri ay ay gruplayarak kaç sipariş olduğunu listeleyin.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206A88-2FD2-B0FD-A9CB-70F9B3670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SiparisSayisi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1212278-98FF-72B8-6475-978403749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5894" y="2160589"/>
            <a:ext cx="1714739" cy="3038899"/>
          </a:xfrm>
        </p:spPr>
      </p:pic>
    </p:spTree>
    <p:extLst>
      <p:ext uri="{BB962C8B-B14F-4D97-AF65-F5344CB8AC3E}">
        <p14:creationId xmlns:p14="http://schemas.microsoft.com/office/powerpoint/2010/main" val="169246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F80FA-4BD4-9CE6-74D4-EEAB88178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F4C283-337E-378E-9559-A8754933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--22. Çalışanların Müşteri Sayısı: Her çalışanın ilgilendiği müşteri sayısını listeleyin.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AB3265-479E-87A4-2892-5748E5A99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FarklıMüşteriSayısı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B489793-AEF0-ECAA-EE2D-4CE4B6E2D7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6217" y="2160589"/>
            <a:ext cx="2505425" cy="2353003"/>
          </a:xfrm>
        </p:spPr>
      </p:pic>
    </p:spTree>
    <p:extLst>
      <p:ext uri="{BB962C8B-B14F-4D97-AF65-F5344CB8AC3E}">
        <p14:creationId xmlns:p14="http://schemas.microsoft.com/office/powerpoint/2010/main" val="1335179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0A2-9A10-EF00-B27B-D4D6B607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3CD866-7045-A137-D5D8-23C8B170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--23. Hiç siparişi olmayan müşterileri listeleyin.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A1877-0803-5EB2-180B-EF8D71ECF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ŞirketAdı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83272D5-9EE9-08F0-E463-8A5EE6B06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4055" y="2160589"/>
            <a:ext cx="3210373" cy="1657581"/>
          </a:xfrm>
        </p:spPr>
      </p:pic>
    </p:spTree>
    <p:extLst>
      <p:ext uri="{BB962C8B-B14F-4D97-AF65-F5344CB8AC3E}">
        <p14:creationId xmlns:p14="http://schemas.microsoft.com/office/powerpoint/2010/main" val="332831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1BCD-563C-709B-7944-A32B1920A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8A9F68-1ED3-4AFA-5D3D-193E8DF4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--24. Siparişlerin Nakliye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Freight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) Maliyeti Analizi: Nakliye maliyetine göre en pahalı 5 siparişi listeleyin.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E2AE0D-BA21-0562-C835-B562C0E9D8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ShipName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Freight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'Nakliye Maliyeti'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Nakliye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Maliyeti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72CBD9B-3D4E-64CD-318D-C773DC911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2160589"/>
            <a:ext cx="3648584" cy="1867161"/>
          </a:xfrm>
        </p:spPr>
      </p:pic>
    </p:spTree>
    <p:extLst>
      <p:ext uri="{BB962C8B-B14F-4D97-AF65-F5344CB8AC3E}">
        <p14:creationId xmlns:p14="http://schemas.microsoft.com/office/powerpoint/2010/main" val="84167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5456DA-230D-9ED8-8B04-37D55E1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İBRAHİM YUR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7 YIL Sağ</a:t>
            </a:r>
          </a:p>
        </p:txBody>
      </p:sp>
    </p:spTree>
    <p:extLst>
      <p:ext uri="{BB962C8B-B14F-4D97-AF65-F5344CB8AC3E}">
        <p14:creationId xmlns:p14="http://schemas.microsoft.com/office/powerpoint/2010/main" val="21667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7D89FD-4355-CD43-57B8-ED0DA701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--2. JOIN Sorusu: Her sipariş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Orders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) için, Şirket adı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CompanyName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), çalışan adı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Employee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Full Name), sipariş tarihi ve gönderici şirketin adı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Shipper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) ile birlikte bir liste çıkarın.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8E97D2-AE08-4BEB-B701-1EC7BCF4E9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EmployeeFullName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 emp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Shippers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ShipVia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A2455D-35C3-9127-0BE1-95975C1119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A334A4-8B61-C262-4CB6-D8E1F977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0" y="2160589"/>
            <a:ext cx="4098675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5D90-7519-C528-5A35-EFEB6847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F46A08-5351-C1D2-B613-9963578D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--3.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Aggregate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Fonksiyon: Tüm siparişlerin toplam tutarını bulun. (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Order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Details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tablosundaki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Quantity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UnitPrice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üzerinden hesaplayınız)</a:t>
            </a: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E65933-6AAC-AF7D-163C-A6A0DD6E14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'Toplam Sipariş Tutarı'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34EEA6-32FF-3841-2D5D-64BF6C21DC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E1B806-2F1E-0073-7F16-425E8B38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0" y="2160588"/>
            <a:ext cx="4184032" cy="3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1C882-8CBB-B232-955F-FA333A59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--4. Gruplama: Hangi ülkeden kaç müşteri vardır?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9CA71D-8937-0E0B-8253-6934E4CDF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Müşteri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Sayısı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4BE587-57FB-7A73-8B5A-65346ABE5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23E7068-E7D5-0C61-992C-0314FA5B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2091952"/>
            <a:ext cx="3440762" cy="39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A5DD1-F101-9E02-C0B4-EB0F2512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058665-E56C-9542-02FA-DAFD5AF4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--5.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Subquery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 Kullanımı: En pahalı ürünün adını ve fiyatını listeleyiniz.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9EDE24-498B-02BD-07A5-84D88330F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nortwind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6FE57E6-6CDE-C4F4-F0AC-3556F8537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9004" y="2160589"/>
            <a:ext cx="2353003" cy="1057423"/>
          </a:xfrm>
        </p:spPr>
      </p:pic>
    </p:spTree>
    <p:extLst>
      <p:ext uri="{BB962C8B-B14F-4D97-AF65-F5344CB8AC3E}">
        <p14:creationId xmlns:p14="http://schemas.microsoft.com/office/powerpoint/2010/main" val="374708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6EB96-3341-522D-D1F1-010CD5323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D4EC46-2261-2FDA-029C-E904AFA5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--6. JOIN ve </a:t>
            </a:r>
            <a:r>
              <a:rPr lang="tr-T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Aggregate</a:t>
            </a:r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: Her çalışana düşen sipariş sayısını gösteren listeyi oluşturunuz.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42C5BF-47E8-1448-CEA2-B9ADFFD1F2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tr-T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ÇalışanAdıSoyadı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"SiparişSayısı"</a:t>
            </a: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FCFBFF7-0CBA-C399-2E92-BAC2F15741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7756" y="2160589"/>
            <a:ext cx="2400635" cy="2152950"/>
          </a:xfrm>
        </p:spPr>
      </p:pic>
    </p:spTree>
    <p:extLst>
      <p:ext uri="{BB962C8B-B14F-4D97-AF65-F5344CB8AC3E}">
        <p14:creationId xmlns:p14="http://schemas.microsoft.com/office/powerpoint/2010/main" val="41644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B84D-1216-1CBD-0CB9-B3E79151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836BF1-0B4E-6037-F7E8-C6228CB3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--7. Tarih Filtreleme: 1997 yılında verilen siparişleri listeleyiniz.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E3339-AE1E-AE23-32AC-152D226B4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1997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20B86E-5314-A0F2-13F1-B27BA2107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01DD54C-77BA-034E-BAB7-9332B3D7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2" y="3502146"/>
            <a:ext cx="10785618" cy="32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8FC2C-AEEB-5D07-2C64-865328795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E2398-D2C5-B917-7B33-B071ACBD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solidFill>
                  <a:srgbClr val="008000"/>
                </a:solidFill>
                <a:latin typeface="Consolas" panose="020B0609020204030204" pitchFamily="49" charset="0"/>
              </a:rPr>
              <a:t>--8. CASE Kullanımı: Ürünleri fiyat aralıklarına göre “Ucuz”, “Orta” ve “Pahalı” kategorilere ayırınız.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908CE8-7A07-8A08-5290-F0BC21BEF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Ürün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İsmi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Birim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Fiyat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Ucuz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'Orta'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'Pahalı'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FiyatAralığı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30351D6-3532-3F47-88B6-5FCF82DE9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4700" y="2165052"/>
            <a:ext cx="2443324" cy="3881437"/>
          </a:xfrm>
        </p:spPr>
      </p:pic>
    </p:spTree>
    <p:extLst>
      <p:ext uri="{BB962C8B-B14F-4D97-AF65-F5344CB8AC3E}">
        <p14:creationId xmlns:p14="http://schemas.microsoft.com/office/powerpoint/2010/main" val="368843413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1343</Words>
  <Application>Microsoft Office PowerPoint</Application>
  <PresentationFormat>Geniş ekran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Consolas</vt:lpstr>
      <vt:lpstr>Trebuchet MS</vt:lpstr>
      <vt:lpstr>Wingdings 3</vt:lpstr>
      <vt:lpstr>Yüzeyler</vt:lpstr>
      <vt:lpstr>İBRAHİM YUR</vt:lpstr>
      <vt:lpstr>--1. Tanım Sorusu: Northwind veritabanında toplam kaç tablo vardır? Bu tabloların isimlerini listeleyiniz.</vt:lpstr>
      <vt:lpstr>--2. JOIN Sorusu: Her sipariş (Orders) için, Şirket adı (CompanyName), çalışan adı (Employee Full Name), sipariş tarihi ve gönderici şirketin adı (Shipper) ile birlikte bir liste çıkarın.</vt:lpstr>
      <vt:lpstr>--3. Aggregate Fonksiyon: Tüm siparişlerin toplam tutarını bulun. (Order Details tablosundaki Quantity  UnitPrice üzerinden hesaplayınız)  </vt:lpstr>
      <vt:lpstr>--4. Gruplama: Hangi ülkeden kaç müşteri vardır?</vt:lpstr>
      <vt:lpstr>--5. Subquery Kullanımı: En pahalı ürünün adını ve fiyatını listeleyiniz.</vt:lpstr>
      <vt:lpstr>--6. JOIN ve Aggregate: Her çalışana düşen sipariş sayısını gösteren listeyi oluşturunuz.</vt:lpstr>
      <vt:lpstr>--7. Tarih Filtreleme: 1997 yılında verilen siparişleri listeleyiniz.</vt:lpstr>
      <vt:lpstr>--8. CASE Kullanımı: Ürünleri fiyat aralıklarına göre “Ucuz”, “Orta” ve “Pahalı” kategorilere ayırınız.</vt:lpstr>
      <vt:lpstr>--9. Nested Subquery: En çok sipariş verilen ürünün adını ve sipariş adedini (adet bazında) bulunuz. </vt:lpstr>
      <vt:lpstr>--10.View Oluşturma:  Ürünler ve kategoriler bilgilerini birleştiren bir görünüm (view) oluşturun.</vt:lpstr>
      <vt:lpstr>--11. Trigger: Ürün silindiğinde log tablosuna kayıt yapan bir trigger yazınız.</vt:lpstr>
      <vt:lpstr>--12. Stored Procedure: Belirli bir ülkeye ait müşterileri listeleyen bir stored procedure yazınız.</vt:lpstr>
      <vt:lpstr>--13. Left Join Kullanımı: Tüm ürünlerin tedarikçileriyle (suppliers) birlikte listesini yapın. Tedarikçisi olmayan ürünler de listelensin.</vt:lpstr>
      <vt:lpstr>--14. Fiyat Ortalamasının Üzerindeki Ürünler: Fiyatı ortalama fiyatın üzerinde olan ürünleri listeleyin.</vt:lpstr>
      <vt:lpstr>--15. En Çok Ürün Satan Çalışan: Sipariş detaylarına göre en çok ürün satan çalışan kimdir?</vt:lpstr>
      <vt:lpstr>--16. Ürün Stoğu Kontrolü: Stok miktarı 10’un altında olan ürünleri listeleyiniz.</vt:lpstr>
      <vt:lpstr>--17. Şirketlere Göre Sipariş Sayısı: Her müşteri şirketinin yaptığı sipariş sayısını ve toplam harcamasını bulun.</vt:lpstr>
      <vt:lpstr>--18. En Fazla Müşterisi Olan Ülke: Hangi ülkede en fazla müşteri var?</vt:lpstr>
      <vt:lpstr>--19. Her Siparişteki Ürün Sayısı: Siparişlerde kaç farklı ürün olduğu bilgisini listeleyin.</vt:lpstr>
      <vt:lpstr>--20. Ürün Kategorilerine Göre Ortalama Fiyat: Her kategoriye göre ortalama ürün fiyatını bulun.</vt:lpstr>
      <vt:lpstr>--21. Aylık Sipariş Sayısı: Siparişleri ay ay gruplayarak kaç sipariş olduğunu listeleyin. </vt:lpstr>
      <vt:lpstr>--22. Çalışanların Müşteri Sayısı: Her çalışanın ilgilendiği müşteri sayısını listeleyin.</vt:lpstr>
      <vt:lpstr>--23. Hiç siparişi olmayan müşterileri listeleyin.</vt:lpstr>
      <vt:lpstr>--24. Siparişlerin Nakliye (Freight) Maliyeti Analizi: Nakliye maliyetine göre en pahalı 5 siparişi listeleyin.</vt:lpstr>
      <vt:lpstr>İBRAHİM YUR   7 YIL Sağ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İbrahim Yur</dc:creator>
  <cp:lastModifiedBy>İbrahim Yur</cp:lastModifiedBy>
  <cp:revision>1</cp:revision>
  <dcterms:created xsi:type="dcterms:W3CDTF">2025-03-28T04:24:33Z</dcterms:created>
  <dcterms:modified xsi:type="dcterms:W3CDTF">2025-03-28T07:36:25Z</dcterms:modified>
</cp:coreProperties>
</file>