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2wahc834rj2un.cloudfront.net/Workera%20Repor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Facebook Developer Circles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Science Study Group </a:t>
            </a:r>
            <a:r>
              <a:rPr lang="en-US" dirty="0" smtClean="0"/>
              <a:t>Meet 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3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/>
              <a:t> February - End of Track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3 </a:t>
            </a:r>
            <a:r>
              <a:rPr lang="en-US" sz="2000" dirty="0"/>
              <a:t>days left. Make the most of your time!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Year long subscription wort</a:t>
            </a:r>
            <a:r>
              <a:rPr lang="en-US" sz="2000" dirty="0" smtClean="0"/>
              <a:t>h ~40,000 PKR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Career Pathways </a:t>
            </a:r>
            <a:r>
              <a:rPr lang="en-US" dirty="0" err="1" smtClean="0"/>
              <a:t>Workera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https://d2wahc834rj2un.cloudfront.net/Workera%20Report.pdf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41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👉 </a:t>
            </a:r>
            <a:r>
              <a:rPr lang="en-US" dirty="0" smtClean="0"/>
              <a:t>Data </a:t>
            </a:r>
            <a:r>
              <a:rPr lang="en-US" dirty="0"/>
              <a:t>Science </a:t>
            </a:r>
            <a:r>
              <a:rPr lang="en-US" dirty="0" smtClean="0"/>
              <a:t>and its impact in </a:t>
            </a:r>
            <a:r>
              <a:rPr lang="en-US" dirty="0"/>
              <a:t>all industry verticals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93190" cy="388077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Finance</a:t>
            </a:r>
          </a:p>
          <a:p>
            <a:r>
              <a:rPr lang="en-US" sz="2800" dirty="0" smtClean="0"/>
              <a:t>Management consultancy</a:t>
            </a:r>
          </a:p>
          <a:p>
            <a:r>
              <a:rPr lang="en-US" sz="2800" dirty="0" smtClean="0"/>
              <a:t>Risk assessment</a:t>
            </a:r>
          </a:p>
          <a:p>
            <a:r>
              <a:rPr lang="en-US" sz="2800" dirty="0" smtClean="0"/>
              <a:t>Banking</a:t>
            </a:r>
          </a:p>
          <a:p>
            <a:r>
              <a:rPr lang="en-US" sz="2800" dirty="0" smtClean="0"/>
              <a:t>Online Shopping</a:t>
            </a:r>
          </a:p>
          <a:p>
            <a:r>
              <a:rPr lang="en-US" sz="2800" dirty="0" smtClean="0"/>
              <a:t>On-demand services</a:t>
            </a:r>
            <a:endParaRPr lang="en-US" sz="2800" dirty="0" smtClean="0"/>
          </a:p>
          <a:p>
            <a:r>
              <a:rPr lang="en-US" sz="2800" dirty="0" smtClean="0"/>
              <a:t>Insurance</a:t>
            </a:r>
            <a:endParaRPr lang="en-US" sz="2800" dirty="0" smtClean="0"/>
          </a:p>
          <a:p>
            <a:r>
              <a:rPr lang="en-US" sz="2800" dirty="0" smtClean="0"/>
              <a:t>Healthcare</a:t>
            </a:r>
          </a:p>
          <a:p>
            <a:r>
              <a:rPr lang="en-US" sz="2800" dirty="0" smtClean="0"/>
              <a:t>Textile</a:t>
            </a:r>
          </a:p>
          <a:p>
            <a:r>
              <a:rPr lang="en-US" sz="2800" dirty="0" smtClean="0"/>
              <a:t>Advertisement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6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65911" cy="1320800"/>
          </a:xfrm>
        </p:spPr>
        <p:txBody>
          <a:bodyPr/>
          <a:lstStyle/>
          <a:p>
            <a:r>
              <a:rPr lang="en-US" dirty="0"/>
              <a:t>👉 </a:t>
            </a:r>
            <a:r>
              <a:rPr lang="en-US" dirty="0" smtClean="0"/>
              <a:t>AI Career Pathways - </a:t>
            </a:r>
            <a:r>
              <a:rPr lang="en-US" dirty="0" smtClean="0"/>
              <a:t>Responsibilities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76" y="1651000"/>
            <a:ext cx="10732819" cy="46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598" y="1659489"/>
            <a:ext cx="7103035" cy="51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1447800"/>
            <a:ext cx="745761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Engineer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681" y="1400048"/>
            <a:ext cx="6581973" cy="52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 – Machine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526" y="1728788"/>
            <a:ext cx="5964283" cy="47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👉 Companies </a:t>
            </a:r>
            <a:r>
              <a:rPr lang="en-US" dirty="0"/>
              <a:t>working in Data </a:t>
            </a:r>
            <a:r>
              <a:rPr lang="en-US" dirty="0" smtClean="0"/>
              <a:t>Science </a:t>
            </a:r>
            <a:br>
              <a:rPr lang="en-US" dirty="0" smtClean="0"/>
            </a:br>
            <a:r>
              <a:rPr lang="en-US" dirty="0" smtClean="0"/>
              <a:t>	 (in Pakistan)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3935"/>
            <a:ext cx="8596668" cy="4555462"/>
          </a:xfrm>
        </p:spPr>
        <p:txBody>
          <a:bodyPr numCol="3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McKinsey</a:t>
            </a:r>
          </a:p>
          <a:p>
            <a:pPr marL="0" indent="0" algn="ctr">
              <a:buNone/>
            </a:pPr>
            <a:r>
              <a:rPr lang="en-US" dirty="0" err="1" smtClean="0"/>
              <a:t>Hashoo</a:t>
            </a:r>
            <a:r>
              <a:rPr lang="en-US" dirty="0" smtClean="0"/>
              <a:t> Group</a:t>
            </a:r>
          </a:p>
          <a:p>
            <a:pPr marL="0" indent="0" algn="ctr">
              <a:buNone/>
            </a:pPr>
            <a:r>
              <a:rPr lang="en-US" dirty="0" err="1" smtClean="0"/>
              <a:t>Nishat</a:t>
            </a:r>
            <a:r>
              <a:rPr lang="en-US" dirty="0" smtClean="0"/>
              <a:t> Group</a:t>
            </a:r>
          </a:p>
          <a:p>
            <a:pPr marL="0" indent="0" algn="ctr">
              <a:buNone/>
            </a:pPr>
            <a:r>
              <a:rPr lang="en-US" dirty="0"/>
              <a:t>Packages Group</a:t>
            </a:r>
          </a:p>
          <a:p>
            <a:pPr marL="0" indent="0" algn="ctr">
              <a:buNone/>
            </a:pPr>
            <a:r>
              <a:rPr lang="en-US" dirty="0" err="1" smtClean="0"/>
              <a:t>Descon</a:t>
            </a:r>
            <a:r>
              <a:rPr lang="en-US" dirty="0" smtClean="0"/>
              <a:t> Engineering</a:t>
            </a:r>
          </a:p>
          <a:p>
            <a:pPr marL="0" indent="0" algn="ctr">
              <a:buNone/>
            </a:pPr>
            <a:r>
              <a:rPr lang="en-US" dirty="0" smtClean="0"/>
              <a:t>Indus Motors </a:t>
            </a:r>
          </a:p>
          <a:p>
            <a:pPr marL="0" indent="0" algn="ctr">
              <a:buNone/>
            </a:pPr>
            <a:r>
              <a:rPr lang="en-US" dirty="0" err="1" smtClean="0"/>
              <a:t>TetraPak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Bykea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Foodpanda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Airlift</a:t>
            </a:r>
          </a:p>
          <a:p>
            <a:pPr marL="0" indent="0" algn="ctr">
              <a:buNone/>
            </a:pPr>
            <a:r>
              <a:rPr lang="en-US" dirty="0" err="1" smtClean="0"/>
              <a:t>Swvl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Finca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xIQ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Folio3</a:t>
            </a:r>
          </a:p>
          <a:p>
            <a:pPr marL="0" indent="0" algn="ctr">
              <a:buNone/>
            </a:pPr>
            <a:r>
              <a:rPr lang="en-US" dirty="0" smtClean="0"/>
              <a:t>Datic.ai</a:t>
            </a:r>
          </a:p>
          <a:p>
            <a:pPr marL="0" indent="0" algn="ctr">
              <a:buNone/>
            </a:pPr>
            <a:r>
              <a:rPr lang="en-US" dirty="0" smtClean="0"/>
              <a:t>Audit </a:t>
            </a:r>
            <a:r>
              <a:rPr lang="en-US" dirty="0" err="1" smtClean="0"/>
              <a:t>xprt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VisionX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Omno</a:t>
            </a:r>
            <a:r>
              <a:rPr lang="en-US" dirty="0" smtClean="0"/>
              <a:t> AI</a:t>
            </a:r>
          </a:p>
          <a:p>
            <a:pPr marL="0" indent="0" algn="ctr">
              <a:buNone/>
            </a:pPr>
            <a:r>
              <a:rPr lang="en-US" dirty="0" err="1" smtClean="0"/>
              <a:t>Tkxel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Starcom</a:t>
            </a:r>
            <a:r>
              <a:rPr lang="en-US" dirty="0" smtClean="0"/>
              <a:t> </a:t>
            </a:r>
            <a:r>
              <a:rPr lang="en-US" dirty="0" err="1" smtClean="0"/>
              <a:t>Mediavest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i2c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Xavor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Teradata</a:t>
            </a:r>
          </a:p>
          <a:p>
            <a:pPr marL="0" indent="0" algn="ctr">
              <a:buNone/>
            </a:pPr>
            <a:r>
              <a:rPr lang="en-US" dirty="0" err="1" smtClean="0"/>
              <a:t>Confiz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7 </a:t>
            </a:r>
            <a:r>
              <a:rPr lang="en-US" dirty="0" err="1" smtClean="0"/>
              <a:t>Vals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IBM</a:t>
            </a:r>
          </a:p>
          <a:p>
            <a:pPr marL="0" indent="0" algn="ctr">
              <a:buNone/>
            </a:pPr>
            <a:r>
              <a:rPr lang="en-US" dirty="0" err="1" smtClean="0"/>
              <a:t>Addo</a:t>
            </a:r>
            <a:r>
              <a:rPr lang="en-US" dirty="0" smtClean="0"/>
              <a:t> AI</a:t>
            </a:r>
          </a:p>
          <a:p>
            <a:pPr marL="0" indent="0" algn="ctr">
              <a:buNone/>
            </a:pPr>
            <a:r>
              <a:rPr lang="en-US" dirty="0" err="1" smtClean="0"/>
              <a:t>VentureDive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KeepTruckin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Zameen.com</a:t>
            </a:r>
          </a:p>
          <a:p>
            <a:pPr marL="0" indent="0" algn="ctr">
              <a:buNone/>
            </a:pPr>
            <a:r>
              <a:rPr lang="en-US" dirty="0" err="1" smtClean="0"/>
              <a:t>Afiniti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Unilever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PWC</a:t>
            </a:r>
          </a:p>
          <a:p>
            <a:pPr marL="0" indent="0" algn="ctr">
              <a:buNone/>
            </a:pPr>
            <a:r>
              <a:rPr lang="en-US" dirty="0" smtClean="0"/>
              <a:t>Deloitte</a:t>
            </a:r>
          </a:p>
          <a:p>
            <a:pPr marL="0" indent="0" algn="ctr">
              <a:buNone/>
            </a:pPr>
            <a:r>
              <a:rPr lang="en-US" dirty="0" smtClean="0"/>
              <a:t>Nestle</a:t>
            </a:r>
          </a:p>
          <a:p>
            <a:pPr marL="0" indent="0" algn="ctr">
              <a:buNone/>
            </a:pPr>
            <a:r>
              <a:rPr lang="en-US" dirty="0" smtClean="0"/>
              <a:t>Coca Cola Intl.</a:t>
            </a:r>
          </a:p>
        </p:txBody>
      </p:sp>
    </p:spTree>
    <p:extLst>
      <p:ext uri="{BB962C8B-B14F-4D97-AF65-F5344CB8AC3E}">
        <p14:creationId xmlns:p14="http://schemas.microsoft.com/office/powerpoint/2010/main" val="17626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👉 </a:t>
            </a:r>
            <a:r>
              <a:rPr lang="en-US" dirty="0" smtClean="0"/>
              <a:t>Worth of Datacamp's certifications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418624"/>
          </a:xfrm>
        </p:spPr>
        <p:txBody>
          <a:bodyPr>
            <a:normAutofit/>
          </a:bodyPr>
          <a:lstStyle/>
          <a:p>
            <a:r>
              <a:rPr lang="en-US" dirty="0" smtClean="0"/>
              <a:t>Online Learning is not just desirable, it is</a:t>
            </a:r>
            <a:r>
              <a:rPr lang="en-US" dirty="0" smtClean="0"/>
              <a:t> indispensable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/>
              <a:t>Problem</a:t>
            </a:r>
          </a:p>
          <a:p>
            <a:r>
              <a:rPr lang="en-US" dirty="0" smtClean="0"/>
              <a:t>Few people with Data Science skills  VS.  growing demand for these skills</a:t>
            </a:r>
          </a:p>
          <a:p>
            <a:r>
              <a:rPr lang="en-US" dirty="0"/>
              <a:t>Universities unable to equip students with in-demand skills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Solution</a:t>
            </a:r>
          </a:p>
          <a:p>
            <a:r>
              <a:rPr lang="en-US" dirty="0" smtClean="0"/>
              <a:t>1. Companies train employees in-house </a:t>
            </a:r>
          </a:p>
          <a:p>
            <a:r>
              <a:rPr lang="en-US" dirty="0" smtClean="0"/>
              <a:t>2. Students/Professionals gain skills from online courses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0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191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Facebook Developer Circles</vt:lpstr>
      <vt:lpstr>👉 Data Science and its impact in all industry verticals </vt:lpstr>
      <vt:lpstr>👉 AI Career Pathways - Responsibilities</vt:lpstr>
      <vt:lpstr>Data Scientist</vt:lpstr>
      <vt:lpstr>Data Analyst</vt:lpstr>
      <vt:lpstr>Machine Learning Engineer</vt:lpstr>
      <vt:lpstr>Software Engineer – Machine Learning</vt:lpstr>
      <vt:lpstr>👉 Companies working in Data Science    (in Pakistan) </vt:lpstr>
      <vt:lpstr>👉 Worth of Datacamp's certifications </vt:lpstr>
      <vt:lpstr>28th February - End of Track 1 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Developer Circles</dc:title>
  <dc:creator>Ibrahim Zafar</dc:creator>
  <cp:lastModifiedBy>Ibrahim Zafar</cp:lastModifiedBy>
  <cp:revision>10</cp:revision>
  <dcterms:created xsi:type="dcterms:W3CDTF">2020-02-26T10:47:06Z</dcterms:created>
  <dcterms:modified xsi:type="dcterms:W3CDTF">2020-02-26T17:58:53Z</dcterms:modified>
</cp:coreProperties>
</file>