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51" r:id="rId2"/>
    <p:sldId id="256" r:id="rId3"/>
    <p:sldId id="865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BF184-E2C8-4400-857C-F2EE73264AA4}" v="14" dt="2021-07-12T11:40:20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amakanti Brahma Reddy" userId="3a71bfea-3ece-4d4f-9fcb-6d39fe466b88" providerId="ADAL" clId="{4DFBF184-E2C8-4400-857C-F2EE73264AA4}"/>
    <pc:docChg chg="undo custSel addSld modSld">
      <pc:chgData name="Idamakanti Brahma Reddy" userId="3a71bfea-3ece-4d4f-9fcb-6d39fe466b88" providerId="ADAL" clId="{4DFBF184-E2C8-4400-857C-F2EE73264AA4}" dt="2021-07-12T11:42:27.605" v="368" actId="22"/>
      <pc:docMkLst>
        <pc:docMk/>
      </pc:docMkLst>
      <pc:sldChg chg="addSp delSp modSp mod">
        <pc:chgData name="Idamakanti Brahma Reddy" userId="3a71bfea-3ece-4d4f-9fcb-6d39fe466b88" providerId="ADAL" clId="{4DFBF184-E2C8-4400-857C-F2EE73264AA4}" dt="2021-07-12T11:42:14.047" v="366" actId="22"/>
        <pc:sldMkLst>
          <pc:docMk/>
          <pc:sldMk cId="3664184915" sldId="256"/>
        </pc:sldMkLst>
        <pc:spChg chg="mod">
          <ac:chgData name="Idamakanti Brahma Reddy" userId="3a71bfea-3ece-4d4f-9fcb-6d39fe466b88" providerId="ADAL" clId="{4DFBF184-E2C8-4400-857C-F2EE73264AA4}" dt="2021-07-12T11:36:59.040" v="344" actId="207"/>
          <ac:spMkLst>
            <pc:docMk/>
            <pc:sldMk cId="3664184915" sldId="256"/>
            <ac:spMk id="5" creationId="{4660B694-0802-46F6-9F06-0529F37A7687}"/>
          </ac:spMkLst>
        </pc:spChg>
        <pc:spChg chg="mod">
          <ac:chgData name="Idamakanti Brahma Reddy" userId="3a71bfea-3ece-4d4f-9fcb-6d39fe466b88" providerId="ADAL" clId="{4DFBF184-E2C8-4400-857C-F2EE73264AA4}" dt="2021-07-12T11:39:03.033" v="356" actId="207"/>
          <ac:spMkLst>
            <pc:docMk/>
            <pc:sldMk cId="3664184915" sldId="256"/>
            <ac:spMk id="6" creationId="{ABCE5A8A-3FB9-4EF8-96E2-30F865A9F813}"/>
          </ac:spMkLst>
        </pc:spChg>
        <pc:spChg chg="mod">
          <ac:chgData name="Idamakanti Brahma Reddy" userId="3a71bfea-3ece-4d4f-9fcb-6d39fe466b88" providerId="ADAL" clId="{4DFBF184-E2C8-4400-857C-F2EE73264AA4}" dt="2021-07-12T11:37:13.831" v="347" actId="207"/>
          <ac:spMkLst>
            <pc:docMk/>
            <pc:sldMk cId="3664184915" sldId="256"/>
            <ac:spMk id="7" creationId="{7BF78279-D8FD-4F1E-85D5-94AF3067A327}"/>
          </ac:spMkLst>
        </pc:spChg>
        <pc:spChg chg="mod">
          <ac:chgData name="Idamakanti Brahma Reddy" userId="3a71bfea-3ece-4d4f-9fcb-6d39fe466b88" providerId="ADAL" clId="{4DFBF184-E2C8-4400-857C-F2EE73264AA4}" dt="2021-07-12T11:37:32.254" v="348" actId="207"/>
          <ac:spMkLst>
            <pc:docMk/>
            <pc:sldMk cId="3664184915" sldId="256"/>
            <ac:spMk id="8" creationId="{431F5138-F943-455D-98AA-D2494923EF36}"/>
          </ac:spMkLst>
        </pc:spChg>
        <pc:spChg chg="mod">
          <ac:chgData name="Idamakanti Brahma Reddy" userId="3a71bfea-3ece-4d4f-9fcb-6d39fe466b88" providerId="ADAL" clId="{4DFBF184-E2C8-4400-857C-F2EE73264AA4}" dt="2021-07-12T11:38:27.665" v="353" actId="207"/>
          <ac:spMkLst>
            <pc:docMk/>
            <pc:sldMk cId="3664184915" sldId="256"/>
            <ac:spMk id="11" creationId="{3CEEBB8E-5C8E-4BB2-BB95-7735D5A2B34D}"/>
          </ac:spMkLst>
        </pc:spChg>
        <pc:spChg chg="mod">
          <ac:chgData name="Idamakanti Brahma Reddy" userId="3a71bfea-3ece-4d4f-9fcb-6d39fe466b88" providerId="ADAL" clId="{4DFBF184-E2C8-4400-857C-F2EE73264AA4}" dt="2021-07-12T11:39:47.511" v="359" actId="207"/>
          <ac:spMkLst>
            <pc:docMk/>
            <pc:sldMk cId="3664184915" sldId="256"/>
            <ac:spMk id="13" creationId="{32F66987-61DB-46B2-97EE-9FECFB50E8D0}"/>
          </ac:spMkLst>
        </pc:spChg>
        <pc:spChg chg="del">
          <ac:chgData name="Idamakanti Brahma Reddy" userId="3a71bfea-3ece-4d4f-9fcb-6d39fe466b88" providerId="ADAL" clId="{4DFBF184-E2C8-4400-857C-F2EE73264AA4}" dt="2021-07-12T11:15:47.251" v="16" actId="478"/>
          <ac:spMkLst>
            <pc:docMk/>
            <pc:sldMk cId="3664184915" sldId="256"/>
            <ac:spMk id="15" creationId="{946293AA-2EC6-434A-B820-FCC45D8682FF}"/>
          </ac:spMkLst>
        </pc:spChg>
        <pc:spChg chg="mod">
          <ac:chgData name="Idamakanti Brahma Reddy" userId="3a71bfea-3ece-4d4f-9fcb-6d39fe466b88" providerId="ADAL" clId="{4DFBF184-E2C8-4400-857C-F2EE73264AA4}" dt="2021-07-12T11:37:05.089" v="345" actId="207"/>
          <ac:spMkLst>
            <pc:docMk/>
            <pc:sldMk cId="3664184915" sldId="256"/>
            <ac:spMk id="16" creationId="{AB2567CE-3AA9-472D-A070-6BD6E8878060}"/>
          </ac:spMkLst>
        </pc:spChg>
        <pc:spChg chg="mod">
          <ac:chgData name="Idamakanti Brahma Reddy" userId="3a71bfea-3ece-4d4f-9fcb-6d39fe466b88" providerId="ADAL" clId="{4DFBF184-E2C8-4400-857C-F2EE73264AA4}" dt="2021-07-12T11:37:09.887" v="346" actId="207"/>
          <ac:spMkLst>
            <pc:docMk/>
            <pc:sldMk cId="3664184915" sldId="256"/>
            <ac:spMk id="17" creationId="{53CA15C3-F89D-4D87-93AC-4AB0F2151D41}"/>
          </ac:spMkLst>
        </pc:spChg>
        <pc:spChg chg="mod">
          <ac:chgData name="Idamakanti Brahma Reddy" userId="3a71bfea-3ece-4d4f-9fcb-6d39fe466b88" providerId="ADAL" clId="{4DFBF184-E2C8-4400-857C-F2EE73264AA4}" dt="2021-07-12T11:39:09.030" v="358" actId="207"/>
          <ac:spMkLst>
            <pc:docMk/>
            <pc:sldMk cId="3664184915" sldId="256"/>
            <ac:spMk id="19" creationId="{964452C1-14A8-4B9F-BAA0-2C98E5925572}"/>
          </ac:spMkLst>
        </pc:spChg>
        <pc:spChg chg="mod">
          <ac:chgData name="Idamakanti Brahma Reddy" userId="3a71bfea-3ece-4d4f-9fcb-6d39fe466b88" providerId="ADAL" clId="{4DFBF184-E2C8-4400-857C-F2EE73264AA4}" dt="2021-07-12T11:39:05.806" v="357" actId="207"/>
          <ac:spMkLst>
            <pc:docMk/>
            <pc:sldMk cId="3664184915" sldId="256"/>
            <ac:spMk id="22" creationId="{CEDB5F24-06D6-4C6F-AD61-EBBC64F8857C}"/>
          </ac:spMkLst>
        </pc:spChg>
        <pc:spChg chg="mod">
          <ac:chgData name="Idamakanti Brahma Reddy" userId="3a71bfea-3ece-4d4f-9fcb-6d39fe466b88" providerId="ADAL" clId="{4DFBF184-E2C8-4400-857C-F2EE73264AA4}" dt="2021-07-12T11:37:36.570" v="349" actId="207"/>
          <ac:spMkLst>
            <pc:docMk/>
            <pc:sldMk cId="3664184915" sldId="256"/>
            <ac:spMk id="23" creationId="{3E9F2D90-1A06-4D4A-A428-208586D93DA9}"/>
          </ac:spMkLst>
        </pc:spChg>
        <pc:spChg chg="add del mod">
          <ac:chgData name="Idamakanti Brahma Reddy" userId="3a71bfea-3ece-4d4f-9fcb-6d39fe466b88" providerId="ADAL" clId="{4DFBF184-E2C8-4400-857C-F2EE73264AA4}" dt="2021-07-12T11:20:36.693" v="93" actId="767"/>
          <ac:spMkLst>
            <pc:docMk/>
            <pc:sldMk cId="3664184915" sldId="256"/>
            <ac:spMk id="56" creationId="{EE6D4D2E-0C73-47DF-B3E5-48DE8B784834}"/>
          </ac:spMkLst>
        </pc:spChg>
        <pc:spChg chg="add mod">
          <ac:chgData name="Idamakanti Brahma Reddy" userId="3a71bfea-3ece-4d4f-9fcb-6d39fe466b88" providerId="ADAL" clId="{4DFBF184-E2C8-4400-857C-F2EE73264AA4}" dt="2021-07-12T11:27:20.478" v="296" actId="688"/>
          <ac:spMkLst>
            <pc:docMk/>
            <pc:sldMk cId="3664184915" sldId="256"/>
            <ac:spMk id="57" creationId="{21967152-29E0-44CC-89D5-893A6A701C70}"/>
          </ac:spMkLst>
        </pc:spChg>
        <pc:spChg chg="add mod">
          <ac:chgData name="Idamakanti Brahma Reddy" userId="3a71bfea-3ece-4d4f-9fcb-6d39fe466b88" providerId="ADAL" clId="{4DFBF184-E2C8-4400-857C-F2EE73264AA4}" dt="2021-07-12T11:22:22.762" v="151" actId="1076"/>
          <ac:spMkLst>
            <pc:docMk/>
            <pc:sldMk cId="3664184915" sldId="256"/>
            <ac:spMk id="58" creationId="{588F7082-1B6B-4495-984D-FE143CFA017B}"/>
          </ac:spMkLst>
        </pc:spChg>
        <pc:spChg chg="add mod">
          <ac:chgData name="Idamakanti Brahma Reddy" userId="3a71bfea-3ece-4d4f-9fcb-6d39fe466b88" providerId="ADAL" clId="{4DFBF184-E2C8-4400-857C-F2EE73264AA4}" dt="2021-07-12T11:24:55.491" v="248" actId="1076"/>
          <ac:spMkLst>
            <pc:docMk/>
            <pc:sldMk cId="3664184915" sldId="256"/>
            <ac:spMk id="59" creationId="{AAFBB265-85E7-4F73-8B03-7E500F9AFE22}"/>
          </ac:spMkLst>
        </pc:spChg>
        <pc:spChg chg="add mod">
          <ac:chgData name="Idamakanti Brahma Reddy" userId="3a71bfea-3ece-4d4f-9fcb-6d39fe466b88" providerId="ADAL" clId="{4DFBF184-E2C8-4400-857C-F2EE73264AA4}" dt="2021-07-12T11:24:04.767" v="205"/>
          <ac:spMkLst>
            <pc:docMk/>
            <pc:sldMk cId="3664184915" sldId="256"/>
            <ac:spMk id="60" creationId="{95FCCC9C-A3B8-4B13-B89C-1FA972720CC3}"/>
          </ac:spMkLst>
        </pc:spChg>
        <pc:spChg chg="add del mod">
          <ac:chgData name="Idamakanti Brahma Reddy" userId="3a71bfea-3ece-4d4f-9fcb-6d39fe466b88" providerId="ADAL" clId="{4DFBF184-E2C8-4400-857C-F2EE73264AA4}" dt="2021-07-12T11:26:02.763" v="263" actId="767"/>
          <ac:spMkLst>
            <pc:docMk/>
            <pc:sldMk cId="3664184915" sldId="256"/>
            <ac:spMk id="61" creationId="{7E1397D0-98AC-48EE-9830-69D0DBCFA86A}"/>
          </ac:spMkLst>
        </pc:spChg>
        <pc:spChg chg="add mod">
          <ac:chgData name="Idamakanti Brahma Reddy" userId="3a71bfea-3ece-4d4f-9fcb-6d39fe466b88" providerId="ADAL" clId="{4DFBF184-E2C8-4400-857C-F2EE73264AA4}" dt="2021-07-12T11:26:14.683" v="265" actId="1076"/>
          <ac:spMkLst>
            <pc:docMk/>
            <pc:sldMk cId="3664184915" sldId="256"/>
            <ac:spMk id="62" creationId="{46A8DDA9-5850-4A8B-8FE6-7A7C21649DF3}"/>
          </ac:spMkLst>
        </pc:spChg>
        <pc:spChg chg="add mod">
          <ac:chgData name="Idamakanti Brahma Reddy" userId="3a71bfea-3ece-4d4f-9fcb-6d39fe466b88" providerId="ADAL" clId="{4DFBF184-E2C8-4400-857C-F2EE73264AA4}" dt="2021-07-12T11:27:59.922" v="316" actId="1037"/>
          <ac:spMkLst>
            <pc:docMk/>
            <pc:sldMk cId="3664184915" sldId="256"/>
            <ac:spMk id="63" creationId="{F936FE81-0E5E-4769-A4A6-A47DFFD4FC42}"/>
          </ac:spMkLst>
        </pc:spChg>
        <pc:spChg chg="add del mod">
          <ac:chgData name="Idamakanti Brahma Reddy" userId="3a71bfea-3ece-4d4f-9fcb-6d39fe466b88" providerId="ADAL" clId="{4DFBF184-E2C8-4400-857C-F2EE73264AA4}" dt="2021-07-12T11:27:27.628" v="300"/>
          <ac:spMkLst>
            <pc:docMk/>
            <pc:sldMk cId="3664184915" sldId="256"/>
            <ac:spMk id="64" creationId="{C75B7231-1E5C-47D2-81D8-55E93D4319C5}"/>
          </ac:spMkLst>
        </pc:spChg>
        <pc:spChg chg="add mod">
          <ac:chgData name="Idamakanti Brahma Reddy" userId="3a71bfea-3ece-4d4f-9fcb-6d39fe466b88" providerId="ADAL" clId="{4DFBF184-E2C8-4400-857C-F2EE73264AA4}" dt="2021-07-12T11:27:33.487" v="302" actId="1076"/>
          <ac:spMkLst>
            <pc:docMk/>
            <pc:sldMk cId="3664184915" sldId="256"/>
            <ac:spMk id="65" creationId="{FEF5B8EF-B4D8-46C3-B3A5-EBD1557B69BD}"/>
          </ac:spMkLst>
        </pc:spChg>
        <pc:spChg chg="add del">
          <ac:chgData name="Idamakanti Brahma Reddy" userId="3a71bfea-3ece-4d4f-9fcb-6d39fe466b88" providerId="ADAL" clId="{4DFBF184-E2C8-4400-857C-F2EE73264AA4}" dt="2021-07-12T11:33:40.284" v="318" actId="11529"/>
          <ac:spMkLst>
            <pc:docMk/>
            <pc:sldMk cId="3664184915" sldId="256"/>
            <ac:spMk id="66" creationId="{2123CCFC-4352-4BE5-BFA7-574FF53AFE6D}"/>
          </ac:spMkLst>
        </pc:spChg>
        <pc:spChg chg="add mod">
          <ac:chgData name="Idamakanti Brahma Reddy" userId="3a71bfea-3ece-4d4f-9fcb-6d39fe466b88" providerId="ADAL" clId="{4DFBF184-E2C8-4400-857C-F2EE73264AA4}" dt="2021-07-12T11:35:01.473" v="340" actId="1076"/>
          <ac:spMkLst>
            <pc:docMk/>
            <pc:sldMk cId="3664184915" sldId="256"/>
            <ac:spMk id="67" creationId="{557FC55E-9D31-4F2A-838A-7F6990867E65}"/>
          </ac:spMkLst>
        </pc:spChg>
        <pc:picChg chg="add del">
          <ac:chgData name="Idamakanti Brahma Reddy" userId="3a71bfea-3ece-4d4f-9fcb-6d39fe466b88" providerId="ADAL" clId="{4DFBF184-E2C8-4400-857C-F2EE73264AA4}" dt="2021-07-12T11:42:14.047" v="366" actId="22"/>
          <ac:picMkLst>
            <pc:docMk/>
            <pc:sldMk cId="3664184915" sldId="256"/>
            <ac:picMk id="103" creationId="{311D1071-817D-4989-9CB4-F30061EAA6C0}"/>
          </ac:picMkLst>
        </pc:picChg>
        <pc:cxnChg chg="mod">
          <ac:chgData name="Idamakanti Brahma Reddy" userId="3a71bfea-3ece-4d4f-9fcb-6d39fe466b88" providerId="ADAL" clId="{4DFBF184-E2C8-4400-857C-F2EE73264AA4}" dt="2021-07-12T11:18:05.407" v="27" actId="14100"/>
          <ac:cxnSpMkLst>
            <pc:docMk/>
            <pc:sldMk cId="3664184915" sldId="256"/>
            <ac:cxnSpMk id="9" creationId="{B73F70AE-4B35-431A-BD5A-F118DA1CCD52}"/>
          </ac:cxnSpMkLst>
        </pc:cxnChg>
        <pc:cxnChg chg="mod">
          <ac:chgData name="Idamakanti Brahma Reddy" userId="3a71bfea-3ece-4d4f-9fcb-6d39fe466b88" providerId="ADAL" clId="{4DFBF184-E2C8-4400-857C-F2EE73264AA4}" dt="2021-07-12T11:17:45.250" v="23" actId="1076"/>
          <ac:cxnSpMkLst>
            <pc:docMk/>
            <pc:sldMk cId="3664184915" sldId="256"/>
            <ac:cxnSpMk id="14" creationId="{9CB50A5E-319C-46E4-851D-70247786312A}"/>
          </ac:cxnSpMkLst>
        </pc:cxnChg>
        <pc:cxnChg chg="del mod">
          <ac:chgData name="Idamakanti Brahma Reddy" userId="3a71bfea-3ece-4d4f-9fcb-6d39fe466b88" providerId="ADAL" clId="{4DFBF184-E2C8-4400-857C-F2EE73264AA4}" dt="2021-07-12T11:16:22.437" v="19" actId="478"/>
          <ac:cxnSpMkLst>
            <pc:docMk/>
            <pc:sldMk cId="3664184915" sldId="256"/>
            <ac:cxnSpMk id="18" creationId="{2B3F6069-DD3D-4005-BAEF-F45917583CF6}"/>
          </ac:cxnSpMkLst>
        </pc:cxnChg>
        <pc:cxnChg chg="mod">
          <ac:chgData name="Idamakanti Brahma Reddy" userId="3a71bfea-3ece-4d4f-9fcb-6d39fe466b88" providerId="ADAL" clId="{4DFBF184-E2C8-4400-857C-F2EE73264AA4}" dt="2021-07-12T11:15:12.656" v="12" actId="14100"/>
          <ac:cxnSpMkLst>
            <pc:docMk/>
            <pc:sldMk cId="3664184915" sldId="256"/>
            <ac:cxnSpMk id="20" creationId="{48B191B1-4517-4142-96E5-A85937060BC1}"/>
          </ac:cxnSpMkLst>
        </pc:cxnChg>
        <pc:cxnChg chg="mod">
          <ac:chgData name="Idamakanti Brahma Reddy" userId="3a71bfea-3ece-4d4f-9fcb-6d39fe466b88" providerId="ADAL" clId="{4DFBF184-E2C8-4400-857C-F2EE73264AA4}" dt="2021-07-12T11:14:53.603" v="6" actId="1076"/>
          <ac:cxnSpMkLst>
            <pc:docMk/>
            <pc:sldMk cId="3664184915" sldId="256"/>
            <ac:cxnSpMk id="21" creationId="{7945FF3C-CC4B-4604-BF96-FD369DA68E2B}"/>
          </ac:cxnSpMkLst>
        </pc:cxnChg>
        <pc:cxnChg chg="mod">
          <ac:chgData name="Idamakanti Brahma Reddy" userId="3a71bfea-3ece-4d4f-9fcb-6d39fe466b88" providerId="ADAL" clId="{4DFBF184-E2C8-4400-857C-F2EE73264AA4}" dt="2021-07-12T11:15:34.697" v="15" actId="1076"/>
          <ac:cxnSpMkLst>
            <pc:docMk/>
            <pc:sldMk cId="3664184915" sldId="256"/>
            <ac:cxnSpMk id="24" creationId="{3CC6631E-6920-49A3-8C1C-F42C0954E8ED}"/>
          </ac:cxnSpMkLst>
        </pc:cxnChg>
        <pc:cxnChg chg="mod">
          <ac:chgData name="Idamakanti Brahma Reddy" userId="3a71bfea-3ece-4d4f-9fcb-6d39fe466b88" providerId="ADAL" clId="{4DFBF184-E2C8-4400-857C-F2EE73264AA4}" dt="2021-07-12T11:14:40.800" v="3" actId="1038"/>
          <ac:cxnSpMkLst>
            <pc:docMk/>
            <pc:sldMk cId="3664184915" sldId="256"/>
            <ac:cxnSpMk id="25" creationId="{442CDA60-4614-4656-ACAD-88CA8B12D15D}"/>
          </ac:cxnSpMkLst>
        </pc:cxnChg>
        <pc:cxnChg chg="mod">
          <ac:chgData name="Idamakanti Brahma Reddy" userId="3a71bfea-3ece-4d4f-9fcb-6d39fe466b88" providerId="ADAL" clId="{4DFBF184-E2C8-4400-857C-F2EE73264AA4}" dt="2021-07-12T11:19:06.423" v="85" actId="1038"/>
          <ac:cxnSpMkLst>
            <pc:docMk/>
            <pc:sldMk cId="3664184915" sldId="256"/>
            <ac:cxnSpMk id="26" creationId="{E2ADCFA6-6E87-46A8-9D46-E2DC77D1B7B3}"/>
          </ac:cxnSpMkLst>
        </pc:cxnChg>
        <pc:cxnChg chg="add">
          <ac:chgData name="Idamakanti Brahma Reddy" userId="3a71bfea-3ece-4d4f-9fcb-6d39fe466b88" providerId="ADAL" clId="{4DFBF184-E2C8-4400-857C-F2EE73264AA4}" dt="2021-07-12T11:20:09.636" v="86" actId="11529"/>
          <ac:cxnSpMkLst>
            <pc:docMk/>
            <pc:sldMk cId="3664184915" sldId="256"/>
            <ac:cxnSpMk id="53" creationId="{12CC9BE4-9D78-47F1-8E09-32F4A20A5299}"/>
          </ac:cxnSpMkLst>
        </pc:cxnChg>
        <pc:cxnChg chg="add">
          <ac:chgData name="Idamakanti Brahma Reddy" userId="3a71bfea-3ece-4d4f-9fcb-6d39fe466b88" providerId="ADAL" clId="{4DFBF184-E2C8-4400-857C-F2EE73264AA4}" dt="2021-07-12T11:20:16.782" v="87" actId="11529"/>
          <ac:cxnSpMkLst>
            <pc:docMk/>
            <pc:sldMk cId="3664184915" sldId="256"/>
            <ac:cxnSpMk id="55" creationId="{256EE022-EF6D-4350-87B3-90983147FE40}"/>
          </ac:cxnSpMkLst>
        </pc:cxnChg>
        <pc:cxnChg chg="add del">
          <ac:chgData name="Idamakanti Brahma Reddy" userId="3a71bfea-3ece-4d4f-9fcb-6d39fe466b88" providerId="ADAL" clId="{4DFBF184-E2C8-4400-857C-F2EE73264AA4}" dt="2021-07-12T11:34:58.167" v="339" actId="11529"/>
          <ac:cxnSpMkLst>
            <pc:docMk/>
            <pc:sldMk cId="3664184915" sldId="256"/>
            <ac:cxnSpMk id="69" creationId="{7BE8D445-6DF3-4971-B276-B756787CB4D6}"/>
          </ac:cxnSpMkLst>
        </pc:cxnChg>
        <pc:cxnChg chg="add del mod">
          <ac:chgData name="Idamakanti Brahma Reddy" userId="3a71bfea-3ece-4d4f-9fcb-6d39fe466b88" providerId="ADAL" clId="{4DFBF184-E2C8-4400-857C-F2EE73264AA4}" dt="2021-07-12T11:35:17.042" v="342" actId="11529"/>
          <ac:cxnSpMkLst>
            <pc:docMk/>
            <pc:sldMk cId="3664184915" sldId="256"/>
            <ac:cxnSpMk id="71" creationId="{86715DE2-9A79-498F-BB8E-B6D3D24754FE}"/>
          </ac:cxnSpMkLst>
        </pc:cxnChg>
        <pc:cxnChg chg="add">
          <ac:chgData name="Idamakanti Brahma Reddy" userId="3a71bfea-3ece-4d4f-9fcb-6d39fe466b88" providerId="ADAL" clId="{4DFBF184-E2C8-4400-857C-F2EE73264AA4}" dt="2021-07-12T11:35:25.054" v="343" actId="11529"/>
          <ac:cxnSpMkLst>
            <pc:docMk/>
            <pc:sldMk cId="3664184915" sldId="256"/>
            <ac:cxnSpMk id="73" creationId="{4A620F3F-89A2-4E53-A54E-9F1EC807D34B}"/>
          </ac:cxnSpMkLst>
        </pc:cxnChg>
      </pc:sldChg>
      <pc:sldChg chg="addSp delSp modSp add mod">
        <pc:chgData name="Idamakanti Brahma Reddy" userId="3a71bfea-3ece-4d4f-9fcb-6d39fe466b88" providerId="ADAL" clId="{4DFBF184-E2C8-4400-857C-F2EE73264AA4}" dt="2021-07-12T11:40:33.371" v="364" actId="478"/>
        <pc:sldMkLst>
          <pc:docMk/>
          <pc:sldMk cId="3537976175" sldId="8651"/>
        </pc:sldMkLst>
        <pc:spChg chg="del mod">
          <ac:chgData name="Idamakanti Brahma Reddy" userId="3a71bfea-3ece-4d4f-9fcb-6d39fe466b88" providerId="ADAL" clId="{4DFBF184-E2C8-4400-857C-F2EE73264AA4}" dt="2021-07-12T11:40:29.523" v="362" actId="478"/>
          <ac:spMkLst>
            <pc:docMk/>
            <pc:sldMk cId="3537976175" sldId="8651"/>
            <ac:spMk id="2" creationId="{C0D95683-EC75-4732-9682-3A0C6EA78E86}"/>
          </ac:spMkLst>
        </pc:spChg>
        <pc:spChg chg="add del mod">
          <ac:chgData name="Idamakanti Brahma Reddy" userId="3a71bfea-3ece-4d4f-9fcb-6d39fe466b88" providerId="ADAL" clId="{4DFBF184-E2C8-4400-857C-F2EE73264AA4}" dt="2021-07-12T11:40:33.371" v="364" actId="478"/>
          <ac:spMkLst>
            <pc:docMk/>
            <pc:sldMk cId="3537976175" sldId="8651"/>
            <ac:spMk id="5" creationId="{04E19B30-7DD8-49F0-8CA3-C06FC0BDD025}"/>
          </ac:spMkLst>
        </pc:spChg>
      </pc:sldChg>
      <pc:sldChg chg="addSp new mod">
        <pc:chgData name="Idamakanti Brahma Reddy" userId="3a71bfea-3ece-4d4f-9fcb-6d39fe466b88" providerId="ADAL" clId="{4DFBF184-E2C8-4400-857C-F2EE73264AA4}" dt="2021-07-12T11:42:27.605" v="368" actId="22"/>
        <pc:sldMkLst>
          <pc:docMk/>
          <pc:sldMk cId="2484983824" sldId="8652"/>
        </pc:sldMkLst>
        <pc:picChg chg="add">
          <ac:chgData name="Idamakanti Brahma Reddy" userId="3a71bfea-3ece-4d4f-9fcb-6d39fe466b88" providerId="ADAL" clId="{4DFBF184-E2C8-4400-857C-F2EE73264AA4}" dt="2021-07-12T11:42:27.605" v="368" actId="22"/>
          <ac:picMkLst>
            <pc:docMk/>
            <pc:sldMk cId="2484983824" sldId="8652"/>
            <ac:picMk id="5" creationId="{30B97E15-0C22-4FA9-969C-CF2FC05714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93CC-516B-4788-A325-A3E944178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D7E40-454C-49CC-8CE1-A8ED12090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7862-FF87-4289-9D0A-823245CC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85687-C773-49C4-8A57-90260D8E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C0E2-EC5E-4841-BD95-06AAC6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A1C6-84A7-465B-B220-C743DC5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F9012-7D42-4591-82B7-AFAA06CCE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6D82-1A96-4B61-BAF1-60F085B9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92B8-5FEB-49D0-ADA8-8867409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3CAB1-1C84-4349-B4AF-A93F9301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7E809-7ECF-42E9-AAB1-F61B41643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0AC21-2F68-4306-BE3A-1DDCE5BC4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55540-EAE1-4162-A404-38917ED8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6FD4-9F76-4091-94F6-5E1975BF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08F5-92DF-4CDB-94D4-F3D1E1A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B0AC-D445-453E-A696-E00B0E73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DCE6-09C7-42F1-8A5D-C19AA00E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00B5-25A3-4F2F-AAE3-E58EC2C2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7F6C-EF89-4A8D-AE07-0314B2D7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F3F4-CE80-4794-819B-7CD6EC48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D550-52C8-4DE8-B442-2EEC7E88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FA573-F113-4A7E-A784-E3B428ED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EFEA9-DAAF-4B6E-A1CE-5CE42CE5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2FDD-9B7E-498F-9B42-04E2D300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8B45-471E-4B38-A9BB-30436629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5683-877A-46CF-90D8-8A0FD64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DEC4-A462-4F7F-8847-5E20D8FA8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18BB9-0FD0-4B03-BE01-B904B655F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BCF92-B369-49F5-99E9-DE919A54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9B43-11C1-4BC5-954E-960D1031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8DED-F3FA-4069-A9D0-D72B8A4B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5498-9D3B-44EE-AC38-87F960FD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41B17-4C94-4067-9E8E-3EF56D01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E512E-0063-460B-999B-2FA1674DA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AC0E0-E3CB-4C57-968D-1C7EB7061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4930B-D2FE-4B08-B911-A63D8E6E2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AA9C1-257B-480F-8103-DF84593F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C4ECB-E8BC-432E-BC36-560387D9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FF353-AE47-4947-B732-B13C3ABD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A790-23C3-4A38-B633-99738691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6D2AD-4DEF-4A7F-8FC9-8153A41C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B3968-31C7-4ED1-BA93-FCE9FD69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4577A-9E21-4DFC-AFC9-61BE140F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9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9FC76-3EB2-4FC2-A945-1F7FB1F4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65842-AEDE-48CF-952C-33029C7B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48582-9F72-4165-9938-82953CF5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661E-66D4-4E7F-BD14-2683B60B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93DC-194C-4B1A-AFFC-4677BC9E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1D7DC-B11B-41FF-B3C4-1EAE181A9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3179F-57D4-48FF-A2AD-49FDD950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14D7-6EC6-4C57-AAC7-1AB07F6F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FEC4-4D31-4EA4-8EBC-2BEC2210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EE2F-4468-4A1C-8A45-9959F2F3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10A76-D9D5-4CDE-B891-98CFD78A0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177EF-30E9-488F-8B5F-147DA5FA2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D60A1-B295-4CCB-BA55-5801637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E8799-BD71-4AA8-AD6B-6E414B08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AC3E-EE8F-4062-A262-D2F40B2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6B5EF-9FB3-4C8C-83A7-3A5361D0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8BB25-17DA-4B1C-B8D9-4926EBA2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2B48-A2F4-4BFA-967D-70BD0F4BD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92E1-CF7A-4D7A-AEE3-D422A0F3C3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39EC-839E-45DB-9C77-68D3720F7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2A8D5-0A44-4DC1-8B8D-5B76B2101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FC9D-9C4B-4948-93FA-B5F0DB25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13EA0F6-7689-4271-BAE5-927888A55A44}"/>
              </a:ext>
            </a:extLst>
          </p:cNvPr>
          <p:cNvSpPr/>
          <p:nvPr/>
        </p:nvSpPr>
        <p:spPr>
          <a:xfrm>
            <a:off x="540600" y="1145408"/>
            <a:ext cx="11146057" cy="32533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71BEB77-8DD9-4625-95C8-8CE59CE5138A}"/>
              </a:ext>
            </a:extLst>
          </p:cNvPr>
          <p:cNvGrpSpPr/>
          <p:nvPr/>
        </p:nvGrpSpPr>
        <p:grpSpPr>
          <a:xfrm>
            <a:off x="164488" y="4242629"/>
            <a:ext cx="11754119" cy="1969298"/>
            <a:chOff x="162899" y="4375181"/>
            <a:chExt cx="11754119" cy="196929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A77A2D-F5E8-42B9-84CB-9640E52341EA}"/>
                </a:ext>
              </a:extLst>
            </p:cNvPr>
            <p:cNvSpPr/>
            <p:nvPr/>
          </p:nvSpPr>
          <p:spPr>
            <a:xfrm>
              <a:off x="3945814" y="4725847"/>
              <a:ext cx="417539" cy="3718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17926A5-B3F4-4423-B240-2411A7974119}"/>
                </a:ext>
              </a:extLst>
            </p:cNvPr>
            <p:cNvGrpSpPr/>
            <p:nvPr/>
          </p:nvGrpSpPr>
          <p:grpSpPr>
            <a:xfrm>
              <a:off x="4054774" y="4381807"/>
              <a:ext cx="1615057" cy="1060967"/>
              <a:chOff x="2127384" y="2210324"/>
              <a:chExt cx="1615057" cy="1060967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0AEA4EA-2F05-4F77-8CBF-87811A648C01}"/>
                  </a:ext>
                </a:extLst>
              </p:cNvPr>
              <p:cNvSpPr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2B17FC-4872-42DF-A08B-F75D0E7D0722}"/>
                  </a:ext>
                </a:extLst>
              </p:cNvPr>
              <p:cNvSpPr txBox="1"/>
              <p:nvPr/>
            </p:nvSpPr>
            <p:spPr>
              <a:xfrm>
                <a:off x="212738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Security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9DA0CD3-68AF-49A3-B8B8-C7D8EB1D2BE4}"/>
                </a:ext>
              </a:extLst>
            </p:cNvPr>
            <p:cNvSpPr/>
            <p:nvPr/>
          </p:nvSpPr>
          <p:spPr>
            <a:xfrm>
              <a:off x="6017226" y="4725847"/>
              <a:ext cx="417539" cy="371867"/>
            </a:xfrm>
            <a:prstGeom prst="ellipse">
              <a:avLst/>
            </a:prstGeom>
            <a:solidFill>
              <a:srgbClr val="FFC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06687DA-CBFC-42BE-932E-0FC5FDA0ED51}"/>
                </a:ext>
              </a:extLst>
            </p:cNvPr>
            <p:cNvGrpSpPr/>
            <p:nvPr/>
          </p:nvGrpSpPr>
          <p:grpSpPr>
            <a:xfrm>
              <a:off x="6225576" y="4381807"/>
              <a:ext cx="1515667" cy="1060967"/>
              <a:chOff x="4298186" y="2210324"/>
              <a:chExt cx="1515667" cy="106096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10B5E6A-2428-4034-B775-F0B7708AF402}"/>
                  </a:ext>
                </a:extLst>
              </p:cNvPr>
              <p:cNvSpPr/>
              <p:nvPr/>
            </p:nvSpPr>
            <p:spPr>
              <a:xfrm>
                <a:off x="4298186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382B87-AD9B-4FF7-B14E-139F34C14204}"/>
                  </a:ext>
                </a:extLst>
              </p:cNvPr>
              <p:cNvSpPr txBox="1"/>
              <p:nvPr/>
            </p:nvSpPr>
            <p:spPr>
              <a:xfrm>
                <a:off x="4298186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Framework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C3C6EB1-0FEF-4387-9577-17DBB843A1B5}"/>
                </a:ext>
              </a:extLst>
            </p:cNvPr>
            <p:cNvSpPr/>
            <p:nvPr/>
          </p:nvSpPr>
          <p:spPr>
            <a:xfrm>
              <a:off x="8088639" y="4725847"/>
              <a:ext cx="417539" cy="37186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026898-6B80-4CAA-AA46-D2289587A3D3}"/>
                </a:ext>
              </a:extLst>
            </p:cNvPr>
            <p:cNvGrpSpPr/>
            <p:nvPr/>
          </p:nvGrpSpPr>
          <p:grpSpPr>
            <a:xfrm>
              <a:off x="8296989" y="4381807"/>
              <a:ext cx="1605119" cy="1070906"/>
              <a:chOff x="6369599" y="2210324"/>
              <a:chExt cx="1605119" cy="107090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97B083-90A9-4408-A57F-04B7235C5534}"/>
                  </a:ext>
                </a:extLst>
              </p:cNvPr>
              <p:cNvSpPr/>
              <p:nvPr/>
            </p:nvSpPr>
            <p:spPr>
              <a:xfrm>
                <a:off x="6369599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773BF1-7DAA-44B7-99AA-0C10BEBBA09D}"/>
                  </a:ext>
                </a:extLst>
              </p:cNvPr>
              <p:cNvSpPr txBox="1"/>
              <p:nvPr/>
            </p:nvSpPr>
            <p:spPr>
              <a:xfrm>
                <a:off x="6459051" y="2220263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User Interface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DC0F50-3583-4B63-8E48-293E4D8763EB}"/>
                </a:ext>
              </a:extLst>
            </p:cNvPr>
            <p:cNvSpPr/>
            <p:nvPr/>
          </p:nvSpPr>
          <p:spPr>
            <a:xfrm>
              <a:off x="10160052" y="4725847"/>
              <a:ext cx="417539" cy="371867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C6EDEA-BCAF-4014-9049-D1723A41103C}"/>
                </a:ext>
              </a:extLst>
            </p:cNvPr>
            <p:cNvSpPr/>
            <p:nvPr/>
          </p:nvSpPr>
          <p:spPr>
            <a:xfrm>
              <a:off x="3826103" y="5188224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Enable secured layer – Https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Implementing Cross cutting concerns on GEMA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8058FD-6CB3-446B-90C7-55F5E7A079DA}"/>
                </a:ext>
              </a:extLst>
            </p:cNvPr>
            <p:cNvSpPr/>
            <p:nvPr/>
          </p:nvSpPr>
          <p:spPr>
            <a:xfrm>
              <a:off x="5903381" y="5178284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Migrating to JDK version 11, WebLogic, Microservices &amp;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8690E2D-8367-456C-8580-7BFC1A647118}"/>
                </a:ext>
              </a:extLst>
            </p:cNvPr>
            <p:cNvSpPr/>
            <p:nvPr/>
          </p:nvSpPr>
          <p:spPr>
            <a:xfrm>
              <a:off x="7970720" y="5168345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Rewrite the application will support all browsers with increased UXP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7FCDC30-286A-4F4B-8945-203EE80246E1}"/>
                </a:ext>
              </a:extLst>
            </p:cNvPr>
            <p:cNvSpPr/>
            <p:nvPr/>
          </p:nvSpPr>
          <p:spPr>
            <a:xfrm>
              <a:off x="1732259" y="5191537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GEMA will be deployed on Docker containers with latest Linux version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1DC8E05-AD50-43F7-8ED3-F63E3F7E9136}"/>
                </a:ext>
              </a:extLst>
            </p:cNvPr>
            <p:cNvSpPr/>
            <p:nvPr/>
          </p:nvSpPr>
          <p:spPr>
            <a:xfrm>
              <a:off x="2040811" y="4739099"/>
              <a:ext cx="417539" cy="3718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30C15BD-2DCB-49D1-9B7B-99E12B1B2E25}"/>
                </a:ext>
              </a:extLst>
            </p:cNvPr>
            <p:cNvGrpSpPr/>
            <p:nvPr/>
          </p:nvGrpSpPr>
          <p:grpSpPr>
            <a:xfrm>
              <a:off x="2060320" y="4375181"/>
              <a:ext cx="1754203" cy="1080845"/>
              <a:chOff x="2226774" y="2210324"/>
              <a:chExt cx="1754203" cy="108084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E2B4F35-2867-42C1-89AD-FAE540D83B12}"/>
                  </a:ext>
                </a:extLst>
              </p:cNvPr>
              <p:cNvSpPr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45A640-57D1-48CB-AB84-000CC9F2E1D1}"/>
                  </a:ext>
                </a:extLst>
              </p:cNvPr>
              <p:cNvSpPr txBox="1"/>
              <p:nvPr/>
            </p:nvSpPr>
            <p:spPr>
              <a:xfrm>
                <a:off x="2465310" y="2230202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Infrastructure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3067900-77ED-483D-BD09-608F44258D98}"/>
                </a:ext>
              </a:extLst>
            </p:cNvPr>
            <p:cNvGrpSpPr/>
            <p:nvPr/>
          </p:nvGrpSpPr>
          <p:grpSpPr>
            <a:xfrm>
              <a:off x="10366120" y="4381807"/>
              <a:ext cx="1515667" cy="1060967"/>
              <a:chOff x="2226774" y="2210324"/>
              <a:chExt cx="1515667" cy="106096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23300D1-9C38-44CA-8A17-D4C8B7795879}"/>
                  </a:ext>
                </a:extLst>
              </p:cNvPr>
              <p:cNvSpPr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2637B40-4E87-479B-93C9-FD13ED754E79}"/>
                  </a:ext>
                </a:extLst>
              </p:cNvPr>
              <p:cNvSpPr txBox="1"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Integrations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665ABE-2D03-43E1-AB85-E76D43A7CC7C}"/>
                </a:ext>
              </a:extLst>
            </p:cNvPr>
            <p:cNvSpPr/>
            <p:nvPr/>
          </p:nvSpPr>
          <p:spPr>
            <a:xfrm>
              <a:off x="10057938" y="5168345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Migrating to IBM MQ version 9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Introducing API Gateway</a:t>
              </a:r>
            </a:p>
          </p:txBody>
        </p:sp>
        <p:sp>
          <p:nvSpPr>
            <p:cNvPr id="82" name="Arrow: Striped Right 81">
              <a:extLst>
                <a:ext uri="{FF2B5EF4-FFF2-40B4-BE49-F238E27FC236}">
                  <a16:creationId xmlns:a16="http://schemas.microsoft.com/office/drawing/2014/main" id="{AE016C91-5829-42AD-854F-2CCAD4E67650}"/>
                </a:ext>
              </a:extLst>
            </p:cNvPr>
            <p:cNvSpPr/>
            <p:nvPr/>
          </p:nvSpPr>
          <p:spPr>
            <a:xfrm>
              <a:off x="162899" y="4737181"/>
              <a:ext cx="1486894" cy="1026151"/>
            </a:xfrm>
            <a:prstGeom prst="stripedRightArrow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Parallel Work Items</a:t>
              </a:r>
              <a:endParaRPr lang="en-IN" sz="12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DC13697-E52B-41E8-9300-0A7F5261DFDA}"/>
              </a:ext>
            </a:extLst>
          </p:cNvPr>
          <p:cNvSpPr/>
          <p:nvPr/>
        </p:nvSpPr>
        <p:spPr>
          <a:xfrm>
            <a:off x="6797690" y="6295544"/>
            <a:ext cx="2456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* Need to get clarity to go with open source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6FB42BA-9AD8-40AE-B4AA-B3E1E03EE5FB}"/>
              </a:ext>
            </a:extLst>
          </p:cNvPr>
          <p:cNvSpPr/>
          <p:nvPr/>
        </p:nvSpPr>
        <p:spPr>
          <a:xfrm>
            <a:off x="4044196" y="1559293"/>
            <a:ext cx="4889636" cy="2752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IN" b="1" dirty="0" err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45A1E7-25F3-428F-8D27-AFFBE9EC98DA}"/>
              </a:ext>
            </a:extLst>
          </p:cNvPr>
          <p:cNvSpPr/>
          <p:nvPr/>
        </p:nvSpPr>
        <p:spPr>
          <a:xfrm>
            <a:off x="4039592" y="1559293"/>
            <a:ext cx="4890051" cy="222165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BA3B92-EDC9-492E-B48E-B1A052F114DB}"/>
              </a:ext>
            </a:extLst>
          </p:cNvPr>
          <p:cNvSpPr/>
          <p:nvPr/>
        </p:nvSpPr>
        <p:spPr>
          <a:xfrm>
            <a:off x="4109166" y="1657321"/>
            <a:ext cx="3982875" cy="665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53B941-9DE3-4F93-A2E3-6A8A5F442D29}"/>
              </a:ext>
            </a:extLst>
          </p:cNvPr>
          <p:cNvSpPr/>
          <p:nvPr/>
        </p:nvSpPr>
        <p:spPr>
          <a:xfrm>
            <a:off x="4109166" y="2387068"/>
            <a:ext cx="3982875" cy="68318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JDK 1.8, Spring Boot - Microservices</a:t>
            </a:r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7ED191-ACCD-4688-B29C-C61E506125F5}"/>
              </a:ext>
            </a:extLst>
          </p:cNvPr>
          <p:cNvSpPr/>
          <p:nvPr/>
        </p:nvSpPr>
        <p:spPr>
          <a:xfrm>
            <a:off x="4109166" y="3137836"/>
            <a:ext cx="3982875" cy="583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>
                <a:solidFill>
                  <a:schemeClr val="tx1"/>
                </a:solidFill>
              </a:rPr>
              <a:t>+</a:t>
            </a:r>
            <a:r>
              <a:rPr lang="en-US" sz="1400" b="1" kern="0" dirty="0">
                <a:solidFill>
                  <a:schemeClr val="tx1"/>
                </a:solidFill>
              </a:rPr>
              <a:t>Informix DB</a:t>
            </a:r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7FAAA-A22F-46AA-BC03-F05857DD48CA}"/>
              </a:ext>
            </a:extLst>
          </p:cNvPr>
          <p:cNvSpPr/>
          <p:nvPr/>
        </p:nvSpPr>
        <p:spPr>
          <a:xfrm>
            <a:off x="2422968" y="1761420"/>
            <a:ext cx="685800" cy="13395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CSR</a:t>
            </a:r>
            <a:endParaRPr lang="en-IN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The State of the Web Browser in 2020 | CurrentWare">
            <a:extLst>
              <a:ext uri="{FF2B5EF4-FFF2-40B4-BE49-F238E27FC236}">
                <a16:creationId xmlns:a16="http://schemas.microsoft.com/office/drawing/2014/main" id="{5D13B337-7BF5-4F84-AE5C-E4860B95A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0" r="15319" b="52609"/>
          <a:stretch/>
        </p:blipFill>
        <p:spPr bwMode="auto">
          <a:xfrm rot="5400000">
            <a:off x="2850190" y="2538526"/>
            <a:ext cx="815335" cy="21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stomers Icons - Download Free Vector Icons | Noun Project">
            <a:extLst>
              <a:ext uri="{FF2B5EF4-FFF2-40B4-BE49-F238E27FC236}">
                <a16:creationId xmlns:a16="http://schemas.microsoft.com/office/drawing/2014/main" id="{CF272CEB-B00B-43EA-8C97-D884AAFD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5" y="1454054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ne icon - Download on Iconfinder on Iconfinder">
            <a:extLst>
              <a:ext uri="{FF2B5EF4-FFF2-40B4-BE49-F238E27FC236}">
                <a16:creationId xmlns:a16="http://schemas.microsoft.com/office/drawing/2014/main" id="{47337C1A-3657-446B-9E88-69C0A53A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40" y="2352513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opened Mail Icons - Download Free Vector Icons | Noun Project">
            <a:extLst>
              <a:ext uri="{FF2B5EF4-FFF2-40B4-BE49-F238E27FC236}">
                <a16:creationId xmlns:a16="http://schemas.microsoft.com/office/drawing/2014/main" id="{376D7E13-1B9D-45F7-9ED0-8A27B3D11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86" y="2709579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BB4D0C6-3177-4044-BE75-886D3D2AEFAA}"/>
              </a:ext>
            </a:extLst>
          </p:cNvPr>
          <p:cNvCxnSpPr>
            <a:cxnSpLocks/>
            <a:endCxn id="1032" idx="1"/>
          </p:cNvCxnSpPr>
          <p:nvPr/>
        </p:nvCxnSpPr>
        <p:spPr>
          <a:xfrm rot="16200000" flipH="1">
            <a:off x="992896" y="2319782"/>
            <a:ext cx="760812" cy="43336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96559DD-32E2-4EC5-92F2-E4F9FC23318F}"/>
              </a:ext>
            </a:extLst>
          </p:cNvPr>
          <p:cNvCxnSpPr>
            <a:cxnSpLocks/>
            <a:stCxn id="1028" idx="2"/>
            <a:endCxn id="1030" idx="1"/>
          </p:cNvCxnSpPr>
          <p:nvPr/>
        </p:nvCxnSpPr>
        <p:spPr>
          <a:xfrm rot="16200000" flipH="1">
            <a:off x="1391058" y="2200370"/>
            <a:ext cx="47930" cy="51043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92980-C027-4592-9902-95B10E57F4C6}"/>
              </a:ext>
            </a:extLst>
          </p:cNvPr>
          <p:cNvSpPr/>
          <p:nvPr/>
        </p:nvSpPr>
        <p:spPr>
          <a:xfrm>
            <a:off x="643330" y="2890290"/>
            <a:ext cx="1287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shipment </a:t>
            </a:r>
          </a:p>
          <a:p>
            <a:r>
              <a:rPr lang="en-IN" sz="1400" dirty="0"/>
              <a:t>related queries</a:t>
            </a:r>
          </a:p>
        </p:txBody>
      </p:sp>
      <p:pic>
        <p:nvPicPr>
          <p:cNvPr id="1034" name="Picture 10" descr="Icon Icons Customer Care Executive Executives Headphone Headphones  Telecaller 24 Laptop Laptops Logistic Logistics Free Vector Graphics, Clip  Art, Icons, Photos and Images | StockUnlimited">
            <a:extLst>
              <a:ext uri="{FF2B5EF4-FFF2-40B4-BE49-F238E27FC236}">
                <a16:creationId xmlns:a16="http://schemas.microsoft.com/office/drawing/2014/main" id="{F873953D-8FEA-40F4-B6B7-31AFB680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04" y="1801346"/>
            <a:ext cx="501645" cy="5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35627CC-1DF7-4866-A896-AF9EE071440A}"/>
              </a:ext>
            </a:extLst>
          </p:cNvPr>
          <p:cNvSpPr/>
          <p:nvPr/>
        </p:nvSpPr>
        <p:spPr>
          <a:xfrm>
            <a:off x="2025404" y="2588564"/>
            <a:ext cx="327991" cy="179532"/>
          </a:xfrm>
          <a:prstGeom prst="leftRightArrow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C0D92A1-74D2-4431-91CD-CBCC7FFF7BE6}"/>
              </a:ext>
            </a:extLst>
          </p:cNvPr>
          <p:cNvSpPr/>
          <p:nvPr/>
        </p:nvSpPr>
        <p:spPr>
          <a:xfrm>
            <a:off x="3461990" y="2469608"/>
            <a:ext cx="436556" cy="318052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B0ADC2-611F-4394-B890-C44D541F1606}"/>
              </a:ext>
            </a:extLst>
          </p:cNvPr>
          <p:cNvSpPr txBox="1"/>
          <p:nvPr/>
        </p:nvSpPr>
        <p:spPr>
          <a:xfrm>
            <a:off x="3348948" y="2811661"/>
            <a:ext cx="65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HTTPS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10718F-CC19-4C38-992B-4CDAC8355989}"/>
              </a:ext>
            </a:extLst>
          </p:cNvPr>
          <p:cNvSpPr/>
          <p:nvPr/>
        </p:nvSpPr>
        <p:spPr>
          <a:xfrm>
            <a:off x="4819590" y="1862591"/>
            <a:ext cx="939941" cy="3417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 UIs</a:t>
            </a:r>
            <a:endParaRPr lang="en-IN" sz="1400" dirty="0" err="1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B1E145-FAC2-4066-A3F5-00A8CAB65E8C}"/>
              </a:ext>
            </a:extLst>
          </p:cNvPr>
          <p:cNvSpPr/>
          <p:nvPr/>
        </p:nvSpPr>
        <p:spPr>
          <a:xfrm>
            <a:off x="9322953" y="3393331"/>
            <a:ext cx="842914" cy="41965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MQ</a:t>
            </a:r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DDFB09-F709-4B6C-9EAD-625ED62598D2}"/>
              </a:ext>
            </a:extLst>
          </p:cNvPr>
          <p:cNvSpPr/>
          <p:nvPr/>
        </p:nvSpPr>
        <p:spPr>
          <a:xfrm>
            <a:off x="10156910" y="2209421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Other Systems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0F522B-BB7F-4BB9-B6F1-5C13BE9BC06B}"/>
              </a:ext>
            </a:extLst>
          </p:cNvPr>
          <p:cNvCxnSpPr>
            <a:cxnSpLocks/>
            <a:stCxn id="33" idx="3"/>
            <a:endCxn id="88" idx="1"/>
          </p:cNvCxnSpPr>
          <p:nvPr/>
        </p:nvCxnSpPr>
        <p:spPr>
          <a:xfrm flipV="1">
            <a:off x="8929642" y="2423370"/>
            <a:ext cx="1227268" cy="246753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C7F97A7-6A64-44EC-8F24-90D2740F847A}"/>
              </a:ext>
            </a:extLst>
          </p:cNvPr>
          <p:cNvCxnSpPr>
            <a:cxnSpLocks/>
            <a:stCxn id="33" idx="3"/>
            <a:endCxn id="87" idx="1"/>
          </p:cNvCxnSpPr>
          <p:nvPr/>
        </p:nvCxnSpPr>
        <p:spPr>
          <a:xfrm>
            <a:off x="8929643" y="2670123"/>
            <a:ext cx="393311" cy="93303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B9D6439-2436-4B2F-B5D1-DAF15E5DEEBA}"/>
              </a:ext>
            </a:extLst>
          </p:cNvPr>
          <p:cNvCxnSpPr>
            <a:cxnSpLocks/>
            <a:stCxn id="87" idx="2"/>
            <a:endCxn id="97" idx="1"/>
          </p:cNvCxnSpPr>
          <p:nvPr/>
        </p:nvCxnSpPr>
        <p:spPr>
          <a:xfrm rot="16200000" flipH="1">
            <a:off x="9812882" y="3744515"/>
            <a:ext cx="285180" cy="422125"/>
          </a:xfrm>
          <a:prstGeom prst="bentConnector2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9637A46-AC17-49EE-A558-8D10125487F1}"/>
              </a:ext>
            </a:extLst>
          </p:cNvPr>
          <p:cNvSpPr/>
          <p:nvPr/>
        </p:nvSpPr>
        <p:spPr>
          <a:xfrm>
            <a:off x="6585265" y="3782729"/>
            <a:ext cx="2358190" cy="5293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0BA75-2540-4034-9F2D-25722B57FE9B}"/>
              </a:ext>
            </a:extLst>
          </p:cNvPr>
          <p:cNvSpPr/>
          <p:nvPr/>
        </p:nvSpPr>
        <p:spPr>
          <a:xfrm>
            <a:off x="4740813" y="3908477"/>
            <a:ext cx="1337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LINUX RHEL 7</a:t>
            </a:r>
            <a:endParaRPr lang="en-IN" sz="1600" b="1" dirty="0" err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CD5F2E-637A-43AD-9277-DC12A7465109}"/>
              </a:ext>
            </a:extLst>
          </p:cNvPr>
          <p:cNvSpPr txBox="1"/>
          <p:nvPr/>
        </p:nvSpPr>
        <p:spPr>
          <a:xfrm>
            <a:off x="3992699" y="3079145"/>
            <a:ext cx="941110" cy="2793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/>
                </a:solidFill>
              </a:rPr>
              <a:t>Repository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F802B5-6FEF-4AEA-946F-E72FD4949499}"/>
              </a:ext>
            </a:extLst>
          </p:cNvPr>
          <p:cNvSpPr txBox="1"/>
          <p:nvPr/>
        </p:nvSpPr>
        <p:spPr>
          <a:xfrm>
            <a:off x="3986073" y="2347627"/>
            <a:ext cx="1377880" cy="2793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/>
                </a:solidFill>
              </a:rPr>
              <a:t>Platform Runtime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AAE0FA-DEDE-4174-8E64-11A06A9F5517}"/>
              </a:ext>
            </a:extLst>
          </p:cNvPr>
          <p:cNvSpPr txBox="1"/>
          <p:nvPr/>
        </p:nvSpPr>
        <p:spPr>
          <a:xfrm>
            <a:off x="4050455" y="1606477"/>
            <a:ext cx="941110" cy="2793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/>
                </a:solidFill>
              </a:rPr>
              <a:t>Presentation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1D6DC5-2740-4BCD-8D48-88B782BEC87C}"/>
              </a:ext>
            </a:extLst>
          </p:cNvPr>
          <p:cNvSpPr/>
          <p:nvPr/>
        </p:nvSpPr>
        <p:spPr>
          <a:xfrm>
            <a:off x="10156910" y="1651155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Notifications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217A55D-8831-4603-8624-6BF440064321}"/>
              </a:ext>
            </a:extLst>
          </p:cNvPr>
          <p:cNvCxnSpPr>
            <a:cxnSpLocks/>
            <a:stCxn id="33" idx="3"/>
            <a:endCxn id="95" idx="1"/>
          </p:cNvCxnSpPr>
          <p:nvPr/>
        </p:nvCxnSpPr>
        <p:spPr>
          <a:xfrm flipV="1">
            <a:off x="8929642" y="1865104"/>
            <a:ext cx="1227268" cy="80501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63AED31-AB9B-41FB-8222-378441953BE2}"/>
              </a:ext>
            </a:extLst>
          </p:cNvPr>
          <p:cNvSpPr/>
          <p:nvPr/>
        </p:nvSpPr>
        <p:spPr>
          <a:xfrm>
            <a:off x="10166535" y="3884219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GSUB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110BD68-80D3-4A16-82D3-1822BA62BAC6}"/>
              </a:ext>
            </a:extLst>
          </p:cNvPr>
          <p:cNvSpPr/>
          <p:nvPr/>
        </p:nvSpPr>
        <p:spPr>
          <a:xfrm>
            <a:off x="10156910" y="2767686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LDAP </a:t>
            </a:r>
            <a:r>
              <a:rPr lang="en-IN" sz="1400" b="1" kern="0" dirty="0">
                <a:solidFill>
                  <a:schemeClr val="tx1"/>
                </a:solidFill>
              </a:rPr>
              <a:t>Auth</a:t>
            </a:r>
            <a:endParaRPr lang="en-US" sz="1400" b="1" kern="0" dirty="0">
              <a:solidFill>
                <a:schemeClr val="tx1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300F58A-231B-4835-B237-08892B008967}"/>
              </a:ext>
            </a:extLst>
          </p:cNvPr>
          <p:cNvCxnSpPr>
            <a:cxnSpLocks/>
            <a:stCxn id="33" idx="3"/>
            <a:endCxn id="103" idx="1"/>
          </p:cNvCxnSpPr>
          <p:nvPr/>
        </p:nvCxnSpPr>
        <p:spPr>
          <a:xfrm>
            <a:off x="8929642" y="2670122"/>
            <a:ext cx="1227268" cy="311512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BE3FBE7-C1B6-4BD8-84E2-0BF036B5FE49}"/>
              </a:ext>
            </a:extLst>
          </p:cNvPr>
          <p:cNvCxnSpPr>
            <a:cxnSpLocks/>
            <a:stCxn id="103" idx="2"/>
            <a:endCxn id="97" idx="0"/>
          </p:cNvCxnSpPr>
          <p:nvPr/>
        </p:nvCxnSpPr>
        <p:spPr>
          <a:xfrm rot="16200000" flipH="1">
            <a:off x="10430744" y="3539899"/>
            <a:ext cx="688636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95AD2EE-23C5-42D3-9DCE-4862CB60EE44}"/>
              </a:ext>
            </a:extLst>
          </p:cNvPr>
          <p:cNvSpPr/>
          <p:nvPr/>
        </p:nvSpPr>
        <p:spPr>
          <a:xfrm>
            <a:off x="684982" y="3542096"/>
            <a:ext cx="3262964" cy="7603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 can bring in the option of automating the customer queries via IVR / mail by leveraging </a:t>
            </a:r>
            <a:r>
              <a:rPr lang="en-US" sz="1100" b="1" dirty="0">
                <a:solidFill>
                  <a:schemeClr val="tx1"/>
                </a:solidFill>
              </a:rPr>
              <a:t>RPA Bots</a:t>
            </a:r>
            <a:endParaRPr lang="en-IN" sz="1100" b="1" dirty="0" err="1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6BF4D03-BB2A-4EC2-BEA1-84020B84A23A}"/>
              </a:ext>
            </a:extLst>
          </p:cNvPr>
          <p:cNvSpPr/>
          <p:nvPr/>
        </p:nvSpPr>
        <p:spPr>
          <a:xfrm>
            <a:off x="5223493" y="6312995"/>
            <a:ext cx="248892" cy="1820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3CD73A8-E51B-4A12-9500-FA812E201237}"/>
              </a:ext>
            </a:extLst>
          </p:cNvPr>
          <p:cNvSpPr/>
          <p:nvPr/>
        </p:nvSpPr>
        <p:spPr>
          <a:xfrm>
            <a:off x="5439430" y="6293939"/>
            <a:ext cx="13051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Automating enquiries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A34294-EDD6-4954-B30F-290D7F499A7F}"/>
              </a:ext>
            </a:extLst>
          </p:cNvPr>
          <p:cNvSpPr/>
          <p:nvPr/>
        </p:nvSpPr>
        <p:spPr>
          <a:xfrm>
            <a:off x="144364" y="5677301"/>
            <a:ext cx="1503145" cy="52136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Each Work item will start with Analysis phase</a:t>
            </a:r>
            <a:endParaRPr lang="en-IN" sz="1100" b="1" dirty="0" err="1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3AE79A-28DF-49D5-86D1-E48C2EAA31F2}"/>
              </a:ext>
            </a:extLst>
          </p:cNvPr>
          <p:cNvSpPr/>
          <p:nvPr/>
        </p:nvSpPr>
        <p:spPr>
          <a:xfrm>
            <a:off x="543913" y="1148721"/>
            <a:ext cx="11146057" cy="362028"/>
          </a:xfrm>
          <a:prstGeom prst="rect">
            <a:avLst/>
          </a:prstGeom>
          <a:solidFill>
            <a:schemeClr val="accent5"/>
          </a:solidFill>
          <a:ln w="31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07182-E57E-412A-B337-BD5AE149647D}"/>
              </a:ext>
            </a:extLst>
          </p:cNvPr>
          <p:cNvSpPr txBox="1"/>
          <p:nvPr/>
        </p:nvSpPr>
        <p:spPr>
          <a:xfrm>
            <a:off x="651185" y="1175120"/>
            <a:ext cx="97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2AFE29-564E-4E41-AAB2-B8438A435867}"/>
              </a:ext>
            </a:extLst>
          </p:cNvPr>
          <p:cNvSpPr/>
          <p:nvPr/>
        </p:nvSpPr>
        <p:spPr>
          <a:xfrm>
            <a:off x="4746145" y="1182540"/>
            <a:ext cx="3669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Global Event Management Application (GEMA)</a:t>
            </a:r>
            <a:endParaRPr lang="en-IN" sz="14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11C10D-6EC8-4B6F-9A9B-13A3FD4439B2}"/>
              </a:ext>
            </a:extLst>
          </p:cNvPr>
          <p:cNvSpPr txBox="1"/>
          <p:nvPr/>
        </p:nvSpPr>
        <p:spPr>
          <a:xfrm>
            <a:off x="2147987" y="1187745"/>
            <a:ext cx="1281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Frontline team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CCA7CC-B69C-4502-A26D-E255E76A1FD7}"/>
              </a:ext>
            </a:extLst>
          </p:cNvPr>
          <p:cNvSpPr/>
          <p:nvPr/>
        </p:nvSpPr>
        <p:spPr>
          <a:xfrm>
            <a:off x="10192327" y="1192166"/>
            <a:ext cx="1132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DHL Systems</a:t>
            </a:r>
            <a:endParaRPr lang="en-IN" sz="1400" b="1" dirty="0" err="1"/>
          </a:p>
        </p:txBody>
      </p:sp>
      <p:pic>
        <p:nvPicPr>
          <p:cNvPr id="6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012298CA-A131-4FEA-9B74-88CB8783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80" y="3790355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B94EBBBF-F106-4A48-B88E-0ADAE970E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575" y="3803607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88627E-1A30-423D-A664-795A7C49746D}"/>
              </a:ext>
            </a:extLst>
          </p:cNvPr>
          <p:cNvSpPr/>
          <p:nvPr/>
        </p:nvSpPr>
        <p:spPr>
          <a:xfrm>
            <a:off x="7245935" y="3957490"/>
            <a:ext cx="1616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/>
              <a:t>+</a:t>
            </a:r>
            <a:r>
              <a:rPr lang="en-US" sz="1400" b="1" dirty="0"/>
              <a:t>WebLogic 12.2.4.1</a:t>
            </a:r>
            <a:endParaRPr lang="en-IN" sz="1400" b="1" dirty="0" err="1"/>
          </a:p>
        </p:txBody>
      </p:sp>
      <p:pic>
        <p:nvPicPr>
          <p:cNvPr id="99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93C427B1-FC37-42C5-88FF-E54BEAC48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52" y="2485016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9DB5731C-DB67-4E38-A001-915417086C64}"/>
              </a:ext>
            </a:extLst>
          </p:cNvPr>
          <p:cNvSpPr/>
          <p:nvPr/>
        </p:nvSpPr>
        <p:spPr>
          <a:xfrm>
            <a:off x="6033477" y="1862591"/>
            <a:ext cx="1513785" cy="3417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Angular / ReactJs</a:t>
            </a:r>
            <a:endParaRPr lang="en-IN" sz="1400" dirty="0" err="1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2F421CA-D1B0-4273-ACF5-AC56F1E0018A}"/>
              </a:ext>
            </a:extLst>
          </p:cNvPr>
          <p:cNvSpPr/>
          <p:nvPr/>
        </p:nvSpPr>
        <p:spPr>
          <a:xfrm>
            <a:off x="8182336" y="1664407"/>
            <a:ext cx="675016" cy="2052829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1100" b="1" kern="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53FE37A-1E34-449D-9B40-527F54380F27}"/>
              </a:ext>
            </a:extLst>
          </p:cNvPr>
          <p:cNvSpPr/>
          <p:nvPr/>
        </p:nvSpPr>
        <p:spPr>
          <a:xfrm>
            <a:off x="2407783" y="2665004"/>
            <a:ext cx="787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100" dirty="0"/>
              <a:t>Minimal </a:t>
            </a:r>
          </a:p>
          <a:p>
            <a:pPr algn="ctr"/>
            <a:r>
              <a:rPr lang="en-IN" sz="1100" dirty="0"/>
              <a:t>Staff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44B4037-C685-48EB-A809-07A15FFD22F8}"/>
              </a:ext>
            </a:extLst>
          </p:cNvPr>
          <p:cNvSpPr/>
          <p:nvPr/>
        </p:nvSpPr>
        <p:spPr>
          <a:xfrm>
            <a:off x="7762896" y="3730987"/>
            <a:ext cx="1203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*Tomcat / JBoss</a:t>
            </a:r>
            <a:endParaRPr lang="en-IN" sz="1600" b="1" dirty="0" err="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D2A37CF-AD98-4995-8983-E6FF7BA9F96C}"/>
              </a:ext>
            </a:extLst>
          </p:cNvPr>
          <p:cNvSpPr/>
          <p:nvPr/>
        </p:nvSpPr>
        <p:spPr>
          <a:xfrm>
            <a:off x="9257061" y="6288553"/>
            <a:ext cx="2666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+ DHL doesn’t allow open source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353797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5BD6FD5-F756-46BD-888F-B406F298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/>
          <a:p>
            <a:fld id="{53CF2EA8-35F1-4A35-9763-13466C1417DD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0B694-0802-46F6-9F06-0529F37A7687}"/>
              </a:ext>
            </a:extLst>
          </p:cNvPr>
          <p:cNvSpPr/>
          <p:nvPr/>
        </p:nvSpPr>
        <p:spPr>
          <a:xfrm>
            <a:off x="8945217" y="392385"/>
            <a:ext cx="2941982" cy="781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CE5A8A-3FB9-4EF8-96E2-30F865A9F813}"/>
              </a:ext>
            </a:extLst>
          </p:cNvPr>
          <p:cNvSpPr/>
          <p:nvPr/>
        </p:nvSpPr>
        <p:spPr>
          <a:xfrm>
            <a:off x="2941982" y="2281028"/>
            <a:ext cx="2915478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Trace &amp; track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F78279-D8FD-4F1E-85D5-94AF3067A327}"/>
              </a:ext>
            </a:extLst>
          </p:cNvPr>
          <p:cNvSpPr/>
          <p:nvPr/>
        </p:nvSpPr>
        <p:spPr>
          <a:xfrm>
            <a:off x="8971722" y="3848932"/>
            <a:ext cx="2888973" cy="8050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 details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431F5138-F943-455D-98AA-D2494923EF36}"/>
              </a:ext>
            </a:extLst>
          </p:cNvPr>
          <p:cNvSpPr/>
          <p:nvPr/>
        </p:nvSpPr>
        <p:spPr>
          <a:xfrm>
            <a:off x="4446105" y="5599457"/>
            <a:ext cx="2544417" cy="688284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3F70AE-4B35-431A-BD5A-F118DA1CCD5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857460" y="783324"/>
            <a:ext cx="3087757" cy="19549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20506E-0CA6-4090-BED8-1E70307ECD5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857460" y="2738228"/>
            <a:ext cx="3114262" cy="15132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EEBB8E-5C8E-4BB2-BB95-7735D5A2B34D}"/>
              </a:ext>
            </a:extLst>
          </p:cNvPr>
          <p:cNvSpPr/>
          <p:nvPr/>
        </p:nvSpPr>
        <p:spPr>
          <a:xfrm>
            <a:off x="821635" y="2281028"/>
            <a:ext cx="1683026" cy="914400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Gateway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AB96B2-A570-49C6-AF1A-057E4BA35854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2504661" y="2738228"/>
            <a:ext cx="4373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F66987-61DB-46B2-97EE-9FECFB50E8D0}"/>
              </a:ext>
            </a:extLst>
          </p:cNvPr>
          <p:cNvSpPr/>
          <p:nvPr/>
        </p:nvSpPr>
        <p:spPr>
          <a:xfrm>
            <a:off x="7063411" y="2486021"/>
            <a:ext cx="821635" cy="5044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B50A5E-319C-46E4-851D-70247786312A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857460" y="2738228"/>
            <a:ext cx="120595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2567CE-3AA9-472D-A070-6BD6E8878060}"/>
              </a:ext>
            </a:extLst>
          </p:cNvPr>
          <p:cNvSpPr/>
          <p:nvPr/>
        </p:nvSpPr>
        <p:spPr>
          <a:xfrm>
            <a:off x="8945217" y="2141879"/>
            <a:ext cx="2941982" cy="504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Shipment details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A15C3-F89D-4D87-93AC-4AB0F2151D41}"/>
              </a:ext>
            </a:extLst>
          </p:cNvPr>
          <p:cNvSpPr/>
          <p:nvPr/>
        </p:nvSpPr>
        <p:spPr>
          <a:xfrm>
            <a:off x="8931966" y="2822713"/>
            <a:ext cx="2955233" cy="419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Piece info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64452C1-14A8-4B9F-BAA0-2C98E5925572}"/>
              </a:ext>
            </a:extLst>
          </p:cNvPr>
          <p:cNvSpPr/>
          <p:nvPr/>
        </p:nvSpPr>
        <p:spPr>
          <a:xfrm>
            <a:off x="1272208" y="5712516"/>
            <a:ext cx="2544417" cy="4621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191B1-4517-4142-96E5-A85937060BC1}"/>
              </a:ext>
            </a:extLst>
          </p:cNvPr>
          <p:cNvCxnSpPr>
            <a:cxnSpLocks/>
          </p:cNvCxnSpPr>
          <p:nvPr/>
        </p:nvCxnSpPr>
        <p:spPr>
          <a:xfrm>
            <a:off x="5519528" y="3195428"/>
            <a:ext cx="72887" cy="24251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45FF3C-CC4B-4604-BF96-FD369DA68E2B}"/>
              </a:ext>
            </a:extLst>
          </p:cNvPr>
          <p:cNvCxnSpPr>
            <a:cxnSpLocks/>
            <a:stCxn id="19" idx="3"/>
            <a:endCxn id="8" idx="2"/>
          </p:cNvCxnSpPr>
          <p:nvPr/>
        </p:nvCxnSpPr>
        <p:spPr>
          <a:xfrm flipV="1">
            <a:off x="3816625" y="5943599"/>
            <a:ext cx="62948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DB5F24-06D6-4C6F-AD61-EBBC64F8857C}"/>
              </a:ext>
            </a:extLst>
          </p:cNvPr>
          <p:cNvSpPr/>
          <p:nvPr/>
        </p:nvSpPr>
        <p:spPr>
          <a:xfrm>
            <a:off x="1272209" y="185532"/>
            <a:ext cx="2385390" cy="781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Service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3E9F2D90-1A06-4D4A-A428-208586D93DA9}"/>
              </a:ext>
            </a:extLst>
          </p:cNvPr>
          <p:cNvSpPr/>
          <p:nvPr/>
        </p:nvSpPr>
        <p:spPr>
          <a:xfrm>
            <a:off x="5181599" y="179320"/>
            <a:ext cx="1391478" cy="78187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Schema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C6631E-6920-49A3-8C1C-F42C0954E8ED}"/>
              </a:ext>
            </a:extLst>
          </p:cNvPr>
          <p:cNvCxnSpPr>
            <a:cxnSpLocks/>
            <a:stCxn id="22" idx="3"/>
            <a:endCxn id="23" idx="2"/>
          </p:cNvCxnSpPr>
          <p:nvPr/>
        </p:nvCxnSpPr>
        <p:spPr>
          <a:xfrm flipV="1">
            <a:off x="3657599" y="570259"/>
            <a:ext cx="1524000" cy="62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2CDA60-4614-4656-ACAD-88CA8B12D15D}"/>
              </a:ext>
            </a:extLst>
          </p:cNvPr>
          <p:cNvCxnSpPr>
            <a:stCxn id="11" idx="3"/>
            <a:endCxn id="19" idx="0"/>
          </p:cNvCxnSpPr>
          <p:nvPr/>
        </p:nvCxnSpPr>
        <p:spPr>
          <a:xfrm>
            <a:off x="2504661" y="2738228"/>
            <a:ext cx="39756" cy="29742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ADCFA6-6E87-46A8-9D46-E2DC77D1B7B3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 flipH="1" flipV="1">
            <a:off x="2464904" y="967410"/>
            <a:ext cx="39757" cy="17708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CC9BE4-9D78-47F1-8E09-32F4A20A529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7885046" y="2394086"/>
            <a:ext cx="1060171" cy="344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EE022-EF6D-4350-87B3-90983147FE40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7885046" y="2738228"/>
            <a:ext cx="1046920" cy="294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967152-29E0-44CC-89D5-893A6A701C70}"/>
              </a:ext>
            </a:extLst>
          </p:cNvPr>
          <p:cNvSpPr txBox="1"/>
          <p:nvPr/>
        </p:nvSpPr>
        <p:spPr>
          <a:xfrm rot="16200000">
            <a:off x="1515079" y="3978051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Service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8F7082-1B6B-4495-984D-FE143CFA017B}"/>
              </a:ext>
            </a:extLst>
          </p:cNvPr>
          <p:cNvSpPr txBox="1"/>
          <p:nvPr/>
        </p:nvSpPr>
        <p:spPr>
          <a:xfrm rot="1645972">
            <a:off x="6645469" y="3467658"/>
            <a:ext cx="140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FBB265-85E7-4F73-8B03-7E500F9AFE22}"/>
              </a:ext>
            </a:extLst>
          </p:cNvPr>
          <p:cNvSpPr txBox="1"/>
          <p:nvPr/>
        </p:nvSpPr>
        <p:spPr>
          <a:xfrm>
            <a:off x="3816625" y="0"/>
            <a:ext cx="128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JDBC Template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CCC9C-A3B8-4B13-B89C-1FA972720CC3}"/>
              </a:ext>
            </a:extLst>
          </p:cNvPr>
          <p:cNvSpPr txBox="1"/>
          <p:nvPr/>
        </p:nvSpPr>
        <p:spPr>
          <a:xfrm>
            <a:off x="5632176" y="4246339"/>
            <a:ext cx="112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JPA with Hibernate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A8DDA9-5850-4A8B-8FE6-7A7C21649DF3}"/>
              </a:ext>
            </a:extLst>
          </p:cNvPr>
          <p:cNvSpPr txBox="1"/>
          <p:nvPr/>
        </p:nvSpPr>
        <p:spPr>
          <a:xfrm>
            <a:off x="3657599" y="6082600"/>
            <a:ext cx="112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JPA with Hibernate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36FE81-0E5E-4769-A4A6-A47DFFD4FC42}"/>
              </a:ext>
            </a:extLst>
          </p:cNvPr>
          <p:cNvSpPr txBox="1"/>
          <p:nvPr/>
        </p:nvSpPr>
        <p:spPr>
          <a:xfrm rot="19731035">
            <a:off x="6964018" y="1159567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SOAP 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F5B8EF-B4D8-46C3-B3A5-EBD1557B69BD}"/>
              </a:ext>
            </a:extLst>
          </p:cNvPr>
          <p:cNvSpPr txBox="1"/>
          <p:nvPr/>
        </p:nvSpPr>
        <p:spPr>
          <a:xfrm rot="16200000">
            <a:off x="1496065" y="1246984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Service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7FC55E-9D31-4F2A-838A-7F6990867E65}"/>
              </a:ext>
            </a:extLst>
          </p:cNvPr>
          <p:cNvSpPr/>
          <p:nvPr/>
        </p:nvSpPr>
        <p:spPr>
          <a:xfrm>
            <a:off x="8403611" y="4907445"/>
            <a:ext cx="2328913" cy="8050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Request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A620F3F-89A2-4E53-A54E-9F1EC807D34B}"/>
              </a:ext>
            </a:extLst>
          </p:cNvPr>
          <p:cNvCxnSpPr>
            <a:stCxn id="6" idx="3"/>
            <a:endCxn id="67" idx="1"/>
          </p:cNvCxnSpPr>
          <p:nvPr/>
        </p:nvCxnSpPr>
        <p:spPr>
          <a:xfrm>
            <a:off x="5857460" y="2738228"/>
            <a:ext cx="2546151" cy="257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F98E-37E5-409C-81FA-0EDF9C6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66FB-1C20-4C59-997C-94F41BBA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97E15-0C22-4FA9-969C-CF2FC057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8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211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Idamakanti Brahma Reddy</dc:creator>
  <cp:lastModifiedBy>Idamakanti Brahma Reddy</cp:lastModifiedBy>
  <cp:revision>1</cp:revision>
  <dcterms:created xsi:type="dcterms:W3CDTF">2021-07-12T11:13:43Z</dcterms:created>
  <dcterms:modified xsi:type="dcterms:W3CDTF">2021-07-12T11:42:29Z</dcterms:modified>
</cp:coreProperties>
</file>