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48" r:id="rId2"/>
    <p:sldMasterId id="2147483727" r:id="rId3"/>
    <p:sldMasterId id="2147483729" r:id="rId4"/>
    <p:sldMasterId id="2147483731" r:id="rId5"/>
    <p:sldMasterId id="2147483733" r:id="rId6"/>
    <p:sldMasterId id="2147483735" r:id="rId7"/>
  </p:sldMasterIdLst>
  <p:notesMasterIdLst>
    <p:notesMasterId r:id="rId9"/>
  </p:notesMasterIdLst>
  <p:handoutMasterIdLst>
    <p:handoutMasterId r:id="rId10"/>
  </p:handoutMasterIdLst>
  <p:sldIdLst>
    <p:sldId id="412" r:id="rId8"/>
  </p:sldIdLst>
  <p:sldSz cx="9144000" cy="5143500" type="screen16x9"/>
  <p:notesSz cx="7023100" cy="9309100"/>
  <p:defaultText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guide id="23" pos="9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a:srgbClr val="7F0779"/>
    <a:srgbClr val="790D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6370" autoAdjust="0"/>
  </p:normalViewPr>
  <p:slideViewPr>
    <p:cSldViewPr snapToGrid="0">
      <p:cViewPr>
        <p:scale>
          <a:sx n="150" d="100"/>
          <a:sy n="150" d="100"/>
        </p:scale>
        <p:origin x="-624" y="-8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 pos="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2932"/>
        <p:guide pos="2212"/>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950" tIns="46475" rIns="92950" bIns="46475" rtlCol="0"/>
          <a:lstStyle>
            <a:lvl1pPr algn="l">
              <a:defRPr sz="1200"/>
            </a:lvl1pPr>
          </a:lstStyle>
          <a:p>
            <a:endParaRPr lang="en-US" dirty="0"/>
          </a:p>
        </p:txBody>
      </p:sp>
      <p:sp>
        <p:nvSpPr>
          <p:cNvPr id="3" name="Date Placeholder 2"/>
          <p:cNvSpPr>
            <a:spLocks noGrp="1"/>
          </p:cNvSpPr>
          <p:nvPr>
            <p:ph type="dt" sz="quarter" idx="1"/>
          </p:nvPr>
        </p:nvSpPr>
        <p:spPr>
          <a:xfrm>
            <a:off x="3978134" y="0"/>
            <a:ext cx="3043343" cy="465455"/>
          </a:xfrm>
          <a:prstGeom prst="rect">
            <a:avLst/>
          </a:prstGeom>
        </p:spPr>
        <p:txBody>
          <a:bodyPr vert="horz" lIns="92950" tIns="46475" rIns="92950" bIns="46475" rtlCol="0"/>
          <a:lstStyle>
            <a:lvl1pPr algn="r">
              <a:defRPr sz="1200"/>
            </a:lvl1pPr>
          </a:lstStyle>
          <a:p>
            <a:fld id="{3122E3A8-67DD-A54D-9ACE-7F6180D1A288}" type="datetimeFigureOut">
              <a:rPr lang="en-US" smtClean="0"/>
              <a:pPr/>
              <a:t>5/8/2018</a:t>
            </a:fld>
            <a:endParaRPr lang="en-US" dirty="0"/>
          </a:p>
        </p:txBody>
      </p:sp>
      <p:sp>
        <p:nvSpPr>
          <p:cNvPr id="4" name="Footer Placeholder 3"/>
          <p:cNvSpPr>
            <a:spLocks noGrp="1"/>
          </p:cNvSpPr>
          <p:nvPr>
            <p:ph type="ftr" sz="quarter" idx="2"/>
          </p:nvPr>
        </p:nvSpPr>
        <p:spPr>
          <a:xfrm>
            <a:off x="0" y="8842030"/>
            <a:ext cx="3043343" cy="465455"/>
          </a:xfrm>
          <a:prstGeom prst="rect">
            <a:avLst/>
          </a:prstGeom>
        </p:spPr>
        <p:txBody>
          <a:bodyPr vert="horz" lIns="92950" tIns="46475" rIns="92950" bIns="4647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4" y="8842030"/>
            <a:ext cx="3043343" cy="465455"/>
          </a:xfrm>
          <a:prstGeom prst="rect">
            <a:avLst/>
          </a:prstGeom>
        </p:spPr>
        <p:txBody>
          <a:bodyPr vert="horz" lIns="92950" tIns="46475" rIns="92950" bIns="46475" rtlCol="0" anchor="b"/>
          <a:lstStyle>
            <a:lvl1pPr algn="r">
              <a:defRPr sz="12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950" tIns="46475" rIns="92950" bIns="46475" rtlCol="0"/>
          <a:lstStyle>
            <a:lvl1pPr algn="l">
              <a:defRPr sz="1200"/>
            </a:lvl1pPr>
          </a:lstStyle>
          <a:p>
            <a:endParaRPr lang="en-US" dirty="0"/>
          </a:p>
        </p:txBody>
      </p:sp>
      <p:sp>
        <p:nvSpPr>
          <p:cNvPr id="3" name="Date Placeholder 2"/>
          <p:cNvSpPr>
            <a:spLocks noGrp="1"/>
          </p:cNvSpPr>
          <p:nvPr>
            <p:ph type="dt" idx="1"/>
          </p:nvPr>
        </p:nvSpPr>
        <p:spPr>
          <a:xfrm>
            <a:off x="3978134" y="0"/>
            <a:ext cx="3043343" cy="465455"/>
          </a:xfrm>
          <a:prstGeom prst="rect">
            <a:avLst/>
          </a:prstGeom>
        </p:spPr>
        <p:txBody>
          <a:bodyPr vert="horz" lIns="92950" tIns="46475" rIns="92950" bIns="46475" rtlCol="0"/>
          <a:lstStyle>
            <a:lvl1pPr algn="r">
              <a:defRPr sz="1200"/>
            </a:lvl1pPr>
          </a:lstStyle>
          <a:p>
            <a:fld id="{95BCB8AE-B9B2-1648-AE7C-D9F4FF496627}" type="datetimeFigureOut">
              <a:rPr lang="en-US" smtClean="0"/>
              <a:pPr/>
              <a:t>5/8/2018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950" tIns="46475" rIns="92950" bIns="46475"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950" tIns="46475" rIns="92950" bIns="464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950" tIns="46475" rIns="92950" bIns="4647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4" y="8842030"/>
            <a:ext cx="3043343" cy="465455"/>
          </a:xfrm>
          <a:prstGeom prst="rect">
            <a:avLst/>
          </a:prstGeom>
        </p:spPr>
        <p:txBody>
          <a:bodyPr vert="horz" lIns="92950" tIns="46475" rIns="92950" bIns="46475" rtlCol="0" anchor="b"/>
          <a:lstStyle>
            <a:lvl1pPr algn="r">
              <a:defRPr sz="12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6994" rtl="0" eaLnBrk="1" latinLnBrk="0" hangingPunct="1">
      <a:defRPr sz="1200" kern="1200">
        <a:solidFill>
          <a:schemeClr val="tx1"/>
        </a:solidFill>
        <a:latin typeface="+mn-lt"/>
        <a:ea typeface="+mn-ea"/>
        <a:cs typeface="+mn-cs"/>
      </a:defRPr>
    </a:lvl1pPr>
    <a:lvl2pPr marL="456994" algn="l" defTabSz="456994" rtl="0" eaLnBrk="1" latinLnBrk="0" hangingPunct="1">
      <a:defRPr sz="1200" kern="1200">
        <a:solidFill>
          <a:schemeClr val="tx1"/>
        </a:solidFill>
        <a:latin typeface="+mn-lt"/>
        <a:ea typeface="+mn-ea"/>
        <a:cs typeface="+mn-cs"/>
      </a:defRPr>
    </a:lvl2pPr>
    <a:lvl3pPr marL="913987" algn="l" defTabSz="456994" rtl="0" eaLnBrk="1" latinLnBrk="0" hangingPunct="1">
      <a:defRPr sz="1200" kern="1200">
        <a:solidFill>
          <a:schemeClr val="tx1"/>
        </a:solidFill>
        <a:latin typeface="+mn-lt"/>
        <a:ea typeface="+mn-ea"/>
        <a:cs typeface="+mn-cs"/>
      </a:defRPr>
    </a:lvl3pPr>
    <a:lvl4pPr marL="1370982" algn="l" defTabSz="456994" rtl="0" eaLnBrk="1" latinLnBrk="0" hangingPunct="1">
      <a:defRPr sz="1200" kern="1200">
        <a:solidFill>
          <a:schemeClr val="tx1"/>
        </a:solidFill>
        <a:latin typeface="+mn-lt"/>
        <a:ea typeface="+mn-ea"/>
        <a:cs typeface="+mn-cs"/>
      </a:defRPr>
    </a:lvl4pPr>
    <a:lvl5pPr marL="1827973" algn="l" defTabSz="456994" rtl="0" eaLnBrk="1" latinLnBrk="0" hangingPunct="1">
      <a:defRPr sz="1200" kern="1200">
        <a:solidFill>
          <a:schemeClr val="tx1"/>
        </a:solidFill>
        <a:latin typeface="+mn-lt"/>
        <a:ea typeface="+mn-ea"/>
        <a:cs typeface="+mn-cs"/>
      </a:defRPr>
    </a:lvl5pPr>
    <a:lvl6pPr marL="2284961" algn="l" defTabSz="456994" rtl="0" eaLnBrk="1" latinLnBrk="0" hangingPunct="1">
      <a:defRPr sz="1200" kern="1200">
        <a:solidFill>
          <a:schemeClr val="tx1"/>
        </a:solidFill>
        <a:latin typeface="+mn-lt"/>
        <a:ea typeface="+mn-ea"/>
        <a:cs typeface="+mn-cs"/>
      </a:defRPr>
    </a:lvl6pPr>
    <a:lvl7pPr marL="2741963" algn="l" defTabSz="456994" rtl="0" eaLnBrk="1" latinLnBrk="0" hangingPunct="1">
      <a:defRPr sz="1200" kern="1200">
        <a:solidFill>
          <a:schemeClr val="tx1"/>
        </a:solidFill>
        <a:latin typeface="+mn-lt"/>
        <a:ea typeface="+mn-ea"/>
        <a:cs typeface="+mn-cs"/>
      </a:defRPr>
    </a:lvl7pPr>
    <a:lvl8pPr marL="3198953" algn="l" defTabSz="456994" rtl="0" eaLnBrk="1" latinLnBrk="0" hangingPunct="1">
      <a:defRPr sz="1200" kern="1200">
        <a:solidFill>
          <a:schemeClr val="tx1"/>
        </a:solidFill>
        <a:latin typeface="+mn-lt"/>
        <a:ea typeface="+mn-ea"/>
        <a:cs typeface="+mn-cs"/>
      </a:defRPr>
    </a:lvl8pPr>
    <a:lvl9pPr marL="3655945" algn="l" defTabSz="45699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397" tIns="45698" rIns="91397" bIns="4569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6"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6"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6994" indent="0" algn="ctr">
              <a:buNone/>
              <a:defRPr>
                <a:solidFill>
                  <a:schemeClr val="tx1">
                    <a:tint val="75000"/>
                  </a:schemeClr>
                </a:solidFill>
              </a:defRPr>
            </a:lvl2pPr>
            <a:lvl3pPr marL="913987" indent="0" algn="ctr">
              <a:buNone/>
              <a:defRPr>
                <a:solidFill>
                  <a:schemeClr val="tx1">
                    <a:tint val="75000"/>
                  </a:schemeClr>
                </a:solidFill>
              </a:defRPr>
            </a:lvl3pPr>
            <a:lvl4pPr marL="1370982" indent="0" algn="ctr">
              <a:buNone/>
              <a:defRPr>
                <a:solidFill>
                  <a:schemeClr val="tx1">
                    <a:tint val="75000"/>
                  </a:schemeClr>
                </a:solidFill>
              </a:defRPr>
            </a:lvl4pPr>
            <a:lvl5pPr marL="1827973" indent="0" algn="ctr">
              <a:buNone/>
              <a:defRPr>
                <a:solidFill>
                  <a:schemeClr val="tx1">
                    <a:tint val="75000"/>
                  </a:schemeClr>
                </a:solidFill>
              </a:defRPr>
            </a:lvl5pPr>
            <a:lvl6pPr marL="2284961" indent="0" algn="ctr">
              <a:buNone/>
              <a:defRPr>
                <a:solidFill>
                  <a:schemeClr val="tx1">
                    <a:tint val="75000"/>
                  </a:schemeClr>
                </a:solidFill>
              </a:defRPr>
            </a:lvl6pPr>
            <a:lvl7pPr marL="2741963" indent="0" algn="ctr">
              <a:buNone/>
              <a:defRPr>
                <a:solidFill>
                  <a:schemeClr val="tx1">
                    <a:tint val="75000"/>
                  </a:schemeClr>
                </a:solidFill>
              </a:defRPr>
            </a:lvl7pPr>
            <a:lvl8pPr marL="3198953" indent="0" algn="ctr">
              <a:buNone/>
              <a:defRPr>
                <a:solidFill>
                  <a:schemeClr val="tx1">
                    <a:tint val="75000"/>
                  </a:schemeClr>
                </a:solidFill>
              </a:defRPr>
            </a:lvl8pPr>
            <a:lvl9pPr marL="3655945"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14" name="Footer Placeholder 4"/>
          <p:cNvSpPr>
            <a:spLocks noGrp="1"/>
          </p:cNvSpPr>
          <p:nvPr>
            <p:ph type="ftr" sz="quarter" idx="3"/>
          </p:nvPr>
        </p:nvSpPr>
        <p:spPr>
          <a:xfrm>
            <a:off x="252415" y="485716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endParaRPr lang="en-US" dirty="0"/>
          </a:p>
        </p:txBody>
      </p:sp>
      <p:sp>
        <p:nvSpPr>
          <p:cNvPr id="21" name="Espace réservé du texte 20"/>
          <p:cNvSpPr>
            <a:spLocks noGrp="1"/>
          </p:cNvSpPr>
          <p:nvPr>
            <p:ph type="body" sz="quarter" idx="15" hasCustomPrompt="1"/>
          </p:nvPr>
        </p:nvSpPr>
        <p:spPr>
          <a:xfrm>
            <a:off x="0" y="3573630"/>
            <a:ext cx="9144000" cy="761890"/>
          </a:xfrm>
          <a:prstGeom prst="rect">
            <a:avLst/>
          </a:prstGeom>
          <a:solidFill>
            <a:schemeClr val="tx2">
              <a:alpha val="80000"/>
            </a:schemeClr>
          </a:solidFill>
        </p:spPr>
        <p:txBody>
          <a:bodyPr lIns="91397" tIns="45698" rIns="91397" bIns="45698"/>
          <a:lstStyle>
            <a:lvl1pPr marL="178224"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23" y="295546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bg1"/>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11" name="Picture 10" descr="schneider_LIO_White_RGB.png"/>
          <p:cNvPicPr>
            <a:picLocks noChangeAspect="1"/>
          </p:cNvPicPr>
          <p:nvPr userDrawn="1"/>
        </p:nvPicPr>
        <p:blipFill>
          <a:blip r:embed="rId2" cstate="print"/>
          <a:stretch>
            <a:fillRect/>
          </a:stretch>
        </p:blipFill>
        <p:spPr>
          <a:xfrm>
            <a:off x="7075053" y="4508527"/>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2" y="485716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7" name="Picture 6" descr="schneider_LIO_White_RGB.png"/>
          <p:cNvPicPr>
            <a:picLocks noChangeAspect="1"/>
          </p:cNvPicPr>
          <p:nvPr userDrawn="1"/>
        </p:nvPicPr>
        <p:blipFill>
          <a:blip r:embed="rId2" cstate="print"/>
          <a:stretch>
            <a:fillRect/>
          </a:stretch>
        </p:blipFill>
        <p:spPr>
          <a:xfrm>
            <a:off x="7105958" y="4510061"/>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862"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97"/>
            <a:ext cx="9144000" cy="373063"/>
          </a:xfrm>
          <a:prstGeom prst="rect">
            <a:avLst/>
          </a:prstGeom>
          <a:solidFill>
            <a:schemeClr val="tx2"/>
          </a:solidFill>
        </p:spPr>
        <p:txBody>
          <a:bodyPr lIns="251862"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5"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4"/>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65" y="4066304"/>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6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40"/>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8"/>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8"/>
            <a:ext cx="8647112" cy="253916"/>
          </a:xfrm>
        </p:spPr>
        <p:txBody>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5" y="4062456"/>
            <a:ext cx="5580061" cy="126958"/>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3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8" name="Text Placeholder 11"/>
          <p:cNvSpPr>
            <a:spLocks noGrp="1"/>
          </p:cNvSpPr>
          <p:nvPr>
            <p:ph type="body" sz="quarter" idx="32"/>
          </p:nvPr>
        </p:nvSpPr>
        <p:spPr>
          <a:xfrm>
            <a:off x="252413" y="230188"/>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8"/>
            <a:ext cx="8647112" cy="253916"/>
          </a:xfrm>
        </p:spPr>
        <p:txBody>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400" y="3037462"/>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2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6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20" y="121355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4"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3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4"/>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4"/>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30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1895" tIns="0" rIns="0" bIns="251895"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96"/>
            <a:ext cx="9144000" cy="373063"/>
          </a:xfrm>
          <a:prstGeom prst="rect">
            <a:avLst/>
          </a:prstGeom>
          <a:solidFill>
            <a:schemeClr val="tx2"/>
          </a:solidFill>
        </p:spPr>
        <p:txBody>
          <a:bodyPr lIns="251895"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3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4"/>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24" y="4066304"/>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13" y="120333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7"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40" y="2694637"/>
            <a:ext cx="8633531" cy="126958"/>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4"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6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1"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7"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24" y="406630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49" y="4066304"/>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4"/>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6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4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5"/>
          </p:nvPr>
        </p:nvSpPr>
        <p:spPr>
          <a:xfrm>
            <a:off x="252413" y="230188"/>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8"/>
            <a:ext cx="86852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24" y="406630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49" y="4066304"/>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4"/>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6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4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5"/>
          </p:nvPr>
        </p:nvSpPr>
        <p:spPr>
          <a:xfrm>
            <a:off x="252413" y="230188"/>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8"/>
            <a:ext cx="86852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4" y="1203328"/>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23" y="2872041"/>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64" y="2872041"/>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48" y="2872041"/>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6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24" y="4376264"/>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48" y="437626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64" y="437626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21" name="Text Placeholder 11"/>
          <p:cNvSpPr>
            <a:spLocks noGrp="1"/>
          </p:cNvSpPr>
          <p:nvPr>
            <p:ph type="body" sz="quarter" idx="36"/>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dirty="0"/>
          </a:p>
        </p:txBody>
      </p:sp>
      <p:sp>
        <p:nvSpPr>
          <p:cNvPr id="5" name="Content Placeholder 4"/>
          <p:cNvSpPr>
            <a:spLocks noGrp="1"/>
          </p:cNvSpPr>
          <p:nvPr>
            <p:ph sz="quarter" idx="32"/>
          </p:nvPr>
        </p:nvSpPr>
        <p:spPr>
          <a:xfrm>
            <a:off x="252414" y="1735875"/>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22" name="Rectangle 21"/>
          <p:cNvSpPr/>
          <p:nvPr userDrawn="1"/>
        </p:nvSpPr>
        <p:spPr>
          <a:xfrm>
            <a:off x="0" y="110533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dirty="0"/>
          </a:p>
        </p:txBody>
      </p:sp>
      <p:sp>
        <p:nvSpPr>
          <p:cNvPr id="15" name="Text Placeholder 11"/>
          <p:cNvSpPr>
            <a:spLocks noGrp="1"/>
          </p:cNvSpPr>
          <p:nvPr>
            <p:ph type="body" sz="quarter" idx="33"/>
          </p:nvPr>
        </p:nvSpPr>
        <p:spPr>
          <a:xfrm>
            <a:off x="252413" y="230188"/>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8"/>
            <a:ext cx="8647112" cy="253916"/>
          </a:xfrm>
        </p:spPr>
        <p:txBody>
          <a:bodyPr>
            <a:noAutofit/>
          </a:bodyPr>
          <a:lstStyle>
            <a:lvl1pPr marL="358612" indent="-342739">
              <a:buFontTx/>
              <a:buNone/>
              <a:defRPr sz="1600">
                <a:solidFill>
                  <a:schemeClr val="bg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97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10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895"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96"/>
            <a:ext cx="9144000" cy="373063"/>
          </a:xfrm>
          <a:prstGeom prst="rect">
            <a:avLst/>
          </a:prstGeom>
          <a:solidFill>
            <a:schemeClr val="tx2"/>
          </a:solidFill>
        </p:spPr>
        <p:txBody>
          <a:bodyPr lIns="251895"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lIns="91400" tIns="45700" rIns="91400" bIns="45700"/>
          <a:lstStyle>
            <a:lvl1pPr marL="0" indent="0">
              <a:buNone/>
              <a:defRPr sz="110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18"/>
            <a:ext cx="9144000" cy="3162191"/>
          </a:xfrm>
          <a:prstGeom prst="rect">
            <a:avLst/>
          </a:prstGeom>
          <a:solidFill>
            <a:schemeClr val="tx2"/>
          </a:solidFill>
        </p:spPr>
        <p:txBody>
          <a:bodyPr lIns="251895" tIns="251895" rIns="251895" bIns="251895"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55"/>
            <a:ext cx="9144000" cy="373063"/>
          </a:xfrm>
          <a:prstGeom prst="rect">
            <a:avLst/>
          </a:prstGeom>
          <a:solidFill>
            <a:schemeClr val="tx2">
              <a:alpha val="80000"/>
            </a:schemeClr>
          </a:solidFill>
        </p:spPr>
        <p:txBody>
          <a:bodyPr lIns="251895" tIns="0" rIns="251895"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White_RGB.png"/>
          <p:cNvPicPr>
            <a:picLocks noChangeAspect="1"/>
          </p:cNvPicPr>
          <p:nvPr userDrawn="1"/>
        </p:nvPicPr>
        <p:blipFill>
          <a:blip r:embed="rId2" cstate="print"/>
          <a:stretch>
            <a:fillRect/>
          </a:stretch>
        </p:blipFill>
        <p:spPr>
          <a:xfrm>
            <a:off x="7075053" y="4508527"/>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1" y="8"/>
            <a:ext cx="4578351" cy="5143499"/>
          </a:xfrm>
          <a:prstGeom prst="rect">
            <a:avLst/>
          </a:prstGeom>
          <a:solidFill>
            <a:schemeClr val="accent2">
              <a:alpha val="20000"/>
            </a:schemeClr>
          </a:solidFill>
        </p:spPr>
        <p:txBody>
          <a:bodyPr vert="horz" lIns="251895" tIns="251895" rIns="251895" bIns="251895"/>
          <a:lstStyle>
            <a:lvl1pPr marL="0" indent="0">
              <a:buNone/>
              <a:defRPr sz="1100">
                <a:solidFill>
                  <a:schemeClr val="accent2">
                    <a:lumMod val="60000"/>
                    <a:lumOff val="40000"/>
                  </a:schemeClr>
                </a:solidFill>
              </a:defRPr>
            </a:lvl1pPr>
            <a:lvl2pPr marL="442732" indent="-265003">
              <a:buFont typeface="Arial"/>
              <a:buChar char="•"/>
              <a:defRPr sz="1800">
                <a:solidFill>
                  <a:schemeClr val="accent1"/>
                </a:solidFill>
              </a:defRPr>
            </a:lvl2pPr>
            <a:lvl3pPr marL="707725" indent="-228510">
              <a:buFont typeface="Lucida Grande"/>
              <a:buChar char="–"/>
              <a:defRPr sz="1600">
                <a:solidFill>
                  <a:schemeClr val="accent1"/>
                </a:solidFill>
              </a:defRPr>
            </a:lvl3pPr>
            <a:lvl4pPr marL="975907" indent="-228510">
              <a:buFont typeface="Lucida Grande"/>
              <a:buChar char="–"/>
              <a:defRPr sz="1400">
                <a:solidFill>
                  <a:schemeClr val="accent1"/>
                </a:solidFill>
              </a:defRPr>
            </a:lvl4pPr>
            <a:lvl5pPr marL="1258363" indent="-231683" defTabSz="31419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1"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16" name="Content Placeholder 12"/>
          <p:cNvSpPr>
            <a:spLocks noGrp="1"/>
          </p:cNvSpPr>
          <p:nvPr>
            <p:ph sz="quarter" idx="11"/>
          </p:nvPr>
        </p:nvSpPr>
        <p:spPr>
          <a:xfrm>
            <a:off x="-31897" y="-2"/>
            <a:ext cx="4881491" cy="5143502"/>
          </a:xfrm>
          <a:prstGeom prst="rect">
            <a:avLst/>
          </a:prstGeom>
          <a:solidFill>
            <a:schemeClr val="tx2">
              <a:alpha val="80000"/>
            </a:schemeClr>
          </a:solidFill>
        </p:spPr>
        <p:txBody>
          <a:bodyPr vert="horz" lIns="251895" tIns="251895" rIns="251895" bIns="251895"/>
          <a:lstStyle>
            <a:lvl1pPr marL="0" indent="0">
              <a:buNone/>
              <a:defRPr sz="2400">
                <a:solidFill>
                  <a:schemeClr val="bg1"/>
                </a:solidFill>
              </a:defRPr>
            </a:lvl1pPr>
            <a:lvl2pPr marL="442732" indent="-265003">
              <a:buFont typeface="Arial"/>
              <a:buChar char="•"/>
              <a:defRPr sz="2000">
                <a:solidFill>
                  <a:schemeClr val="bg1"/>
                </a:solidFill>
              </a:defRPr>
            </a:lvl2pPr>
            <a:lvl3pPr marL="707725" indent="-228510">
              <a:buFont typeface="Lucida Grande"/>
              <a:buChar char="–"/>
              <a:defRPr sz="1800">
                <a:solidFill>
                  <a:schemeClr val="bg1"/>
                </a:solidFill>
              </a:defRPr>
            </a:lvl3pPr>
            <a:lvl4pPr marL="975907" indent="-228510">
              <a:buFont typeface="Lucida Grande"/>
              <a:buChar char="–"/>
              <a:defRPr sz="1600">
                <a:solidFill>
                  <a:schemeClr val="bg1"/>
                </a:solidFill>
              </a:defRPr>
            </a:lvl4pPr>
            <a:lvl5pPr marL="1258363" indent="-231683" defTabSz="31419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1"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16" name="Content Placeholder 12"/>
          <p:cNvSpPr>
            <a:spLocks noGrp="1"/>
          </p:cNvSpPr>
          <p:nvPr>
            <p:ph sz="quarter" idx="11" hasCustomPrompt="1"/>
          </p:nvPr>
        </p:nvSpPr>
        <p:spPr>
          <a:xfrm>
            <a:off x="-31897" y="-2"/>
            <a:ext cx="4881491" cy="5143502"/>
          </a:xfrm>
          <a:prstGeom prst="rect">
            <a:avLst/>
          </a:prstGeom>
          <a:solidFill>
            <a:schemeClr val="tx2">
              <a:alpha val="80000"/>
            </a:schemeClr>
          </a:solidFill>
        </p:spPr>
        <p:txBody>
          <a:bodyPr vert="horz" lIns="251895" tIns="251895" rIns="251895" bIns="251895"/>
          <a:lstStyle>
            <a:lvl1pPr marL="0" indent="0">
              <a:buNone/>
              <a:defRPr sz="2400" baseline="0">
                <a:solidFill>
                  <a:schemeClr val="bg1"/>
                </a:solidFill>
              </a:defRPr>
            </a:lvl1pPr>
            <a:lvl2pPr marL="442732" indent="-265003">
              <a:buFont typeface="Arial"/>
              <a:buChar char="•"/>
              <a:defRPr sz="2000">
                <a:solidFill>
                  <a:schemeClr val="bg1"/>
                </a:solidFill>
              </a:defRPr>
            </a:lvl2pPr>
            <a:lvl3pPr marL="707725" indent="-228510">
              <a:buFont typeface="Lucida Grande"/>
              <a:buChar char="–"/>
              <a:defRPr sz="1800">
                <a:solidFill>
                  <a:schemeClr val="bg1"/>
                </a:solidFill>
              </a:defRPr>
            </a:lvl3pPr>
            <a:lvl4pPr marL="975907" indent="-228510">
              <a:buFont typeface="Lucida Grande"/>
              <a:buChar char="–"/>
              <a:defRPr sz="1600">
                <a:solidFill>
                  <a:schemeClr val="bg1"/>
                </a:solidFill>
              </a:defRPr>
            </a:lvl4pPr>
            <a:lvl5pPr marL="1258363" indent="-231683" defTabSz="31419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2"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2"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2"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2"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2"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2"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2"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4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4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91"/>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31"/>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4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2"/>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4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8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7"/>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59"/>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9"/>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60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2"/>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5" y="10"/>
            <a:ext cx="4530727" cy="5143499"/>
          </a:xfrm>
          <a:prstGeom prst="rect">
            <a:avLst/>
          </a:prstGeom>
          <a:solidFill>
            <a:schemeClr val="accent2">
              <a:alpha val="20000"/>
            </a:schemeClr>
          </a:solidFill>
        </p:spPr>
        <p:txBody>
          <a:bodyPr vert="horz" lIns="251895" tIns="251895" rIns="251895" bIns="251895"/>
          <a:lstStyle>
            <a:lvl1pPr marL="0" indent="0">
              <a:buNone/>
              <a:defRPr sz="1100">
                <a:solidFill>
                  <a:schemeClr val="accent1"/>
                </a:solidFill>
              </a:defRPr>
            </a:lvl1pPr>
            <a:lvl2pPr marL="442732" indent="-265003">
              <a:buFont typeface="Arial"/>
              <a:buChar char="•"/>
              <a:defRPr sz="1800">
                <a:solidFill>
                  <a:schemeClr val="accent1"/>
                </a:solidFill>
              </a:defRPr>
            </a:lvl2pPr>
            <a:lvl3pPr marL="707725" indent="-228510">
              <a:buFont typeface="Lucida Grande"/>
              <a:buChar char="–"/>
              <a:defRPr sz="1600">
                <a:solidFill>
                  <a:schemeClr val="accent1"/>
                </a:solidFill>
              </a:defRPr>
            </a:lvl3pPr>
            <a:lvl4pPr marL="975907" indent="-228510">
              <a:buFont typeface="Lucida Grande"/>
              <a:buChar char="–"/>
              <a:defRPr sz="1400">
                <a:solidFill>
                  <a:schemeClr val="accent1"/>
                </a:solidFill>
              </a:defRPr>
            </a:lvl4pPr>
            <a:lvl5pPr marL="1258363" indent="-231683" defTabSz="31419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62"/>
            <a:ext cx="3749962" cy="3418927"/>
          </a:xfrm>
          <a:prstGeom prst="rect">
            <a:avLst/>
          </a:prstGeom>
          <a:noFill/>
        </p:spPr>
        <p:txBody>
          <a:bodyPr vert="horz" wrap="square" lIns="0" tIns="0" rIns="0" bIns="0">
            <a:noAutofit/>
          </a:bodyPr>
          <a:lstStyle>
            <a:lvl1pPr marL="236438" indent="-236438">
              <a:buClr>
                <a:schemeClr val="tx2"/>
              </a:buClr>
              <a:buFont typeface="Arial" panose="020B0604020202020204" pitchFamily="34" charset="0"/>
              <a:buNone/>
              <a:defRPr sz="1800">
                <a:solidFill>
                  <a:schemeClr val="accent1"/>
                </a:solidFill>
              </a:defRPr>
            </a:lvl1pPr>
            <a:lvl2pPr marL="457010" indent="-220573">
              <a:buClr>
                <a:schemeClr val="tx2"/>
              </a:buClr>
              <a:buFont typeface="Arial" panose="020B0604020202020204" pitchFamily="34" charset="0"/>
              <a:buChar char="•"/>
              <a:defRPr sz="1600">
                <a:solidFill>
                  <a:schemeClr val="accent1"/>
                </a:solidFill>
              </a:defRPr>
            </a:lvl2pPr>
            <a:lvl3pPr marL="629974" indent="-172968">
              <a:buClr>
                <a:schemeClr val="tx2"/>
              </a:buClr>
              <a:buFont typeface="Arial" panose="020B0604020202020204" pitchFamily="34" charset="0"/>
              <a:buChar char="•"/>
              <a:defRPr sz="1400">
                <a:solidFill>
                  <a:schemeClr val="accent1"/>
                </a:solidFill>
              </a:defRPr>
            </a:lvl3pPr>
            <a:lvl4pPr marL="802945" indent="-172968">
              <a:buClr>
                <a:schemeClr val="tx2"/>
              </a:buClr>
              <a:buFont typeface="Arial" panose="020B0604020202020204" pitchFamily="34" charset="0"/>
              <a:buChar char="•"/>
              <a:defRPr sz="1400">
                <a:solidFill>
                  <a:schemeClr val="accent1"/>
                </a:solidFill>
              </a:defRPr>
            </a:lvl4pPr>
            <a:lvl5pPr marL="977494" indent="-174555" defTabSz="31419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4"/>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9"/>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4" name="Text Placeholder 3"/>
          <p:cNvSpPr>
            <a:spLocks noGrp="1"/>
          </p:cNvSpPr>
          <p:nvPr>
            <p:ph type="body" sz="quarter" idx="14" hasCustomPrompt="1"/>
          </p:nvPr>
        </p:nvSpPr>
        <p:spPr>
          <a:xfrm>
            <a:off x="4240218" y="0"/>
            <a:ext cx="746127" cy="5143500"/>
          </a:xfrm>
          <a:prstGeom prst="rect">
            <a:avLst/>
          </a:prstGeom>
          <a:solidFill>
            <a:schemeClr val="tx2">
              <a:alpha val="80000"/>
            </a:schemeClr>
          </a:solidFill>
          <a:ln>
            <a:noFill/>
          </a:ln>
        </p:spPr>
        <p:txBody>
          <a:bodyPr lIns="91400" tIns="45700" rIns="91400" bIns="45700"/>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10" name="Picture 9"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66" y="2175154"/>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66" y="2634499"/>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marR="0" indent="0" algn="l" defTabSz="45701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ctr" defTabSz="456994" rtl="0" eaLnBrk="1" latinLnBrk="0" hangingPunct="1">
        <a:spcBef>
          <a:spcPct val="0"/>
        </a:spcBef>
        <a:buNone/>
        <a:defRPr sz="4400" kern="1200">
          <a:solidFill>
            <a:schemeClr val="tx1"/>
          </a:solidFill>
          <a:latin typeface="+mj-lt"/>
          <a:ea typeface="+mj-ea"/>
          <a:cs typeface="+mj-cs"/>
        </a:defRPr>
      </a:lvl1pPr>
    </p:titleStyle>
    <p:bodyStyle>
      <a:lvl1pPr marL="342739" indent="-342739" algn="l" defTabSz="456994" rtl="0" eaLnBrk="1" latinLnBrk="0" hangingPunct="1">
        <a:spcBef>
          <a:spcPct val="20000"/>
        </a:spcBef>
        <a:buFont typeface="Arial"/>
        <a:buChar char="•"/>
        <a:defRPr sz="3200" kern="1200">
          <a:solidFill>
            <a:schemeClr val="tx1"/>
          </a:solidFill>
          <a:latin typeface="+mn-lt"/>
          <a:ea typeface="+mn-ea"/>
          <a:cs typeface="+mn-cs"/>
        </a:defRPr>
      </a:lvl1pPr>
      <a:lvl2pPr marL="742614" indent="-285620" algn="l" defTabSz="456994" rtl="0" eaLnBrk="1" latinLnBrk="0" hangingPunct="1">
        <a:spcBef>
          <a:spcPct val="20000"/>
        </a:spcBef>
        <a:buFont typeface="Arial"/>
        <a:buChar char="–"/>
        <a:defRPr sz="2800" kern="1200">
          <a:solidFill>
            <a:schemeClr val="tx1"/>
          </a:solidFill>
          <a:latin typeface="+mn-lt"/>
          <a:ea typeface="+mn-ea"/>
          <a:cs typeface="+mn-cs"/>
        </a:defRPr>
      </a:lvl2pPr>
      <a:lvl3pPr marL="1142480" indent="-228501" algn="l" defTabSz="456994" rtl="0" eaLnBrk="1" latinLnBrk="0" hangingPunct="1">
        <a:spcBef>
          <a:spcPct val="20000"/>
        </a:spcBef>
        <a:buFont typeface="Arial"/>
        <a:buChar char="•"/>
        <a:defRPr sz="2400" kern="1200">
          <a:solidFill>
            <a:schemeClr val="tx1"/>
          </a:solidFill>
          <a:latin typeface="+mn-lt"/>
          <a:ea typeface="+mn-ea"/>
          <a:cs typeface="+mn-cs"/>
        </a:defRPr>
      </a:lvl3pPr>
      <a:lvl4pPr marL="1599481" indent="-228501" algn="l" defTabSz="456994" rtl="0" eaLnBrk="1" latinLnBrk="0" hangingPunct="1">
        <a:spcBef>
          <a:spcPct val="20000"/>
        </a:spcBef>
        <a:buFont typeface="Arial"/>
        <a:buChar char="–"/>
        <a:defRPr sz="2000" kern="1200">
          <a:solidFill>
            <a:schemeClr val="tx1"/>
          </a:solidFill>
          <a:latin typeface="+mn-lt"/>
          <a:ea typeface="+mn-ea"/>
          <a:cs typeface="+mn-cs"/>
        </a:defRPr>
      </a:lvl4pPr>
      <a:lvl5pPr marL="2056468" indent="-228501" algn="l" defTabSz="456994" rtl="0" eaLnBrk="1" latinLnBrk="0" hangingPunct="1">
        <a:spcBef>
          <a:spcPct val="20000"/>
        </a:spcBef>
        <a:buFont typeface="Arial"/>
        <a:buChar char="»"/>
        <a:defRPr sz="2000" kern="1200">
          <a:solidFill>
            <a:schemeClr val="tx1"/>
          </a:solidFill>
          <a:latin typeface="+mn-lt"/>
          <a:ea typeface="+mn-ea"/>
          <a:cs typeface="+mn-cs"/>
        </a:defRPr>
      </a:lvl5pPr>
      <a:lvl6pPr marL="2513461" indent="-228501" algn="l" defTabSz="456994" rtl="0" eaLnBrk="1" latinLnBrk="0" hangingPunct="1">
        <a:spcBef>
          <a:spcPct val="20000"/>
        </a:spcBef>
        <a:buFont typeface="Arial"/>
        <a:buChar char="•"/>
        <a:defRPr sz="2000" kern="1200">
          <a:solidFill>
            <a:schemeClr val="tx1"/>
          </a:solidFill>
          <a:latin typeface="+mn-lt"/>
          <a:ea typeface="+mn-ea"/>
          <a:cs typeface="+mn-cs"/>
        </a:defRPr>
      </a:lvl6pPr>
      <a:lvl7pPr marL="2970455" indent="-228501" algn="l" defTabSz="456994" rtl="0" eaLnBrk="1" latinLnBrk="0" hangingPunct="1">
        <a:spcBef>
          <a:spcPct val="20000"/>
        </a:spcBef>
        <a:buFont typeface="Arial"/>
        <a:buChar char="•"/>
        <a:defRPr sz="2000" kern="1200">
          <a:solidFill>
            <a:schemeClr val="tx1"/>
          </a:solidFill>
          <a:latin typeface="+mn-lt"/>
          <a:ea typeface="+mn-ea"/>
          <a:cs typeface="+mn-cs"/>
        </a:defRPr>
      </a:lvl7pPr>
      <a:lvl8pPr marL="3427449" indent="-228501" algn="l" defTabSz="456994" rtl="0" eaLnBrk="1" latinLnBrk="0" hangingPunct="1">
        <a:spcBef>
          <a:spcPct val="20000"/>
        </a:spcBef>
        <a:buFont typeface="Arial"/>
        <a:buChar char="•"/>
        <a:defRPr sz="2000" kern="1200">
          <a:solidFill>
            <a:schemeClr val="tx1"/>
          </a:solidFill>
          <a:latin typeface="+mn-lt"/>
          <a:ea typeface="+mn-ea"/>
          <a:cs typeface="+mn-cs"/>
        </a:defRPr>
      </a:lvl8pPr>
      <a:lvl9pPr marL="3884443" indent="-228501" algn="l" defTabSz="4569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6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p:nvPicPr>
        <p:blipFill>
          <a:blip r:embed="rId14"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ftr="0" dt="0"/>
  <p:txStyles>
    <p:titleStyle>
      <a:lvl1pPr algn="l" defTabSz="456994" rtl="0" eaLnBrk="1" latinLnBrk="0" hangingPunct="1">
        <a:spcBef>
          <a:spcPct val="0"/>
        </a:spcBef>
        <a:buNone/>
        <a:defRPr sz="2400" kern="1200">
          <a:solidFill>
            <a:srgbClr val="36C746"/>
          </a:solidFill>
          <a:latin typeface="Arial"/>
          <a:ea typeface="+mj-ea"/>
          <a:cs typeface="Arial"/>
        </a:defRPr>
      </a:lvl1pPr>
    </p:titleStyle>
    <p:bodyStyle>
      <a:lvl1pPr marL="172962" indent="-157096" algn="l" defTabSz="45699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788" indent="-182482" algn="l" defTabSz="447477"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7919" indent="-179306" algn="l" defTabSz="45699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8813" indent="-179306" algn="l" defTabSz="45699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531" indent="-185655" algn="l" defTabSz="45699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5705" indent="-182799" algn="l" defTabSz="45699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5705" indent="-182799" algn="l" defTabSz="45699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7449" indent="-228501" algn="l" defTabSz="456994" rtl="0" eaLnBrk="1" latinLnBrk="0" hangingPunct="1">
        <a:spcBef>
          <a:spcPct val="20000"/>
        </a:spcBef>
        <a:buFont typeface="Arial"/>
        <a:buChar char="•"/>
        <a:defRPr sz="2000" kern="1200">
          <a:solidFill>
            <a:schemeClr val="tx1"/>
          </a:solidFill>
          <a:latin typeface="+mn-lt"/>
          <a:ea typeface="+mn-ea"/>
          <a:cs typeface="+mn-cs"/>
        </a:defRPr>
      </a:lvl8pPr>
      <a:lvl9pPr marL="3884443" indent="-228501" algn="l" defTabSz="4569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772" r:id="rId1"/>
  </p:sldLayoutIdLst>
  <p:hf hdr="0" ftr="0" dt="0"/>
  <p:txStyles>
    <p:titleStyle>
      <a:lvl1pPr algn="ctr" defTabSz="457010" rtl="0" eaLnBrk="1" latinLnBrk="0" hangingPunct="1">
        <a:spcBef>
          <a:spcPct val="0"/>
        </a:spcBef>
        <a:buNone/>
        <a:defRPr sz="4400" kern="1200">
          <a:solidFill>
            <a:schemeClr val="tx1"/>
          </a:solidFill>
          <a:latin typeface="+mj-lt"/>
          <a:ea typeface="+mj-ea"/>
          <a:cs typeface="+mj-cs"/>
        </a:defRPr>
      </a:lvl1pPr>
    </p:titleStyle>
    <p:bodyStyle>
      <a:lvl1pPr marL="342751" indent="-342751" algn="l" defTabSz="457010" rtl="0" eaLnBrk="1" latinLnBrk="0" hangingPunct="1">
        <a:spcBef>
          <a:spcPct val="20000"/>
        </a:spcBef>
        <a:buFont typeface="Arial"/>
        <a:buChar char="•"/>
        <a:defRPr sz="3200" kern="1200">
          <a:solidFill>
            <a:schemeClr val="tx1"/>
          </a:solidFill>
          <a:latin typeface="+mn-lt"/>
          <a:ea typeface="+mn-ea"/>
          <a:cs typeface="+mn-cs"/>
        </a:defRPr>
      </a:lvl1pPr>
      <a:lvl2pPr marL="742640" indent="-285630" algn="l" defTabSz="457010" rtl="0" eaLnBrk="1" latinLnBrk="0" hangingPunct="1">
        <a:spcBef>
          <a:spcPct val="20000"/>
        </a:spcBef>
        <a:buFont typeface="Arial"/>
        <a:buChar char="–"/>
        <a:defRPr sz="2800" kern="1200">
          <a:solidFill>
            <a:schemeClr val="tx1"/>
          </a:solidFill>
          <a:latin typeface="+mn-lt"/>
          <a:ea typeface="+mn-ea"/>
          <a:cs typeface="+mn-cs"/>
        </a:defRPr>
      </a:lvl2pPr>
      <a:lvl3pPr marL="1142520" indent="-228510" algn="l" defTabSz="457010" rtl="0" eaLnBrk="1" latinLnBrk="0" hangingPunct="1">
        <a:spcBef>
          <a:spcPct val="20000"/>
        </a:spcBef>
        <a:buFont typeface="Arial"/>
        <a:buChar char="•"/>
        <a:defRPr sz="2400" kern="1200">
          <a:solidFill>
            <a:schemeClr val="tx1"/>
          </a:solidFill>
          <a:latin typeface="+mn-lt"/>
          <a:ea typeface="+mn-ea"/>
          <a:cs typeface="+mn-cs"/>
        </a:defRPr>
      </a:lvl3pPr>
      <a:lvl4pPr marL="1599539" indent="-228510" algn="l" defTabSz="457010" rtl="0" eaLnBrk="1" latinLnBrk="0" hangingPunct="1">
        <a:spcBef>
          <a:spcPct val="20000"/>
        </a:spcBef>
        <a:buFont typeface="Arial"/>
        <a:buChar char="–"/>
        <a:defRPr sz="2000" kern="1200">
          <a:solidFill>
            <a:schemeClr val="tx1"/>
          </a:solidFill>
          <a:latin typeface="+mn-lt"/>
          <a:ea typeface="+mn-ea"/>
          <a:cs typeface="+mn-cs"/>
        </a:defRPr>
      </a:lvl4pPr>
      <a:lvl5pPr marL="2056540" indent="-228510" algn="l" defTabSz="457010" rtl="0" eaLnBrk="1" latinLnBrk="0" hangingPunct="1">
        <a:spcBef>
          <a:spcPct val="20000"/>
        </a:spcBef>
        <a:buFont typeface="Arial"/>
        <a:buChar char="»"/>
        <a:defRPr sz="2000" kern="1200">
          <a:solidFill>
            <a:schemeClr val="tx1"/>
          </a:solidFill>
          <a:latin typeface="+mn-lt"/>
          <a:ea typeface="+mn-ea"/>
          <a:cs typeface="+mn-cs"/>
        </a:defRPr>
      </a:lvl5pPr>
      <a:lvl6pPr marL="2513550" indent="-228510" algn="l" defTabSz="457010" rtl="0" eaLnBrk="1" latinLnBrk="0" hangingPunct="1">
        <a:spcBef>
          <a:spcPct val="20000"/>
        </a:spcBef>
        <a:buFont typeface="Arial"/>
        <a:buChar char="•"/>
        <a:defRPr sz="2000" kern="1200">
          <a:solidFill>
            <a:schemeClr val="tx1"/>
          </a:solidFill>
          <a:latin typeface="+mn-lt"/>
          <a:ea typeface="+mn-ea"/>
          <a:cs typeface="+mn-cs"/>
        </a:defRPr>
      </a:lvl6pPr>
      <a:lvl7pPr marL="2970560" indent="-228510" algn="l" defTabSz="457010" rtl="0" eaLnBrk="1" latinLnBrk="0" hangingPunct="1">
        <a:spcBef>
          <a:spcPct val="20000"/>
        </a:spcBef>
        <a:buFont typeface="Arial"/>
        <a:buChar char="•"/>
        <a:defRPr sz="2000" kern="1200">
          <a:solidFill>
            <a:schemeClr val="tx1"/>
          </a:solidFill>
          <a:latin typeface="+mn-lt"/>
          <a:ea typeface="+mn-ea"/>
          <a:cs typeface="+mn-cs"/>
        </a:defRPr>
      </a:lvl7pPr>
      <a:lvl8pPr marL="3427570" indent="-228510" algn="l" defTabSz="457010" rtl="0" eaLnBrk="1" latinLnBrk="0" hangingPunct="1">
        <a:spcBef>
          <a:spcPct val="20000"/>
        </a:spcBef>
        <a:buFont typeface="Arial"/>
        <a:buChar char="•"/>
        <a:defRPr sz="2000" kern="1200">
          <a:solidFill>
            <a:schemeClr val="tx1"/>
          </a:solidFill>
          <a:latin typeface="+mn-lt"/>
          <a:ea typeface="+mn-ea"/>
          <a:cs typeface="+mn-cs"/>
        </a:defRPr>
      </a:lvl8pPr>
      <a:lvl9pPr marL="3884580" indent="-228510" algn="l" defTabSz="45701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10" rtl="0" eaLnBrk="1" latinLnBrk="0" hangingPunct="1">
        <a:defRPr sz="1800" kern="1200">
          <a:solidFill>
            <a:schemeClr val="tx1"/>
          </a:solidFill>
          <a:latin typeface="+mn-lt"/>
          <a:ea typeface="+mn-ea"/>
          <a:cs typeface="+mn-cs"/>
        </a:defRPr>
      </a:lvl1pPr>
      <a:lvl2pPr marL="457010" algn="l" defTabSz="457010" rtl="0" eaLnBrk="1" latinLnBrk="0" hangingPunct="1">
        <a:defRPr sz="1800" kern="1200">
          <a:solidFill>
            <a:schemeClr val="tx1"/>
          </a:solidFill>
          <a:latin typeface="+mn-lt"/>
          <a:ea typeface="+mn-ea"/>
          <a:cs typeface="+mn-cs"/>
        </a:defRPr>
      </a:lvl2pPr>
      <a:lvl3pPr marL="914020" algn="l" defTabSz="457010" rtl="0" eaLnBrk="1" latinLnBrk="0" hangingPunct="1">
        <a:defRPr sz="1800" kern="1200">
          <a:solidFill>
            <a:schemeClr val="tx1"/>
          </a:solidFill>
          <a:latin typeface="+mn-lt"/>
          <a:ea typeface="+mn-ea"/>
          <a:cs typeface="+mn-cs"/>
        </a:defRPr>
      </a:lvl3pPr>
      <a:lvl4pPr marL="1371030" algn="l" defTabSz="457010" rtl="0" eaLnBrk="1" latinLnBrk="0" hangingPunct="1">
        <a:defRPr sz="1800" kern="1200">
          <a:solidFill>
            <a:schemeClr val="tx1"/>
          </a:solidFill>
          <a:latin typeface="+mn-lt"/>
          <a:ea typeface="+mn-ea"/>
          <a:cs typeface="+mn-cs"/>
        </a:defRPr>
      </a:lvl4pPr>
      <a:lvl5pPr marL="1828038" algn="l" defTabSz="457010" rtl="0" eaLnBrk="1" latinLnBrk="0" hangingPunct="1">
        <a:defRPr sz="1800" kern="1200">
          <a:solidFill>
            <a:schemeClr val="tx1"/>
          </a:solidFill>
          <a:latin typeface="+mn-lt"/>
          <a:ea typeface="+mn-ea"/>
          <a:cs typeface="+mn-cs"/>
        </a:defRPr>
      </a:lvl5pPr>
      <a:lvl6pPr marL="2285042" algn="l" defTabSz="457010" rtl="0" eaLnBrk="1" latinLnBrk="0" hangingPunct="1">
        <a:defRPr sz="1800" kern="1200">
          <a:solidFill>
            <a:schemeClr val="tx1"/>
          </a:solidFill>
          <a:latin typeface="+mn-lt"/>
          <a:ea typeface="+mn-ea"/>
          <a:cs typeface="+mn-cs"/>
        </a:defRPr>
      </a:lvl6pPr>
      <a:lvl7pPr marL="2742060" algn="l" defTabSz="457010" rtl="0" eaLnBrk="1" latinLnBrk="0" hangingPunct="1">
        <a:defRPr sz="1800" kern="1200">
          <a:solidFill>
            <a:schemeClr val="tx1"/>
          </a:solidFill>
          <a:latin typeface="+mn-lt"/>
          <a:ea typeface="+mn-ea"/>
          <a:cs typeface="+mn-cs"/>
        </a:defRPr>
      </a:lvl7pPr>
      <a:lvl8pPr marL="3199065" algn="l" defTabSz="457010" rtl="0" eaLnBrk="1" latinLnBrk="0" hangingPunct="1">
        <a:defRPr sz="1800" kern="1200">
          <a:solidFill>
            <a:schemeClr val="tx1"/>
          </a:solidFill>
          <a:latin typeface="+mn-lt"/>
          <a:ea typeface="+mn-ea"/>
          <a:cs typeface="+mn-cs"/>
        </a:defRPr>
      </a:lvl8pPr>
      <a:lvl9pPr marL="3656074" algn="l" defTabSz="45701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emf"/><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331119" y="0"/>
            <a:ext cx="6511529" cy="418012"/>
          </a:xfrm>
          <a:prstGeom prst="rect">
            <a:avLst/>
          </a:prstGeom>
          <a:noFill/>
          <a:ln w="9525">
            <a:noFill/>
            <a:miter lim="800000"/>
            <a:headEnd/>
            <a:tailEnd/>
          </a:ln>
        </p:spPr>
        <p:txBody>
          <a:bodyPr lIns="0" tIns="8100" rIns="0" bIns="8100" anchor="ctr"/>
          <a:lstStyle/>
          <a:p>
            <a:pPr marL="0" marR="0" lvl="0" indent="0" algn="ctr" defTabSz="456994" rtl="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Arial"/>
                <a:ea typeface="黑体" panose="02010609060101010101" pitchFamily="49" charset="-122"/>
                <a:cs typeface="+mn-cs"/>
              </a:rPr>
              <a:t>GSC NA Procurement – Transformation Organization</a:t>
            </a:r>
          </a:p>
        </p:txBody>
      </p:sp>
      <p:sp>
        <p:nvSpPr>
          <p:cNvPr id="14339" name="AutoShape 14"/>
          <p:cNvSpPr>
            <a:spLocks noChangeArrowheads="1"/>
          </p:cNvSpPr>
          <p:nvPr>
            <p:custDataLst>
              <p:tags r:id="rId1"/>
            </p:custDataLst>
          </p:nvPr>
        </p:nvSpPr>
        <p:spPr bwMode="auto">
          <a:xfrm>
            <a:off x="3078248" y="406400"/>
            <a:ext cx="2465862" cy="607960"/>
          </a:xfrm>
          <a:prstGeom prst="roundRect">
            <a:avLst>
              <a:gd name="adj" fmla="val 16667"/>
            </a:avLst>
          </a:prstGeom>
          <a:no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Rocio Schnell</a:t>
            </a:r>
            <a:endPar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effectLst/>
                <a:uLnTx/>
                <a:uFillTx/>
                <a:latin typeface="Arial"/>
                <a:ea typeface="黑体" panose="02010609060101010101" pitchFamily="49" charset="-122"/>
                <a:cs typeface="+mn-cs"/>
              </a:rPr>
              <a:t>Director Transformation</a:t>
            </a:r>
          </a:p>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600" dirty="0">
                <a:latin typeface="Arial"/>
                <a:ea typeface="黑体" panose="02010609060101010101" pitchFamily="49" charset="-122"/>
              </a:rPr>
              <a:t>Clovis, CA </a:t>
            </a:r>
            <a:endParaRPr kumimoji="0" lang="en-US" altLang="zh-CN" sz="1200" b="0" i="0" u="none" strike="noStrike" kern="1200" cap="none" spc="0" normalizeH="0" baseline="0" noProof="0" dirty="0">
              <a:ln>
                <a:noFill/>
              </a:ln>
              <a:effectLst/>
              <a:uLnTx/>
              <a:uFillTx/>
              <a:latin typeface="Arial"/>
              <a:ea typeface="黑体" panose="02010609060101010101" pitchFamily="49" charset="-122"/>
            </a:endParaRPr>
          </a:p>
        </p:txBody>
      </p:sp>
      <p:cxnSp>
        <p:nvCxnSpPr>
          <p:cNvPr id="14340" name="Straight Connector 28"/>
          <p:cNvCxnSpPr>
            <a:cxnSpLocks noChangeShapeType="1"/>
            <a:endCxn id="14339" idx="2"/>
          </p:cNvCxnSpPr>
          <p:nvPr/>
        </p:nvCxnSpPr>
        <p:spPr bwMode="auto">
          <a:xfrm flipH="1" flipV="1">
            <a:off x="4311179" y="1014360"/>
            <a:ext cx="2556" cy="193206"/>
          </a:xfrm>
          <a:prstGeom prst="line">
            <a:avLst/>
          </a:prstGeom>
          <a:noFill/>
          <a:ln w="28575" algn="ctr">
            <a:solidFill>
              <a:schemeClr val="accent1"/>
            </a:solidFill>
            <a:round/>
            <a:headEnd/>
            <a:tailEnd/>
          </a:ln>
        </p:spPr>
      </p:cxnSp>
      <p:cxnSp>
        <p:nvCxnSpPr>
          <p:cNvPr id="14341" name="Straight Connector 91"/>
          <p:cNvCxnSpPr>
            <a:cxnSpLocks noChangeShapeType="1"/>
          </p:cNvCxnSpPr>
          <p:nvPr/>
        </p:nvCxnSpPr>
        <p:spPr bwMode="auto">
          <a:xfrm>
            <a:off x="1068304" y="1189958"/>
            <a:ext cx="7046996" cy="16542"/>
          </a:xfrm>
          <a:prstGeom prst="line">
            <a:avLst/>
          </a:prstGeom>
          <a:noFill/>
          <a:ln w="28575" algn="ctr">
            <a:solidFill>
              <a:schemeClr val="accent1"/>
            </a:solidFill>
            <a:round/>
            <a:headEnd/>
            <a:tailEnd/>
          </a:ln>
        </p:spPr>
      </p:cxnSp>
      <p:sp>
        <p:nvSpPr>
          <p:cNvPr id="49" name="AutoShape 14"/>
          <p:cNvSpPr>
            <a:spLocks noChangeArrowheads="1"/>
          </p:cNvSpPr>
          <p:nvPr>
            <p:custDataLst>
              <p:tags r:id="rId2"/>
            </p:custDataLst>
          </p:nvPr>
        </p:nvSpPr>
        <p:spPr bwMode="auto">
          <a:xfrm>
            <a:off x="142875" y="1356814"/>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a:p>
            <a:pPr marL="0" marR="0" lvl="0" indent="0" algn="ctr" defTabSz="7620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Business Unit Partners</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p:txBody>
      </p:sp>
      <p:cxnSp>
        <p:nvCxnSpPr>
          <p:cNvPr id="79" name="Straight Connector 44"/>
          <p:cNvCxnSpPr>
            <a:cxnSpLocks noChangeShapeType="1"/>
          </p:cNvCxnSpPr>
          <p:nvPr/>
        </p:nvCxnSpPr>
        <p:spPr bwMode="auto">
          <a:xfrm flipH="1">
            <a:off x="1081004" y="1186056"/>
            <a:ext cx="1588" cy="180583"/>
          </a:xfrm>
          <a:prstGeom prst="line">
            <a:avLst/>
          </a:prstGeom>
          <a:noFill/>
          <a:ln w="28575" algn="ctr">
            <a:solidFill>
              <a:schemeClr val="accent1"/>
            </a:solidFill>
            <a:round/>
            <a:headEnd/>
            <a:tailEnd/>
          </a:ln>
        </p:spPr>
      </p:cxnSp>
      <p:cxnSp>
        <p:nvCxnSpPr>
          <p:cNvPr id="77" name="Straight Connector 38"/>
          <p:cNvCxnSpPr>
            <a:cxnSpLocks noChangeShapeType="1"/>
          </p:cNvCxnSpPr>
          <p:nvPr/>
        </p:nvCxnSpPr>
        <p:spPr bwMode="auto">
          <a:xfrm flipV="1">
            <a:off x="2801273" y="1189246"/>
            <a:ext cx="0" cy="161925"/>
          </a:xfrm>
          <a:prstGeom prst="line">
            <a:avLst/>
          </a:prstGeom>
          <a:noFill/>
          <a:ln w="28575" algn="ctr">
            <a:solidFill>
              <a:schemeClr val="accent1"/>
            </a:solidFill>
            <a:round/>
            <a:headEnd/>
            <a:tailEnd/>
          </a:ln>
        </p:spPr>
      </p:cxnSp>
      <p:sp>
        <p:nvSpPr>
          <p:cNvPr id="67" name="AutoShape 14"/>
          <p:cNvSpPr>
            <a:spLocks noChangeArrowheads="1"/>
          </p:cNvSpPr>
          <p:nvPr>
            <p:custDataLst>
              <p:tags r:id="rId3"/>
            </p:custDataLst>
          </p:nvPr>
        </p:nvSpPr>
        <p:spPr bwMode="auto">
          <a:xfrm>
            <a:off x="1972480" y="2040058"/>
            <a:ext cx="1671472" cy="1192092"/>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78" name="Rectangle 77"/>
          <p:cNvSpPr/>
          <p:nvPr/>
        </p:nvSpPr>
        <p:spPr>
          <a:xfrm>
            <a:off x="1936124" y="2076629"/>
            <a:ext cx="1762419" cy="1384995"/>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highlight>
                  <a:srgbClr val="FFFF00"/>
                </a:highlight>
                <a:uLnTx/>
                <a:uFillTx/>
                <a:latin typeface="Arial"/>
                <a:ea typeface="黑体" panose="02010609060101010101" pitchFamily="49" charset="-122"/>
                <a:cs typeface="+mn-cs"/>
              </a:rPr>
              <a:t>** OPEN ** </a:t>
            </a:r>
            <a:r>
              <a:rPr kumimoji="0" lang="en-US" sz="3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BF Angel Nunez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Andres Chapa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Vanessa Lucio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Alma Dulce Gomez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lang="en-US" sz="500" dirty="0">
                <a:solidFill>
                  <a:prstClr val="black"/>
                </a:solidFill>
                <a:latin typeface="Arial"/>
              </a:rPr>
              <a:t>TXA</a:t>
            </a:r>
            <a:r>
              <a:rPr kumimoji="0" lang="en-US" sz="500" b="0" i="0" u="none" strike="noStrike" kern="1200" cap="none" spc="0" normalizeH="0" baseline="0" noProof="0" dirty="0">
                <a:ln>
                  <a:noFill/>
                </a:ln>
                <a:solidFill>
                  <a:prstClr val="black"/>
                </a:solidFill>
                <a:effectLst/>
                <a:uLnTx/>
                <a:uFillTx/>
                <a:latin typeface="Arial"/>
                <a:ea typeface="+mn-ea"/>
                <a:cs typeface="+mn-cs"/>
              </a:rPr>
              <a:t>,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Adriana Geniz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Alex Casillas</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Prj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36C746"/>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FF0000"/>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FF0000"/>
              </a:solidFill>
              <a:effectLst/>
              <a:uLnTx/>
              <a:uFillTx/>
              <a:latin typeface="Arial"/>
              <a:ea typeface="+mn-ea"/>
              <a:cs typeface="+mn-cs"/>
            </a:endParaRPr>
          </a:p>
        </p:txBody>
      </p:sp>
      <p:sp>
        <p:nvSpPr>
          <p:cNvPr id="89" name="AutoShape 14"/>
          <p:cNvSpPr>
            <a:spLocks noChangeArrowheads="1"/>
          </p:cNvSpPr>
          <p:nvPr>
            <p:custDataLst>
              <p:tags r:id="rId4"/>
            </p:custDataLst>
          </p:nvPr>
        </p:nvSpPr>
        <p:spPr bwMode="auto">
          <a:xfrm>
            <a:off x="151131" y="1702091"/>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800" dirty="0">
                <a:solidFill>
                  <a:srgbClr val="FF0000"/>
                </a:solidFill>
                <a:latin typeface="Arial"/>
                <a:ea typeface="黑体" panose="02010609060101010101" pitchFamily="49" charset="-122"/>
              </a:rPr>
              <a:t>Karthik Machiraju</a:t>
            </a: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 </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Retail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Erlanger, KT </a:t>
            </a:r>
          </a:p>
        </p:txBody>
      </p:sp>
      <p:sp>
        <p:nvSpPr>
          <p:cNvPr id="90" name="AutoShape 14"/>
          <p:cNvSpPr>
            <a:spLocks noChangeArrowheads="1"/>
          </p:cNvSpPr>
          <p:nvPr>
            <p:custDataLst>
              <p:tags r:id="rId5"/>
            </p:custDataLst>
          </p:nvPr>
        </p:nvSpPr>
        <p:spPr bwMode="auto">
          <a:xfrm>
            <a:off x="165370" y="3832625"/>
            <a:ext cx="2124139" cy="934564"/>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98" name="Straight Connector 38"/>
          <p:cNvCxnSpPr>
            <a:cxnSpLocks noChangeShapeType="1"/>
          </p:cNvCxnSpPr>
          <p:nvPr/>
        </p:nvCxnSpPr>
        <p:spPr bwMode="auto">
          <a:xfrm flipV="1">
            <a:off x="4599696" y="1199659"/>
            <a:ext cx="0" cy="161925"/>
          </a:xfrm>
          <a:prstGeom prst="line">
            <a:avLst/>
          </a:prstGeom>
          <a:noFill/>
          <a:ln w="28575" algn="ctr">
            <a:solidFill>
              <a:schemeClr val="accent1"/>
            </a:solidFill>
            <a:round/>
            <a:headEnd/>
            <a:tailEnd/>
          </a:ln>
        </p:spPr>
      </p:cxnSp>
      <p:cxnSp>
        <p:nvCxnSpPr>
          <p:cNvPr id="99" name="Straight Connector 38"/>
          <p:cNvCxnSpPr>
            <a:cxnSpLocks noChangeShapeType="1"/>
          </p:cNvCxnSpPr>
          <p:nvPr/>
        </p:nvCxnSpPr>
        <p:spPr bwMode="auto">
          <a:xfrm flipV="1">
            <a:off x="6430103" y="1198531"/>
            <a:ext cx="0" cy="161925"/>
          </a:xfrm>
          <a:prstGeom prst="line">
            <a:avLst/>
          </a:prstGeom>
          <a:noFill/>
          <a:ln w="28575" algn="ctr">
            <a:solidFill>
              <a:schemeClr val="accent1"/>
            </a:solidFill>
            <a:round/>
            <a:headEnd/>
            <a:tailEnd/>
          </a:ln>
        </p:spPr>
      </p:cxnSp>
      <p:cxnSp>
        <p:nvCxnSpPr>
          <p:cNvPr id="100" name="Straight Connector 38"/>
          <p:cNvCxnSpPr>
            <a:cxnSpLocks noChangeShapeType="1"/>
          </p:cNvCxnSpPr>
          <p:nvPr/>
        </p:nvCxnSpPr>
        <p:spPr bwMode="auto">
          <a:xfrm flipV="1">
            <a:off x="8104659" y="1197278"/>
            <a:ext cx="0" cy="161925"/>
          </a:xfrm>
          <a:prstGeom prst="line">
            <a:avLst/>
          </a:prstGeom>
          <a:noFill/>
          <a:ln w="28575" algn="ctr">
            <a:solidFill>
              <a:schemeClr val="accent1"/>
            </a:solidFill>
            <a:round/>
            <a:headEnd/>
            <a:tailEnd/>
          </a:ln>
        </p:spPr>
      </p:cxnSp>
      <p:cxnSp>
        <p:nvCxnSpPr>
          <p:cNvPr id="51" name="Straight Connector 38"/>
          <p:cNvCxnSpPr>
            <a:cxnSpLocks noChangeShapeType="1"/>
          </p:cNvCxnSpPr>
          <p:nvPr/>
        </p:nvCxnSpPr>
        <p:spPr bwMode="auto">
          <a:xfrm flipH="1" flipV="1">
            <a:off x="1884082" y="1195689"/>
            <a:ext cx="559" cy="2301367"/>
          </a:xfrm>
          <a:prstGeom prst="line">
            <a:avLst/>
          </a:prstGeom>
          <a:noFill/>
          <a:ln w="28575" algn="ctr">
            <a:solidFill>
              <a:schemeClr val="accent1"/>
            </a:solidFill>
            <a:prstDash val="sysDash"/>
            <a:round/>
            <a:headEnd/>
            <a:tailEnd/>
          </a:ln>
        </p:spPr>
      </p:cxnSp>
      <p:sp>
        <p:nvSpPr>
          <p:cNvPr id="54" name="AutoShape 14"/>
          <p:cNvSpPr>
            <a:spLocks noChangeArrowheads="1"/>
          </p:cNvSpPr>
          <p:nvPr>
            <p:custDataLst>
              <p:tags r:id="rId6"/>
            </p:custDataLst>
          </p:nvPr>
        </p:nvSpPr>
        <p:spPr bwMode="auto">
          <a:xfrm>
            <a:off x="5928661" y="577186"/>
            <a:ext cx="1418289" cy="335399"/>
          </a:xfrm>
          <a:prstGeom prst="roundRect">
            <a:avLst>
              <a:gd name="adj" fmla="val 50000"/>
            </a:avLst>
          </a:prstGeom>
          <a:noFill/>
          <a:ln w="28575">
            <a:solidFill>
              <a:schemeClr val="accent1"/>
            </a:solidFill>
            <a:round/>
            <a:headEnd/>
            <a:tailEnd/>
          </a:ln>
        </p:spPr>
        <p:txBody>
          <a:bodyPr anchor="ct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1350" b="0" i="0" u="none" strike="noStrike" kern="1200" cap="none" spc="0" normalizeH="0" baseline="0" noProof="0" dirty="0">
              <a:ln>
                <a:noFill/>
              </a:ln>
              <a:solidFill>
                <a:prstClr val="black"/>
              </a:solidFill>
              <a:effectLst/>
              <a:uLnTx/>
              <a:uFillTx/>
              <a:latin typeface="Arial" charset="0"/>
              <a:ea typeface="宋体"/>
              <a:cs typeface="宋体"/>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0000"/>
                </a:solidFill>
                <a:effectLst/>
                <a:uLnTx/>
                <a:uFillTx/>
                <a:latin typeface="Arial" charset="0"/>
                <a:ea typeface="宋体"/>
                <a:cs typeface="宋体"/>
              </a:rPr>
              <a:t>Rosa Petrova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effectLst/>
                <a:uLnTx/>
                <a:uFillTx/>
                <a:latin typeface="Arial" charset="0"/>
                <a:ea typeface="宋体"/>
                <a:cs typeface="宋体"/>
              </a:rPr>
              <a:t>Program Mgr</a:t>
            </a:r>
            <a:r>
              <a:rPr kumimoji="0" lang="en-US" altLang="zh-CN" sz="800" b="0" i="0" u="none" strike="noStrike" kern="1200" cap="none" spc="0" normalizeH="0" noProof="0" dirty="0">
                <a:ln>
                  <a:noFill/>
                </a:ln>
                <a:effectLst/>
                <a:uLnTx/>
                <a:uFillTx/>
                <a:latin typeface="Arial" charset="0"/>
                <a:ea typeface="宋体"/>
                <a:cs typeface="宋体"/>
              </a:rPr>
              <a:t> </a:t>
            </a:r>
            <a:r>
              <a:rPr kumimoji="0" lang="en-US" altLang="zh-CN" sz="600" b="0" i="0" u="none" strike="noStrike" kern="1200" cap="none" spc="0" normalizeH="0" noProof="0" dirty="0">
                <a:ln>
                  <a:noFill/>
                </a:ln>
                <a:effectLst/>
                <a:uLnTx/>
                <a:uFillTx/>
                <a:latin typeface="Arial" charset="0"/>
                <a:ea typeface="宋体"/>
                <a:cs typeface="宋体"/>
              </a:rPr>
              <a:t>– El Paso, TX</a:t>
            </a:r>
            <a:endParaRPr kumimoji="0" lang="en-US" altLang="zh-CN" sz="600" b="0" i="0" u="none" strike="noStrike" kern="1200" cap="none" spc="0" normalizeH="0" baseline="0" noProof="0" dirty="0">
              <a:ln>
                <a:noFill/>
              </a:ln>
              <a:effectLst/>
              <a:uLnTx/>
              <a:uFillTx/>
              <a:latin typeface="Arial" charset="0"/>
              <a:ea typeface="宋体"/>
              <a:cs typeface="宋体"/>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1350" b="0" i="0" u="none" strike="noStrike" kern="1200" cap="none" spc="0" normalizeH="0" baseline="0" noProof="0" dirty="0">
              <a:ln>
                <a:noFill/>
              </a:ln>
              <a:solidFill>
                <a:prstClr val="black"/>
              </a:solidFill>
              <a:effectLst/>
              <a:uLnTx/>
              <a:uFillTx/>
              <a:latin typeface="Arial" charset="0"/>
              <a:ea typeface="宋体"/>
              <a:cs typeface="宋体"/>
            </a:endParaRPr>
          </a:p>
        </p:txBody>
      </p:sp>
      <p:cxnSp>
        <p:nvCxnSpPr>
          <p:cNvPr id="56" name="Straight Connector 38"/>
          <p:cNvCxnSpPr>
            <a:cxnSpLocks noChangeShapeType="1"/>
          </p:cNvCxnSpPr>
          <p:nvPr/>
        </p:nvCxnSpPr>
        <p:spPr bwMode="auto">
          <a:xfrm flipV="1">
            <a:off x="5546383" y="744885"/>
            <a:ext cx="389107" cy="1719"/>
          </a:xfrm>
          <a:prstGeom prst="line">
            <a:avLst/>
          </a:prstGeom>
          <a:noFill/>
          <a:ln w="28575" algn="ctr">
            <a:solidFill>
              <a:schemeClr val="accent1"/>
            </a:solidFill>
            <a:round/>
            <a:headEnd/>
            <a:tailEnd/>
          </a:ln>
        </p:spPr>
      </p:cxnSp>
      <p:sp>
        <p:nvSpPr>
          <p:cNvPr id="61" name="AutoShape 14"/>
          <p:cNvSpPr>
            <a:spLocks noChangeArrowheads="1"/>
          </p:cNvSpPr>
          <p:nvPr>
            <p:custDataLst>
              <p:tags r:id="rId7"/>
            </p:custDataLst>
          </p:nvPr>
        </p:nvSpPr>
        <p:spPr bwMode="auto">
          <a:xfrm>
            <a:off x="1983526" y="1359089"/>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Idea Generation &amp; Evolution</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3" name="AutoShape 14"/>
          <p:cNvSpPr>
            <a:spLocks noChangeArrowheads="1"/>
          </p:cNvSpPr>
          <p:nvPr>
            <p:custDataLst>
              <p:tags r:id="rId8"/>
            </p:custDataLst>
          </p:nvPr>
        </p:nvSpPr>
        <p:spPr bwMode="auto">
          <a:xfrm>
            <a:off x="3785901" y="1361364"/>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Strategic Projects &amp; Program Management</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4" name="AutoShape 14"/>
          <p:cNvSpPr>
            <a:spLocks noChangeArrowheads="1"/>
          </p:cNvSpPr>
          <p:nvPr>
            <p:custDataLst>
              <p:tags r:id="rId9"/>
            </p:custDataLst>
          </p:nvPr>
        </p:nvSpPr>
        <p:spPr bwMode="auto">
          <a:xfrm>
            <a:off x="5562970" y="1349991"/>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Strategic Projects &amp; Program Management</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5" name="AutoShape 14"/>
          <p:cNvSpPr>
            <a:spLocks noChangeArrowheads="1"/>
          </p:cNvSpPr>
          <p:nvPr>
            <p:custDataLst>
              <p:tags r:id="rId10"/>
            </p:custDataLst>
          </p:nvPr>
        </p:nvSpPr>
        <p:spPr bwMode="auto">
          <a:xfrm>
            <a:off x="7318396" y="1359089"/>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Tools &amp; Processes Mgt, </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Resource Coordination</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6" name="AutoShape 14"/>
          <p:cNvSpPr>
            <a:spLocks noChangeArrowheads="1"/>
          </p:cNvSpPr>
          <p:nvPr>
            <p:custDataLst>
              <p:tags r:id="rId11"/>
            </p:custDataLst>
          </p:nvPr>
        </p:nvSpPr>
        <p:spPr bwMode="auto">
          <a:xfrm>
            <a:off x="153406" y="2038736"/>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Lei Zackschewski</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Partner Projects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Peru, IN </a:t>
            </a:r>
          </a:p>
        </p:txBody>
      </p:sp>
      <p:sp>
        <p:nvSpPr>
          <p:cNvPr id="68" name="AutoShape 14"/>
          <p:cNvSpPr>
            <a:spLocks noChangeArrowheads="1"/>
          </p:cNvSpPr>
          <p:nvPr>
            <p:custDataLst>
              <p:tags r:id="rId12"/>
            </p:custDataLst>
          </p:nvPr>
        </p:nvSpPr>
        <p:spPr bwMode="auto">
          <a:xfrm>
            <a:off x="155681" y="2375380"/>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Alejandra Romero</a:t>
            </a:r>
          </a:p>
          <a:p>
            <a:pPr lvl="0" algn="ctr" defTabSz="571500" eaLnBrk="0" hangingPunct="0">
              <a:defRPr/>
            </a:pPr>
            <a:r>
              <a:rPr kumimoji="0" lang="en-US" altLang="zh-CN" sz="68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Industry &amp; </a:t>
            </a:r>
            <a:r>
              <a:rPr lang="en-US" sz="680" dirty="0">
                <a:solidFill>
                  <a:prstClr val="black"/>
                </a:solidFill>
                <a:latin typeface="Arial"/>
                <a:ea typeface="黑体" panose="02010609060101010101" pitchFamily="49" charset="-122"/>
              </a:rPr>
              <a:t>EcoBuildings</a:t>
            </a:r>
            <a:r>
              <a:rPr kumimoji="0" lang="en-US" altLang="zh-CN" sz="68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MTY, MEX</a:t>
            </a:r>
          </a:p>
        </p:txBody>
      </p:sp>
      <p:sp>
        <p:nvSpPr>
          <p:cNvPr id="69" name="AutoShape 14"/>
          <p:cNvSpPr>
            <a:spLocks noChangeArrowheads="1"/>
          </p:cNvSpPr>
          <p:nvPr>
            <p:custDataLst>
              <p:tags r:id="rId13"/>
            </p:custDataLst>
          </p:nvPr>
        </p:nvSpPr>
        <p:spPr bwMode="auto">
          <a:xfrm>
            <a:off x="157956" y="2718848"/>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Betty Oliver</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ITD &amp; Energy – Nashville, TN</a:t>
            </a:r>
          </a:p>
        </p:txBody>
      </p:sp>
      <p:sp>
        <p:nvSpPr>
          <p:cNvPr id="71" name="AutoShape 14"/>
          <p:cNvSpPr>
            <a:spLocks noChangeArrowheads="1"/>
          </p:cNvSpPr>
          <p:nvPr>
            <p:custDataLst>
              <p:tags r:id="rId14"/>
            </p:custDataLst>
          </p:nvPr>
        </p:nvSpPr>
        <p:spPr bwMode="auto">
          <a:xfrm>
            <a:off x="1982205" y="1704366"/>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Marlene Garza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2" name="AutoShape 14"/>
          <p:cNvSpPr>
            <a:spLocks noChangeArrowheads="1"/>
          </p:cNvSpPr>
          <p:nvPr>
            <p:custDataLst>
              <p:tags r:id="rId15"/>
            </p:custDataLst>
          </p:nvPr>
        </p:nvSpPr>
        <p:spPr bwMode="auto">
          <a:xfrm>
            <a:off x="3781678" y="2042333"/>
            <a:ext cx="1671472" cy="1726301"/>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73" name="AutoShape 14"/>
          <p:cNvSpPr>
            <a:spLocks noChangeArrowheads="1"/>
          </p:cNvSpPr>
          <p:nvPr>
            <p:custDataLst>
              <p:tags r:id="rId16"/>
            </p:custDataLst>
          </p:nvPr>
        </p:nvSpPr>
        <p:spPr bwMode="auto">
          <a:xfrm>
            <a:off x="3784579" y="1699817"/>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Diego Garza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Sr. 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4" name="AutoShape 14"/>
          <p:cNvSpPr>
            <a:spLocks noChangeArrowheads="1"/>
          </p:cNvSpPr>
          <p:nvPr>
            <p:custDataLst>
              <p:tags r:id="rId17"/>
            </p:custDataLst>
          </p:nvPr>
        </p:nvSpPr>
        <p:spPr bwMode="auto">
          <a:xfrm>
            <a:off x="5568472" y="1695268"/>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800" dirty="0">
                <a:solidFill>
                  <a:srgbClr val="00B0F0"/>
                </a:solidFill>
                <a:highlight>
                  <a:srgbClr val="FFFF00"/>
                </a:highlight>
                <a:latin typeface="Arial"/>
                <a:ea typeface="黑体" panose="02010609060101010101" pitchFamily="49" charset="-122"/>
              </a:rPr>
              <a:t>** OPEN ** </a:t>
            </a:r>
            <a:r>
              <a:rPr kumimoji="0" lang="en-US" altLang="zh-CN" sz="800" b="0" i="0" u="none" strike="noStrike" kern="1200" cap="none" spc="0" normalizeH="0" baseline="0" noProof="0" dirty="0">
                <a:ln>
                  <a:noFill/>
                </a:ln>
                <a:solidFill>
                  <a:srgbClr val="00B0F0"/>
                </a:solidFill>
                <a:effectLst/>
                <a:highlight>
                  <a:srgbClr val="FFFF00"/>
                </a:highlight>
                <a:uLnTx/>
                <a:uFillTx/>
                <a:latin typeface="Arial"/>
                <a:ea typeface="黑体" panose="02010609060101010101" pitchFamily="49" charset="-122"/>
                <a:cs typeface="+mn-cs"/>
              </a:rPr>
              <a:t> </a:t>
            </a:r>
            <a:r>
              <a:rPr kumimoji="0" lang="en-US" altLang="zh-CN" sz="5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(Diego Garza acting)</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Sr. 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5" name="AutoShape 14"/>
          <p:cNvSpPr>
            <a:spLocks noChangeArrowheads="1"/>
          </p:cNvSpPr>
          <p:nvPr>
            <p:custDataLst>
              <p:tags r:id="rId18"/>
            </p:custDataLst>
          </p:nvPr>
        </p:nvSpPr>
        <p:spPr bwMode="auto">
          <a:xfrm>
            <a:off x="7337546" y="1704367"/>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Martin Rosas</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Program Mgr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86" name="AutoShape 14"/>
          <p:cNvSpPr>
            <a:spLocks noChangeArrowheads="1"/>
          </p:cNvSpPr>
          <p:nvPr>
            <p:custDataLst>
              <p:tags r:id="rId19"/>
            </p:custDataLst>
          </p:nvPr>
        </p:nvSpPr>
        <p:spPr bwMode="auto">
          <a:xfrm>
            <a:off x="5551930" y="2037783"/>
            <a:ext cx="1671472" cy="1143567"/>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94" name="AutoShape 14"/>
          <p:cNvSpPr>
            <a:spLocks noChangeArrowheads="1"/>
          </p:cNvSpPr>
          <p:nvPr>
            <p:custDataLst>
              <p:tags r:id="rId20"/>
            </p:custDataLst>
          </p:nvPr>
        </p:nvSpPr>
        <p:spPr bwMode="auto">
          <a:xfrm>
            <a:off x="7334654" y="2040058"/>
            <a:ext cx="1663296" cy="291313"/>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96" name="Rectangle 95"/>
          <p:cNvSpPr/>
          <p:nvPr/>
        </p:nvSpPr>
        <p:spPr>
          <a:xfrm>
            <a:off x="3758812" y="2058432"/>
            <a:ext cx="1762419" cy="1769715"/>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Nilda Ramos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Bacilio Garza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Carlos Montemayor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Madeleine Gutierrez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Manuel Iubeni Guerra </a:t>
            </a:r>
            <a:r>
              <a:rPr kumimoji="0" lang="en-US" sz="600" b="0" i="0" u="none" strike="noStrike" kern="1200" cap="none" spc="0" normalizeH="0" baseline="0" noProof="0" dirty="0">
                <a:ln>
                  <a:noFill/>
                </a:ln>
                <a:solidFill>
                  <a:prstClr val="black"/>
                </a:solidFill>
                <a:effectLst/>
                <a:uLnTx/>
                <a:uFillTx/>
                <a:latin typeface="Arial"/>
                <a:ea typeface="+mn-ea"/>
                <a:cs typeface="+mn-cs"/>
              </a:rPr>
              <a:t>– Sr.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Ricardo Ruiz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Todd Diersing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Seneca, SC</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lvl="0" defTabSz="762000" eaLnBrk="0" hangingPunct="0">
              <a:defRPr/>
            </a:pPr>
            <a:r>
              <a:rPr lang="en-US" sz="600" dirty="0">
                <a:solidFill>
                  <a:schemeClr val="bg2">
                    <a:lumMod val="75000"/>
                  </a:schemeClr>
                </a:solidFill>
                <a:ea typeface="黑体" panose="02010609060101010101" pitchFamily="49" charset="-122"/>
              </a:rPr>
              <a:t>Osvaldo Balboa </a:t>
            </a:r>
            <a:r>
              <a:rPr lang="en-US" sz="600" dirty="0">
                <a:solidFill>
                  <a:prstClr val="black"/>
                </a:solidFill>
              </a:rPr>
              <a:t>– SBO $ Prj Mgr  </a:t>
            </a:r>
            <a:r>
              <a:rPr lang="en-US" sz="500" dirty="0">
                <a:solidFill>
                  <a:prstClr val="black"/>
                </a:solidFill>
              </a:rPr>
              <a:t>MTY, MEX</a:t>
            </a:r>
          </a:p>
          <a:p>
            <a:pPr lvl="0" defTabSz="762000" eaLnBrk="0" hangingPunct="0">
              <a:defRPr/>
            </a:pPr>
            <a:endParaRPr lang="en-US" sz="2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Angel Nunez </a:t>
            </a:r>
            <a:r>
              <a:rPr lang="en-US" sz="600" dirty="0">
                <a:solidFill>
                  <a:prstClr val="black"/>
                </a:solidFill>
              </a:rPr>
              <a:t>– SBO $ Prj Mgr  </a:t>
            </a:r>
            <a:r>
              <a:rPr lang="en-US" sz="500" dirty="0">
                <a:solidFill>
                  <a:prstClr val="black"/>
                </a:solidFill>
              </a:rPr>
              <a:t>MTY, MEX</a:t>
            </a: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Alexis Quezada </a:t>
            </a:r>
            <a:r>
              <a:rPr lang="en-US" sz="600" dirty="0">
                <a:solidFill>
                  <a:prstClr val="black"/>
                </a:solidFill>
              </a:rPr>
              <a:t>– SBO $ Prj Mgr </a:t>
            </a:r>
            <a:r>
              <a:rPr lang="en-US" sz="500" dirty="0">
                <a:solidFill>
                  <a:prstClr val="black"/>
                </a:solidFill>
              </a:rPr>
              <a:t>MTY, MEX</a:t>
            </a: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Rosa Valdez Parks </a:t>
            </a:r>
            <a:r>
              <a:rPr lang="en-US" sz="600" dirty="0">
                <a:solidFill>
                  <a:prstClr val="black"/>
                </a:solidFill>
              </a:rPr>
              <a:t>– SD &amp; SBO $ Prj Mgr</a:t>
            </a:r>
            <a:endParaRPr lang="en-US" sz="500" dirty="0">
              <a:solidFill>
                <a:prstClr val="black"/>
              </a:solidFill>
            </a:endParaRP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Ricardo Ruiz </a:t>
            </a:r>
            <a:r>
              <a:rPr lang="en-US" sz="600" dirty="0">
                <a:solidFill>
                  <a:prstClr val="black"/>
                </a:solidFill>
              </a:rPr>
              <a:t>– SBO $ Prj Mgr </a:t>
            </a:r>
            <a:endParaRPr lang="en-US" sz="500" dirty="0">
              <a:solidFill>
                <a:prstClr val="black"/>
              </a:solidFill>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Arial"/>
              <a:ea typeface="+mn-ea"/>
              <a:cs typeface="+mn-cs"/>
            </a:endParaRPr>
          </a:p>
        </p:txBody>
      </p:sp>
      <p:sp>
        <p:nvSpPr>
          <p:cNvPr id="97" name="Rectangle 96"/>
          <p:cNvSpPr/>
          <p:nvPr/>
        </p:nvSpPr>
        <p:spPr>
          <a:xfrm>
            <a:off x="5555925" y="2033412"/>
            <a:ext cx="1696456" cy="1200329"/>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Fernando Rodriguez </a:t>
            </a:r>
            <a:r>
              <a:rPr kumimoji="0" lang="en-US" sz="600" b="0" i="0" u="none" strike="noStrike" kern="1200" cap="none" spc="0" normalizeH="0" baseline="0" noProof="0" dirty="0">
                <a:ln>
                  <a:noFill/>
                </a:ln>
                <a:solidFill>
                  <a:prstClr val="black"/>
                </a:solidFill>
                <a:effectLst/>
                <a:uLnTx/>
                <a:uFillTx/>
                <a:latin typeface="Arial"/>
                <a:ea typeface="+mn-ea"/>
                <a:cs typeface="+mn-cs"/>
              </a:rPr>
              <a:t>– Sr.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TXA,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Paola Gomez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TXA,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Armando Romero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Karla Alonzo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El Paso, TX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Carlos Galvan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Mario Gutierrez </a:t>
            </a:r>
            <a:r>
              <a:rPr kumimoji="0" lang="en-US" sz="600" b="0" i="0" u="none" strike="noStrike" kern="1200" cap="none" spc="0" normalizeH="0" baseline="0" noProof="0" dirty="0">
                <a:ln>
                  <a:noFill/>
                </a:ln>
                <a:solidFill>
                  <a:prstClr val="black"/>
                </a:solidFill>
                <a:effectLst/>
                <a:uLnTx/>
                <a:uFillTx/>
                <a:latin typeface="Arial"/>
                <a:ea typeface="+mn-ea"/>
                <a:cs typeface="+mn-cs"/>
              </a:rPr>
              <a:t>– Prj Mgr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p:txBody>
      </p:sp>
      <p:sp>
        <p:nvSpPr>
          <p:cNvPr id="101" name="AutoShape 14"/>
          <p:cNvSpPr>
            <a:spLocks noChangeArrowheads="1"/>
          </p:cNvSpPr>
          <p:nvPr>
            <p:custDataLst>
              <p:tags r:id="rId21"/>
            </p:custDataLst>
          </p:nvPr>
        </p:nvSpPr>
        <p:spPr bwMode="auto">
          <a:xfrm>
            <a:off x="223380" y="3494651"/>
            <a:ext cx="2038189"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Manuel Solis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Agustin Arroyo</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PIIT CoS Engr Mgr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2" name="AutoShape 14"/>
          <p:cNvSpPr>
            <a:spLocks noChangeArrowheads="1"/>
          </p:cNvSpPr>
          <p:nvPr>
            <p:custDataLst>
              <p:tags r:id="rId22"/>
            </p:custDataLst>
          </p:nvPr>
        </p:nvSpPr>
        <p:spPr bwMode="auto">
          <a:xfrm>
            <a:off x="2432636" y="3856887"/>
            <a:ext cx="2113178"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Valdemar Berlanga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Agustin Arroyo</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PIIT QVE Engr Mgr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4" name="Rectangle 103"/>
          <p:cNvSpPr/>
          <p:nvPr/>
        </p:nvSpPr>
        <p:spPr>
          <a:xfrm>
            <a:off x="223379" y="3843858"/>
            <a:ext cx="2174009" cy="92333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Elena Manriquez </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Antonio Garcia </a:t>
            </a:r>
            <a:r>
              <a:rPr kumimoji="0" lang="en-US" sz="600" b="0" i="0" u="none" strike="noStrike" kern="1200" cap="none" spc="0" normalizeH="0" baseline="0" noProof="0" dirty="0">
                <a:ln>
                  <a:noFill/>
                </a:ln>
                <a:solidFill>
                  <a:prstClr val="black"/>
                </a:solidFill>
                <a:effectLst/>
                <a:uLnTx/>
                <a:uFillTx/>
                <a:latin typeface="Arial"/>
                <a:ea typeface="+mn-ea"/>
                <a:cs typeface="+mn-cs"/>
              </a:rPr>
              <a:t>– Mechanical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Alejandra Garza</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Edgar Arredondo </a:t>
            </a:r>
            <a:r>
              <a:rPr kumimoji="0" lang="en-US" sz="600" b="0" i="0" u="none" strike="noStrike" kern="1200" cap="none" spc="0" normalizeH="0" baseline="0" noProof="0" dirty="0">
                <a:ln>
                  <a:noFill/>
                </a:ln>
                <a:solidFill>
                  <a:prstClr val="black"/>
                </a:solidFill>
                <a:effectLst/>
                <a:uLnTx/>
                <a:uFillTx/>
                <a:latin typeface="Arial"/>
                <a:ea typeface="+mn-ea"/>
                <a:cs typeface="+mn-cs"/>
              </a:rPr>
              <a:t>–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Manuel Peinado </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Catalina Gonzalez</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Marco Rodriguez</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Gina Hernandez </a:t>
            </a:r>
            <a:r>
              <a:rPr kumimoji="0" lang="en-US" sz="600" b="0" i="0" u="none" strike="noStrike" kern="1200" cap="none" spc="0" normalizeH="0" baseline="0" noProof="0" dirty="0">
                <a:ln>
                  <a:noFill/>
                </a:ln>
                <a:solidFill>
                  <a:prstClr val="black"/>
                </a:solidFill>
                <a:effectLst/>
                <a:uLnTx/>
                <a:uFillTx/>
                <a:latin typeface="Arial"/>
                <a:ea typeface="+mn-ea"/>
                <a:cs typeface="+mn-cs"/>
              </a:rPr>
              <a:t>– Sr.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Barbara Martinez</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p:txBody>
      </p:sp>
      <p:sp>
        <p:nvSpPr>
          <p:cNvPr id="105" name="AutoShape 14"/>
          <p:cNvSpPr>
            <a:spLocks noChangeArrowheads="1"/>
          </p:cNvSpPr>
          <p:nvPr>
            <p:custDataLst>
              <p:tags r:id="rId23"/>
            </p:custDataLst>
          </p:nvPr>
        </p:nvSpPr>
        <p:spPr bwMode="auto">
          <a:xfrm>
            <a:off x="2444419" y="4234223"/>
            <a:ext cx="2124139" cy="832532"/>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06" name="Rectangle 105"/>
          <p:cNvSpPr/>
          <p:nvPr/>
        </p:nvSpPr>
        <p:spPr>
          <a:xfrm>
            <a:off x="2431991" y="4258928"/>
            <a:ext cx="2210520" cy="1031051"/>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Karla Sauceda </a:t>
            </a:r>
            <a:r>
              <a:rPr kumimoji="0" lang="en-US" sz="600" b="0" i="0" u="none" strike="noStrike" kern="1200" cap="none" spc="0" normalizeH="0" baseline="0" noProof="0" dirty="0">
                <a:ln>
                  <a:noFill/>
                </a:ln>
                <a:solidFill>
                  <a:prstClr val="black"/>
                </a:solidFill>
                <a:effectLst/>
                <a:uLnTx/>
                <a:uFillTx/>
                <a:latin typeface="Arial"/>
                <a:ea typeface="+mn-ea"/>
                <a:cs typeface="+mn-cs"/>
              </a:rPr>
              <a:t>– Plastics Standrzs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Jorge Chacon  </a:t>
            </a:r>
            <a:r>
              <a:rPr kumimoji="0" lang="en-US" sz="600" b="0" i="0" u="none" strike="noStrike" kern="1200" cap="none" spc="0" normalizeH="0" baseline="0" noProof="0" dirty="0">
                <a:ln>
                  <a:noFill/>
                </a:ln>
                <a:solidFill>
                  <a:prstClr val="black"/>
                </a:solidFill>
                <a:effectLst/>
                <a:uLnTx/>
                <a:uFillTx/>
                <a:latin typeface="Arial"/>
                <a:ea typeface="+mn-ea"/>
                <a:cs typeface="+mn-cs"/>
              </a:rPr>
              <a:t>– Flat Designer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Liza Martinez </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mn-ea"/>
                <a:cs typeface="+mn-cs"/>
              </a:rPr>
              <a:t>Mayra Munoz </a:t>
            </a:r>
            <a:r>
              <a:rPr kumimoji="0" lang="en-US" sz="600" b="0" i="0" u="none" strike="noStrike" kern="1200" cap="none" spc="0" normalizeH="0" baseline="0" noProof="0" dirty="0">
                <a:ln>
                  <a:noFill/>
                </a:ln>
                <a:solidFill>
                  <a:prstClr val="black"/>
                </a:solidFill>
                <a:effectLst/>
                <a:uLnTx/>
                <a:uFillTx/>
                <a:latin typeface="Arial"/>
                <a:ea typeface="+mn-ea"/>
                <a:cs typeface="+mn-cs"/>
              </a:rPr>
              <a:t>–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Jose Lopez </a:t>
            </a:r>
            <a:r>
              <a:rPr kumimoji="0" lang="en-US" sz="600" b="0" i="0" u="none" strike="noStrike" kern="1200" cap="none" spc="0" normalizeH="0" baseline="0" noProof="0" dirty="0">
                <a:ln>
                  <a:noFill/>
                </a:ln>
                <a:solidFill>
                  <a:prstClr val="black"/>
                </a:solidFill>
                <a:effectLst/>
                <a:uLnTx/>
                <a:uFillTx/>
                <a:latin typeface="Arial"/>
                <a:ea typeface="+mn-ea"/>
                <a:cs typeface="+mn-cs"/>
              </a:rPr>
              <a:t>– ElecMech Engr/</a:t>
            </a:r>
            <a:r>
              <a:rPr lang="en-US" sz="600" dirty="0">
                <a:solidFill>
                  <a:prstClr val="black"/>
                </a:solidFill>
                <a:latin typeface="Arial"/>
              </a:rPr>
              <a:t>Drafter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defTabSz="762000" eaLnBrk="0" hangingPunct="0">
              <a:defRPr/>
            </a:pPr>
            <a:r>
              <a:rPr lang="en-US" sz="600" dirty="0">
                <a:solidFill>
                  <a:schemeClr val="bg2">
                    <a:lumMod val="75000"/>
                  </a:schemeClr>
                </a:solidFill>
                <a:latin typeface="Arial"/>
                <a:ea typeface="黑体" panose="02010609060101010101" pitchFamily="49" charset="-122"/>
              </a:rPr>
              <a:t>Yadira Zamora </a:t>
            </a:r>
            <a:r>
              <a:rPr lang="en-US" sz="600" dirty="0">
                <a:solidFill>
                  <a:prstClr val="black"/>
                </a:solidFill>
                <a:latin typeface="Arial"/>
              </a:rPr>
              <a:t>– Mechanical Engr.  PIIT MTY, MEX</a:t>
            </a:r>
          </a:p>
          <a:p>
            <a:pPr defTabSz="762000" eaLnBrk="0" hangingPunct="0">
              <a:defRPr/>
            </a:pPr>
            <a:r>
              <a:rPr lang="en-US" sz="600" dirty="0">
                <a:solidFill>
                  <a:srgbClr val="00B0F0"/>
                </a:solidFill>
                <a:latin typeface="Arial"/>
              </a:rPr>
              <a:t>Karen Puente </a:t>
            </a:r>
            <a:r>
              <a:rPr lang="en-US" sz="500" dirty="0">
                <a:solidFill>
                  <a:prstClr val="black"/>
                </a:solidFill>
              </a:rPr>
              <a:t>– </a:t>
            </a:r>
            <a:r>
              <a:rPr lang="en-US" sz="600" dirty="0">
                <a:solidFill>
                  <a:prstClr val="black"/>
                </a:solidFill>
                <a:latin typeface="Arial"/>
              </a:rPr>
              <a:t>Elec-Mech  Engr.  PIIT MTY, MEX</a:t>
            </a:r>
          </a:p>
          <a:p>
            <a:pPr defTabSz="762000" eaLnBrk="0" hangingPunct="0">
              <a:defRPr/>
            </a:pPr>
            <a:r>
              <a:rPr lang="en-US" sz="600" dirty="0">
                <a:solidFill>
                  <a:schemeClr val="bg2">
                    <a:lumMod val="75000"/>
                  </a:schemeClr>
                </a:solidFill>
                <a:latin typeface="Arial"/>
                <a:ea typeface="黑体" panose="02010609060101010101" pitchFamily="49" charset="-122"/>
              </a:rPr>
              <a:t>Hector Corpus</a:t>
            </a:r>
            <a:r>
              <a:rPr lang="en-US" sz="500" dirty="0">
                <a:solidFill>
                  <a:prstClr val="black"/>
                </a:solidFill>
              </a:rPr>
              <a:t>– </a:t>
            </a:r>
            <a:r>
              <a:rPr lang="en-US" sz="600" dirty="0">
                <a:solidFill>
                  <a:prstClr val="black"/>
                </a:solidFill>
                <a:latin typeface="Arial"/>
              </a:rPr>
              <a:t>Mechanical Drafter  PIIT MTY, MEX</a:t>
            </a:r>
          </a:p>
          <a:p>
            <a:pPr defTabSz="762000" eaLnBrk="0" hangingPunct="0">
              <a:defRPr/>
            </a:pPr>
            <a:endParaRPr lang="en-US" sz="400" dirty="0">
              <a:solidFill>
                <a:prstClr val="black"/>
              </a:solidFill>
            </a:endParaRPr>
          </a:p>
          <a:p>
            <a:pPr defTabSz="762000" eaLnBrk="0" hangingPunct="0">
              <a:defRPr/>
            </a:pPr>
            <a:endParaRPr lang="en-US" sz="400" dirty="0">
              <a:solidFill>
                <a:prstClr val="black"/>
              </a:solidFill>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Arial"/>
              <a:ea typeface="+mn-ea"/>
              <a:cs typeface="+mn-cs"/>
            </a:endParaRPr>
          </a:p>
        </p:txBody>
      </p:sp>
      <p:sp>
        <p:nvSpPr>
          <p:cNvPr id="107" name="AutoShape 14"/>
          <p:cNvSpPr>
            <a:spLocks noChangeArrowheads="1"/>
          </p:cNvSpPr>
          <p:nvPr>
            <p:custDataLst>
              <p:tags r:id="rId24"/>
            </p:custDataLst>
          </p:nvPr>
        </p:nvSpPr>
        <p:spPr bwMode="auto">
          <a:xfrm>
            <a:off x="7000497" y="3569664"/>
            <a:ext cx="2094045"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Ricardo Gongora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Mike Neal</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Supplier Quality Manager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8" name="AutoShape 14"/>
          <p:cNvSpPr>
            <a:spLocks noChangeArrowheads="1"/>
          </p:cNvSpPr>
          <p:nvPr>
            <p:custDataLst>
              <p:tags r:id="rId25"/>
            </p:custDataLst>
          </p:nvPr>
        </p:nvSpPr>
        <p:spPr bwMode="auto">
          <a:xfrm>
            <a:off x="6963620" y="3953409"/>
            <a:ext cx="2124139" cy="930159"/>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09" name="Rectangle 108"/>
          <p:cNvSpPr/>
          <p:nvPr/>
        </p:nvSpPr>
        <p:spPr>
          <a:xfrm>
            <a:off x="6978587" y="3945047"/>
            <a:ext cx="1544928" cy="92333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Lucy Casas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Priscila  Navarrete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Laura Luna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Armando Fernandez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Heberto Mosqueda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Nayeli Diaz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Karla Juarez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Aldo Cardenas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Jose Luis Luna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p:txBody>
      </p:sp>
      <p:cxnSp>
        <p:nvCxnSpPr>
          <p:cNvPr id="110" name="Straight Connector 38"/>
          <p:cNvCxnSpPr>
            <a:cxnSpLocks noChangeShapeType="1"/>
            <a:stCxn id="101" idx="3"/>
            <a:endCxn id="102" idx="1"/>
          </p:cNvCxnSpPr>
          <p:nvPr/>
        </p:nvCxnSpPr>
        <p:spPr bwMode="auto">
          <a:xfrm>
            <a:off x="2261569" y="3643195"/>
            <a:ext cx="171067" cy="362236"/>
          </a:xfrm>
          <a:prstGeom prst="line">
            <a:avLst/>
          </a:prstGeom>
          <a:noFill/>
          <a:ln w="28575" algn="ctr">
            <a:solidFill>
              <a:schemeClr val="accent1"/>
            </a:solidFill>
            <a:prstDash val="sysDash"/>
            <a:round/>
            <a:headEnd/>
            <a:tailEnd/>
          </a:ln>
        </p:spPr>
      </p:cxnSp>
      <p:cxnSp>
        <p:nvCxnSpPr>
          <p:cNvPr id="111" name="Straight Connector 38"/>
          <p:cNvCxnSpPr>
            <a:cxnSpLocks noChangeShapeType="1"/>
          </p:cNvCxnSpPr>
          <p:nvPr/>
        </p:nvCxnSpPr>
        <p:spPr bwMode="auto">
          <a:xfrm flipH="1" flipV="1">
            <a:off x="7269665" y="1208314"/>
            <a:ext cx="1" cy="2365957"/>
          </a:xfrm>
          <a:prstGeom prst="line">
            <a:avLst/>
          </a:prstGeom>
          <a:noFill/>
          <a:ln w="28575" algn="ctr">
            <a:solidFill>
              <a:schemeClr val="accent1"/>
            </a:solidFill>
            <a:prstDash val="sysDash"/>
            <a:round/>
            <a:headEnd/>
            <a:tailEnd/>
          </a:ln>
        </p:spPr>
      </p:cxnSp>
      <p:sp>
        <p:nvSpPr>
          <p:cNvPr id="112" name="Rectangle 111"/>
          <p:cNvSpPr/>
          <p:nvPr/>
        </p:nvSpPr>
        <p:spPr>
          <a:xfrm>
            <a:off x="7447544" y="2053190"/>
            <a:ext cx="1601206" cy="26161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Julio Olivares </a:t>
            </a:r>
            <a:r>
              <a:rPr kumimoji="0" lang="en-US" sz="600" b="0" i="0" u="none" strike="noStrike" kern="1200" cap="none" spc="0" normalizeH="0" baseline="0" noProof="0" dirty="0">
                <a:ln>
                  <a:noFill/>
                </a:ln>
                <a:solidFill>
                  <a:prstClr val="black"/>
                </a:solidFill>
                <a:effectLst/>
                <a:uLnTx/>
                <a:uFillTx/>
                <a:latin typeface="Arial"/>
                <a:ea typeface="+mn-ea"/>
                <a:cs typeface="+mn-cs"/>
              </a:rPr>
              <a:t>– IT Analyst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[DR to Juan Romero]</a:t>
            </a:r>
          </a:p>
        </p:txBody>
      </p:sp>
      <p:sp>
        <p:nvSpPr>
          <p:cNvPr id="113" name="Rectangle 112"/>
          <p:cNvSpPr/>
          <p:nvPr/>
        </p:nvSpPr>
        <p:spPr>
          <a:xfrm>
            <a:off x="7254285" y="2378324"/>
            <a:ext cx="1966495" cy="1107996"/>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highlight>
                  <a:srgbClr val="FFFF00"/>
                </a:highlight>
                <a:latin typeface="Arial"/>
                <a:ea typeface="黑体" panose="02010609060101010101" pitchFamily="49" charset="-122"/>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Prog Mix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[RR]</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mn-ea"/>
                <a:cs typeface="+mn-cs"/>
              </a:rPr>
              <a:t>Devany Ibarra</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lang="en-US" sz="600" dirty="0">
                <a:solidFill>
                  <a:prstClr val="black"/>
                </a:solidFill>
                <a:latin typeface="Arial"/>
              </a:rPr>
              <a:t> SD</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Guadalupe Rosales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PM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Luis Angel Pedraza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SD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highlight>
                  <a:srgbClr val="FFFF00"/>
                </a:highlight>
                <a:uLnTx/>
                <a:uFillTx/>
                <a:latin typeface="Arial"/>
                <a:ea typeface="黑体" panose="02010609060101010101" pitchFamily="49" charset="-122"/>
                <a:cs typeface="+mn-cs"/>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Lizeth Escamilla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Gerardo Lozano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NS SD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[BO]</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Melissa Rodriguez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highlight>
                  <a:srgbClr val="FFFF00"/>
                </a:highlight>
                <a:latin typeface="Arial"/>
                <a:ea typeface="黑体" panose="02010609060101010101" pitchFamily="49" charset="-122"/>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[RG]</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Maria Vazquez</a:t>
            </a:r>
            <a:r>
              <a:rPr kumimoji="0" lang="en-US"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lang="en-US" sz="600" dirty="0">
                <a:solidFill>
                  <a:srgbClr val="FF0000"/>
                </a:solidFill>
                <a:latin typeface="Arial"/>
              </a:rPr>
              <a:t>Contractor</a:t>
            </a:r>
            <a:r>
              <a:rPr kumimoji="0" lang="en-US" sz="600" b="0" i="0" u="none" strike="noStrike" kern="1200" cap="none" spc="0" normalizeH="0" baseline="0" noProof="0" dirty="0">
                <a:ln>
                  <a:noFill/>
                </a:ln>
                <a:solidFill>
                  <a:prstClr val="black"/>
                </a:solidFill>
                <a:effectLst/>
                <a:uLnTx/>
                <a:uFillTx/>
                <a:latin typeface="Arial"/>
                <a:ea typeface="+mn-ea"/>
                <a:cs typeface="+mn-cs"/>
              </a:rPr>
              <a:t> QA</a:t>
            </a:r>
            <a:r>
              <a:rPr kumimoji="0" lang="en-US" sz="600" b="0" i="0" u="none" strike="noStrike" kern="1200" cap="none" spc="0" normalizeH="0" noProof="0" dirty="0">
                <a:ln>
                  <a:noFill/>
                </a:ln>
                <a:solidFill>
                  <a:prstClr val="black"/>
                </a:solidFill>
                <a:effectLst/>
                <a:uLnTx/>
                <a:uFillTx/>
                <a:latin typeface="Arial"/>
                <a:ea typeface="+mn-ea"/>
                <a:cs typeface="+mn-cs"/>
              </a:rPr>
              <a:t> FPA</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TXA, MEX </a:t>
            </a:r>
            <a:r>
              <a:rPr kumimoji="0" lang="en-US" sz="600" b="0" i="0" u="none" strike="noStrike" kern="1200" cap="none" spc="0" normalizeH="0" baseline="0" noProof="0" dirty="0">
                <a:ln>
                  <a:noFill/>
                </a:ln>
                <a:solidFill>
                  <a:prstClr val="black"/>
                </a:solidFill>
                <a:effectLst/>
                <a:uLnTx/>
                <a:uFillTx/>
                <a:latin typeface="Arial"/>
                <a:ea typeface="+mn-ea"/>
                <a:cs typeface="+mn-cs"/>
              </a:rPr>
              <a:t>[RV]</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Nayeli Briones</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lang="en-US" sz="600" dirty="0">
                <a:solidFill>
                  <a:srgbClr val="FF0000"/>
                </a:solidFill>
                <a:latin typeface="Arial"/>
              </a:rPr>
              <a:t>Contractor</a:t>
            </a:r>
            <a:r>
              <a:rPr kumimoji="0" lang="en-US" sz="600" b="0" i="0" u="none" strike="noStrike" kern="1200" cap="none" spc="0" normalizeH="0" baseline="0" noProof="0" dirty="0">
                <a:ln>
                  <a:noFill/>
                </a:ln>
                <a:solidFill>
                  <a:prstClr val="black"/>
                </a:solidFill>
                <a:effectLst/>
                <a:uLnTx/>
                <a:uFillTx/>
                <a:latin typeface="Arial"/>
                <a:ea typeface="+mn-ea"/>
                <a:cs typeface="+mn-cs"/>
              </a:rPr>
              <a:t> TP </a:t>
            </a:r>
            <a:r>
              <a:rPr kumimoji="0" lang="en-US" sz="500" b="0" i="0" u="none" strike="noStrike" kern="1200" cap="none" spc="0" normalizeH="0" baseline="0" noProof="0" dirty="0">
                <a:ln>
                  <a:noFill/>
                </a:ln>
                <a:solidFill>
                  <a:prstClr val="black"/>
                </a:solidFill>
                <a:effectLst/>
                <a:uLnTx/>
                <a:uFillTx/>
                <a:latin typeface="Arial"/>
                <a:ea typeface="+mn-ea"/>
                <a:cs typeface="+mn-cs"/>
              </a:rPr>
              <a:t>TXA, MEX </a:t>
            </a:r>
            <a:r>
              <a:rPr kumimoji="0" lang="en-US" sz="600" b="0" i="0" u="none" strike="noStrike" kern="1200" cap="none" spc="0" normalizeH="0" baseline="0" noProof="0" dirty="0">
                <a:ln>
                  <a:noFill/>
                </a:ln>
                <a:solidFill>
                  <a:prstClr val="black"/>
                </a:solidFill>
                <a:effectLst/>
                <a:uLnTx/>
                <a:uFillTx/>
                <a:latin typeface="Arial"/>
                <a:ea typeface="+mn-ea"/>
                <a:cs typeface="+mn-cs"/>
              </a:rPr>
              <a:t>[FR]]</a:t>
            </a:r>
          </a:p>
        </p:txBody>
      </p:sp>
      <p:sp>
        <p:nvSpPr>
          <p:cNvPr id="114" name="AutoShape 14"/>
          <p:cNvSpPr>
            <a:spLocks noChangeArrowheads="1"/>
          </p:cNvSpPr>
          <p:nvPr>
            <p:custDataLst>
              <p:tags r:id="rId26"/>
            </p:custDataLst>
          </p:nvPr>
        </p:nvSpPr>
        <p:spPr bwMode="auto">
          <a:xfrm>
            <a:off x="7292370" y="2377268"/>
            <a:ext cx="1814840" cy="1102532"/>
          </a:xfrm>
          <a:prstGeom prst="roundRect">
            <a:avLst>
              <a:gd name="adj" fmla="val 10000"/>
            </a:avLst>
          </a:prstGeom>
          <a:noFill/>
          <a:ln w="19050">
            <a:solidFill>
              <a:srgbClr val="FF0000"/>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grpSp>
        <p:nvGrpSpPr>
          <p:cNvPr id="15" name="Group 14">
            <a:extLst>
              <a:ext uri="{FF2B5EF4-FFF2-40B4-BE49-F238E27FC236}">
                <a16:creationId xmlns:a16="http://schemas.microsoft.com/office/drawing/2014/main" id="{FEB26441-84A6-4F20-BAF5-CE3DD0D7D4A3}"/>
              </a:ext>
            </a:extLst>
          </p:cNvPr>
          <p:cNvGrpSpPr/>
          <p:nvPr/>
        </p:nvGrpSpPr>
        <p:grpSpPr>
          <a:xfrm>
            <a:off x="8005071" y="77085"/>
            <a:ext cx="1138929" cy="584775"/>
            <a:chOff x="-786232" y="560411"/>
            <a:chExt cx="1138929" cy="584775"/>
          </a:xfrm>
        </p:grpSpPr>
        <p:sp>
          <p:nvSpPr>
            <p:cNvPr id="3" name="TextBox 2"/>
            <p:cNvSpPr txBox="1"/>
            <p:nvPr/>
          </p:nvSpPr>
          <p:spPr>
            <a:xfrm>
              <a:off x="-786232" y="560411"/>
              <a:ext cx="1138929" cy="584775"/>
            </a:xfrm>
            <a:prstGeom prst="rect">
              <a:avLst/>
            </a:prstGeom>
            <a:noFill/>
          </p:spPr>
          <p:txBody>
            <a:bodyPr wrap="square" rtlCol="0">
              <a:spAutoFit/>
            </a:bodyPr>
            <a:lstStyle/>
            <a:p>
              <a:r>
                <a:rPr lang="en-US" sz="800" dirty="0"/>
                <a:t>Base Cost Account:  </a:t>
              </a:r>
            </a:p>
            <a:p>
              <a:r>
                <a:rPr lang="en-US" sz="800" dirty="0"/>
                <a:t>Oswaldo NA=        </a:t>
              </a:r>
            </a:p>
            <a:p>
              <a:r>
                <a:rPr lang="en-US" sz="800" dirty="0"/>
                <a:t>REB NA=       </a:t>
              </a:r>
            </a:p>
            <a:p>
              <a:r>
                <a:rPr lang="en-US" sz="800" dirty="0"/>
                <a:t>GSC TP=</a:t>
              </a:r>
            </a:p>
          </p:txBody>
        </p:sp>
        <p:sp>
          <p:nvSpPr>
            <p:cNvPr id="62" name="Oval 61"/>
            <p:cNvSpPr/>
            <p:nvPr/>
          </p:nvSpPr>
          <p:spPr>
            <a:xfrm>
              <a:off x="-56539" y="772787"/>
              <a:ext cx="62821" cy="69801"/>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6" name="Oval 75"/>
            <p:cNvSpPr/>
            <p:nvPr/>
          </p:nvSpPr>
          <p:spPr>
            <a:xfrm>
              <a:off x="-220773" y="871622"/>
              <a:ext cx="62821" cy="69801"/>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2" name="Oval 81"/>
            <p:cNvSpPr/>
            <p:nvPr/>
          </p:nvSpPr>
          <p:spPr>
            <a:xfrm>
              <a:off x="-216963" y="982474"/>
              <a:ext cx="62821" cy="69801"/>
            </a:xfrm>
            <a:prstGeom prst="ellipse">
              <a:avLst/>
            </a:prstGeom>
            <a:solidFill>
              <a:schemeClr val="bg2">
                <a:lumMod val="75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13" name="TextBox 12"/>
          <p:cNvSpPr txBox="1"/>
          <p:nvPr/>
        </p:nvSpPr>
        <p:spPr>
          <a:xfrm>
            <a:off x="8369300" y="5015012"/>
            <a:ext cx="793750" cy="153888"/>
          </a:xfrm>
          <a:prstGeom prst="rect">
            <a:avLst/>
          </a:prstGeom>
          <a:noFill/>
        </p:spPr>
        <p:txBody>
          <a:bodyPr wrap="square" rtlCol="0">
            <a:spAutoFit/>
          </a:bodyPr>
          <a:lstStyle/>
          <a:p>
            <a:r>
              <a:rPr lang="en-US" sz="400" dirty="0"/>
              <a:t>Updated 2018-05-04 AS </a:t>
            </a:r>
          </a:p>
        </p:txBody>
      </p:sp>
      <p:pic>
        <p:nvPicPr>
          <p:cNvPr id="16" name="Picture 15">
            <a:extLst>
              <a:ext uri="{FF2B5EF4-FFF2-40B4-BE49-F238E27FC236}">
                <a16:creationId xmlns:a16="http://schemas.microsoft.com/office/drawing/2014/main" id="{7E6F2BEA-4AB5-4851-8E0C-7C6A6A610EF2}"/>
              </a:ext>
            </a:extLst>
          </p:cNvPr>
          <p:cNvPicPr>
            <a:picLocks noChangeAspect="1"/>
          </p:cNvPicPr>
          <p:nvPr/>
        </p:nvPicPr>
        <p:blipFill>
          <a:blip r:embed="rId28"/>
          <a:stretch>
            <a:fillRect/>
          </a:stretch>
        </p:blipFill>
        <p:spPr>
          <a:xfrm>
            <a:off x="4734861" y="3833948"/>
            <a:ext cx="2102564" cy="1232807"/>
          </a:xfrm>
          <a:prstGeom prst="rect">
            <a:avLst/>
          </a:prstGeom>
        </p:spPr>
      </p:pic>
    </p:spTree>
    <p:extLst>
      <p:ext uri="{BB962C8B-B14F-4D97-AF65-F5344CB8AC3E}">
        <p14:creationId xmlns:p14="http://schemas.microsoft.com/office/powerpoint/2010/main" val="4188389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heme/theme1.xml><?xml version="1.0" encoding="utf-8"?>
<a:theme xmlns:a="http://schemas.openxmlformats.org/drawingml/2006/main" name="SE16_16x9_LIO_TextOnly (2)">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chneider Title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1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2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3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4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SE16_16x9_LIO_TextOnly (2)</Template>
  <TotalTime>11909</TotalTime>
  <Words>773</Words>
  <Application>Microsoft Office PowerPoint</Application>
  <PresentationFormat>On-screen Show (16:9)</PresentationFormat>
  <Paragraphs>158</Paragraphs>
  <Slides>1</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vt:i4>
      </vt:variant>
    </vt:vector>
  </HeadingPairs>
  <TitlesOfParts>
    <vt:vector size="14" baseType="lpstr">
      <vt:lpstr>Arial Unicode MS</vt:lpstr>
      <vt:lpstr>黑体</vt:lpstr>
      <vt:lpstr>宋体</vt:lpstr>
      <vt:lpstr>Arial</vt:lpstr>
      <vt:lpstr>Calibri</vt:lpstr>
      <vt:lpstr>Lucida Grande</vt:lpstr>
      <vt:lpstr>SE16_16x9_LIO_TextOnly (2)</vt:lpstr>
      <vt:lpstr>Schneider Text Slides</vt:lpstr>
      <vt:lpstr>Schneider Title Slides</vt:lpstr>
      <vt:lpstr>21_Schneider Text Slides</vt:lpstr>
      <vt:lpstr>22_Schneider Text Slides</vt:lpstr>
      <vt:lpstr>23_Schneider Text Slides</vt:lpstr>
      <vt:lpstr>24_Schneider Text Slides</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Luis Perez</cp:lastModifiedBy>
  <cp:revision>703</cp:revision>
  <cp:lastPrinted>2018-01-08T16:46:11Z</cp:lastPrinted>
  <dcterms:created xsi:type="dcterms:W3CDTF">2016-05-03T06:49:07Z</dcterms:created>
  <dcterms:modified xsi:type="dcterms:W3CDTF">2018-05-08T16:16:01Z</dcterms:modified>
</cp:coreProperties>
</file>