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6" r:id="rId1"/>
    <p:sldMasterId id="2147483648" r:id="rId2"/>
  </p:sldMasterIdLst>
  <p:notesMasterIdLst>
    <p:notesMasterId r:id="rId12"/>
  </p:notesMasterIdLst>
  <p:handoutMasterIdLst>
    <p:handoutMasterId r:id="rId13"/>
  </p:handoutMasterIdLst>
  <p:sldIdLst>
    <p:sldId id="258" r:id="rId3"/>
    <p:sldId id="268" r:id="rId4"/>
    <p:sldId id="269" r:id="rId5"/>
    <p:sldId id="270" r:id="rId6"/>
    <p:sldId id="271" r:id="rId7"/>
    <p:sldId id="274" r:id="rId8"/>
    <p:sldId id="272" r:id="rId9"/>
    <p:sldId id="273" r:id="rId10"/>
    <p:sldId id="275" r:id="rId11"/>
  </p:sldIdLst>
  <p:sldSz cx="32004000" cy="15201900"/>
  <p:notesSz cx="7099300" cy="10234613"/>
  <p:defaultTextStyle>
    <a:defPPr>
      <a:defRPr lang="en-US"/>
    </a:defPPr>
    <a:lvl1pPr marL="0" algn="l" defTabSz="1481172" rtl="0" eaLnBrk="1" latinLnBrk="0" hangingPunct="1">
      <a:defRPr sz="5832" kern="1200">
        <a:solidFill>
          <a:schemeClr val="tx1"/>
        </a:solidFill>
        <a:latin typeface="+mn-lt"/>
        <a:ea typeface="+mn-ea"/>
        <a:cs typeface="+mn-cs"/>
      </a:defRPr>
    </a:lvl1pPr>
    <a:lvl2pPr marL="1481172" algn="l" defTabSz="1481172" rtl="0" eaLnBrk="1" latinLnBrk="0" hangingPunct="1">
      <a:defRPr sz="5832" kern="1200">
        <a:solidFill>
          <a:schemeClr val="tx1"/>
        </a:solidFill>
        <a:latin typeface="+mn-lt"/>
        <a:ea typeface="+mn-ea"/>
        <a:cs typeface="+mn-cs"/>
      </a:defRPr>
    </a:lvl2pPr>
    <a:lvl3pPr marL="2962348" algn="l" defTabSz="1481172" rtl="0" eaLnBrk="1" latinLnBrk="0" hangingPunct="1">
      <a:defRPr sz="5832" kern="1200">
        <a:solidFill>
          <a:schemeClr val="tx1"/>
        </a:solidFill>
        <a:latin typeface="+mn-lt"/>
        <a:ea typeface="+mn-ea"/>
        <a:cs typeface="+mn-cs"/>
      </a:defRPr>
    </a:lvl3pPr>
    <a:lvl4pPr marL="4443522" algn="l" defTabSz="1481172" rtl="0" eaLnBrk="1" latinLnBrk="0" hangingPunct="1">
      <a:defRPr sz="5832" kern="1200">
        <a:solidFill>
          <a:schemeClr val="tx1"/>
        </a:solidFill>
        <a:latin typeface="+mn-lt"/>
        <a:ea typeface="+mn-ea"/>
        <a:cs typeface="+mn-cs"/>
      </a:defRPr>
    </a:lvl4pPr>
    <a:lvl5pPr marL="5924697" algn="l" defTabSz="1481172" rtl="0" eaLnBrk="1" latinLnBrk="0" hangingPunct="1">
      <a:defRPr sz="5832" kern="1200">
        <a:solidFill>
          <a:schemeClr val="tx1"/>
        </a:solidFill>
        <a:latin typeface="+mn-lt"/>
        <a:ea typeface="+mn-ea"/>
        <a:cs typeface="+mn-cs"/>
      </a:defRPr>
    </a:lvl5pPr>
    <a:lvl6pPr marL="7405870" algn="l" defTabSz="1481172" rtl="0" eaLnBrk="1" latinLnBrk="0" hangingPunct="1">
      <a:defRPr sz="5832" kern="1200">
        <a:solidFill>
          <a:schemeClr val="tx1"/>
        </a:solidFill>
        <a:latin typeface="+mn-lt"/>
        <a:ea typeface="+mn-ea"/>
        <a:cs typeface="+mn-cs"/>
      </a:defRPr>
    </a:lvl6pPr>
    <a:lvl7pPr marL="8887039" algn="l" defTabSz="1481172" rtl="0" eaLnBrk="1" latinLnBrk="0" hangingPunct="1">
      <a:defRPr sz="5832" kern="1200">
        <a:solidFill>
          <a:schemeClr val="tx1"/>
        </a:solidFill>
        <a:latin typeface="+mn-lt"/>
        <a:ea typeface="+mn-ea"/>
        <a:cs typeface="+mn-cs"/>
      </a:defRPr>
    </a:lvl7pPr>
    <a:lvl8pPr marL="10368223" algn="l" defTabSz="1481172" rtl="0" eaLnBrk="1" latinLnBrk="0" hangingPunct="1">
      <a:defRPr sz="5832" kern="1200">
        <a:solidFill>
          <a:schemeClr val="tx1"/>
        </a:solidFill>
        <a:latin typeface="+mn-lt"/>
        <a:ea typeface="+mn-ea"/>
        <a:cs typeface="+mn-cs"/>
      </a:defRPr>
    </a:lvl8pPr>
    <a:lvl9pPr marL="11849388" algn="l" defTabSz="1481172" rtl="0" eaLnBrk="1" latinLnBrk="0" hangingPunct="1">
      <a:defRPr sz="58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13" userDrawn="1">
          <p15:clr>
            <a:srgbClr val="A4A3A4"/>
          </p15:clr>
        </p15:guide>
        <p15:guide id="2" orient="horz" pos="8163" userDrawn="1">
          <p15:clr>
            <a:srgbClr val="A4A3A4"/>
          </p15:clr>
        </p15:guide>
        <p15:guide id="3" orient="horz" pos="2926" userDrawn="1">
          <p15:clr>
            <a:srgbClr val="A4A3A4"/>
          </p15:clr>
        </p15:guide>
        <p15:guide id="4" orient="horz" pos="9174" userDrawn="1">
          <p15:clr>
            <a:srgbClr val="A4A3A4"/>
          </p15:clr>
        </p15:guide>
        <p15:guide id="5" orient="horz" pos="1673" userDrawn="1">
          <p15:clr>
            <a:srgbClr val="A4A3A4"/>
          </p15:clr>
        </p15:guide>
        <p15:guide id="6" orient="horz" pos="7800" userDrawn="1">
          <p15:clr>
            <a:srgbClr val="A4A3A4"/>
          </p15:clr>
        </p15:guide>
        <p15:guide id="7" orient="horz" pos="2241" userDrawn="1">
          <p15:clr>
            <a:srgbClr val="A4A3A4"/>
          </p15:clr>
        </p15:guide>
        <p15:guide id="8" orient="horz" pos="429" userDrawn="1">
          <p15:clr>
            <a:srgbClr val="A4A3A4"/>
          </p15:clr>
        </p15:guide>
        <p15:guide id="9" orient="horz" pos="4988" userDrawn="1">
          <p15:clr>
            <a:srgbClr val="A4A3A4"/>
          </p15:clr>
        </p15:guide>
        <p15:guide id="10" orient="horz" pos="8359" userDrawn="1">
          <p15:clr>
            <a:srgbClr val="A4A3A4"/>
          </p15:clr>
        </p15:guide>
        <p15:guide id="11" pos="19705" userDrawn="1">
          <p15:clr>
            <a:srgbClr val="A4A3A4"/>
          </p15:clr>
        </p15:guide>
        <p15:guide id="12" pos="13258" userDrawn="1">
          <p15:clr>
            <a:srgbClr val="A4A3A4"/>
          </p15:clr>
        </p15:guide>
        <p15:guide id="13" pos="10171" userDrawn="1">
          <p15:clr>
            <a:srgbClr val="A4A3A4"/>
          </p15:clr>
        </p15:guide>
        <p15:guide id="14" pos="12859" userDrawn="1">
          <p15:clr>
            <a:srgbClr val="A4A3A4"/>
          </p15:clr>
        </p15:guide>
        <p15:guide id="15" pos="13654" userDrawn="1">
          <p15:clr>
            <a:srgbClr val="A4A3A4"/>
          </p15:clr>
        </p15:guide>
        <p15:guide id="16" pos="10563" userDrawn="1">
          <p15:clr>
            <a:srgbClr val="A4A3A4"/>
          </p15:clr>
        </p15:guide>
        <p15:guide id="17" pos="9769" userDrawn="1">
          <p15:clr>
            <a:srgbClr val="A4A3A4"/>
          </p15:clr>
        </p15:guide>
        <p15:guide id="18" pos="557" userDrawn="1">
          <p15:clr>
            <a:srgbClr val="A4A3A4"/>
          </p15:clr>
        </p15:guide>
        <p15:guide id="19" pos="6465" userDrawn="1">
          <p15:clr>
            <a:srgbClr val="A4A3A4"/>
          </p15:clr>
        </p15:guide>
        <p15:guide id="20" orient="horz" pos="8153" userDrawn="1">
          <p15:clr>
            <a:srgbClr val="A4A3A4"/>
          </p15:clr>
        </p15:guide>
        <p15:guide id="21" orient="horz" pos="4811" userDrawn="1">
          <p15:clr>
            <a:srgbClr val="A4A3A4"/>
          </p15:clr>
        </p15:guide>
        <p15:guide id="22" pos="10066"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C7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2" autoAdjust="0"/>
    <p:restoredTop sz="93907" autoAdjust="0"/>
  </p:normalViewPr>
  <p:slideViewPr>
    <p:cSldViewPr snapToGrid="0">
      <p:cViewPr>
        <p:scale>
          <a:sx n="30" d="100"/>
          <a:sy n="30" d="100"/>
        </p:scale>
        <p:origin x="428" y="-8"/>
      </p:cViewPr>
      <p:guideLst>
        <p:guide orient="horz" pos="5413"/>
        <p:guide orient="horz" pos="8163"/>
        <p:guide orient="horz" pos="2926"/>
        <p:guide orient="horz" pos="9174"/>
        <p:guide orient="horz" pos="1673"/>
        <p:guide orient="horz" pos="7800"/>
        <p:guide orient="horz" pos="2241"/>
        <p:guide orient="horz" pos="429"/>
        <p:guide orient="horz" pos="4988"/>
        <p:guide orient="horz" pos="8359"/>
        <p:guide pos="19705"/>
        <p:guide pos="13258"/>
        <p:guide pos="10171"/>
        <p:guide pos="12859"/>
        <p:guide pos="13654"/>
        <p:guide pos="10563"/>
        <p:guide pos="9769"/>
        <p:guide pos="557"/>
        <p:guide pos="6465"/>
        <p:guide orient="horz" pos="8153"/>
        <p:guide orient="horz" pos="4811"/>
        <p:guide pos="10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3" d="100"/>
        <a:sy n="133" d="100"/>
      </p:scale>
      <p:origin x="0" y="0"/>
    </p:cViewPr>
  </p:sorterViewPr>
  <p:notesViewPr>
    <p:cSldViewPr snapToGrid="0">
      <p:cViewPr varScale="1">
        <p:scale>
          <a:sx n="47" d="100"/>
          <a:sy n="47" d="100"/>
        </p:scale>
        <p:origin x="-2370" y="-96"/>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122E3A8-67DD-A54D-9ACE-7F6180D1A288}" type="datetimeFigureOut">
              <a:rPr lang="en-US" smtClean="0"/>
              <a:pPr/>
              <a:t>1/24/2019</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5D751CF-426F-9546-9000-18E529FDEBDA}" type="slidenum">
              <a:rPr lang="en-US" smtClean="0"/>
              <a:pPr/>
              <a:t>‹#›</a:t>
            </a:fld>
            <a:endParaRPr lang="en-US" dirty="0"/>
          </a:p>
        </p:txBody>
      </p:sp>
    </p:spTree>
    <p:extLst>
      <p:ext uri="{BB962C8B-B14F-4D97-AF65-F5344CB8AC3E}">
        <p14:creationId xmlns:p14="http://schemas.microsoft.com/office/powerpoint/2010/main" val="39998927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95BCB8AE-B9B2-1648-AE7C-D9F4FF496627}" type="datetimeFigureOut">
              <a:rPr lang="en-US" smtClean="0"/>
              <a:pPr/>
              <a:t>1/24/2019</a:t>
            </a:fld>
            <a:endParaRPr lang="en-US" dirty="0"/>
          </a:p>
        </p:txBody>
      </p:sp>
      <p:sp>
        <p:nvSpPr>
          <p:cNvPr id="4" name="Slide Image Placeholder 3"/>
          <p:cNvSpPr>
            <a:spLocks noGrp="1" noRot="1" noChangeAspect="1"/>
          </p:cNvSpPr>
          <p:nvPr>
            <p:ph type="sldImg" idx="2"/>
          </p:nvPr>
        </p:nvSpPr>
        <p:spPr>
          <a:xfrm>
            <a:off x="-488950" y="768350"/>
            <a:ext cx="80772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E7F34D1A-B7E5-DE48-8EA9-859D9DE63652}" type="slidenum">
              <a:rPr lang="en-US" smtClean="0"/>
              <a:pPr/>
              <a:t>‹#›</a:t>
            </a:fld>
            <a:endParaRPr lang="en-US" dirty="0"/>
          </a:p>
        </p:txBody>
      </p:sp>
    </p:spTree>
    <p:extLst>
      <p:ext uri="{BB962C8B-B14F-4D97-AF65-F5344CB8AC3E}">
        <p14:creationId xmlns:p14="http://schemas.microsoft.com/office/powerpoint/2010/main" val="725433361"/>
      </p:ext>
    </p:extLst>
  </p:cSld>
  <p:clrMap bg1="lt1" tx1="dk1" bg2="lt2" tx2="dk2" accent1="accent1" accent2="accent2" accent3="accent3" accent4="accent4" accent5="accent5" accent6="accent6" hlink="hlink" folHlink="folHlink"/>
  <p:hf hdr="0" ftr="0" dt="0"/>
  <p:notesStyle>
    <a:lvl1pPr marL="0" algn="l" defTabSz="1481172" rtl="0" eaLnBrk="1" latinLnBrk="0" hangingPunct="1">
      <a:defRPr sz="3888" kern="1200">
        <a:solidFill>
          <a:schemeClr val="tx1"/>
        </a:solidFill>
        <a:latin typeface="+mn-lt"/>
        <a:ea typeface="+mn-ea"/>
        <a:cs typeface="+mn-cs"/>
      </a:defRPr>
    </a:lvl1pPr>
    <a:lvl2pPr marL="1481172" algn="l" defTabSz="1481172" rtl="0" eaLnBrk="1" latinLnBrk="0" hangingPunct="1">
      <a:defRPr sz="3888" kern="1200">
        <a:solidFill>
          <a:schemeClr val="tx1"/>
        </a:solidFill>
        <a:latin typeface="+mn-lt"/>
        <a:ea typeface="+mn-ea"/>
        <a:cs typeface="+mn-cs"/>
      </a:defRPr>
    </a:lvl2pPr>
    <a:lvl3pPr marL="2962348" algn="l" defTabSz="1481172" rtl="0" eaLnBrk="1" latinLnBrk="0" hangingPunct="1">
      <a:defRPr sz="3888" kern="1200">
        <a:solidFill>
          <a:schemeClr val="tx1"/>
        </a:solidFill>
        <a:latin typeface="+mn-lt"/>
        <a:ea typeface="+mn-ea"/>
        <a:cs typeface="+mn-cs"/>
      </a:defRPr>
    </a:lvl3pPr>
    <a:lvl4pPr marL="4443522" algn="l" defTabSz="1481172" rtl="0" eaLnBrk="1" latinLnBrk="0" hangingPunct="1">
      <a:defRPr sz="3888" kern="1200">
        <a:solidFill>
          <a:schemeClr val="tx1"/>
        </a:solidFill>
        <a:latin typeface="+mn-lt"/>
        <a:ea typeface="+mn-ea"/>
        <a:cs typeface="+mn-cs"/>
      </a:defRPr>
    </a:lvl4pPr>
    <a:lvl5pPr marL="5924697" algn="l" defTabSz="1481172" rtl="0" eaLnBrk="1" latinLnBrk="0" hangingPunct="1">
      <a:defRPr sz="3888" kern="1200">
        <a:solidFill>
          <a:schemeClr val="tx1"/>
        </a:solidFill>
        <a:latin typeface="+mn-lt"/>
        <a:ea typeface="+mn-ea"/>
        <a:cs typeface="+mn-cs"/>
      </a:defRPr>
    </a:lvl5pPr>
    <a:lvl6pPr marL="7405870" algn="l" defTabSz="1481172" rtl="0" eaLnBrk="1" latinLnBrk="0" hangingPunct="1">
      <a:defRPr sz="3888" kern="1200">
        <a:solidFill>
          <a:schemeClr val="tx1"/>
        </a:solidFill>
        <a:latin typeface="+mn-lt"/>
        <a:ea typeface="+mn-ea"/>
        <a:cs typeface="+mn-cs"/>
      </a:defRPr>
    </a:lvl6pPr>
    <a:lvl7pPr marL="8887039" algn="l" defTabSz="1481172" rtl="0" eaLnBrk="1" latinLnBrk="0" hangingPunct="1">
      <a:defRPr sz="3888" kern="1200">
        <a:solidFill>
          <a:schemeClr val="tx1"/>
        </a:solidFill>
        <a:latin typeface="+mn-lt"/>
        <a:ea typeface="+mn-ea"/>
        <a:cs typeface="+mn-cs"/>
      </a:defRPr>
    </a:lvl7pPr>
    <a:lvl8pPr marL="10368223" algn="l" defTabSz="1481172" rtl="0" eaLnBrk="1" latinLnBrk="0" hangingPunct="1">
      <a:defRPr sz="3888" kern="1200">
        <a:solidFill>
          <a:schemeClr val="tx1"/>
        </a:solidFill>
        <a:latin typeface="+mn-lt"/>
        <a:ea typeface="+mn-ea"/>
        <a:cs typeface="+mn-cs"/>
      </a:defRPr>
    </a:lvl8pPr>
    <a:lvl9pPr marL="11849388" algn="l" defTabSz="1481172" rtl="0" eaLnBrk="1" latinLnBrk="0" hangingPunct="1">
      <a:defRPr sz="388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8950" y="768350"/>
            <a:ext cx="8077200"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F34D1A-B7E5-DE48-8EA9-859D9DE63652}" type="slidenum">
              <a:rPr lang="en-US" smtClean="0"/>
              <a:pPr/>
              <a:t>1</a:t>
            </a:fld>
            <a:endParaRPr lang="en-US" dirty="0"/>
          </a:p>
        </p:txBody>
      </p:sp>
    </p:spTree>
    <p:extLst>
      <p:ext uri="{BB962C8B-B14F-4D97-AF65-F5344CB8AC3E}">
        <p14:creationId xmlns:p14="http://schemas.microsoft.com/office/powerpoint/2010/main" val="3762590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2</a:t>
            </a:fld>
            <a:endParaRPr lang="en-US" dirty="0"/>
          </a:p>
        </p:txBody>
      </p:sp>
    </p:spTree>
    <p:extLst>
      <p:ext uri="{BB962C8B-B14F-4D97-AF65-F5344CB8AC3E}">
        <p14:creationId xmlns:p14="http://schemas.microsoft.com/office/powerpoint/2010/main" val="316860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3</a:t>
            </a:fld>
            <a:endParaRPr lang="en-US" dirty="0"/>
          </a:p>
        </p:txBody>
      </p:sp>
    </p:spTree>
    <p:extLst>
      <p:ext uri="{BB962C8B-B14F-4D97-AF65-F5344CB8AC3E}">
        <p14:creationId xmlns:p14="http://schemas.microsoft.com/office/powerpoint/2010/main" val="3942538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4</a:t>
            </a:fld>
            <a:endParaRPr lang="en-US" dirty="0"/>
          </a:p>
        </p:txBody>
      </p:sp>
    </p:spTree>
    <p:extLst>
      <p:ext uri="{BB962C8B-B14F-4D97-AF65-F5344CB8AC3E}">
        <p14:creationId xmlns:p14="http://schemas.microsoft.com/office/powerpoint/2010/main" val="3516006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5</a:t>
            </a:fld>
            <a:endParaRPr lang="en-US" dirty="0"/>
          </a:p>
        </p:txBody>
      </p:sp>
    </p:spTree>
    <p:extLst>
      <p:ext uri="{BB962C8B-B14F-4D97-AF65-F5344CB8AC3E}">
        <p14:creationId xmlns:p14="http://schemas.microsoft.com/office/powerpoint/2010/main" val="2717685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6</a:t>
            </a:fld>
            <a:endParaRPr lang="en-US" dirty="0"/>
          </a:p>
        </p:txBody>
      </p:sp>
    </p:spTree>
    <p:extLst>
      <p:ext uri="{BB962C8B-B14F-4D97-AF65-F5344CB8AC3E}">
        <p14:creationId xmlns:p14="http://schemas.microsoft.com/office/powerpoint/2010/main" val="153233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7</a:t>
            </a:fld>
            <a:endParaRPr lang="en-US" dirty="0"/>
          </a:p>
        </p:txBody>
      </p:sp>
    </p:spTree>
    <p:extLst>
      <p:ext uri="{BB962C8B-B14F-4D97-AF65-F5344CB8AC3E}">
        <p14:creationId xmlns:p14="http://schemas.microsoft.com/office/powerpoint/2010/main" val="580194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457184" rtl="0" eaLnBrk="1" fontAlgn="auto" latinLnBrk="0" hangingPunct="1">
              <a:lnSpc>
                <a:spcPct val="100000"/>
              </a:lnSpc>
              <a:spcBef>
                <a:spcPts val="0"/>
              </a:spcBef>
              <a:spcAft>
                <a:spcPts val="0"/>
              </a:spcAft>
              <a:buClrTx/>
              <a:buSzTx/>
              <a:buFontTx/>
              <a:buNone/>
              <a:tabLst/>
              <a:defRPr/>
            </a:pPr>
            <a:r>
              <a:rPr lang="en-US" dirty="0">
                <a:solidFill>
                  <a:srgbClr val="00B0F0"/>
                </a:solidFill>
                <a:latin typeface="Arial" pitchFamily="34" charset="0"/>
                <a:cs typeface="Arial" pitchFamily="34" charset="0"/>
              </a:rPr>
              <a:t>This</a:t>
            </a:r>
            <a:r>
              <a:rPr lang="en-US" baseline="0" dirty="0">
                <a:solidFill>
                  <a:srgbClr val="00B0F0"/>
                </a:solidFill>
                <a:latin typeface="Arial" pitchFamily="34" charset="0"/>
                <a:cs typeface="Arial" pitchFamily="34" charset="0"/>
              </a:rPr>
              <a:t> is an example of a </a:t>
            </a:r>
            <a:r>
              <a:rPr lang="en-US" b="1" baseline="0" dirty="0">
                <a:solidFill>
                  <a:srgbClr val="00B0F0"/>
                </a:solidFill>
                <a:latin typeface="Arial" pitchFamily="34" charset="0"/>
                <a:cs typeface="Arial" pitchFamily="34" charset="0"/>
              </a:rPr>
              <a:t>Text Slide</a:t>
            </a:r>
            <a:r>
              <a:rPr lang="en-US" baseline="0" dirty="0">
                <a:solidFill>
                  <a:srgbClr val="00B0F0"/>
                </a:solidFill>
                <a:latin typeface="Arial" pitchFamily="34" charset="0"/>
                <a:cs typeface="Arial" pitchFamily="34" charset="0"/>
              </a:rPr>
              <a:t>. Reference the different layout options in the </a:t>
            </a:r>
            <a:r>
              <a:rPr lang="en-US" b="1" baseline="0" dirty="0">
                <a:solidFill>
                  <a:srgbClr val="00B0F0"/>
                </a:solidFill>
                <a:latin typeface="Arial" pitchFamily="34" charset="0"/>
                <a:cs typeface="Arial" pitchFamily="34" charset="0"/>
              </a:rPr>
              <a:t>Slide Master </a:t>
            </a:r>
            <a:r>
              <a:rPr lang="en-US" b="0" baseline="0" dirty="0">
                <a:solidFill>
                  <a:srgbClr val="00B0F0"/>
                </a:solidFill>
                <a:latin typeface="Arial" pitchFamily="34" charset="0"/>
                <a:cs typeface="Arial" pitchFamily="34" charset="0"/>
              </a:rPr>
              <a:t>(under the View tab) </a:t>
            </a:r>
            <a:r>
              <a:rPr lang="en-US" baseline="0" dirty="0">
                <a:solidFill>
                  <a:srgbClr val="00B0F0"/>
                </a:solidFill>
                <a:latin typeface="Arial" pitchFamily="34" charset="0"/>
                <a:cs typeface="Arial" pitchFamily="34" charset="0"/>
              </a:rPr>
              <a:t>for different variations. Remember, our new Brand Guidelines call for clean and simple messages and design. Reference the PowerPoint Guidelines on the Brand Book for tips and useful information on creating effective presentations.</a:t>
            </a:r>
            <a:endParaRPr lang="en-US" dirty="0">
              <a:solidFill>
                <a:srgbClr val="00B0F0"/>
              </a:solidFill>
              <a:latin typeface="Arial" pitchFamily="34" charset="0"/>
              <a:cs typeface="Arial" pitchFamily="34" charset="0"/>
            </a:endParaRPr>
          </a:p>
          <a:p>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E7F34D1A-B7E5-DE48-8EA9-859D9DE63652}" type="slidenum">
              <a:rPr lang="en-US" smtClean="0"/>
              <a:pPr/>
              <a:t>8</a:t>
            </a:fld>
            <a:endParaRPr lang="en-US" dirty="0"/>
          </a:p>
        </p:txBody>
      </p:sp>
    </p:spTree>
    <p:extLst>
      <p:ext uri="{BB962C8B-B14F-4D97-AF65-F5344CB8AC3E}">
        <p14:creationId xmlns:p14="http://schemas.microsoft.com/office/powerpoint/2010/main" val="2769002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19" name="Espace réservé pour une image  18"/>
          <p:cNvSpPr>
            <a:spLocks noGrp="1"/>
          </p:cNvSpPr>
          <p:nvPr>
            <p:ph type="pic" sz="quarter" idx="14"/>
          </p:nvPr>
        </p:nvSpPr>
        <p:spPr>
          <a:xfrm>
            <a:off x="0" y="4"/>
            <a:ext cx="32004000" cy="12799903"/>
          </a:xfrm>
          <a:prstGeom prst="rect">
            <a:avLst/>
          </a:prstGeom>
          <a:solidFill>
            <a:schemeClr val="bg1">
              <a:lumMod val="95000"/>
            </a:schemeClr>
          </a:solidFill>
        </p:spPr>
        <p:txBody>
          <a:bodyPr lIns="91437" tIns="45718" rIns="91437" bIns="45718"/>
          <a:lstStyle>
            <a:lvl1pPr>
              <a:buNone/>
              <a:defRPr sz="1401">
                <a:solidFill>
                  <a:schemeClr val="bg1">
                    <a:lumMod val="85000"/>
                  </a:schemeClr>
                </a:solidFill>
              </a:defRPr>
            </a:lvl1pPr>
          </a:lstStyle>
          <a:p>
            <a:r>
              <a:rPr lang="en-US" dirty="0"/>
              <a:t>Click icon to add picture</a:t>
            </a:r>
          </a:p>
        </p:txBody>
      </p:sp>
      <p:sp>
        <p:nvSpPr>
          <p:cNvPr id="8" name="Title 1"/>
          <p:cNvSpPr>
            <a:spLocks noGrp="1"/>
          </p:cNvSpPr>
          <p:nvPr>
            <p:ph type="ctrTitle" hasCustomPrompt="1"/>
          </p:nvPr>
        </p:nvSpPr>
        <p:spPr>
          <a:xfrm>
            <a:off x="883453" y="7711709"/>
            <a:ext cx="30358552" cy="1637373"/>
          </a:xfrm>
          <a:prstGeom prst="rect">
            <a:avLst/>
          </a:prstGeom>
        </p:spPr>
        <p:txBody>
          <a:bodyPr lIns="0" tIns="0" rIns="0" bIns="0" anchor="ctr" anchorCtr="0">
            <a:noAutofit/>
          </a:bodyPr>
          <a:lstStyle>
            <a:lvl1pPr marL="0" indent="0" algn="l">
              <a:buFont typeface="Arial"/>
              <a:buNone/>
              <a:defRPr sz="3600">
                <a:solidFill>
                  <a:schemeClr val="bg1"/>
                </a:solidFill>
              </a:defRPr>
            </a:lvl1pPr>
          </a:lstStyle>
          <a:p>
            <a:r>
              <a:rPr lang="en-US" dirty="0"/>
              <a:t>Presentation Title</a:t>
            </a:r>
          </a:p>
        </p:txBody>
      </p:sp>
      <p:sp>
        <p:nvSpPr>
          <p:cNvPr id="9" name="Subtitle 2"/>
          <p:cNvSpPr>
            <a:spLocks noGrp="1"/>
          </p:cNvSpPr>
          <p:nvPr>
            <p:ph type="subTitle" idx="1" hasCustomPrompt="1"/>
          </p:nvPr>
        </p:nvSpPr>
        <p:spPr>
          <a:xfrm>
            <a:off x="883453" y="9470329"/>
            <a:ext cx="30358552" cy="636757"/>
          </a:xfrm>
          <a:prstGeom prst="rect">
            <a:avLst/>
          </a:prstGeom>
        </p:spPr>
        <p:txBody>
          <a:bodyPr lIns="0" tIns="0" rIns="0" bIns="0">
            <a:noAutofit/>
          </a:bodyPr>
          <a:lstStyle>
            <a:lvl1pPr marL="0" indent="0" algn="l">
              <a:buNone/>
              <a:defRPr sz="1401" baseline="0">
                <a:solidFill>
                  <a:schemeClr val="bg1"/>
                </a:solidFill>
              </a:defRPr>
            </a:lvl1pPr>
            <a:lvl2pPr marL="457177" indent="0" algn="ctr">
              <a:buNone/>
              <a:defRPr>
                <a:solidFill>
                  <a:schemeClr val="tx1">
                    <a:tint val="75000"/>
                  </a:schemeClr>
                </a:solidFill>
              </a:defRPr>
            </a:lvl2pPr>
            <a:lvl3pPr marL="914351" indent="0" algn="ctr">
              <a:buNone/>
              <a:defRPr>
                <a:solidFill>
                  <a:schemeClr val="tx1">
                    <a:tint val="75000"/>
                  </a:schemeClr>
                </a:solidFill>
              </a:defRPr>
            </a:lvl3pPr>
            <a:lvl4pPr marL="1371529" indent="0" algn="ctr">
              <a:buNone/>
              <a:defRPr>
                <a:solidFill>
                  <a:schemeClr val="tx1">
                    <a:tint val="75000"/>
                  </a:schemeClr>
                </a:solidFill>
              </a:defRPr>
            </a:lvl4pPr>
            <a:lvl5pPr marL="1828704" indent="0" algn="ctr">
              <a:buNone/>
              <a:defRPr>
                <a:solidFill>
                  <a:schemeClr val="tx1">
                    <a:tint val="75000"/>
                  </a:schemeClr>
                </a:solidFill>
              </a:defRPr>
            </a:lvl5pPr>
            <a:lvl6pPr marL="2285880" indent="0" algn="ctr">
              <a:buNone/>
              <a:defRPr>
                <a:solidFill>
                  <a:schemeClr val="tx1">
                    <a:tint val="75000"/>
                  </a:schemeClr>
                </a:solidFill>
              </a:defRPr>
            </a:lvl6pPr>
            <a:lvl7pPr marL="2743056" indent="0" algn="ctr">
              <a:buNone/>
              <a:defRPr>
                <a:solidFill>
                  <a:schemeClr val="tx1">
                    <a:tint val="75000"/>
                  </a:schemeClr>
                </a:solidFill>
              </a:defRPr>
            </a:lvl7pPr>
            <a:lvl8pPr marL="3200233" indent="0" algn="ctr">
              <a:buNone/>
              <a:defRPr>
                <a:solidFill>
                  <a:schemeClr val="tx1">
                    <a:tint val="75000"/>
                  </a:schemeClr>
                </a:solidFill>
              </a:defRPr>
            </a:lvl8pPr>
            <a:lvl9pPr marL="3657408" indent="0" algn="ctr">
              <a:buNone/>
              <a:defRPr>
                <a:solidFill>
                  <a:schemeClr val="tx1">
                    <a:tint val="75000"/>
                  </a:schemeClr>
                </a:solidFill>
              </a:defRPr>
            </a:lvl9pPr>
          </a:lstStyle>
          <a:p>
            <a:r>
              <a:rPr lang="en-US" dirty="0"/>
              <a:t>Click to Edit Optional Subtitle</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4" name="Footer Placeholder 4"/>
          <p:cNvSpPr>
            <a:spLocks noGrp="1"/>
          </p:cNvSpPr>
          <p:nvPr>
            <p:ph type="ftr" sz="quarter" idx="3"/>
          </p:nvPr>
        </p:nvSpPr>
        <p:spPr>
          <a:xfrm>
            <a:off x="883475" y="14445827"/>
            <a:ext cx="5269359" cy="92461"/>
          </a:xfrm>
          <a:prstGeom prst="rect">
            <a:avLst/>
          </a:prstGeom>
        </p:spPr>
        <p:txBody>
          <a:bodyPr vert="horz" wrap="square" lIns="0" tIns="0" rIns="0" bIns="0" rtlCol="0" anchor="ctr">
            <a:spAutoFit/>
          </a:bodyPr>
          <a:lstStyle>
            <a:lvl1pPr algn="l">
              <a:defRPr sz="601">
                <a:solidFill>
                  <a:srgbClr val="4F5156"/>
                </a:solidFill>
                <a:latin typeface="Arial"/>
                <a:cs typeface="Arial"/>
              </a:defRPr>
            </a:lvl1pPr>
          </a:lstStyle>
          <a:p>
            <a:r>
              <a:rPr lang="en-US" dirty="0"/>
              <a:t>Confidential Property of Schneider Electric  </a:t>
            </a:r>
          </a:p>
        </p:txBody>
      </p:sp>
      <p:sp>
        <p:nvSpPr>
          <p:cNvPr id="21" name="Espace réservé du texte 20"/>
          <p:cNvSpPr>
            <a:spLocks noGrp="1"/>
          </p:cNvSpPr>
          <p:nvPr>
            <p:ph type="body" sz="quarter" idx="15" hasCustomPrompt="1"/>
          </p:nvPr>
        </p:nvSpPr>
        <p:spPr>
          <a:xfrm>
            <a:off x="0" y="10562059"/>
            <a:ext cx="32004000" cy="2251809"/>
          </a:xfrm>
          <a:prstGeom prst="rect">
            <a:avLst/>
          </a:prstGeom>
          <a:solidFill>
            <a:schemeClr val="tx2">
              <a:alpha val="80000"/>
            </a:schemeClr>
          </a:solidFill>
        </p:spPr>
        <p:txBody>
          <a:bodyPr lIns="91437" tIns="45718" rIns="91437" bIns="45718"/>
          <a:lstStyle>
            <a:lvl1pPr marL="178296" indent="-2361">
              <a:buNone/>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err="1"/>
              <a:t>Presented</a:t>
            </a:r>
            <a:r>
              <a:rPr lang="fr-FR" dirty="0"/>
              <a:t> by: </a:t>
            </a:r>
          </a:p>
          <a:p>
            <a:pPr lvl="0"/>
            <a:r>
              <a:rPr lang="fr-FR" dirty="0"/>
              <a:t>Date: </a:t>
            </a:r>
          </a:p>
          <a:p>
            <a:pPr lvl="0"/>
            <a:endParaRPr lang="fr-FR" dirty="0"/>
          </a:p>
          <a:p>
            <a:pPr lvl="0"/>
            <a:endParaRPr lang="fr-FR" dirty="0"/>
          </a:p>
          <a:p>
            <a:pPr lvl="0"/>
            <a:endParaRPr lang="fr-FR" dirty="0"/>
          </a:p>
          <a:p>
            <a:pPr lvl="0"/>
            <a:endParaRPr lang="fr-FR" dirty="0"/>
          </a:p>
          <a:p>
            <a:pPr lvl="0"/>
            <a:endParaRPr lang="fr-FR" dirty="0"/>
          </a:p>
        </p:txBody>
      </p:sp>
      <p:sp>
        <p:nvSpPr>
          <p:cNvPr id="13" name="Rectangle 12"/>
          <p:cNvSpPr/>
          <p:nvPr userDrawn="1"/>
        </p:nvSpPr>
        <p:spPr>
          <a:xfrm>
            <a:off x="0" y="12595110"/>
            <a:ext cx="32004000" cy="59691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Tree>
    <p:extLst>
      <p:ext uri="{BB962C8B-B14F-4D97-AF65-F5344CB8AC3E}">
        <p14:creationId xmlns:p14="http://schemas.microsoft.com/office/powerpoint/2010/main" val="340194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w Image Light">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rgbClr val="00B0F0"/>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94746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on Whi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883446" y="5064520"/>
            <a:ext cx="30264892" cy="3638601"/>
          </a:xfrm>
          <a:prstGeom prst="rect">
            <a:avLst/>
          </a:prstGeom>
        </p:spPr>
        <p:txBody>
          <a:bodyPr wrap="square" lIns="0" tIns="0" rIns="0" bIns="0" anchor="t">
            <a:noAutofit/>
          </a:bodyPr>
          <a:lstStyle>
            <a:lvl1pPr marL="0" indent="0" algn="ctr">
              <a:buFont typeface="Arial"/>
              <a:buNone/>
              <a:defRPr sz="4000">
                <a:solidFill>
                  <a:schemeClr val="accent1"/>
                </a:solidFill>
              </a:defRPr>
            </a:lvl1pPr>
          </a:lstStyle>
          <a:p>
            <a:r>
              <a:rPr lang="en-US" dirty="0"/>
              <a:t>CLICK TO EDIT QUOTE OR CALLOUT</a:t>
            </a:r>
          </a:p>
        </p:txBody>
      </p:sp>
      <p:sp>
        <p:nvSpPr>
          <p:cNvPr id="5" name="Subtitle 2"/>
          <p:cNvSpPr>
            <a:spLocks noGrp="1"/>
          </p:cNvSpPr>
          <p:nvPr>
            <p:ph type="subTitle" idx="1" hasCustomPrompt="1"/>
          </p:nvPr>
        </p:nvSpPr>
        <p:spPr>
          <a:xfrm>
            <a:off x="883462" y="8735026"/>
            <a:ext cx="30264889" cy="909653"/>
          </a:xfrm>
          <a:prstGeom prst="rect">
            <a:avLst/>
          </a:prstGeom>
        </p:spPr>
        <p:txBody>
          <a:bodyPr wrap="square"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19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out on SE Life Green">
    <p:bg>
      <p:bgPr>
        <a:solidFill>
          <a:schemeClr val="tx2"/>
        </a:soli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
        <p:nvSpPr>
          <p:cNvPr id="10"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bg1"/>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11" name="Picture 10"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45108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_Divider_Imag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6117622" y="14445828"/>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9" name="Footer Placeholder 4"/>
          <p:cNvSpPr>
            <a:spLocks noGrp="1"/>
          </p:cNvSpPr>
          <p:nvPr>
            <p:ph type="ftr" sz="quarter" idx="3"/>
          </p:nvPr>
        </p:nvSpPr>
        <p:spPr>
          <a:xfrm>
            <a:off x="883471" y="14445827"/>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7" name="Picture 6" descr="schneider_LIO_White_RGB.png"/>
          <p:cNvPicPr>
            <a:picLocks noChangeAspect="1"/>
          </p:cNvPicPr>
          <p:nvPr userDrawn="1"/>
        </p:nvPicPr>
        <p:blipFill>
          <a:blip r:embed="rId2" cstate="print"/>
          <a:stretch>
            <a:fillRect/>
          </a:stretch>
        </p:blipFill>
        <p:spPr>
          <a:xfrm>
            <a:off x="24870837" y="13329747"/>
            <a:ext cx="6674518" cy="1553999"/>
          </a:xfrm>
          <a:prstGeom prst="rect">
            <a:avLst/>
          </a:prstGeom>
        </p:spPr>
      </p:pic>
      <p:sp>
        <p:nvSpPr>
          <p:cNvPr id="12"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1966" tIns="0" rIns="0" bIns="0" anchor="ctr" anchorCtr="0"/>
          <a:lstStyle>
            <a:lvl1pPr algn="l">
              <a:defRPr sz="2400" baseline="0">
                <a:solidFill>
                  <a:srgbClr val="FFFFFF"/>
                </a:solidFill>
              </a:defRPr>
            </a:lvl1pPr>
          </a:lstStyle>
          <a:p>
            <a:r>
              <a:rPr lang="en-US" dirty="0"/>
              <a:t>Click To Edit Section Title</a:t>
            </a:r>
          </a:p>
        </p:txBody>
      </p:sp>
      <p:sp>
        <p:nvSpPr>
          <p:cNvPr id="13" name="Text Placeholder 9"/>
          <p:cNvSpPr>
            <a:spLocks noGrp="1"/>
          </p:cNvSpPr>
          <p:nvPr>
            <p:ph type="body" sz="quarter" idx="11" hasCustomPrompt="1"/>
          </p:nvPr>
        </p:nvSpPr>
        <p:spPr>
          <a:xfrm>
            <a:off x="0" y="8572271"/>
            <a:ext cx="32004000" cy="1102609"/>
          </a:xfrm>
          <a:prstGeom prst="rect">
            <a:avLst/>
          </a:prstGeom>
          <a:solidFill>
            <a:schemeClr val="tx2"/>
          </a:solidFill>
        </p:spPr>
        <p:txBody>
          <a:bodyPr lIns="251966"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Tree>
    <p:extLst>
      <p:ext uri="{BB962C8B-B14F-4D97-AF65-F5344CB8AC3E}">
        <p14:creationId xmlns:p14="http://schemas.microsoft.com/office/powerpoint/2010/main" val="252831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Master">
    <p:bg>
      <p:bgPr>
        <a:solidFill>
          <a:schemeClr val="tx2"/>
        </a:solidFill>
        <a:effectLst/>
      </p:bgPr>
    </p:bg>
    <p:spTree>
      <p:nvGrpSpPr>
        <p:cNvPr id="1" name=""/>
        <p:cNvGrpSpPr/>
        <p:nvPr/>
      </p:nvGrpSpPr>
      <p:grpSpPr>
        <a:xfrm>
          <a:off x="0" y="0"/>
          <a:ext cx="0" cy="0"/>
          <a:chOff x="0" y="0"/>
          <a:chExt cx="0" cy="0"/>
        </a:xfrm>
      </p:grpSpPr>
      <p:pic>
        <p:nvPicPr>
          <p:cNvPr id="4" name="Picture 3" descr="schneider_LIO_White_RGB.png"/>
          <p:cNvPicPr>
            <a:picLocks noChangeAspect="1"/>
          </p:cNvPicPr>
          <p:nvPr userDrawn="1"/>
        </p:nvPicPr>
        <p:blipFill>
          <a:blip r:embed="rId2" cstate="print"/>
          <a:stretch>
            <a:fillRect/>
          </a:stretch>
        </p:blipFill>
        <p:spPr>
          <a:xfrm>
            <a:off x="9691937" y="5788938"/>
            <a:ext cx="12457837" cy="2900500"/>
          </a:xfrm>
          <a:prstGeom prst="rect">
            <a:avLst/>
          </a:prstGeom>
        </p:spPr>
      </p:pic>
    </p:spTree>
    <p:extLst>
      <p:ext uri="{BB962C8B-B14F-4D97-AF65-F5344CB8AC3E}">
        <p14:creationId xmlns:p14="http://schemas.microsoft.com/office/powerpoint/2010/main" val="303704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column w/ callout">
    <p:spTree>
      <p:nvGrpSpPr>
        <p:cNvPr id="1" name=""/>
        <p:cNvGrpSpPr/>
        <p:nvPr/>
      </p:nvGrpSpPr>
      <p:grpSpPr>
        <a:xfrm>
          <a:off x="0" y="0"/>
          <a:ext cx="0" cy="0"/>
          <a:chOff x="0" y="0"/>
          <a:chExt cx="0" cy="0"/>
        </a:xfrm>
      </p:grpSpPr>
      <p:sp>
        <p:nvSpPr>
          <p:cNvPr id="15" name="Text Placeholder 11"/>
          <p:cNvSpPr>
            <a:spLocks noGrp="1"/>
          </p:cNvSpPr>
          <p:nvPr>
            <p:ph type="body" sz="quarter" idx="13" hasCustomPrompt="1"/>
          </p:nvPr>
        </p:nvSpPr>
        <p:spPr>
          <a:xfrm>
            <a:off x="21674940" y="12018198"/>
            <a:ext cx="944562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caption to the chart goes here</a:t>
            </a:r>
          </a:p>
        </p:txBody>
      </p:sp>
      <p:cxnSp>
        <p:nvCxnSpPr>
          <p:cNvPr id="9" name="Straight Connector 8"/>
          <p:cNvCxnSpPr/>
          <p:nvPr userDrawn="1"/>
        </p:nvCxnSpPr>
        <p:spPr>
          <a:xfrm>
            <a:off x="21049228"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23" name="Text Placeholder 11"/>
          <p:cNvSpPr>
            <a:spLocks noGrp="1"/>
          </p:cNvSpPr>
          <p:nvPr>
            <p:ph type="body" sz="quarter" idx="16" hasCustomPrompt="1"/>
          </p:nvPr>
        </p:nvSpPr>
        <p:spPr>
          <a:xfrm>
            <a:off x="903215" y="12018198"/>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18"/>
          </p:nvPr>
        </p:nvSpPr>
        <p:spPr>
          <a:xfrm>
            <a:off x="903211" y="3552662"/>
            <a:ext cx="19510467" cy="679804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21674936" y="3551802"/>
            <a:ext cx="9445625" cy="6761414"/>
          </a:xfrm>
        </p:spPr>
        <p:txBody>
          <a:bodyPr>
            <a:noAutofit/>
          </a:bodyPr>
          <a:lstStyle>
            <a:lvl1pPr>
              <a:defRPr sz="1200"/>
            </a:lvl1pPr>
            <a:lvl2pPr>
              <a:defRPr sz="1100"/>
            </a:lvl2pPr>
            <a:lvl3pPr>
              <a:defRPr sz="1001"/>
            </a:lvl3pPr>
            <a:lvl4pPr>
              <a:defRPr sz="1001"/>
            </a:lvl4pPr>
            <a:lvl5pPr>
              <a:defRPr sz="100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749794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Content Placeholder 2"/>
          <p:cNvSpPr>
            <a:spLocks noGrp="1"/>
          </p:cNvSpPr>
          <p:nvPr>
            <p:ph sz="quarter" idx="31"/>
          </p:nvPr>
        </p:nvSpPr>
        <p:spPr>
          <a:xfrm>
            <a:off x="903193" y="3556495"/>
            <a:ext cx="30378495" cy="9388586"/>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4"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0670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column">
    <p:spTree>
      <p:nvGrpSpPr>
        <p:cNvPr id="1" name=""/>
        <p:cNvGrpSpPr/>
        <p:nvPr/>
      </p:nvGrpSpPr>
      <p:grpSpPr>
        <a:xfrm>
          <a:off x="0" y="0"/>
          <a:ext cx="0" cy="0"/>
          <a:chOff x="0" y="0"/>
          <a:chExt cx="0" cy="0"/>
        </a:xfrm>
      </p:grpSpPr>
      <p:sp>
        <p:nvSpPr>
          <p:cNvPr id="20" name="Text Placeholder 11"/>
          <p:cNvSpPr>
            <a:spLocks noGrp="1"/>
          </p:cNvSpPr>
          <p:nvPr>
            <p:ph type="body" sz="quarter" idx="13" hasCustomPrompt="1"/>
          </p:nvPr>
        </p:nvSpPr>
        <p:spPr>
          <a:xfrm>
            <a:off x="883454" y="12258947"/>
            <a:ext cx="19530214"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4" name="Content Placeholder 3"/>
          <p:cNvSpPr>
            <a:spLocks noGrp="1"/>
          </p:cNvSpPr>
          <p:nvPr>
            <p:ph sz="quarter" idx="17"/>
          </p:nvPr>
        </p:nvSpPr>
        <p:spPr>
          <a:xfrm>
            <a:off x="883449" y="3556515"/>
            <a:ext cx="19530217" cy="803034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8" name="Text Placeholder 11"/>
          <p:cNvSpPr>
            <a:spLocks noGrp="1"/>
          </p:cNvSpPr>
          <p:nvPr>
            <p:ph type="body" sz="quarter" idx="32"/>
          </p:nvPr>
        </p:nvSpPr>
        <p:spPr>
          <a:xfrm>
            <a:off x="883446" y="680335"/>
            <a:ext cx="30264892" cy="1091581"/>
          </a:xfrm>
        </p:spPr>
        <p:txBody>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1" name="Text Placeholder 13"/>
          <p:cNvSpPr>
            <a:spLocks noGrp="1"/>
          </p:cNvSpPr>
          <p:nvPr>
            <p:ph type="body" sz="quarter" idx="33"/>
          </p:nvPr>
        </p:nvSpPr>
        <p:spPr>
          <a:xfrm>
            <a:off x="883446" y="2019732"/>
            <a:ext cx="30264892" cy="750463"/>
          </a:xfrm>
        </p:spPr>
        <p:txBody>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755880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column stacked">
    <p:spTree>
      <p:nvGrpSpPr>
        <p:cNvPr id="1" name=""/>
        <p:cNvGrpSpPr/>
        <p:nvPr/>
      </p:nvGrpSpPr>
      <p:grpSpPr>
        <a:xfrm>
          <a:off x="0" y="0"/>
          <a:ext cx="0" cy="0"/>
          <a:chOff x="0" y="0"/>
          <a:chExt cx="0" cy="0"/>
        </a:xfrm>
      </p:grpSpPr>
      <p:sp>
        <p:nvSpPr>
          <p:cNvPr id="11" name="Content Placeholder 5"/>
          <p:cNvSpPr>
            <a:spLocks noGrp="1"/>
          </p:cNvSpPr>
          <p:nvPr>
            <p:ph sz="quarter" idx="34"/>
          </p:nvPr>
        </p:nvSpPr>
        <p:spPr>
          <a:xfrm>
            <a:off x="865887" y="8977383"/>
            <a:ext cx="19510467" cy="4349034"/>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p:cNvSpPr>
            <a:spLocks noGrp="1"/>
          </p:cNvSpPr>
          <p:nvPr>
            <p:ph type="body" sz="quarter" idx="16" hasCustomPrompt="1"/>
          </p:nvPr>
        </p:nvSpPr>
        <p:spPr>
          <a:xfrm>
            <a:off x="883471" y="7905569"/>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0" hasCustomPrompt="1"/>
          </p:nvPr>
        </p:nvSpPr>
        <p:spPr>
          <a:xfrm>
            <a:off x="903222" y="13506146"/>
            <a:ext cx="1951046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6" name="Content Placeholder 5"/>
          <p:cNvSpPr>
            <a:spLocks noGrp="1"/>
          </p:cNvSpPr>
          <p:nvPr>
            <p:ph sz="quarter" idx="23"/>
          </p:nvPr>
        </p:nvSpPr>
        <p:spPr>
          <a:xfrm>
            <a:off x="868057" y="3586723"/>
            <a:ext cx="19510467" cy="4051779"/>
          </a:xfrm>
        </p:spPr>
        <p:txBody>
          <a:bodyPr>
            <a:noAutofit/>
          </a:bodyPr>
          <a:lstStyle>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4"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277520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column">
    <p:spTree>
      <p:nvGrpSpPr>
        <p:cNvPr id="1" name=""/>
        <p:cNvGrpSpPr/>
        <p:nvPr/>
      </p:nvGrpSpPr>
      <p:grpSpPr>
        <a:xfrm>
          <a:off x="0" y="0"/>
          <a:ext cx="0" cy="0"/>
          <a:chOff x="0" y="0"/>
          <a:chExt cx="0" cy="0"/>
        </a:xfrm>
      </p:grpSpPr>
      <p:sp>
        <p:nvSpPr>
          <p:cNvPr id="14" name="Content Placeholder 2"/>
          <p:cNvSpPr>
            <a:spLocks noGrp="1"/>
          </p:cNvSpPr>
          <p:nvPr>
            <p:ph sz="quarter" idx="24"/>
          </p:nvPr>
        </p:nvSpPr>
        <p:spPr>
          <a:xfrm>
            <a:off x="16677392" y="3556511"/>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8" name="Text Placeholder 11"/>
          <p:cNvSpPr>
            <a:spLocks noGrp="1"/>
          </p:cNvSpPr>
          <p:nvPr>
            <p:ph type="body" sz="quarter" idx="15" hasCustomPrompt="1"/>
          </p:nvPr>
        </p:nvSpPr>
        <p:spPr>
          <a:xfrm>
            <a:off x="883452" y="12018198"/>
            <a:ext cx="14624043"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22"/>
          </p:nvPr>
        </p:nvSpPr>
        <p:spPr>
          <a:xfrm>
            <a:off x="866414" y="3574158"/>
            <a:ext cx="14604296" cy="801269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59228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Gree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3"/>
            <a:ext cx="32004000" cy="8596854"/>
          </a:xfrm>
          <a:prstGeom prst="rect">
            <a:avLst/>
          </a:prstGeom>
          <a:solidFill>
            <a:schemeClr val="tx2">
              <a:alpha val="80000"/>
            </a:schemeClr>
          </a:solidFill>
        </p:spPr>
        <p:txBody>
          <a:bodyPr lIns="252000" tIns="0" rIns="0" bIns="252000" anchor="b" anchorCtr="0"/>
          <a:lstStyle>
            <a:lvl1pPr algn="l">
              <a:defRPr sz="2400" baseline="0">
                <a:solidFill>
                  <a:srgbClr val="FFFFFF"/>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9"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0"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21506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column comparison">
    <p:spTree>
      <p:nvGrpSpPr>
        <p:cNvPr id="1" name=""/>
        <p:cNvGrpSpPr/>
        <p:nvPr/>
      </p:nvGrpSpPr>
      <p:grpSpPr>
        <a:xfrm>
          <a:off x="0" y="0"/>
          <a:ext cx="0" cy="0"/>
          <a:chOff x="0" y="0"/>
          <a:chExt cx="0" cy="0"/>
        </a:xfrm>
      </p:grpSpPr>
      <p:sp>
        <p:nvSpPr>
          <p:cNvPr id="16" name="Content Placeholder 2"/>
          <p:cNvSpPr>
            <a:spLocks noGrp="1"/>
          </p:cNvSpPr>
          <p:nvPr>
            <p:ph sz="quarter" idx="22"/>
          </p:nvPr>
        </p:nvSpPr>
        <p:spPr>
          <a:xfrm>
            <a:off x="16677392" y="3556512"/>
            <a:ext cx="14604296"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3" hasCustomPrompt="1"/>
          </p:nvPr>
        </p:nvSpPr>
        <p:spPr>
          <a:xfrm>
            <a:off x="16768769" y="12018198"/>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2" name="Text Placeholder 11"/>
          <p:cNvSpPr>
            <a:spLocks noGrp="1"/>
          </p:cNvSpPr>
          <p:nvPr>
            <p:ph type="body" sz="quarter" idx="15" hasCustomPrompt="1"/>
          </p:nvPr>
        </p:nvSpPr>
        <p:spPr>
          <a:xfrm>
            <a:off x="883470" y="12018198"/>
            <a:ext cx="14624047"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cxnSp>
        <p:nvCxnSpPr>
          <p:cNvPr id="13" name="Straight Connector 12"/>
          <p:cNvCxnSpPr/>
          <p:nvPr userDrawn="1"/>
        </p:nvCxnSpPr>
        <p:spPr>
          <a:xfrm>
            <a:off x="15924013"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sz="quarter" idx="20"/>
          </p:nvPr>
        </p:nvSpPr>
        <p:spPr>
          <a:xfrm>
            <a:off x="846680" y="3556513"/>
            <a:ext cx="14624047" cy="809246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5"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4155325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column stacked">
    <p:spTree>
      <p:nvGrpSpPr>
        <p:cNvPr id="1" name=""/>
        <p:cNvGrpSpPr/>
        <p:nvPr/>
      </p:nvGrpSpPr>
      <p:grpSpPr>
        <a:xfrm>
          <a:off x="0" y="0"/>
          <a:ext cx="0" cy="0"/>
          <a:chOff x="0" y="0"/>
          <a:chExt cx="0" cy="0"/>
        </a:xfrm>
      </p:grpSpPr>
      <p:sp>
        <p:nvSpPr>
          <p:cNvPr id="6" name="Text Placeholder 11"/>
          <p:cNvSpPr>
            <a:spLocks noGrp="1"/>
          </p:cNvSpPr>
          <p:nvPr>
            <p:ph type="body" sz="quarter" idx="18" hasCustomPrompt="1"/>
          </p:nvPr>
        </p:nvSpPr>
        <p:spPr>
          <a:xfrm>
            <a:off x="869877" y="8216282"/>
            <a:ext cx="30217359" cy="123111"/>
          </a:xfrm>
          <a:prstGeom prst="rect">
            <a:avLst/>
          </a:prstGeom>
        </p:spPr>
        <p:txBody>
          <a:bodyPr lIns="0" tIns="0" rIns="0" bIns="0" anchor="b" anchorCtr="0">
            <a:spAutoFit/>
          </a:bodyPr>
          <a:lstStyle>
            <a:lvl1pPr marL="15874" indent="0">
              <a:buNone/>
              <a:defRPr sz="800" baseline="0">
                <a:solidFill>
                  <a:srgbClr val="8E8F93"/>
                </a:solidFill>
              </a:defRPr>
            </a:lvl1pPr>
          </a:lstStyle>
          <a:p>
            <a:pPr lvl="0"/>
            <a:r>
              <a:rPr lang="en-US" dirty="0"/>
              <a:t>Optional description / context goes here</a:t>
            </a:r>
          </a:p>
        </p:txBody>
      </p:sp>
      <p:sp>
        <p:nvSpPr>
          <p:cNvPr id="11" name="Text Placeholder 11"/>
          <p:cNvSpPr>
            <a:spLocks noGrp="1"/>
          </p:cNvSpPr>
          <p:nvPr>
            <p:ph type="body" sz="quarter" idx="13" hasCustomPrompt="1"/>
          </p:nvPr>
        </p:nvSpPr>
        <p:spPr>
          <a:xfrm>
            <a:off x="16768769" y="13043306"/>
            <a:ext cx="1435179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5" name="Text Placeholder 11"/>
          <p:cNvSpPr>
            <a:spLocks noGrp="1"/>
          </p:cNvSpPr>
          <p:nvPr>
            <p:ph type="body" sz="quarter" idx="16" hasCustomPrompt="1"/>
          </p:nvPr>
        </p:nvSpPr>
        <p:spPr>
          <a:xfrm>
            <a:off x="886548" y="13043306"/>
            <a:ext cx="1433204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5" name="Content Placeholder 4"/>
          <p:cNvSpPr>
            <a:spLocks noGrp="1"/>
          </p:cNvSpPr>
          <p:nvPr>
            <p:ph sz="quarter" idx="24"/>
          </p:nvPr>
        </p:nvSpPr>
        <p:spPr>
          <a:xfrm>
            <a:off x="863235" y="3541536"/>
            <a:ext cx="30257336" cy="4096971"/>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25"/>
          </p:nvPr>
        </p:nvSpPr>
        <p:spPr>
          <a:xfrm>
            <a:off x="869875" y="8593084"/>
            <a:ext cx="1433204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Content Placeholder 13"/>
          <p:cNvSpPr>
            <a:spLocks noGrp="1"/>
          </p:cNvSpPr>
          <p:nvPr>
            <p:ph sz="quarter" idx="26"/>
          </p:nvPr>
        </p:nvSpPr>
        <p:spPr>
          <a:xfrm>
            <a:off x="16768769" y="8593084"/>
            <a:ext cx="14351799" cy="435199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7" name="Text Placeholder 11"/>
          <p:cNvSpPr>
            <a:spLocks noGrp="1"/>
          </p:cNvSpPr>
          <p:nvPr>
            <p:ph type="body" sz="quarter" idx="32"/>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8" name="Text Placeholder 13"/>
          <p:cNvSpPr>
            <a:spLocks noGrp="1"/>
          </p:cNvSpPr>
          <p:nvPr>
            <p:ph type="body" sz="quarter" idx="33"/>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11054434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34112504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column comparison">
    <p:spTree>
      <p:nvGrpSpPr>
        <p:cNvPr id="1" name=""/>
        <p:cNvGrpSpPr/>
        <p:nvPr/>
      </p:nvGrpSpPr>
      <p:grpSpPr>
        <a:xfrm>
          <a:off x="0" y="0"/>
          <a:ext cx="0" cy="0"/>
          <a:chOff x="0" y="0"/>
          <a:chExt cx="0" cy="0"/>
        </a:xfrm>
      </p:grpSpPr>
      <p:sp>
        <p:nvSpPr>
          <p:cNvPr id="9" name="Text Placeholder 11"/>
          <p:cNvSpPr>
            <a:spLocks noGrp="1"/>
          </p:cNvSpPr>
          <p:nvPr>
            <p:ph type="body" sz="quarter" idx="13" hasCustomPrompt="1"/>
          </p:nvPr>
        </p:nvSpPr>
        <p:spPr>
          <a:xfrm>
            <a:off x="883461" y="12018198"/>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6" name="Text Placeholder 11"/>
          <p:cNvSpPr>
            <a:spLocks noGrp="1"/>
          </p:cNvSpPr>
          <p:nvPr>
            <p:ph type="body" sz="quarter" idx="21" hasCustomPrompt="1"/>
          </p:nvPr>
        </p:nvSpPr>
        <p:spPr>
          <a:xfrm>
            <a:off x="21674959" y="12018198"/>
            <a:ext cx="960675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29" name="Text Placeholder 11"/>
          <p:cNvSpPr>
            <a:spLocks noGrp="1"/>
          </p:cNvSpPr>
          <p:nvPr>
            <p:ph type="body" sz="quarter" idx="24" hasCustomPrompt="1"/>
          </p:nvPr>
        </p:nvSpPr>
        <p:spPr>
          <a:xfrm>
            <a:off x="11313943" y="12018198"/>
            <a:ext cx="9512545"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3" name="Content Placeholder 2"/>
          <p:cNvSpPr>
            <a:spLocks noGrp="1"/>
          </p:cNvSpPr>
          <p:nvPr>
            <p:ph sz="quarter" idx="32"/>
          </p:nvPr>
        </p:nvSpPr>
        <p:spPr>
          <a:xfrm>
            <a:off x="883453" y="3525264"/>
            <a:ext cx="9445618" cy="7881666"/>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33"/>
          </p:nvPr>
        </p:nvSpPr>
        <p:spPr>
          <a:xfrm>
            <a:off x="11313943" y="3525248"/>
            <a:ext cx="951254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34"/>
          </p:nvPr>
        </p:nvSpPr>
        <p:spPr>
          <a:xfrm>
            <a:off x="21674959" y="3525248"/>
            <a:ext cx="9606755" cy="789004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13" name="Text Placeholder 11"/>
          <p:cNvSpPr>
            <a:spLocks noGrp="1"/>
          </p:cNvSpPr>
          <p:nvPr>
            <p:ph type="body" sz="quarter" idx="35"/>
          </p:nvPr>
        </p:nvSpPr>
        <p:spPr>
          <a:xfrm>
            <a:off x="883446" y="680335"/>
            <a:ext cx="3039824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5" name="Text Placeholder 13"/>
          <p:cNvSpPr>
            <a:spLocks noGrp="1"/>
          </p:cNvSpPr>
          <p:nvPr>
            <p:ph type="body" sz="quarter" idx="36"/>
          </p:nvPr>
        </p:nvSpPr>
        <p:spPr>
          <a:xfrm>
            <a:off x="883446" y="2019732"/>
            <a:ext cx="3039824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cxnSp>
        <p:nvCxnSpPr>
          <p:cNvPr id="16" name="Straight Connector 15"/>
          <p:cNvCxnSpPr/>
          <p:nvPr userDrawn="1"/>
        </p:nvCxnSpPr>
        <p:spPr>
          <a:xfrm>
            <a:off x="10799821"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a:off x="21267054" y="3556493"/>
            <a:ext cx="0" cy="8825548"/>
          </a:xfrm>
          <a:prstGeom prst="line">
            <a:avLst/>
          </a:prstGeom>
          <a:ln w="3175" cap="rnd">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12504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column stacked">
    <p:spTree>
      <p:nvGrpSpPr>
        <p:cNvPr id="1" name=""/>
        <p:cNvGrpSpPr/>
        <p:nvPr/>
      </p:nvGrpSpPr>
      <p:grpSpPr>
        <a:xfrm>
          <a:off x="0" y="0"/>
          <a:ext cx="0" cy="0"/>
          <a:chOff x="0" y="0"/>
          <a:chExt cx="0" cy="0"/>
        </a:xfrm>
      </p:grpSpPr>
      <p:sp>
        <p:nvSpPr>
          <p:cNvPr id="5" name="Content Placeholder 4"/>
          <p:cNvSpPr>
            <a:spLocks noGrp="1"/>
          </p:cNvSpPr>
          <p:nvPr>
            <p:ph sz="quarter" idx="32"/>
          </p:nvPr>
        </p:nvSpPr>
        <p:spPr>
          <a:xfrm>
            <a:off x="883464" y="3556500"/>
            <a:ext cx="30237113" cy="4081989"/>
          </a:xfrm>
        </p:spPr>
        <p:txBody>
          <a:bodyPr wrap="square">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11"/>
          <p:cNvSpPr>
            <a:spLocks noGrp="1"/>
          </p:cNvSpPr>
          <p:nvPr>
            <p:ph sz="quarter" idx="33"/>
          </p:nvPr>
        </p:nvSpPr>
        <p:spPr>
          <a:xfrm>
            <a:off x="883465" y="8488472"/>
            <a:ext cx="9392184"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Content Placeholder 14"/>
          <p:cNvSpPr>
            <a:spLocks noGrp="1"/>
          </p:cNvSpPr>
          <p:nvPr>
            <p:ph sz="quarter" idx="34"/>
          </p:nvPr>
        </p:nvSpPr>
        <p:spPr>
          <a:xfrm>
            <a:off x="11313956"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Content Placeholder 18"/>
          <p:cNvSpPr>
            <a:spLocks noGrp="1"/>
          </p:cNvSpPr>
          <p:nvPr>
            <p:ph sz="quarter" idx="35"/>
          </p:nvPr>
        </p:nvSpPr>
        <p:spPr>
          <a:xfrm>
            <a:off x="21674952" y="8488472"/>
            <a:ext cx="9376126" cy="4275358"/>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11"/>
          <p:cNvSpPr>
            <a:spLocks noGrp="1"/>
          </p:cNvSpPr>
          <p:nvPr>
            <p:ph type="body" sz="quarter" idx="18" hasCustomPrompt="1"/>
          </p:nvPr>
        </p:nvSpPr>
        <p:spPr>
          <a:xfrm>
            <a:off x="903211" y="7775355"/>
            <a:ext cx="30217359"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4" name="Text Placeholder 11"/>
          <p:cNvSpPr>
            <a:spLocks noGrp="1"/>
          </p:cNvSpPr>
          <p:nvPr>
            <p:ph type="body" sz="quarter" idx="13" hasCustomPrompt="1"/>
          </p:nvPr>
        </p:nvSpPr>
        <p:spPr>
          <a:xfrm>
            <a:off x="883468" y="12934305"/>
            <a:ext cx="9392184"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6" name="Text Placeholder 11"/>
          <p:cNvSpPr>
            <a:spLocks noGrp="1"/>
          </p:cNvSpPr>
          <p:nvPr>
            <p:ph type="body" sz="quarter" idx="21" hasCustomPrompt="1"/>
          </p:nvPr>
        </p:nvSpPr>
        <p:spPr>
          <a:xfrm>
            <a:off x="21674952"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8" name="Text Placeholder 11"/>
          <p:cNvSpPr>
            <a:spLocks noGrp="1"/>
          </p:cNvSpPr>
          <p:nvPr>
            <p:ph type="body" sz="quarter" idx="24" hasCustomPrompt="1"/>
          </p:nvPr>
        </p:nvSpPr>
        <p:spPr>
          <a:xfrm>
            <a:off x="11313956" y="12934305"/>
            <a:ext cx="9376126" cy="363861"/>
          </a:xfrm>
          <a:prstGeom prst="rect">
            <a:avLst/>
          </a:prstGeom>
        </p:spPr>
        <p:txBody>
          <a:bodyPr lIns="0" tIns="0" rIns="0" bIns="0" anchor="b" anchorCtr="0">
            <a:noAutofit/>
          </a:bodyPr>
          <a:lstStyle>
            <a:lvl1pPr marL="15874" indent="0">
              <a:buNone/>
              <a:defRPr sz="800" baseline="0">
                <a:solidFill>
                  <a:srgbClr val="8E8F93"/>
                </a:solidFill>
              </a:defRPr>
            </a:lvl1pPr>
          </a:lstStyle>
          <a:p>
            <a:pPr lvl="0"/>
            <a:r>
              <a:rPr lang="en-US" dirty="0"/>
              <a:t>Optional description / context goes here</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1" name="Text Placeholder 11"/>
          <p:cNvSpPr>
            <a:spLocks noGrp="1"/>
          </p:cNvSpPr>
          <p:nvPr>
            <p:ph type="body" sz="quarter" idx="36"/>
          </p:nvPr>
        </p:nvSpPr>
        <p:spPr>
          <a:xfrm>
            <a:off x="883446" y="680335"/>
            <a:ext cx="30264892" cy="1091581"/>
          </a:xfrm>
        </p:spPr>
        <p:txBody>
          <a:bodyPr>
            <a:noAutofit/>
          </a:bodyPr>
          <a:lstStyle>
            <a:lvl1pPr>
              <a:buFontTx/>
              <a:buNone/>
              <a:defRPr sz="2400">
                <a:solidFill>
                  <a:schemeClr val="tx2"/>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22" name="Text Placeholder 13"/>
          <p:cNvSpPr>
            <a:spLocks noGrp="1"/>
          </p:cNvSpPr>
          <p:nvPr>
            <p:ph type="body" sz="quarter" idx="37"/>
          </p:nvPr>
        </p:nvSpPr>
        <p:spPr>
          <a:xfrm>
            <a:off x="883446" y="2019732"/>
            <a:ext cx="30264892" cy="750463"/>
          </a:xfrm>
        </p:spPr>
        <p:txBody>
          <a:bodyPr>
            <a:noAutofit/>
          </a:bodyPr>
          <a:lstStyle>
            <a:lvl1pPr marL="358755" indent="-342881">
              <a:buFontTx/>
              <a:buNone/>
              <a:defRPr sz="1600" baseline="0">
                <a:solidFill>
                  <a:schemeClr val="accent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orizontal Split">
    <p:spTree>
      <p:nvGrpSpPr>
        <p:cNvPr id="1" name=""/>
        <p:cNvGrpSpPr/>
        <p:nvPr/>
      </p:nvGrpSpPr>
      <p:grpSpPr>
        <a:xfrm>
          <a:off x="0" y="0"/>
          <a:ext cx="0" cy="0"/>
          <a:chOff x="0" y="0"/>
          <a:chExt cx="0" cy="0"/>
        </a:xfrm>
      </p:grpSpPr>
      <p:sp>
        <p:nvSpPr>
          <p:cNvPr id="21" name="Rectangle 20"/>
          <p:cNvSpPr/>
          <p:nvPr userDrawn="1"/>
        </p:nvSpPr>
        <p:spPr>
          <a:xfrm>
            <a:off x="0" y="19"/>
            <a:ext cx="32004000" cy="377170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5" name="Content Placeholder 4"/>
          <p:cNvSpPr>
            <a:spLocks noGrp="1"/>
          </p:cNvSpPr>
          <p:nvPr>
            <p:ph sz="quarter" idx="32"/>
          </p:nvPr>
        </p:nvSpPr>
        <p:spPr>
          <a:xfrm>
            <a:off x="883464" y="5130480"/>
            <a:ext cx="30237113" cy="781461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
        <p:nvSpPr>
          <p:cNvPr id="22" name="Rectangle 21"/>
          <p:cNvSpPr/>
          <p:nvPr userDrawn="1"/>
        </p:nvSpPr>
        <p:spPr>
          <a:xfrm>
            <a:off x="0" y="3266842"/>
            <a:ext cx="32004000" cy="1098843"/>
          </a:xfrm>
          <a:prstGeom prst="rect">
            <a:avLst/>
          </a:prstGeom>
          <a:solidFill>
            <a:schemeClr val="bg2">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rtlCol="0" anchor="ctr"/>
          <a:lstStyle/>
          <a:p>
            <a:pPr algn="ctr"/>
            <a:endParaRPr lang="en-US" sz="3528" dirty="0"/>
          </a:p>
        </p:txBody>
      </p:sp>
      <p:sp>
        <p:nvSpPr>
          <p:cNvPr id="15" name="Text Placeholder 11"/>
          <p:cNvSpPr>
            <a:spLocks noGrp="1"/>
          </p:cNvSpPr>
          <p:nvPr>
            <p:ph type="body" sz="quarter" idx="33"/>
          </p:nvPr>
        </p:nvSpPr>
        <p:spPr>
          <a:xfrm>
            <a:off x="883446" y="680335"/>
            <a:ext cx="30264892" cy="1091581"/>
          </a:xfrm>
        </p:spPr>
        <p:txBody>
          <a:bodyPr>
            <a:noAutofit/>
          </a:bodyPr>
          <a:lstStyle>
            <a:lvl1pPr>
              <a:buFontTx/>
              <a:buNone/>
              <a:defRPr sz="2400">
                <a:solidFill>
                  <a:schemeClr val="bg1"/>
                </a:solidFill>
              </a:defRPr>
            </a:lvl1pPr>
            <a:lvl2pPr>
              <a:buFontTx/>
              <a:buNone/>
              <a:defRPr/>
            </a:lvl2pPr>
            <a:lvl3pPr>
              <a:buFontTx/>
              <a:buNone/>
              <a:defRPr/>
            </a:lvl3pPr>
            <a:lvl4pPr>
              <a:buFontTx/>
              <a:buNone/>
              <a:defRPr/>
            </a:lvl4pPr>
            <a:lvl5pPr>
              <a:buFontTx/>
              <a:buNone/>
              <a:defRPr/>
            </a:lvl5pPr>
          </a:lstStyle>
          <a:p>
            <a:pPr lvl="0"/>
            <a:r>
              <a:rPr lang="en-US" dirty="0"/>
              <a:t>Click to edit Master text styles</a:t>
            </a:r>
          </a:p>
        </p:txBody>
      </p:sp>
      <p:sp>
        <p:nvSpPr>
          <p:cNvPr id="16" name="Text Placeholder 13"/>
          <p:cNvSpPr>
            <a:spLocks noGrp="1"/>
          </p:cNvSpPr>
          <p:nvPr>
            <p:ph type="body" sz="quarter" idx="34"/>
          </p:nvPr>
        </p:nvSpPr>
        <p:spPr>
          <a:xfrm>
            <a:off x="883446" y="2019732"/>
            <a:ext cx="30264892" cy="750463"/>
          </a:xfrm>
        </p:spPr>
        <p:txBody>
          <a:bodyPr>
            <a:noAutofit/>
          </a:bodyPr>
          <a:lstStyle>
            <a:lvl1pPr marL="358755" indent="-342881">
              <a:buFontTx/>
              <a:buNone/>
              <a:defRPr sz="1600">
                <a:solidFill>
                  <a:schemeClr val="bg1"/>
                </a:solidFill>
              </a:defRPr>
            </a:lvl1pPr>
            <a:lvl2pPr marL="407964" indent="-228587">
              <a:buFontTx/>
              <a:buNone/>
              <a:defRPr/>
            </a:lvl2pPr>
            <a:lvl3pPr marL="587343" indent="-228587">
              <a:buFontTx/>
              <a:buNone/>
              <a:defRPr/>
            </a:lvl3pPr>
            <a:lvl4pPr marL="768310" indent="-228587">
              <a:buFontTx/>
              <a:buNone/>
              <a:defRPr/>
            </a:lvl4pPr>
            <a:lvl5pPr marL="939752" indent="-228587">
              <a:buFontTx/>
              <a:buNone/>
              <a:defRPr/>
            </a:lvl5pPr>
          </a:lstStyle>
          <a:p>
            <a:pPr lvl="0"/>
            <a:r>
              <a:rPr lang="en-US" dirty="0"/>
              <a:t>Click to edit Master text styles</a:t>
            </a:r>
          </a:p>
        </p:txBody>
      </p:sp>
    </p:spTree>
    <p:extLst>
      <p:ext uri="{BB962C8B-B14F-4D97-AF65-F5344CB8AC3E}">
        <p14:creationId xmlns:p14="http://schemas.microsoft.com/office/powerpoint/2010/main" val="6906178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slide ">
    <p:spTree>
      <p:nvGrpSpPr>
        <p:cNvPr id="1" name=""/>
        <p:cNvGrpSpPr/>
        <p:nvPr/>
      </p:nvGrpSpPr>
      <p:grpSpPr>
        <a:xfrm>
          <a:off x="0" y="0"/>
          <a:ext cx="0" cy="0"/>
          <a:chOff x="0" y="0"/>
          <a:chExt cx="0" cy="0"/>
        </a:xfrm>
      </p:grpSpPr>
      <p:sp>
        <p:nvSpPr>
          <p:cNvPr id="17"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20"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spTree>
    <p:extLst>
      <p:ext uri="{BB962C8B-B14F-4D97-AF65-F5344CB8AC3E}">
        <p14:creationId xmlns:p14="http://schemas.microsoft.com/office/powerpoint/2010/main" val="690617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w/ Image Option1">
    <p:spTree>
      <p:nvGrpSpPr>
        <p:cNvPr id="1" name=""/>
        <p:cNvGrpSpPr/>
        <p:nvPr/>
      </p:nvGrpSpPr>
      <p:grpSpPr>
        <a:xfrm>
          <a:off x="0" y="0"/>
          <a:ext cx="0" cy="0"/>
          <a:chOff x="0" y="0"/>
          <a:chExt cx="0" cy="0"/>
        </a:xfrm>
      </p:grpSpPr>
      <p:sp>
        <p:nvSpPr>
          <p:cNvPr id="11"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5" name="Title 1"/>
          <p:cNvSpPr>
            <a:spLocks noGrp="1"/>
          </p:cNvSpPr>
          <p:nvPr>
            <p:ph type="title" hasCustomPrompt="1"/>
          </p:nvPr>
        </p:nvSpPr>
        <p:spPr>
          <a:xfrm>
            <a:off x="0" y="6032498"/>
            <a:ext cx="32004000" cy="2564359"/>
          </a:xfrm>
          <a:prstGeom prst="rect">
            <a:avLst/>
          </a:prstGeom>
          <a:solidFill>
            <a:schemeClr val="tx2">
              <a:alpha val="80000"/>
            </a:schemeClr>
          </a:solidFill>
        </p:spPr>
        <p:txBody>
          <a:bodyPr lIns="252000" tIns="0" rIns="0" bIns="0" anchor="ctr" anchorCtr="0"/>
          <a:lstStyle>
            <a:lvl1pPr algn="l">
              <a:defRPr sz="2400" baseline="0">
                <a:solidFill>
                  <a:srgbClr val="FFFFFF"/>
                </a:solidFill>
              </a:defRPr>
            </a:lvl1pPr>
          </a:lstStyle>
          <a:p>
            <a:r>
              <a:rPr lang="en-US" dirty="0"/>
              <a:t>Click To Edit Section Title</a:t>
            </a:r>
          </a:p>
        </p:txBody>
      </p:sp>
      <p:sp>
        <p:nvSpPr>
          <p:cNvPr id="6" name="Text Placeholder 9"/>
          <p:cNvSpPr>
            <a:spLocks noGrp="1"/>
          </p:cNvSpPr>
          <p:nvPr>
            <p:ph type="body" sz="quarter" idx="11" hasCustomPrompt="1"/>
          </p:nvPr>
        </p:nvSpPr>
        <p:spPr>
          <a:xfrm>
            <a:off x="0" y="8572268"/>
            <a:ext cx="32004000" cy="1102609"/>
          </a:xfrm>
          <a:prstGeom prst="rect">
            <a:avLst/>
          </a:prstGeom>
          <a:solidFill>
            <a:schemeClr val="tx2"/>
          </a:solidFill>
        </p:spPr>
        <p:txBody>
          <a:bodyPr lIns="252000" tIns="0" rIns="0" bIns="0" anchor="ctr" anchorCtr="0"/>
          <a:lstStyle>
            <a:lvl1pPr marL="0" indent="0">
              <a:buNone/>
              <a:defRPr sz="1200" baseline="0">
                <a:solidFill>
                  <a:schemeClr val="bg1"/>
                </a:solidFill>
              </a:defRPr>
            </a:lvl1pPr>
          </a:lstStyle>
          <a:p>
            <a:pPr lvl="0"/>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2"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69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orizontal Section Title">
    <p:spTree>
      <p:nvGrpSpPr>
        <p:cNvPr id="1" name=""/>
        <p:cNvGrpSpPr/>
        <p:nvPr/>
      </p:nvGrpSpPr>
      <p:grpSpPr>
        <a:xfrm>
          <a:off x="0" y="0"/>
          <a:ext cx="0" cy="0"/>
          <a:chOff x="0" y="0"/>
          <a:chExt cx="0" cy="0"/>
        </a:xfrm>
      </p:grpSpPr>
      <p:sp>
        <p:nvSpPr>
          <p:cNvPr id="14" name="Picture Placeholder 5"/>
          <p:cNvSpPr>
            <a:spLocks noGrp="1"/>
          </p:cNvSpPr>
          <p:nvPr>
            <p:ph type="pic" sz="quarter" idx="10" hasCustomPrompt="1"/>
          </p:nvPr>
        </p:nvSpPr>
        <p:spPr>
          <a:xfrm>
            <a:off x="0" y="3"/>
            <a:ext cx="32004000" cy="5855867"/>
          </a:xfrm>
          <a:prstGeom prst="rect">
            <a:avLst/>
          </a:prstGeom>
          <a:solidFill>
            <a:srgbClr val="8E8F93">
              <a:alpha val="20000"/>
            </a:srgbClr>
          </a:solidFill>
        </p:spPr>
        <p:txBody>
          <a:bodyPr/>
          <a:lstStyle>
            <a:lvl1pPr marL="0" indent="0">
              <a:buNone/>
              <a:defRPr sz="1049">
                <a:solidFill>
                  <a:schemeClr val="accent2">
                    <a:lumMod val="60000"/>
                    <a:lumOff val="40000"/>
                  </a:schemeClr>
                </a:solidFill>
              </a:defRPr>
            </a:lvl1pPr>
          </a:lstStyle>
          <a:p>
            <a:r>
              <a:rPr lang="en-US" dirty="0"/>
              <a:t>Drag Your Image Here</a:t>
            </a:r>
          </a:p>
        </p:txBody>
      </p:sp>
      <p:sp>
        <p:nvSpPr>
          <p:cNvPr id="3" name="Title 1"/>
          <p:cNvSpPr>
            <a:spLocks noGrp="1"/>
          </p:cNvSpPr>
          <p:nvPr>
            <p:ph type="title" hasCustomPrompt="1"/>
          </p:nvPr>
        </p:nvSpPr>
        <p:spPr>
          <a:xfrm>
            <a:off x="0" y="5855882"/>
            <a:ext cx="32004000" cy="9346030"/>
          </a:xfrm>
          <a:prstGeom prst="rect">
            <a:avLst/>
          </a:prstGeom>
          <a:solidFill>
            <a:schemeClr val="tx2"/>
          </a:solidFill>
        </p:spPr>
        <p:txBody>
          <a:bodyPr lIns="252000" tIns="252000" rIns="252000" bIns="252000" anchor="t" anchorCtr="0"/>
          <a:lstStyle>
            <a:lvl1pPr algn="l">
              <a:defRPr sz="2400" baseline="0">
                <a:solidFill>
                  <a:srgbClr val="FFFFFF"/>
                </a:solidFill>
              </a:defRPr>
            </a:lvl1pPr>
          </a:lstStyle>
          <a:p>
            <a:r>
              <a:rPr lang="en-US" dirty="0"/>
              <a:t>Click To Edit Section Title</a:t>
            </a:r>
          </a:p>
        </p:txBody>
      </p:sp>
      <p:sp>
        <p:nvSpPr>
          <p:cNvPr id="4" name="Text Placeholder 9"/>
          <p:cNvSpPr>
            <a:spLocks noGrp="1"/>
          </p:cNvSpPr>
          <p:nvPr>
            <p:ph type="body" sz="quarter" idx="11" hasCustomPrompt="1"/>
          </p:nvPr>
        </p:nvSpPr>
        <p:spPr>
          <a:xfrm>
            <a:off x="0" y="4753273"/>
            <a:ext cx="32004000" cy="1102609"/>
          </a:xfrm>
          <a:prstGeom prst="rect">
            <a:avLst/>
          </a:prstGeom>
          <a:solidFill>
            <a:schemeClr val="tx2">
              <a:alpha val="80000"/>
            </a:schemeClr>
          </a:solidFill>
        </p:spPr>
        <p:txBody>
          <a:bodyPr lIns="252000" tIns="0" rIns="252000" bIns="0" anchor="ctr" anchorCtr="0"/>
          <a:lstStyle>
            <a:lvl1pPr marL="0" indent="0">
              <a:buNone/>
              <a:defRPr sz="1200" baseline="0">
                <a:solidFill>
                  <a:schemeClr val="bg1"/>
                </a:solidFill>
              </a:defRPr>
            </a:lvl1pPr>
          </a:lstStyle>
          <a:p>
            <a:pPr lvl="0"/>
            <a:r>
              <a:rPr lang="en-US" dirty="0"/>
              <a:t>Click To Edit Optional Subtitle</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White_RGB.png"/>
          <p:cNvPicPr>
            <a:picLocks noChangeAspect="1"/>
          </p:cNvPicPr>
          <p:nvPr userDrawn="1"/>
        </p:nvPicPr>
        <p:blipFill>
          <a:blip r:embed="rId2" cstate="print"/>
          <a:stretch>
            <a:fillRect/>
          </a:stretch>
        </p:blipFill>
        <p:spPr>
          <a:xfrm>
            <a:off x="24762708" y="13325200"/>
            <a:ext cx="7065475" cy="1645021"/>
          </a:xfrm>
          <a:prstGeom prst="rect">
            <a:avLst/>
          </a:prstGeom>
        </p:spPr>
      </p:pic>
    </p:spTree>
    <p:extLst>
      <p:ext uri="{BB962C8B-B14F-4D97-AF65-F5344CB8AC3E}">
        <p14:creationId xmlns:p14="http://schemas.microsoft.com/office/powerpoint/2010/main" val="294583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w/ Green_Image  ">
    <p:spTree>
      <p:nvGrpSpPr>
        <p:cNvPr id="1" name=""/>
        <p:cNvGrpSpPr/>
        <p:nvPr/>
      </p:nvGrpSpPr>
      <p:grpSpPr>
        <a:xfrm>
          <a:off x="0" y="0"/>
          <a:ext cx="0" cy="0"/>
          <a:chOff x="0" y="0"/>
          <a:chExt cx="0" cy="0"/>
        </a:xfrm>
      </p:grpSpPr>
      <p:sp>
        <p:nvSpPr>
          <p:cNvPr id="14" name="Content Placeholder 12"/>
          <p:cNvSpPr>
            <a:spLocks noGrp="1"/>
          </p:cNvSpPr>
          <p:nvPr>
            <p:ph sz="quarter" idx="12" hasCustomPrompt="1"/>
          </p:nvPr>
        </p:nvSpPr>
        <p:spPr>
          <a:xfrm>
            <a:off x="15979797" y="-4"/>
            <a:ext cx="16024229"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2">
                    <a:lumMod val="60000"/>
                    <a:lumOff val="40000"/>
                  </a:schemeClr>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198943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14"/>
          <p:cNvSpPr/>
          <p:nvPr userDrawn="1"/>
        </p:nvSpPr>
        <p:spPr>
          <a:xfrm rot="5400000">
            <a:off x="312507" y="-465372"/>
            <a:ext cx="15201894" cy="161326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16" name="Content Placeholder 12"/>
          <p:cNvSpPr>
            <a:spLocks noGrp="1"/>
          </p:cNvSpPr>
          <p:nvPr>
            <p:ph sz="quarter" idx="11" hasCustomPrompt="1"/>
          </p:nvPr>
        </p:nvSpPr>
        <p:spPr>
          <a:xfrm>
            <a:off x="-111645" y="-6"/>
            <a:ext cx="17085219" cy="15201906"/>
          </a:xfrm>
          <a:prstGeom prst="rect">
            <a:avLst/>
          </a:prstGeom>
          <a:solidFill>
            <a:schemeClr val="tx2">
              <a:alpha val="80000"/>
            </a:schemeClr>
          </a:solidFill>
        </p:spPr>
        <p:txBody>
          <a:bodyPr vert="horz" lIns="252000" tIns="252000" rIns="252000" bIns="252000"/>
          <a:lstStyle>
            <a:lvl1pPr marL="0" indent="0">
              <a:buNone/>
              <a:defRPr sz="2400" baseline="0">
                <a:solidFill>
                  <a:schemeClr val="bg1"/>
                </a:solidFill>
              </a:defRPr>
            </a:lvl1pPr>
            <a:lvl2pPr marL="442906" indent="-265109">
              <a:buFont typeface="Arial"/>
              <a:buChar char="•"/>
              <a:defRPr sz="2000">
                <a:solidFill>
                  <a:schemeClr val="bg1"/>
                </a:solidFill>
              </a:defRPr>
            </a:lvl2pPr>
            <a:lvl3pPr marL="708012" indent="-228596">
              <a:buFont typeface="Lucida Grande"/>
              <a:buChar char="–"/>
              <a:defRPr sz="1800">
                <a:solidFill>
                  <a:schemeClr val="bg1"/>
                </a:solidFill>
              </a:defRPr>
            </a:lvl3pPr>
            <a:lvl4pPr marL="976296" indent="-228596">
              <a:buFont typeface="Lucida Grande"/>
              <a:buChar char="–"/>
              <a:defRPr sz="1600">
                <a:solidFill>
                  <a:schemeClr val="bg1"/>
                </a:solidFill>
              </a:defRPr>
            </a:lvl4pPr>
            <a:lvl5pPr marL="1258867" indent="-231771" defTabSz="314320">
              <a:buFont typeface="Lucida Grande"/>
              <a:buChar char="–"/>
              <a:defRPr sz="1600">
                <a:solidFill>
                  <a:schemeClr val="bg1"/>
                </a:solidFill>
              </a:defRPr>
            </a:lvl5pPr>
          </a:lstStyle>
          <a:p>
            <a:pPr lvl="0"/>
            <a:r>
              <a:rPr lang="en-US" dirty="0"/>
              <a:t>Agenda (edit text)</a:t>
            </a:r>
          </a:p>
        </p:txBody>
      </p:sp>
      <p:sp>
        <p:nvSpPr>
          <p:cNvPr id="6"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8"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9" name="Picture 8"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10" name="Rechteck 7"/>
          <p:cNvSpPr/>
          <p:nvPr userDrawn="1"/>
        </p:nvSpPr>
        <p:spPr>
          <a:xfrm>
            <a:off x="17612207" y="810658"/>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chemeClr val="accent1"/>
              </a:solidFill>
              <a:latin typeface="+mn-lt"/>
              <a:ea typeface="Arial Unicode MS" pitchFamily="34" charset="-128"/>
              <a:cs typeface="Arial" pitchFamily="34" charset="0"/>
            </a:endParaRPr>
          </a:p>
        </p:txBody>
      </p:sp>
      <p:sp>
        <p:nvSpPr>
          <p:cNvPr id="11" name="Rechteck 8"/>
          <p:cNvSpPr/>
          <p:nvPr userDrawn="1"/>
        </p:nvSpPr>
        <p:spPr>
          <a:xfrm>
            <a:off x="19656938" y="810674"/>
            <a:ext cx="112014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endParaRPr lang="en-US" sz="1300" b="1" dirty="0">
              <a:solidFill>
                <a:schemeClr val="accent1"/>
              </a:solidFill>
              <a:latin typeface="+mn-lt"/>
              <a:cs typeface="Arial" pitchFamily="34" charset="0"/>
            </a:endParaRPr>
          </a:p>
        </p:txBody>
      </p:sp>
      <p:sp>
        <p:nvSpPr>
          <p:cNvPr id="12" name="Rechteck 10"/>
          <p:cNvSpPr/>
          <p:nvPr userDrawn="1"/>
        </p:nvSpPr>
        <p:spPr>
          <a:xfrm>
            <a:off x="17600769" y="232260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13" name="Rechteck 11"/>
          <p:cNvSpPr/>
          <p:nvPr userDrawn="1"/>
        </p:nvSpPr>
        <p:spPr>
          <a:xfrm>
            <a:off x="19684602" y="232553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31" name="Rechteck 10"/>
          <p:cNvSpPr/>
          <p:nvPr userDrawn="1"/>
        </p:nvSpPr>
        <p:spPr>
          <a:xfrm>
            <a:off x="17600769" y="384279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32" name="Rechteck 11"/>
          <p:cNvSpPr/>
          <p:nvPr userDrawn="1"/>
        </p:nvSpPr>
        <p:spPr>
          <a:xfrm>
            <a:off x="19684602" y="384572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5" name="Rechteck 10"/>
          <p:cNvSpPr/>
          <p:nvPr userDrawn="1"/>
        </p:nvSpPr>
        <p:spPr>
          <a:xfrm>
            <a:off x="17600769" y="536298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6" name="Rechteck 11"/>
          <p:cNvSpPr/>
          <p:nvPr userDrawn="1"/>
        </p:nvSpPr>
        <p:spPr>
          <a:xfrm>
            <a:off x="19684602" y="536591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7" name="Rechteck 10"/>
          <p:cNvSpPr/>
          <p:nvPr userDrawn="1"/>
        </p:nvSpPr>
        <p:spPr>
          <a:xfrm>
            <a:off x="17600769" y="6883179"/>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48" name="Rechteck 11"/>
          <p:cNvSpPr/>
          <p:nvPr userDrawn="1"/>
        </p:nvSpPr>
        <p:spPr>
          <a:xfrm>
            <a:off x="19684602" y="6886108"/>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49" name="Rechteck 10"/>
          <p:cNvSpPr/>
          <p:nvPr userDrawn="1"/>
        </p:nvSpPr>
        <p:spPr>
          <a:xfrm>
            <a:off x="17600769" y="8459671"/>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0" name="Rechteck 11"/>
          <p:cNvSpPr/>
          <p:nvPr userDrawn="1"/>
        </p:nvSpPr>
        <p:spPr>
          <a:xfrm>
            <a:off x="19684602" y="8462601"/>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1" name="Rechteck 10"/>
          <p:cNvSpPr/>
          <p:nvPr userDrawn="1"/>
        </p:nvSpPr>
        <p:spPr>
          <a:xfrm>
            <a:off x="17600769" y="1003616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2" name="Rechteck 11"/>
          <p:cNvSpPr/>
          <p:nvPr userDrawn="1"/>
        </p:nvSpPr>
        <p:spPr>
          <a:xfrm>
            <a:off x="19684602" y="10039093"/>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55" name="Rechteck 10"/>
          <p:cNvSpPr/>
          <p:nvPr userDrawn="1"/>
        </p:nvSpPr>
        <p:spPr>
          <a:xfrm>
            <a:off x="17600769" y="11584506"/>
            <a:ext cx="1600200" cy="13512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normAutofit/>
          </a:bodyPr>
          <a:lstStyle/>
          <a:p>
            <a:pPr algn="ctr"/>
            <a:endParaRPr lang="en-US" sz="1300" b="1" dirty="0">
              <a:solidFill>
                <a:srgbClr val="626469"/>
              </a:solidFill>
              <a:latin typeface="+mn-lt"/>
              <a:ea typeface="Arial Unicode MS" pitchFamily="34" charset="-128"/>
              <a:cs typeface="Arial" pitchFamily="34" charset="0"/>
            </a:endParaRPr>
          </a:p>
        </p:txBody>
      </p:sp>
      <p:sp>
        <p:nvSpPr>
          <p:cNvPr id="56" name="Rechteck 11"/>
          <p:cNvSpPr/>
          <p:nvPr userDrawn="1"/>
        </p:nvSpPr>
        <p:spPr>
          <a:xfrm>
            <a:off x="19684602" y="11587436"/>
            <a:ext cx="11201400" cy="1351280"/>
          </a:xfrm>
          <a:prstGeom prst="rect">
            <a:avLst/>
          </a:prstGeom>
          <a:solidFill>
            <a:srgbClr val="F7F7F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199" tIns="46101" rIns="92199" bIns="46101" rtlCol="0" anchor="ctr"/>
          <a:lstStyle/>
          <a:p>
            <a:pPr>
              <a:tabLst>
                <a:tab pos="358504" algn="l"/>
              </a:tabLst>
            </a:pPr>
            <a:endParaRPr lang="en-US" sz="1300" b="1" dirty="0">
              <a:solidFill>
                <a:schemeClr val="accent1"/>
              </a:solidFill>
              <a:latin typeface="+mn-lt"/>
              <a:cs typeface="Arial" pitchFamily="34" charset="0"/>
            </a:endParaRPr>
          </a:p>
        </p:txBody>
      </p:sp>
      <p:sp>
        <p:nvSpPr>
          <p:cNvPr id="24" name="Text Placeholder 4"/>
          <p:cNvSpPr>
            <a:spLocks noGrp="1"/>
          </p:cNvSpPr>
          <p:nvPr userDrawn="1">
            <p:ph type="body" sz="quarter" idx="13" hasCustomPrompt="1"/>
          </p:nvPr>
        </p:nvSpPr>
        <p:spPr>
          <a:xfrm>
            <a:off x="17514350" y="1129445"/>
            <a:ext cx="1783586" cy="622560"/>
          </a:xfrm>
          <a:prstGeom prst="rect">
            <a:avLst/>
          </a:prstGeom>
        </p:spPr>
        <p:txBody>
          <a:bodyPr anchor="ctr"/>
          <a:lstStyle>
            <a:lvl1pPr algn="ctr">
              <a:buNone/>
              <a:defRPr sz="1300" b="1">
                <a:solidFill>
                  <a:schemeClr val="accent1"/>
                </a:solidFill>
              </a:defRPr>
            </a:lvl1pPr>
          </a:lstStyle>
          <a:p>
            <a:r>
              <a:rPr lang="en-US" dirty="0"/>
              <a:t>1</a:t>
            </a:r>
          </a:p>
        </p:txBody>
      </p:sp>
      <p:sp>
        <p:nvSpPr>
          <p:cNvPr id="23" name="Text Placeholder 4"/>
          <p:cNvSpPr>
            <a:spLocks noGrp="1"/>
          </p:cNvSpPr>
          <p:nvPr userDrawn="1">
            <p:ph type="body" sz="quarter" idx="12" hasCustomPrompt="1"/>
          </p:nvPr>
        </p:nvSpPr>
        <p:spPr>
          <a:xfrm>
            <a:off x="19703715" y="116976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6" name="Text Placeholder 4"/>
          <p:cNvSpPr>
            <a:spLocks noGrp="1"/>
          </p:cNvSpPr>
          <p:nvPr userDrawn="1">
            <p:ph type="body" sz="quarter" idx="15" hasCustomPrompt="1"/>
          </p:nvPr>
        </p:nvSpPr>
        <p:spPr>
          <a:xfrm>
            <a:off x="17522302" y="2588308"/>
            <a:ext cx="1783586" cy="622560"/>
          </a:xfrm>
          <a:prstGeom prst="rect">
            <a:avLst/>
          </a:prstGeom>
        </p:spPr>
        <p:txBody>
          <a:bodyPr anchor="ctr"/>
          <a:lstStyle>
            <a:lvl1pPr algn="ctr">
              <a:buNone/>
              <a:defRPr sz="1300" b="1">
                <a:solidFill>
                  <a:schemeClr val="accent1"/>
                </a:solidFill>
              </a:defRPr>
            </a:lvl1pPr>
          </a:lstStyle>
          <a:p>
            <a:r>
              <a:rPr lang="en-US" dirty="0"/>
              <a:t>2</a:t>
            </a:r>
          </a:p>
        </p:txBody>
      </p:sp>
      <p:sp>
        <p:nvSpPr>
          <p:cNvPr id="25" name="Text Placeholder 4"/>
          <p:cNvSpPr>
            <a:spLocks noGrp="1"/>
          </p:cNvSpPr>
          <p:nvPr userDrawn="1">
            <p:ph type="body" sz="quarter" idx="14" hasCustomPrompt="1"/>
          </p:nvPr>
        </p:nvSpPr>
        <p:spPr>
          <a:xfrm>
            <a:off x="19711667" y="2628631"/>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7" name="Text Placeholder 4"/>
          <p:cNvSpPr>
            <a:spLocks noGrp="1"/>
          </p:cNvSpPr>
          <p:nvPr userDrawn="1">
            <p:ph type="body" sz="quarter" idx="16" hasCustomPrompt="1"/>
          </p:nvPr>
        </p:nvSpPr>
        <p:spPr>
          <a:xfrm>
            <a:off x="17482486" y="4168182"/>
            <a:ext cx="1783586" cy="622560"/>
          </a:xfrm>
          <a:prstGeom prst="rect">
            <a:avLst/>
          </a:prstGeom>
        </p:spPr>
        <p:txBody>
          <a:bodyPr anchor="ctr"/>
          <a:lstStyle>
            <a:lvl1pPr algn="ctr">
              <a:buNone/>
              <a:defRPr sz="1300" b="1">
                <a:solidFill>
                  <a:schemeClr val="accent1"/>
                </a:solidFill>
              </a:defRPr>
            </a:lvl1pPr>
          </a:lstStyle>
          <a:p>
            <a:r>
              <a:rPr lang="en-US" dirty="0"/>
              <a:t>3</a:t>
            </a:r>
          </a:p>
        </p:txBody>
      </p:sp>
      <p:sp>
        <p:nvSpPr>
          <p:cNvPr id="28" name="Text Placeholder 4"/>
          <p:cNvSpPr>
            <a:spLocks noGrp="1"/>
          </p:cNvSpPr>
          <p:nvPr userDrawn="1">
            <p:ph type="body" sz="quarter" idx="17" hasCustomPrompt="1"/>
          </p:nvPr>
        </p:nvSpPr>
        <p:spPr>
          <a:xfrm>
            <a:off x="19671851" y="4208512"/>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29" name="Text Placeholder 4"/>
          <p:cNvSpPr>
            <a:spLocks noGrp="1"/>
          </p:cNvSpPr>
          <p:nvPr userDrawn="1">
            <p:ph type="body" sz="quarter" idx="18" hasCustomPrompt="1"/>
          </p:nvPr>
        </p:nvSpPr>
        <p:spPr>
          <a:xfrm>
            <a:off x="17474534" y="5694287"/>
            <a:ext cx="1783586" cy="622560"/>
          </a:xfrm>
          <a:prstGeom prst="rect">
            <a:avLst/>
          </a:prstGeom>
        </p:spPr>
        <p:txBody>
          <a:bodyPr anchor="ctr"/>
          <a:lstStyle>
            <a:lvl1pPr algn="ctr">
              <a:buNone/>
              <a:defRPr sz="1300" b="1">
                <a:solidFill>
                  <a:schemeClr val="accent1"/>
                </a:solidFill>
              </a:defRPr>
            </a:lvl1pPr>
          </a:lstStyle>
          <a:p>
            <a:r>
              <a:rPr lang="en-US" dirty="0"/>
              <a:t>4</a:t>
            </a:r>
          </a:p>
        </p:txBody>
      </p:sp>
      <p:sp>
        <p:nvSpPr>
          <p:cNvPr id="30" name="Text Placeholder 4"/>
          <p:cNvSpPr>
            <a:spLocks noGrp="1"/>
          </p:cNvSpPr>
          <p:nvPr userDrawn="1">
            <p:ph type="body" sz="quarter" idx="19" hasCustomPrompt="1"/>
          </p:nvPr>
        </p:nvSpPr>
        <p:spPr>
          <a:xfrm>
            <a:off x="19663899" y="5734610"/>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3" name="Text Placeholder 4"/>
          <p:cNvSpPr>
            <a:spLocks noGrp="1"/>
          </p:cNvSpPr>
          <p:nvPr userDrawn="1">
            <p:ph type="body" sz="quarter" idx="20" hasCustomPrompt="1"/>
          </p:nvPr>
        </p:nvSpPr>
        <p:spPr>
          <a:xfrm>
            <a:off x="17482486" y="7153151"/>
            <a:ext cx="1783586" cy="622560"/>
          </a:xfrm>
          <a:prstGeom prst="rect">
            <a:avLst/>
          </a:prstGeom>
        </p:spPr>
        <p:txBody>
          <a:bodyPr anchor="ctr"/>
          <a:lstStyle>
            <a:lvl1pPr algn="ctr">
              <a:buNone/>
              <a:defRPr sz="1300" b="1">
                <a:solidFill>
                  <a:schemeClr val="accent1"/>
                </a:solidFill>
              </a:defRPr>
            </a:lvl1pPr>
          </a:lstStyle>
          <a:p>
            <a:r>
              <a:rPr lang="en-US" dirty="0"/>
              <a:t>5</a:t>
            </a:r>
          </a:p>
        </p:txBody>
      </p:sp>
      <p:sp>
        <p:nvSpPr>
          <p:cNvPr id="34" name="Text Placeholder 4"/>
          <p:cNvSpPr>
            <a:spLocks noGrp="1"/>
          </p:cNvSpPr>
          <p:nvPr userDrawn="1">
            <p:ph type="body" sz="quarter" idx="21" hasCustomPrompt="1"/>
          </p:nvPr>
        </p:nvSpPr>
        <p:spPr>
          <a:xfrm>
            <a:off x="19671851" y="7193484"/>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5" name="Text Placeholder 4"/>
          <p:cNvSpPr>
            <a:spLocks noGrp="1"/>
          </p:cNvSpPr>
          <p:nvPr userDrawn="1">
            <p:ph type="body" sz="quarter" idx="22" hasCustomPrompt="1"/>
          </p:nvPr>
        </p:nvSpPr>
        <p:spPr>
          <a:xfrm>
            <a:off x="17490438" y="8733025"/>
            <a:ext cx="1783586" cy="622560"/>
          </a:xfrm>
          <a:prstGeom prst="rect">
            <a:avLst/>
          </a:prstGeom>
        </p:spPr>
        <p:txBody>
          <a:bodyPr anchor="ctr"/>
          <a:lstStyle>
            <a:lvl1pPr algn="ctr">
              <a:buNone/>
              <a:defRPr sz="1300" b="1">
                <a:solidFill>
                  <a:schemeClr val="accent1"/>
                </a:solidFill>
              </a:defRPr>
            </a:lvl1pPr>
          </a:lstStyle>
          <a:p>
            <a:r>
              <a:rPr lang="en-US" dirty="0"/>
              <a:t>6</a:t>
            </a:r>
          </a:p>
        </p:txBody>
      </p:sp>
      <p:sp>
        <p:nvSpPr>
          <p:cNvPr id="36" name="Text Placeholder 4"/>
          <p:cNvSpPr>
            <a:spLocks noGrp="1"/>
          </p:cNvSpPr>
          <p:nvPr userDrawn="1">
            <p:ph type="body" sz="quarter" idx="23" hasCustomPrompt="1"/>
          </p:nvPr>
        </p:nvSpPr>
        <p:spPr>
          <a:xfrm>
            <a:off x="19632035" y="8773347"/>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7" name="Text Placeholder 4"/>
          <p:cNvSpPr>
            <a:spLocks noGrp="1"/>
          </p:cNvSpPr>
          <p:nvPr userDrawn="1">
            <p:ph type="body" sz="quarter" idx="24" hasCustomPrompt="1"/>
          </p:nvPr>
        </p:nvSpPr>
        <p:spPr>
          <a:xfrm>
            <a:off x="17442670" y="10306185"/>
            <a:ext cx="1783586" cy="622560"/>
          </a:xfrm>
          <a:prstGeom prst="rect">
            <a:avLst/>
          </a:prstGeom>
        </p:spPr>
        <p:txBody>
          <a:bodyPr anchor="ctr"/>
          <a:lstStyle>
            <a:lvl1pPr algn="ctr">
              <a:buNone/>
              <a:defRPr sz="1300" b="1">
                <a:solidFill>
                  <a:schemeClr val="accent1"/>
                </a:solidFill>
              </a:defRPr>
            </a:lvl1pPr>
          </a:lstStyle>
          <a:p>
            <a:r>
              <a:rPr lang="en-US" dirty="0"/>
              <a:t>7</a:t>
            </a:r>
          </a:p>
        </p:txBody>
      </p:sp>
      <p:sp>
        <p:nvSpPr>
          <p:cNvPr id="38" name="Text Placeholder 4"/>
          <p:cNvSpPr>
            <a:spLocks noGrp="1"/>
          </p:cNvSpPr>
          <p:nvPr userDrawn="1">
            <p:ph type="body" sz="quarter" idx="25" hasCustomPrompt="1"/>
          </p:nvPr>
        </p:nvSpPr>
        <p:spPr>
          <a:xfrm>
            <a:off x="19679803" y="10346515"/>
            <a:ext cx="11010573" cy="615834"/>
          </a:xfrm>
          <a:prstGeom prst="rect">
            <a:avLst/>
          </a:prstGeom>
        </p:spPr>
        <p:txBody>
          <a:bodyPr anchor="ctr"/>
          <a:lstStyle>
            <a:lvl1pPr>
              <a:buNone/>
              <a:defRPr sz="1300" b="1">
                <a:solidFill>
                  <a:schemeClr val="accent1"/>
                </a:solidFill>
              </a:defRPr>
            </a:lvl1pPr>
          </a:lstStyle>
          <a:p>
            <a:r>
              <a:rPr lang="en-US" dirty="0"/>
              <a:t>Edit text</a:t>
            </a:r>
          </a:p>
        </p:txBody>
      </p:sp>
      <p:sp>
        <p:nvSpPr>
          <p:cNvPr id="39" name="Text Placeholder 4"/>
          <p:cNvSpPr>
            <a:spLocks noGrp="1"/>
          </p:cNvSpPr>
          <p:nvPr userDrawn="1">
            <p:ph type="body" sz="quarter" idx="26" hasCustomPrompt="1"/>
          </p:nvPr>
        </p:nvSpPr>
        <p:spPr>
          <a:xfrm>
            <a:off x="17450622" y="11886059"/>
            <a:ext cx="1783586" cy="622560"/>
          </a:xfrm>
          <a:prstGeom prst="rect">
            <a:avLst/>
          </a:prstGeom>
        </p:spPr>
        <p:txBody>
          <a:bodyPr anchor="ctr"/>
          <a:lstStyle>
            <a:lvl1pPr algn="ctr">
              <a:buNone/>
              <a:defRPr sz="1300" b="1">
                <a:solidFill>
                  <a:schemeClr val="accent1"/>
                </a:solidFill>
              </a:defRPr>
            </a:lvl1pPr>
          </a:lstStyle>
          <a:p>
            <a:r>
              <a:rPr lang="en-US" dirty="0"/>
              <a:t>8</a:t>
            </a:r>
          </a:p>
        </p:txBody>
      </p:sp>
      <p:sp>
        <p:nvSpPr>
          <p:cNvPr id="40" name="Text Placeholder 4"/>
          <p:cNvSpPr>
            <a:spLocks noGrp="1"/>
          </p:cNvSpPr>
          <p:nvPr userDrawn="1">
            <p:ph type="body" sz="quarter" idx="27" hasCustomPrompt="1"/>
          </p:nvPr>
        </p:nvSpPr>
        <p:spPr>
          <a:xfrm>
            <a:off x="19639987" y="11926394"/>
            <a:ext cx="11010573" cy="615834"/>
          </a:xfrm>
          <a:prstGeom prst="rect">
            <a:avLst/>
          </a:prstGeom>
        </p:spPr>
        <p:txBody>
          <a:bodyPr anchor="ctr"/>
          <a:lstStyle>
            <a:lvl1pPr>
              <a:buNone/>
              <a:defRPr sz="1300" b="1">
                <a:solidFill>
                  <a:schemeClr val="accent1"/>
                </a:solidFill>
              </a:defRPr>
            </a:lvl1pPr>
          </a:lstStyle>
          <a:p>
            <a:r>
              <a:rPr lang="en-US" dirty="0"/>
              <a:t>Edit text</a:t>
            </a:r>
          </a:p>
        </p:txBody>
      </p:sp>
    </p:spTree>
    <p:extLst>
      <p:ext uri="{BB962C8B-B14F-4D97-AF65-F5344CB8AC3E}">
        <p14:creationId xmlns:p14="http://schemas.microsoft.com/office/powerpoint/2010/main" val="198943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w/ Image ">
    <p:spTree>
      <p:nvGrpSpPr>
        <p:cNvPr id="1" name=""/>
        <p:cNvGrpSpPr/>
        <p:nvPr/>
      </p:nvGrpSpPr>
      <p:grpSpPr>
        <a:xfrm>
          <a:off x="0" y="0"/>
          <a:ext cx="0" cy="0"/>
          <a:chOff x="0" y="0"/>
          <a:chExt cx="0" cy="0"/>
        </a:xfrm>
      </p:grpSpPr>
      <p:sp>
        <p:nvSpPr>
          <p:cNvPr id="20" name="Content Placeholder 12"/>
          <p:cNvSpPr>
            <a:spLocks noGrp="1"/>
          </p:cNvSpPr>
          <p:nvPr>
            <p:ph sz="quarter" idx="12" hasCustomPrompt="1"/>
          </p:nvPr>
        </p:nvSpPr>
        <p:spPr>
          <a:xfrm>
            <a:off x="16146478" y="15"/>
            <a:ext cx="15857545" cy="15201897"/>
          </a:xfrm>
          <a:prstGeom prst="rect">
            <a:avLst/>
          </a:prstGeom>
          <a:solidFill>
            <a:schemeClr val="accent2">
              <a:alpha val="20000"/>
            </a:schemeClr>
          </a:solidFill>
        </p:spPr>
        <p:txBody>
          <a:bodyPr vert="horz" lIns="252000" tIns="252000" rIns="252000" bIns="252000"/>
          <a:lstStyle>
            <a:lvl1pPr marL="0" indent="0">
              <a:buNone/>
              <a:defRPr sz="1049">
                <a:solidFill>
                  <a:schemeClr val="accent1"/>
                </a:solidFill>
              </a:defRPr>
            </a:lvl1pPr>
            <a:lvl2pPr marL="442906" indent="-265109">
              <a:buFont typeface="Arial"/>
              <a:buChar char="•"/>
              <a:defRPr sz="1800">
                <a:solidFill>
                  <a:schemeClr val="accent1"/>
                </a:solidFill>
              </a:defRPr>
            </a:lvl2pPr>
            <a:lvl3pPr marL="708012" indent="-228596">
              <a:buFont typeface="Lucida Grande"/>
              <a:buChar char="–"/>
              <a:defRPr sz="1600">
                <a:solidFill>
                  <a:schemeClr val="accent1"/>
                </a:solidFill>
              </a:defRPr>
            </a:lvl3pPr>
            <a:lvl4pPr marL="976296" indent="-228596">
              <a:buFont typeface="Lucida Grande"/>
              <a:buChar char="–"/>
              <a:defRPr sz="1401">
                <a:solidFill>
                  <a:schemeClr val="accent1"/>
                </a:solidFill>
              </a:defRPr>
            </a:lvl4pPr>
            <a:lvl5pPr marL="1258867" indent="-231771" defTabSz="314320">
              <a:buFont typeface="Lucida Grande"/>
              <a:buChar char="–"/>
              <a:defRPr sz="1401">
                <a:solidFill>
                  <a:schemeClr val="accent1"/>
                </a:solidFill>
              </a:defRPr>
            </a:lvl5pPr>
          </a:lstStyle>
          <a:p>
            <a:pPr lvl="0"/>
            <a:r>
              <a:rPr lang="en-US" dirty="0"/>
              <a:t>Insert Your Content Here</a:t>
            </a:r>
          </a:p>
        </p:txBody>
      </p:sp>
      <p:sp>
        <p:nvSpPr>
          <p:cNvPr id="3" name="Content Placeholder 12"/>
          <p:cNvSpPr>
            <a:spLocks noGrp="1"/>
          </p:cNvSpPr>
          <p:nvPr>
            <p:ph sz="quarter" idx="11"/>
          </p:nvPr>
        </p:nvSpPr>
        <p:spPr>
          <a:xfrm>
            <a:off x="883449" y="2905187"/>
            <a:ext cx="13124867" cy="10104828"/>
          </a:xfrm>
          <a:prstGeom prst="rect">
            <a:avLst/>
          </a:prstGeom>
          <a:noFill/>
        </p:spPr>
        <p:txBody>
          <a:bodyPr vert="horz" wrap="square" lIns="0" tIns="0" rIns="0" bIns="0">
            <a:noAutofit/>
          </a:bodyPr>
          <a:lstStyle>
            <a:lvl1pPr marL="236533" indent="-236533">
              <a:buClr>
                <a:schemeClr val="tx2"/>
              </a:buClr>
              <a:buFont typeface="Arial" panose="020B0604020202020204" pitchFamily="34" charset="0"/>
              <a:buNone/>
              <a:defRPr sz="1800">
                <a:solidFill>
                  <a:schemeClr val="accent1"/>
                </a:solidFill>
              </a:defRPr>
            </a:lvl1pPr>
            <a:lvl2pPr marL="457193" indent="-220659">
              <a:buClr>
                <a:schemeClr val="tx2"/>
              </a:buClr>
              <a:buFont typeface="Arial" panose="020B0604020202020204" pitchFamily="34" charset="0"/>
              <a:buChar char="•"/>
              <a:defRPr sz="1600">
                <a:solidFill>
                  <a:schemeClr val="accent1"/>
                </a:solidFill>
              </a:defRPr>
            </a:lvl2pPr>
            <a:lvl3pPr marL="630229" indent="-173035">
              <a:buClr>
                <a:schemeClr val="tx2"/>
              </a:buClr>
              <a:buFont typeface="Arial" panose="020B0604020202020204" pitchFamily="34" charset="0"/>
              <a:buChar char="•"/>
              <a:defRPr sz="1401">
                <a:solidFill>
                  <a:schemeClr val="accent1"/>
                </a:solidFill>
              </a:defRPr>
            </a:lvl3pPr>
            <a:lvl4pPr marL="803262" indent="-173035">
              <a:buClr>
                <a:schemeClr val="tx2"/>
              </a:buClr>
              <a:buFont typeface="Arial" panose="020B0604020202020204" pitchFamily="34" charset="0"/>
              <a:buChar char="•"/>
              <a:defRPr sz="1401">
                <a:solidFill>
                  <a:schemeClr val="accent1"/>
                </a:solidFill>
              </a:defRPr>
            </a:lvl4pPr>
            <a:lvl5pPr marL="977884" indent="-174621" defTabSz="314320">
              <a:buClr>
                <a:schemeClr val="tx2"/>
              </a:buClr>
              <a:buFont typeface="Arial" panose="020B0604020202020204" pitchFamily="34" charset="0"/>
              <a:buChar char="•"/>
              <a:defRPr sz="1401">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hasCustomPrompt="1"/>
          </p:nvPr>
        </p:nvSpPr>
        <p:spPr>
          <a:xfrm>
            <a:off x="883449" y="1390640"/>
            <a:ext cx="13124867" cy="369332"/>
          </a:xfrm>
          <a:prstGeom prst="rect">
            <a:avLst/>
          </a:prstGeom>
        </p:spPr>
        <p:txBody>
          <a:bodyPr wrap="square" lIns="0" tIns="0" rIns="0" bIns="0" anchor="ctr" anchorCtr="0">
            <a:spAutoFit/>
          </a:bodyPr>
          <a:lstStyle>
            <a:lvl1pPr algn="l">
              <a:defRPr sz="2400" baseline="0">
                <a:solidFill>
                  <a:schemeClr val="tx2"/>
                </a:solidFill>
              </a:defRPr>
            </a:lvl1pPr>
          </a:lstStyle>
          <a:p>
            <a:r>
              <a:rPr lang="en-US" dirty="0"/>
              <a:t>Click To Edit Section Title</a:t>
            </a:r>
          </a:p>
        </p:txBody>
      </p:sp>
      <p:sp>
        <p:nvSpPr>
          <p:cNvPr id="23" name="Rectangle 22"/>
          <p:cNvSpPr/>
          <p:nvPr userDrawn="1"/>
        </p:nvSpPr>
        <p:spPr>
          <a:xfrm rot="5400000">
            <a:off x="7892643" y="6948105"/>
            <a:ext cx="15201894" cy="130572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528" dirty="0"/>
          </a:p>
        </p:txBody>
      </p:sp>
      <p:sp>
        <p:nvSpPr>
          <p:cNvPr id="4" name="Text Placeholder 3"/>
          <p:cNvSpPr>
            <a:spLocks noGrp="1"/>
          </p:cNvSpPr>
          <p:nvPr>
            <p:ph type="body" sz="quarter" idx="14" hasCustomPrompt="1"/>
          </p:nvPr>
        </p:nvSpPr>
        <p:spPr>
          <a:xfrm>
            <a:off x="14840735" y="0"/>
            <a:ext cx="2611445" cy="15201900"/>
          </a:xfrm>
          <a:prstGeom prst="rect">
            <a:avLst/>
          </a:prstGeom>
          <a:solidFill>
            <a:schemeClr val="tx2">
              <a:alpha val="80000"/>
            </a:schemeClr>
          </a:solidFill>
          <a:ln>
            <a:noFill/>
          </a:ln>
        </p:spPr>
        <p:txBody>
          <a:bodyPr/>
          <a:lstStyle>
            <a:lvl1pPr marL="0" indent="0">
              <a:buNone/>
              <a:defRPr/>
            </a:lvl1pPr>
          </a:lstStyle>
          <a:p>
            <a:pPr lvl="0"/>
            <a:r>
              <a:rPr lang="en-US" dirty="0"/>
              <a:t> </a:t>
            </a:r>
          </a:p>
        </p:txBody>
      </p:sp>
      <p:sp>
        <p:nvSpPr>
          <p:cNvPr id="15"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6"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10" name="Picture 9"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1857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903211" y="6428788"/>
            <a:ext cx="30217359" cy="1091581"/>
          </a:xfrm>
          <a:prstGeom prst="rect">
            <a:avLst/>
          </a:prstGeom>
        </p:spPr>
        <p:txBody>
          <a:bodyPr lIns="0" tIns="0" rIns="0" bIns="0" anchor="ctr" anchorCtr="0">
            <a:noAutofit/>
          </a:bodyPr>
          <a:lstStyle>
            <a:lvl1pPr algn="l">
              <a:defRPr sz="2400" baseline="0">
                <a:solidFill>
                  <a:schemeClr val="tx2"/>
                </a:solidFill>
              </a:defRPr>
            </a:lvl1pPr>
          </a:lstStyle>
          <a:p>
            <a:r>
              <a:rPr lang="en-US" dirty="0"/>
              <a:t>Click To Edit Section Title</a:t>
            </a:r>
          </a:p>
        </p:txBody>
      </p:sp>
      <p:sp>
        <p:nvSpPr>
          <p:cNvPr id="8" name="Text Placeholder 9"/>
          <p:cNvSpPr>
            <a:spLocks noGrp="1"/>
          </p:cNvSpPr>
          <p:nvPr>
            <p:ph type="body" sz="quarter" idx="11" hasCustomPrompt="1"/>
          </p:nvPr>
        </p:nvSpPr>
        <p:spPr>
          <a:xfrm>
            <a:off x="903211" y="7786402"/>
            <a:ext cx="30217359" cy="636757"/>
          </a:xfrm>
          <a:prstGeom prst="rect">
            <a:avLst/>
          </a:prstGeom>
        </p:spPr>
        <p:txBody>
          <a:bodyPr lIns="0" tIns="0" rIns="0" bIns="0" anchor="ctr" anchorCtr="0">
            <a:noAutofit/>
          </a:bodyPr>
          <a:lstStyle>
            <a:lvl1pPr marL="0" indent="0">
              <a:buNone/>
              <a:defRPr sz="1401" baseline="0">
                <a:solidFill>
                  <a:schemeClr val="accent1"/>
                </a:solidFill>
              </a:defRPr>
            </a:lvl1pPr>
          </a:lstStyle>
          <a:p>
            <a:pPr lvl="0"/>
            <a:r>
              <a:rPr lang="en-US" dirty="0"/>
              <a:t>Click To Edit Optional Subtitle</a:t>
            </a:r>
          </a:p>
        </p:txBody>
      </p:sp>
      <p:sp>
        <p:nvSpPr>
          <p:cNvPr id="13"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4"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5548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w Image Dark">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883462" y="8735026"/>
            <a:ext cx="30264889" cy="909653"/>
          </a:xfrm>
          <a:prstGeom prst="rect">
            <a:avLst/>
          </a:prstGeom>
        </p:spPr>
        <p:txBody>
          <a:bodyPr lIns="0" tIns="0" rIns="0" bIns="0">
            <a:noAutofit/>
          </a:bodyPr>
          <a:lstStyle>
            <a:lvl1pPr marL="0" indent="0" algn="ctr">
              <a:buNone/>
              <a:defRPr sz="2000">
                <a:solidFill>
                  <a:schemeClr val="accent2"/>
                </a:solidFill>
              </a:defRPr>
            </a:lvl1pPr>
            <a:lvl2pPr marL="457193" indent="0" algn="ctr">
              <a:buNone/>
              <a:defRPr>
                <a:solidFill>
                  <a:schemeClr val="tx1">
                    <a:tint val="75000"/>
                  </a:schemeClr>
                </a:solidFill>
              </a:defRPr>
            </a:lvl2pPr>
            <a:lvl3pPr marL="914384" indent="0" algn="ctr">
              <a:buNone/>
              <a:defRPr>
                <a:solidFill>
                  <a:schemeClr val="tx1">
                    <a:tint val="75000"/>
                  </a:schemeClr>
                </a:solidFill>
              </a:defRPr>
            </a:lvl3pPr>
            <a:lvl4pPr marL="1371576" indent="0" algn="ctr">
              <a:buNone/>
              <a:defRPr>
                <a:solidFill>
                  <a:schemeClr val="tx1">
                    <a:tint val="75000"/>
                  </a:schemeClr>
                </a:solidFill>
              </a:defRPr>
            </a:lvl4pPr>
            <a:lvl5pPr marL="1828769" indent="0" algn="ctr">
              <a:buNone/>
              <a:defRPr>
                <a:solidFill>
                  <a:schemeClr val="tx1">
                    <a:tint val="75000"/>
                  </a:schemeClr>
                </a:solidFill>
              </a:defRPr>
            </a:lvl5pPr>
            <a:lvl6pPr marL="2285961" indent="0" algn="ctr">
              <a:buNone/>
              <a:defRPr>
                <a:solidFill>
                  <a:schemeClr val="tx1">
                    <a:tint val="75000"/>
                  </a:schemeClr>
                </a:solidFill>
              </a:defRPr>
            </a:lvl6pPr>
            <a:lvl7pPr marL="2743153" indent="0" algn="ctr">
              <a:buNone/>
              <a:defRPr>
                <a:solidFill>
                  <a:schemeClr val="tx1">
                    <a:tint val="75000"/>
                  </a:schemeClr>
                </a:solidFill>
              </a:defRPr>
            </a:lvl7pPr>
            <a:lvl8pPr marL="3200347" indent="0" algn="ctr">
              <a:buNone/>
              <a:defRPr>
                <a:solidFill>
                  <a:schemeClr val="tx1">
                    <a:tint val="75000"/>
                  </a:schemeClr>
                </a:solidFill>
              </a:defRPr>
            </a:lvl8pPr>
            <a:lvl9pPr marL="3657537" indent="0" algn="ctr">
              <a:buNone/>
              <a:defRPr>
                <a:solidFill>
                  <a:schemeClr val="tx1">
                    <a:tint val="75000"/>
                  </a:schemeClr>
                </a:solidFill>
              </a:defRPr>
            </a:lvl9pPr>
          </a:lstStyle>
          <a:p>
            <a:r>
              <a:rPr lang="en-US" dirty="0"/>
              <a:t>Click To Edit Optional Subtitle</a:t>
            </a:r>
          </a:p>
        </p:txBody>
      </p:sp>
      <p:sp>
        <p:nvSpPr>
          <p:cNvPr id="10"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rgbClr val="FFFFFF"/>
                </a:solidFill>
                <a:latin typeface="Arial"/>
                <a:cs typeface="Arial"/>
              </a:defRPr>
            </a:lvl1pPr>
          </a:lstStyle>
          <a:p>
            <a:r>
              <a:rPr lang="en-US" dirty="0"/>
              <a:t>Page </a:t>
            </a:r>
            <a:fld id="{5A9C12DC-491F-9444-86A2-13AC5C62A2FC}" type="slidenum">
              <a:rPr lang="en-US" smtClean="0"/>
              <a:pPr/>
              <a:t>‹#›</a:t>
            </a:fld>
            <a:endParaRPr lang="en-US" dirty="0"/>
          </a:p>
        </p:txBody>
      </p:sp>
      <p:sp>
        <p:nvSpPr>
          <p:cNvPr id="11" name="Footer Placeholder 4"/>
          <p:cNvSpPr>
            <a:spLocks noGrp="1"/>
          </p:cNvSpPr>
          <p:nvPr>
            <p:ph type="ftr" sz="quarter" idx="3"/>
          </p:nvPr>
        </p:nvSpPr>
        <p:spPr>
          <a:xfrm>
            <a:off x="883468" y="14445824"/>
            <a:ext cx="5284185" cy="92461"/>
          </a:xfrm>
          <a:prstGeom prst="rect">
            <a:avLst/>
          </a:prstGeom>
        </p:spPr>
        <p:txBody>
          <a:bodyPr vert="horz" wrap="square" lIns="0" tIns="0" rIns="0" bIns="0" rtlCol="0" anchor="ctr">
            <a:spAutoFit/>
          </a:bodyPr>
          <a:lstStyle>
            <a:lvl1pPr algn="l">
              <a:defRPr sz="601">
                <a:solidFill>
                  <a:srgbClr val="FFFFFF"/>
                </a:solidFill>
                <a:latin typeface="Arial"/>
                <a:cs typeface="Arial"/>
              </a:defRPr>
            </a:lvl1pPr>
          </a:lstStyle>
          <a:p>
            <a:r>
              <a:rPr lang="en-US" dirty="0"/>
              <a:t>Confidential Property of Schneider Electric |</a:t>
            </a:r>
          </a:p>
        </p:txBody>
      </p:sp>
      <p:pic>
        <p:nvPicPr>
          <p:cNvPr id="8" name="Picture 7" descr="schneider_LIO_Life-Green_RGB.png"/>
          <p:cNvPicPr>
            <a:picLocks noChangeAspect="1"/>
          </p:cNvPicPr>
          <p:nvPr userDrawn="1"/>
        </p:nvPicPr>
        <p:blipFill>
          <a:blip r:embed="rId2" cstate="print"/>
          <a:stretch>
            <a:fillRect/>
          </a:stretch>
        </p:blipFill>
        <p:spPr>
          <a:xfrm>
            <a:off x="24734622" y="13285220"/>
            <a:ext cx="7146293" cy="1663840"/>
          </a:xfrm>
          <a:prstGeom prst="rect">
            <a:avLst/>
          </a:prstGeom>
        </p:spPr>
      </p:pic>
      <p:sp>
        <p:nvSpPr>
          <p:cNvPr id="3" name="Picture Placeholder 5"/>
          <p:cNvSpPr>
            <a:spLocks noGrp="1"/>
          </p:cNvSpPr>
          <p:nvPr>
            <p:ph type="pic" sz="quarter" idx="10" hasCustomPrompt="1"/>
          </p:nvPr>
        </p:nvSpPr>
        <p:spPr>
          <a:xfrm>
            <a:off x="0" y="0"/>
            <a:ext cx="32004000" cy="15201900"/>
          </a:xfrm>
          <a:prstGeom prst="rect">
            <a:avLst/>
          </a:prstGeom>
          <a:solidFill>
            <a:srgbClr val="8E8F93">
              <a:alpha val="20000"/>
            </a:srgbClr>
          </a:solidFill>
        </p:spPr>
        <p:txBody>
          <a:bodyPr/>
          <a:lstStyle>
            <a:lvl1pPr marL="0" marR="0" indent="0" algn="l" defTabSz="457193" rtl="0" eaLnBrk="1" fontAlgn="auto" latinLnBrk="0" hangingPunct="1">
              <a:lnSpc>
                <a:spcPct val="100000"/>
              </a:lnSpc>
              <a:spcBef>
                <a:spcPct val="20000"/>
              </a:spcBef>
              <a:spcAft>
                <a:spcPts val="0"/>
              </a:spcAft>
              <a:buClrTx/>
              <a:buSzTx/>
              <a:buFont typeface="Arial"/>
              <a:buNone/>
              <a:tabLst/>
              <a:defRPr sz="1401" b="1">
                <a:solidFill>
                  <a:schemeClr val="accent6"/>
                </a:solidFill>
              </a:defRPr>
            </a:lvl1pPr>
          </a:lstStyle>
          <a:p>
            <a:r>
              <a:rPr lang="en-US" dirty="0"/>
              <a:t>Drag your image here (drop on the picture icon) and remember to send this box to the “back” so that the green dividing line is visually on top of the image.</a:t>
            </a:r>
          </a:p>
        </p:txBody>
      </p:sp>
      <p:sp>
        <p:nvSpPr>
          <p:cNvPr id="4" name="Title 1"/>
          <p:cNvSpPr>
            <a:spLocks noGrp="1"/>
          </p:cNvSpPr>
          <p:nvPr>
            <p:ph type="ctrTitle" hasCustomPrompt="1"/>
          </p:nvPr>
        </p:nvSpPr>
        <p:spPr>
          <a:xfrm>
            <a:off x="883446" y="5064520"/>
            <a:ext cx="30264892" cy="3638601"/>
          </a:xfrm>
          <a:prstGeom prst="rect">
            <a:avLst/>
          </a:prstGeom>
        </p:spPr>
        <p:txBody>
          <a:bodyPr lIns="0" tIns="0" rIns="0" bIns="0" anchor="t">
            <a:noAutofit/>
          </a:bodyPr>
          <a:lstStyle>
            <a:lvl1pPr marL="0" indent="0" algn="ctr">
              <a:buFont typeface="Arial"/>
              <a:buNone/>
              <a:defRPr sz="4000">
                <a:solidFill>
                  <a:schemeClr val="bg1"/>
                </a:solidFill>
              </a:defRPr>
            </a:lvl1pPr>
          </a:lstStyle>
          <a:p>
            <a:r>
              <a:rPr lang="en-US" dirty="0"/>
              <a:t>CLICK TO EDIT QUOTE OR CALLOUT</a:t>
            </a:r>
          </a:p>
        </p:txBody>
      </p:sp>
    </p:spTree>
    <p:extLst>
      <p:ext uri="{BB962C8B-B14F-4D97-AF65-F5344CB8AC3E}">
        <p14:creationId xmlns:p14="http://schemas.microsoft.com/office/powerpoint/2010/main" val="252164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4865921"/>
      </p:ext>
    </p:extLst>
  </p:cSld>
  <p:clrMap bg1="lt1" tx1="dk1" bg2="lt2" tx2="dk2" accent1="accent1" accent2="accent2" accent3="accent3" accent4="accent4" accent5="accent5" accent6="accent6" hlink="hlink" folHlink="folHlink"/>
  <p:sldLayoutIdLst>
    <p:sldLayoutId id="2147483667" r:id="rId1"/>
    <p:sldLayoutId id="2147483714" r:id="rId2"/>
    <p:sldLayoutId id="2147483715" r:id="rId3"/>
    <p:sldLayoutId id="2147483716" r:id="rId4"/>
    <p:sldLayoutId id="2147483717" r:id="rId5"/>
    <p:sldLayoutId id="2147483726"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hf hdr="0" dt="0"/>
  <p:txStyles>
    <p:titleStyle>
      <a:lvl1pPr algn="ctr" defTabSz="457177" rtl="0" eaLnBrk="1" latinLnBrk="0" hangingPunct="1">
        <a:spcBef>
          <a:spcPct val="0"/>
        </a:spcBef>
        <a:buNone/>
        <a:defRPr sz="4400" kern="1200">
          <a:solidFill>
            <a:schemeClr val="tx1"/>
          </a:solidFill>
          <a:latin typeface="+mj-lt"/>
          <a:ea typeface="+mj-ea"/>
          <a:cs typeface="+mj-cs"/>
        </a:defRPr>
      </a:lvl1pPr>
    </p:titleStyle>
    <p:bodyStyle>
      <a:lvl1pPr marL="342881" indent="-342881" algn="l" defTabSz="457177" rtl="0" eaLnBrk="1" latinLnBrk="0" hangingPunct="1">
        <a:spcBef>
          <a:spcPct val="20000"/>
        </a:spcBef>
        <a:buFont typeface="Arial"/>
        <a:buChar char="•"/>
        <a:defRPr sz="3200" kern="1200">
          <a:solidFill>
            <a:schemeClr val="tx1"/>
          </a:solidFill>
          <a:latin typeface="+mn-lt"/>
          <a:ea typeface="+mn-ea"/>
          <a:cs typeface="+mn-cs"/>
        </a:defRPr>
      </a:lvl1pPr>
      <a:lvl2pPr marL="742912" indent="-285734" algn="l" defTabSz="457177" rtl="0" eaLnBrk="1" latinLnBrk="0" hangingPunct="1">
        <a:spcBef>
          <a:spcPct val="20000"/>
        </a:spcBef>
        <a:buFont typeface="Arial"/>
        <a:buChar char="–"/>
        <a:defRPr sz="2800" kern="1200">
          <a:solidFill>
            <a:schemeClr val="tx1"/>
          </a:solidFill>
          <a:latin typeface="+mn-lt"/>
          <a:ea typeface="+mn-ea"/>
          <a:cs typeface="+mn-cs"/>
        </a:defRPr>
      </a:lvl2pPr>
      <a:lvl3pPr marL="1142939" indent="-228587" algn="l" defTabSz="457177" rtl="0" eaLnBrk="1" latinLnBrk="0" hangingPunct="1">
        <a:spcBef>
          <a:spcPct val="20000"/>
        </a:spcBef>
        <a:buFont typeface="Arial"/>
        <a:buChar char="•"/>
        <a:defRPr sz="2400" kern="1200">
          <a:solidFill>
            <a:schemeClr val="tx1"/>
          </a:solidFill>
          <a:latin typeface="+mn-lt"/>
          <a:ea typeface="+mn-ea"/>
          <a:cs typeface="+mn-cs"/>
        </a:defRPr>
      </a:lvl3pPr>
      <a:lvl4pPr marL="1600117" indent="-228587" algn="l" defTabSz="457177" rtl="0" eaLnBrk="1" latinLnBrk="0" hangingPunct="1">
        <a:spcBef>
          <a:spcPct val="20000"/>
        </a:spcBef>
        <a:buFont typeface="Arial"/>
        <a:buChar char="–"/>
        <a:defRPr sz="2000" kern="1200">
          <a:solidFill>
            <a:schemeClr val="tx1"/>
          </a:solidFill>
          <a:latin typeface="+mn-lt"/>
          <a:ea typeface="+mn-ea"/>
          <a:cs typeface="+mn-cs"/>
        </a:defRPr>
      </a:lvl4pPr>
      <a:lvl5pPr marL="2057293" indent="-228587" algn="l" defTabSz="457177" rtl="0" eaLnBrk="1" latinLnBrk="0" hangingPunct="1">
        <a:spcBef>
          <a:spcPct val="20000"/>
        </a:spcBef>
        <a:buFont typeface="Arial"/>
        <a:buChar char="»"/>
        <a:defRPr sz="2000" kern="1200">
          <a:solidFill>
            <a:schemeClr val="tx1"/>
          </a:solidFill>
          <a:latin typeface="+mn-lt"/>
          <a:ea typeface="+mn-ea"/>
          <a:cs typeface="+mn-cs"/>
        </a:defRPr>
      </a:lvl5pPr>
      <a:lvl6pPr marL="2514468" indent="-228587"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45" indent="-228587"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3219" y="680338"/>
            <a:ext cx="30217359" cy="1091581"/>
          </a:xfrm>
          <a:prstGeom prst="rect">
            <a:avLst/>
          </a:prstGeom>
        </p:spPr>
        <p:txBody>
          <a:bodyPr vert="horz" lIns="0" tIns="0" rIns="0" bIns="0" rtlCol="0" anchor="t">
            <a:noAutofit/>
          </a:bodyPr>
          <a:lstStyle/>
          <a:p>
            <a:r>
              <a:rPr lang="en-US" dirty="0"/>
              <a:t>Click To Edit Title</a:t>
            </a:r>
          </a:p>
        </p:txBody>
      </p:sp>
      <p:sp>
        <p:nvSpPr>
          <p:cNvPr id="11" name="Text Placeholder 2"/>
          <p:cNvSpPr>
            <a:spLocks noGrp="1"/>
          </p:cNvSpPr>
          <p:nvPr>
            <p:ph type="body" idx="1"/>
          </p:nvPr>
        </p:nvSpPr>
        <p:spPr>
          <a:xfrm>
            <a:off x="883464" y="3556498"/>
            <a:ext cx="30237113" cy="938858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p:txBody>
      </p:sp>
      <p:sp>
        <p:nvSpPr>
          <p:cNvPr id="12" name="Slide Number Placeholder 5"/>
          <p:cNvSpPr>
            <a:spLocks noGrp="1"/>
          </p:cNvSpPr>
          <p:nvPr>
            <p:ph type="sldNum" sz="quarter" idx="4"/>
          </p:nvPr>
        </p:nvSpPr>
        <p:spPr>
          <a:xfrm>
            <a:off x="6117622" y="14445827"/>
            <a:ext cx="1839915" cy="92461"/>
          </a:xfrm>
          <a:prstGeom prst="rect">
            <a:avLst/>
          </a:prstGeom>
        </p:spPr>
        <p:txBody>
          <a:bodyPr vert="horz" lIns="0" tIns="0" rIns="0" bIns="0" rtlCol="0" anchor="ctr">
            <a:spAutoFit/>
          </a:bodyPr>
          <a:lstStyle>
            <a:lvl1pPr algn="l">
              <a:defRPr sz="601">
                <a:solidFill>
                  <a:schemeClr val="bg2"/>
                </a:solidFill>
                <a:latin typeface="Arial"/>
                <a:cs typeface="Arial"/>
              </a:defRPr>
            </a:lvl1pPr>
          </a:lstStyle>
          <a:p>
            <a:r>
              <a:rPr lang="en-US" dirty="0"/>
              <a:t>Page </a:t>
            </a:r>
            <a:fld id="{5A9C12DC-491F-9444-86A2-13AC5C62A2FC}" type="slidenum">
              <a:rPr lang="en-US" smtClean="0"/>
              <a:pPr/>
              <a:t>‹#›</a:t>
            </a:fld>
            <a:endParaRPr lang="en-US" dirty="0"/>
          </a:p>
        </p:txBody>
      </p:sp>
      <p:sp>
        <p:nvSpPr>
          <p:cNvPr id="13" name="Footer Placeholder 4"/>
          <p:cNvSpPr>
            <a:spLocks noGrp="1"/>
          </p:cNvSpPr>
          <p:nvPr>
            <p:ph type="ftr" sz="quarter" idx="3"/>
          </p:nvPr>
        </p:nvSpPr>
        <p:spPr>
          <a:xfrm>
            <a:off x="883468" y="14445827"/>
            <a:ext cx="5284185" cy="92461"/>
          </a:xfrm>
          <a:prstGeom prst="rect">
            <a:avLst/>
          </a:prstGeom>
        </p:spPr>
        <p:txBody>
          <a:bodyPr vert="horz" wrap="square" lIns="0" tIns="0" rIns="0" bIns="0" rtlCol="0" anchor="ctr">
            <a:spAutoFit/>
          </a:bodyPr>
          <a:lstStyle>
            <a:lvl1pPr algn="l">
              <a:defRPr sz="601">
                <a:solidFill>
                  <a:schemeClr val="accent1"/>
                </a:solidFill>
                <a:latin typeface="Arial"/>
                <a:cs typeface="Arial"/>
              </a:defRPr>
            </a:lvl1pPr>
          </a:lstStyle>
          <a:p>
            <a:r>
              <a:rPr lang="en-US" dirty="0"/>
              <a:t>Confidential Property of Schneider Electric |</a:t>
            </a:r>
          </a:p>
        </p:txBody>
      </p:sp>
      <p:pic>
        <p:nvPicPr>
          <p:cNvPr id="7" name="Picture 6" descr="schneider_LIO_Life-Green_RGB.png"/>
          <p:cNvPicPr>
            <a:picLocks noChangeAspect="1"/>
          </p:cNvPicPr>
          <p:nvPr/>
        </p:nvPicPr>
        <p:blipFill>
          <a:blip r:embed="rId14" cstate="print"/>
          <a:stretch>
            <a:fillRect/>
          </a:stretch>
        </p:blipFill>
        <p:spPr>
          <a:xfrm>
            <a:off x="24734622" y="13285220"/>
            <a:ext cx="7146293" cy="1663840"/>
          </a:xfrm>
          <a:prstGeom prst="rect">
            <a:avLst/>
          </a:prstGeom>
        </p:spPr>
      </p:pic>
    </p:spTree>
    <p:extLst>
      <p:ext uri="{BB962C8B-B14F-4D97-AF65-F5344CB8AC3E}">
        <p14:creationId xmlns:p14="http://schemas.microsoft.com/office/powerpoint/2010/main" val="3699579025"/>
      </p:ext>
    </p:extLst>
  </p:cSld>
  <p:clrMap bg1="lt1" tx1="dk1" bg2="lt2" tx2="dk2" accent1="accent1" accent2="accent2" accent3="accent3" accent4="accent4" accent5="accent5" accent6="accent6" hlink="hlink" folHlink="folHlink"/>
  <p:sldLayoutIdLst>
    <p:sldLayoutId id="2147483650" r:id="rId1"/>
    <p:sldLayoutId id="2147483658" r:id="rId2"/>
    <p:sldLayoutId id="2147483651" r:id="rId3"/>
    <p:sldLayoutId id="2147483676" r:id="rId4"/>
    <p:sldLayoutId id="2147483653" r:id="rId5"/>
    <p:sldLayoutId id="2147483661" r:id="rId6"/>
    <p:sldLayoutId id="2147483677" r:id="rId7"/>
    <p:sldLayoutId id="2147483660" r:id="rId8"/>
    <p:sldLayoutId id="2147483713" r:id="rId9"/>
    <p:sldLayoutId id="2147483678" r:id="rId10"/>
    <p:sldLayoutId id="2147483709" r:id="rId11"/>
    <p:sldLayoutId id="2147483710" r:id="rId12"/>
  </p:sldLayoutIdLst>
  <p:hf hdr="0" dt="0"/>
  <p:txStyles>
    <p:titleStyle>
      <a:lvl1pPr algn="l" defTabSz="457177" rtl="0" eaLnBrk="1" latinLnBrk="0" hangingPunct="1">
        <a:spcBef>
          <a:spcPct val="0"/>
        </a:spcBef>
        <a:buNone/>
        <a:defRPr sz="2400" kern="1200">
          <a:solidFill>
            <a:srgbClr val="36C746"/>
          </a:solidFill>
          <a:latin typeface="Arial"/>
          <a:ea typeface="+mj-ea"/>
          <a:cs typeface="Arial"/>
        </a:defRPr>
      </a:lvl1pPr>
    </p:titleStyle>
    <p:bodyStyle>
      <a:lvl1pPr marL="173028" indent="-157155" algn="l" defTabSz="457177" rtl="0" eaLnBrk="1" latinLnBrk="0" hangingPunct="1">
        <a:spcBef>
          <a:spcPts val="500"/>
        </a:spcBef>
        <a:spcAft>
          <a:spcPts val="500"/>
        </a:spcAft>
        <a:buClr>
          <a:schemeClr val="bg2"/>
        </a:buClr>
        <a:buFont typeface="Arial" panose="020B0604020202020204" pitchFamily="34" charset="0"/>
        <a:buNone/>
        <a:defRPr sz="1500" kern="1200">
          <a:solidFill>
            <a:schemeClr val="accent1"/>
          </a:solidFill>
          <a:latin typeface="Arial"/>
          <a:ea typeface="+mn-ea"/>
          <a:cs typeface="Arial"/>
        </a:defRPr>
      </a:lvl1pPr>
      <a:lvl2pPr marL="361932" indent="-182553" algn="l" defTabSz="447653" rtl="0" eaLnBrk="1" latinLnBrk="0" hangingPunct="1">
        <a:spcBef>
          <a:spcPts val="500"/>
        </a:spcBef>
        <a:spcAft>
          <a:spcPts val="500"/>
        </a:spcAft>
        <a:buClr>
          <a:srgbClr val="36C746"/>
        </a:buClr>
        <a:buFont typeface="Arial" pitchFamily="34" charset="0"/>
        <a:buChar char="•"/>
        <a:defRPr sz="1401" kern="1200">
          <a:solidFill>
            <a:schemeClr val="accent1"/>
          </a:solidFill>
          <a:latin typeface="Arial"/>
          <a:ea typeface="+mn-ea"/>
          <a:cs typeface="Arial"/>
        </a:defRPr>
      </a:lvl2pPr>
      <a:lvl3pPr marL="538134" indent="-179379" algn="l" defTabSz="457177" rtl="0" eaLnBrk="1" latinLnBrk="0" hangingPunct="1">
        <a:spcBef>
          <a:spcPts val="500"/>
        </a:spcBef>
        <a:spcAft>
          <a:spcPts val="500"/>
        </a:spcAft>
        <a:buClr>
          <a:srgbClr val="36C746"/>
        </a:buClr>
        <a:buFont typeface="Arial" pitchFamily="34" charset="0"/>
        <a:buChar char="‒"/>
        <a:defRPr sz="1300" kern="1200">
          <a:solidFill>
            <a:schemeClr val="accent1"/>
          </a:solidFill>
          <a:latin typeface="Arial"/>
          <a:ea typeface="+mn-ea"/>
          <a:cs typeface="Arial"/>
        </a:defRPr>
      </a:lvl3pPr>
      <a:lvl4pPr marL="719100" indent="-179379" algn="l" defTabSz="457177" rtl="0" eaLnBrk="1" latinLnBrk="0" hangingPunct="1">
        <a:spcBef>
          <a:spcPts val="500"/>
        </a:spcBef>
        <a:spcAft>
          <a:spcPts val="500"/>
        </a:spcAft>
        <a:buClr>
          <a:srgbClr val="36C746"/>
        </a:buClr>
        <a:buFont typeface="Arial" panose="020B0604020202020204" pitchFamily="34" charset="0"/>
        <a:buChar char="–"/>
        <a:defRPr sz="1200" kern="1200">
          <a:solidFill>
            <a:schemeClr val="accent1"/>
          </a:solidFill>
          <a:latin typeface="Arial"/>
          <a:ea typeface="+mn-ea"/>
          <a:cs typeface="Arial"/>
        </a:defRPr>
      </a:lvl4pPr>
      <a:lvl5pPr marL="896890" indent="-185728" algn="l" defTabSz="457177" rtl="0" eaLnBrk="1" latinLnBrk="0" hangingPunct="1">
        <a:spcBef>
          <a:spcPts val="500"/>
        </a:spcBef>
        <a:spcAft>
          <a:spcPts val="500"/>
        </a:spcAft>
        <a:buClr>
          <a:srgbClr val="36C746"/>
        </a:buClr>
        <a:buFont typeface="Arial" panose="020B0604020202020204" pitchFamily="34" charset="0"/>
        <a:buChar char="–"/>
        <a:defRPr sz="1001" kern="1200">
          <a:solidFill>
            <a:schemeClr val="accent1"/>
          </a:solidFill>
          <a:latin typeface="Arial"/>
          <a:ea typeface="+mn-ea"/>
          <a:cs typeface="Arial"/>
        </a:defRPr>
      </a:lvl5pPr>
      <a:lvl6pPr marL="896065" indent="-182871" algn="l" defTabSz="457177" rtl="0" eaLnBrk="1" latinLnBrk="0" hangingPunct="1">
        <a:spcBef>
          <a:spcPts val="500"/>
        </a:spcBef>
        <a:spcAft>
          <a:spcPts val="500"/>
        </a:spcAft>
        <a:buClr>
          <a:schemeClr val="bg2"/>
        </a:buClr>
        <a:buFont typeface="Arial" panose="020B0604020202020204" pitchFamily="34" charset="0"/>
        <a:buChar char="–"/>
        <a:defRPr sz="1001" kern="1200" baseline="0">
          <a:solidFill>
            <a:schemeClr val="accent1"/>
          </a:solidFill>
          <a:latin typeface="Arial" panose="020B0604020202020204" pitchFamily="34" charset="0"/>
          <a:ea typeface="+mn-ea"/>
          <a:cs typeface="Arial" panose="020B0604020202020204" pitchFamily="34" charset="0"/>
        </a:defRPr>
      </a:lvl6pPr>
      <a:lvl7pPr marL="896065" indent="-182871" algn="l" defTabSz="457177" rtl="0" eaLnBrk="1" latinLnBrk="0" hangingPunct="1">
        <a:spcBef>
          <a:spcPts val="500"/>
        </a:spcBef>
        <a:spcAft>
          <a:spcPts val="500"/>
        </a:spcAft>
        <a:buClr>
          <a:schemeClr val="bg2"/>
        </a:buClr>
        <a:buFont typeface="Arial" panose="020B0604020202020204" pitchFamily="34" charset="0"/>
        <a:buChar char="–"/>
        <a:defRPr sz="900" kern="1200">
          <a:solidFill>
            <a:schemeClr val="accent1"/>
          </a:solidFill>
          <a:latin typeface="Arial" panose="020B0604020202020204" pitchFamily="34" charset="0"/>
          <a:ea typeface="+mn-ea"/>
          <a:cs typeface="Arial" panose="020B0604020202020204" pitchFamily="34" charset="0"/>
        </a:defRPr>
      </a:lvl7pPr>
      <a:lvl8pPr marL="3428820" indent="-228587"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5997" indent="-228587" algn="l" defTabSz="45717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1" algn="l" defTabSz="457177" rtl="0" eaLnBrk="1" latinLnBrk="0" hangingPunct="1">
        <a:defRPr sz="1800" kern="1200">
          <a:solidFill>
            <a:schemeClr val="tx1"/>
          </a:solidFill>
          <a:latin typeface="+mn-lt"/>
          <a:ea typeface="+mn-ea"/>
          <a:cs typeface="+mn-cs"/>
        </a:defRPr>
      </a:lvl3pPr>
      <a:lvl4pPr marL="1371529" algn="l" defTabSz="457177" rtl="0" eaLnBrk="1" latinLnBrk="0" hangingPunct="1">
        <a:defRPr sz="1800" kern="1200">
          <a:solidFill>
            <a:schemeClr val="tx1"/>
          </a:solidFill>
          <a:latin typeface="+mn-lt"/>
          <a:ea typeface="+mn-ea"/>
          <a:cs typeface="+mn-cs"/>
        </a:defRPr>
      </a:lvl4pPr>
      <a:lvl5pPr marL="1828704" algn="l" defTabSz="457177" rtl="0" eaLnBrk="1" latinLnBrk="0" hangingPunct="1">
        <a:defRPr sz="1800" kern="1200">
          <a:solidFill>
            <a:schemeClr val="tx1"/>
          </a:solidFill>
          <a:latin typeface="+mn-lt"/>
          <a:ea typeface="+mn-ea"/>
          <a:cs typeface="+mn-cs"/>
        </a:defRPr>
      </a:lvl5pPr>
      <a:lvl6pPr marL="2285880" algn="l" defTabSz="457177" rtl="0" eaLnBrk="1" latinLnBrk="0" hangingPunct="1">
        <a:defRPr sz="1800" kern="1200">
          <a:solidFill>
            <a:schemeClr val="tx1"/>
          </a:solidFill>
          <a:latin typeface="+mn-lt"/>
          <a:ea typeface="+mn-ea"/>
          <a:cs typeface="+mn-cs"/>
        </a:defRPr>
      </a:lvl6pPr>
      <a:lvl7pPr marL="2743056" algn="l" defTabSz="457177" rtl="0" eaLnBrk="1" latinLnBrk="0" hangingPunct="1">
        <a:defRPr sz="1800" kern="1200">
          <a:solidFill>
            <a:schemeClr val="tx1"/>
          </a:solidFill>
          <a:latin typeface="+mn-lt"/>
          <a:ea typeface="+mn-ea"/>
          <a:cs typeface="+mn-cs"/>
        </a:defRPr>
      </a:lvl7pPr>
      <a:lvl8pPr marL="3200233" algn="l" defTabSz="457177" rtl="0" eaLnBrk="1" latinLnBrk="0" hangingPunct="1">
        <a:defRPr sz="1800" kern="1200">
          <a:solidFill>
            <a:schemeClr val="tx1"/>
          </a:solidFill>
          <a:latin typeface="+mn-lt"/>
          <a:ea typeface="+mn-ea"/>
          <a:cs typeface="+mn-cs"/>
        </a:defRPr>
      </a:lvl8pPr>
      <a:lvl9pPr marL="3657408"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3.jpeg"/><Relationship Id="rId18" Type="http://schemas.openxmlformats.org/officeDocument/2006/relationships/image" Target="../media/image18.jpeg"/><Relationship Id="rId26" Type="http://schemas.openxmlformats.org/officeDocument/2006/relationships/image" Target="../media/image26.jpeg"/><Relationship Id="rId39" Type="http://schemas.openxmlformats.org/officeDocument/2006/relationships/image" Target="../media/image39.jpeg"/><Relationship Id="rId21" Type="http://schemas.openxmlformats.org/officeDocument/2006/relationships/image" Target="../media/image21.jpeg"/><Relationship Id="rId34" Type="http://schemas.openxmlformats.org/officeDocument/2006/relationships/image" Target="../media/image34.png"/><Relationship Id="rId42" Type="http://schemas.openxmlformats.org/officeDocument/2006/relationships/image" Target="../media/image42.jpeg"/><Relationship Id="rId47" Type="http://schemas.openxmlformats.org/officeDocument/2006/relationships/image" Target="../media/image47.jpeg"/><Relationship Id="rId50" Type="http://schemas.openxmlformats.org/officeDocument/2006/relationships/image" Target="../media/image50.png"/><Relationship Id="rId55" Type="http://schemas.openxmlformats.org/officeDocument/2006/relationships/image" Target="../media/image55.jpeg"/><Relationship Id="rId63" Type="http://schemas.openxmlformats.org/officeDocument/2006/relationships/image" Target="../media/image63.jpeg"/><Relationship Id="rId7" Type="http://schemas.openxmlformats.org/officeDocument/2006/relationships/image" Target="../media/image7.jpeg"/><Relationship Id="rId2" Type="http://schemas.openxmlformats.org/officeDocument/2006/relationships/notesSlide" Target="../notesSlides/notesSlide1.xml"/><Relationship Id="rId16" Type="http://schemas.openxmlformats.org/officeDocument/2006/relationships/image" Target="../media/image16.jpeg"/><Relationship Id="rId29" Type="http://schemas.openxmlformats.org/officeDocument/2006/relationships/image" Target="../media/image29.jpeg"/><Relationship Id="rId1" Type="http://schemas.openxmlformats.org/officeDocument/2006/relationships/slideLayout" Target="../slideLayouts/slideLayout26.xml"/><Relationship Id="rId6" Type="http://schemas.openxmlformats.org/officeDocument/2006/relationships/image" Target="../media/image6.jpeg"/><Relationship Id="rId11" Type="http://schemas.openxmlformats.org/officeDocument/2006/relationships/image" Target="../media/image11.jpeg"/><Relationship Id="rId24" Type="http://schemas.openxmlformats.org/officeDocument/2006/relationships/image" Target="../media/image24.jpeg"/><Relationship Id="rId32" Type="http://schemas.openxmlformats.org/officeDocument/2006/relationships/image" Target="../media/image32.jpeg"/><Relationship Id="rId37" Type="http://schemas.openxmlformats.org/officeDocument/2006/relationships/image" Target="../media/image37.jpeg"/><Relationship Id="rId40" Type="http://schemas.openxmlformats.org/officeDocument/2006/relationships/image" Target="../media/image40.jpeg"/><Relationship Id="rId45" Type="http://schemas.openxmlformats.org/officeDocument/2006/relationships/image" Target="../media/image45.jpeg"/><Relationship Id="rId53" Type="http://schemas.openxmlformats.org/officeDocument/2006/relationships/image" Target="../media/image53.jpeg"/><Relationship Id="rId58" Type="http://schemas.openxmlformats.org/officeDocument/2006/relationships/image" Target="../media/image58.jpeg"/><Relationship Id="rId66" Type="http://schemas.openxmlformats.org/officeDocument/2006/relationships/image" Target="../media/image66.jpe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png"/><Relationship Id="rId28" Type="http://schemas.openxmlformats.org/officeDocument/2006/relationships/image" Target="../media/image28.jpeg"/><Relationship Id="rId36" Type="http://schemas.openxmlformats.org/officeDocument/2006/relationships/image" Target="../media/image36.png"/><Relationship Id="rId49" Type="http://schemas.openxmlformats.org/officeDocument/2006/relationships/image" Target="../media/image49.jpeg"/><Relationship Id="rId57" Type="http://schemas.openxmlformats.org/officeDocument/2006/relationships/image" Target="../media/image57.png"/><Relationship Id="rId61" Type="http://schemas.openxmlformats.org/officeDocument/2006/relationships/image" Target="../media/image61.jpeg"/><Relationship Id="rId10" Type="http://schemas.openxmlformats.org/officeDocument/2006/relationships/image" Target="../media/image10.jpeg"/><Relationship Id="rId19" Type="http://schemas.openxmlformats.org/officeDocument/2006/relationships/image" Target="../media/image19.jpeg"/><Relationship Id="rId31" Type="http://schemas.openxmlformats.org/officeDocument/2006/relationships/image" Target="../media/image31.jpeg"/><Relationship Id="rId44" Type="http://schemas.openxmlformats.org/officeDocument/2006/relationships/image" Target="../media/image44.jpeg"/><Relationship Id="rId52" Type="http://schemas.openxmlformats.org/officeDocument/2006/relationships/image" Target="../media/image52.jpeg"/><Relationship Id="rId60" Type="http://schemas.openxmlformats.org/officeDocument/2006/relationships/image" Target="../media/image60.jpeg"/><Relationship Id="rId65" Type="http://schemas.openxmlformats.org/officeDocument/2006/relationships/image" Target="../media/image65.png"/><Relationship Id="rId4" Type="http://schemas.openxmlformats.org/officeDocument/2006/relationships/image" Target="../media/image4.jpeg"/><Relationship Id="rId9" Type="http://schemas.openxmlformats.org/officeDocument/2006/relationships/image" Target="../media/image9.jpeg"/><Relationship Id="rId14" Type="http://schemas.openxmlformats.org/officeDocument/2006/relationships/image" Target="../media/image14.jpeg"/><Relationship Id="rId22" Type="http://schemas.openxmlformats.org/officeDocument/2006/relationships/image" Target="../media/image22.jpeg"/><Relationship Id="rId27" Type="http://schemas.openxmlformats.org/officeDocument/2006/relationships/image" Target="../media/image27.jpeg"/><Relationship Id="rId30" Type="http://schemas.openxmlformats.org/officeDocument/2006/relationships/image" Target="../media/image30.jpeg"/><Relationship Id="rId35" Type="http://schemas.openxmlformats.org/officeDocument/2006/relationships/image" Target="../media/image35.png"/><Relationship Id="rId43" Type="http://schemas.openxmlformats.org/officeDocument/2006/relationships/image" Target="../media/image43.jpeg"/><Relationship Id="rId48" Type="http://schemas.openxmlformats.org/officeDocument/2006/relationships/image" Target="../media/image48.jpeg"/><Relationship Id="rId56" Type="http://schemas.openxmlformats.org/officeDocument/2006/relationships/image" Target="../media/image56.jpeg"/><Relationship Id="rId64" Type="http://schemas.openxmlformats.org/officeDocument/2006/relationships/image" Target="../media/image64.png"/><Relationship Id="rId8" Type="http://schemas.openxmlformats.org/officeDocument/2006/relationships/image" Target="../media/image8.jpeg"/><Relationship Id="rId51" Type="http://schemas.openxmlformats.org/officeDocument/2006/relationships/image" Target="../media/image51.jpeg"/><Relationship Id="rId3" Type="http://schemas.openxmlformats.org/officeDocument/2006/relationships/image" Target="../media/image3.png"/><Relationship Id="rId12" Type="http://schemas.openxmlformats.org/officeDocument/2006/relationships/image" Target="../media/image12.jpeg"/><Relationship Id="rId17" Type="http://schemas.openxmlformats.org/officeDocument/2006/relationships/image" Target="../media/image17.jpeg"/><Relationship Id="rId25" Type="http://schemas.openxmlformats.org/officeDocument/2006/relationships/image" Target="../media/image25.jpeg"/><Relationship Id="rId33" Type="http://schemas.openxmlformats.org/officeDocument/2006/relationships/image" Target="../media/image33.jpeg"/><Relationship Id="rId38" Type="http://schemas.openxmlformats.org/officeDocument/2006/relationships/image" Target="../media/image38.png"/><Relationship Id="rId46" Type="http://schemas.openxmlformats.org/officeDocument/2006/relationships/image" Target="../media/image46.jpeg"/><Relationship Id="rId59" Type="http://schemas.openxmlformats.org/officeDocument/2006/relationships/image" Target="../media/image59.jpeg"/><Relationship Id="rId67" Type="http://schemas.openxmlformats.org/officeDocument/2006/relationships/image" Target="../media/image67.jpeg"/><Relationship Id="rId20" Type="http://schemas.openxmlformats.org/officeDocument/2006/relationships/image" Target="../media/image20.jpeg"/><Relationship Id="rId41" Type="http://schemas.openxmlformats.org/officeDocument/2006/relationships/image" Target="../media/image41.png"/><Relationship Id="rId54" Type="http://schemas.openxmlformats.org/officeDocument/2006/relationships/image" Target="../media/image54.jpeg"/><Relationship Id="rId62" Type="http://schemas.openxmlformats.org/officeDocument/2006/relationships/image" Target="../media/image62.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5.png"/><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5.png"/><Relationship Id="rId7" Type="http://schemas.openxmlformats.org/officeDocument/2006/relationships/image" Target="../media/image73.jpeg"/><Relationship Id="rId12" Type="http://schemas.openxmlformats.org/officeDocument/2006/relationships/image" Target="../media/image78.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72.jpeg"/><Relationship Id="rId11" Type="http://schemas.openxmlformats.org/officeDocument/2006/relationships/image" Target="../media/image77.png"/><Relationship Id="rId5" Type="http://schemas.openxmlformats.org/officeDocument/2006/relationships/image" Target="../media/image71.jpeg"/><Relationship Id="rId10" Type="http://schemas.openxmlformats.org/officeDocument/2006/relationships/image" Target="../media/image76.png"/><Relationship Id="rId4" Type="http://schemas.openxmlformats.org/officeDocument/2006/relationships/image" Target="../media/image70.jpeg"/><Relationship Id="rId9" Type="http://schemas.openxmlformats.org/officeDocument/2006/relationships/image" Target="../media/image75.png"/></Relationships>
</file>

<file path=ppt/slides/_rels/slide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50.png"/><Relationship Id="rId7" Type="http://schemas.openxmlformats.org/officeDocument/2006/relationships/image" Target="../media/image81.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80.png"/><Relationship Id="rId5" Type="http://schemas.openxmlformats.org/officeDocument/2006/relationships/image" Target="../media/image79.jpeg"/><Relationship Id="rId10" Type="http://schemas.openxmlformats.org/officeDocument/2006/relationships/image" Target="../media/image84.png"/><Relationship Id="rId4" Type="http://schemas.openxmlformats.org/officeDocument/2006/relationships/image" Target="../media/image51.jpeg"/><Relationship Id="rId9" Type="http://schemas.openxmlformats.org/officeDocument/2006/relationships/image" Target="../media/image83.png"/></Relationships>
</file>

<file path=ppt/slides/_rels/slide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17.jpeg"/><Relationship Id="rId7" Type="http://schemas.openxmlformats.org/officeDocument/2006/relationships/image" Target="../media/image87.png"/><Relationship Id="rId12"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86.png"/><Relationship Id="rId11" Type="http://schemas.openxmlformats.org/officeDocument/2006/relationships/image" Target="../media/image91.jpe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19.jpeg"/><Relationship Id="rId9" Type="http://schemas.openxmlformats.org/officeDocument/2006/relationships/image" Target="../media/image89.png"/></Relationships>
</file>

<file path=ppt/slides/_rels/slide6.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5.png"/><Relationship Id="rId7"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94.png"/><Relationship Id="rId11" Type="http://schemas.openxmlformats.org/officeDocument/2006/relationships/image" Target="../media/image99.jpeg"/><Relationship Id="rId5" Type="http://schemas.openxmlformats.org/officeDocument/2006/relationships/image" Target="../media/image93.png"/><Relationship Id="rId10" Type="http://schemas.openxmlformats.org/officeDocument/2006/relationships/image" Target="../media/image98.png"/><Relationship Id="rId4" Type="http://schemas.openxmlformats.org/officeDocument/2006/relationships/image" Target="../media/image92.png"/><Relationship Id="rId9" Type="http://schemas.openxmlformats.org/officeDocument/2006/relationships/image" Target="../media/image97.png"/></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5.png"/><Relationship Id="rId7" Type="http://schemas.openxmlformats.org/officeDocument/2006/relationships/image" Target="../media/image37.jpe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101.png"/><Relationship Id="rId4" Type="http://schemas.openxmlformats.org/officeDocument/2006/relationships/image" Target="../media/image34.png"/><Relationship Id="rId9" Type="http://schemas.openxmlformats.org/officeDocument/2006/relationships/image" Target="../media/image100.png"/></Relationships>
</file>

<file path=ppt/slides/_rels/slide8.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image" Target="../media/image5.png"/><Relationship Id="rId7" Type="http://schemas.openxmlformats.org/officeDocument/2006/relationships/image" Target="../media/image104.png"/><Relationship Id="rId12" Type="http://schemas.openxmlformats.org/officeDocument/2006/relationships/image" Target="../media/image109.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30.jpeg"/><Relationship Id="rId9" Type="http://schemas.openxmlformats.org/officeDocument/2006/relationships/image" Target="../media/image106.png"/><Relationship Id="rId14" Type="http://schemas.openxmlformats.org/officeDocument/2006/relationships/image" Target="../media/image111.png"/></Relationships>
</file>

<file path=ppt/slides/_rels/slide9.xml.rels><?xml version="1.0" encoding="UTF-8" standalone="yes"?>
<Relationships xmlns="http://schemas.openxmlformats.org/package/2006/relationships"><Relationship Id="rId8" Type="http://schemas.openxmlformats.org/officeDocument/2006/relationships/image" Target="../media/image116.jpeg"/><Relationship Id="rId3" Type="http://schemas.openxmlformats.org/officeDocument/2006/relationships/image" Target="../media/image5.png"/><Relationship Id="rId7" Type="http://schemas.openxmlformats.org/officeDocument/2006/relationships/image" Target="../media/image115.png"/><Relationship Id="rId2" Type="http://schemas.openxmlformats.org/officeDocument/2006/relationships/image" Target="../media/image3.png"/><Relationship Id="rId1" Type="http://schemas.openxmlformats.org/officeDocument/2006/relationships/slideLayout" Target="../slideLayouts/slideLayout26.xml"/><Relationship Id="rId6" Type="http://schemas.openxmlformats.org/officeDocument/2006/relationships/image" Target="../media/image114.jpeg"/><Relationship Id="rId5" Type="http://schemas.openxmlformats.org/officeDocument/2006/relationships/image" Target="../media/image113.jpeg"/><Relationship Id="rId4" Type="http://schemas.openxmlformats.org/officeDocument/2006/relationships/image" Target="../media/image1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0" name="Group 719">
            <a:extLst>
              <a:ext uri="{FF2B5EF4-FFF2-40B4-BE49-F238E27FC236}">
                <a16:creationId xmlns:a16="http://schemas.microsoft.com/office/drawing/2014/main" id="{BAFB0051-176B-4640-A483-35D2E426699F}"/>
              </a:ext>
            </a:extLst>
          </p:cNvPr>
          <p:cNvGrpSpPr/>
          <p:nvPr/>
        </p:nvGrpSpPr>
        <p:grpSpPr>
          <a:xfrm>
            <a:off x="24757980" y="3616787"/>
            <a:ext cx="5902919" cy="4341793"/>
            <a:chOff x="6541500" y="2848457"/>
            <a:chExt cx="5902919" cy="4341793"/>
          </a:xfrm>
        </p:grpSpPr>
        <p:grpSp>
          <p:nvGrpSpPr>
            <p:cNvPr id="721" name="Group 720">
              <a:extLst>
                <a:ext uri="{FF2B5EF4-FFF2-40B4-BE49-F238E27FC236}">
                  <a16:creationId xmlns:a16="http://schemas.microsoft.com/office/drawing/2014/main" id="{2B01D8D5-1077-4193-866D-A5D9A1CE26A2}"/>
                </a:ext>
              </a:extLst>
            </p:cNvPr>
            <p:cNvGrpSpPr/>
            <p:nvPr/>
          </p:nvGrpSpPr>
          <p:grpSpPr>
            <a:xfrm>
              <a:off x="6541500" y="2848457"/>
              <a:ext cx="5902919" cy="4341793"/>
              <a:chOff x="1668672" y="816013"/>
              <a:chExt cx="5902919" cy="4341793"/>
            </a:xfrm>
          </p:grpSpPr>
          <p:cxnSp>
            <p:nvCxnSpPr>
              <p:cNvPr id="724" name="Straight Connector 723">
                <a:extLst>
                  <a:ext uri="{FF2B5EF4-FFF2-40B4-BE49-F238E27FC236}">
                    <a16:creationId xmlns:a16="http://schemas.microsoft.com/office/drawing/2014/main" id="{52D07312-18F8-4237-8B03-282945D82595}"/>
                  </a:ext>
                </a:extLst>
              </p:cNvPr>
              <p:cNvCxnSpPr>
                <a:cxnSpLocks/>
              </p:cNvCxnSpPr>
              <p:nvPr/>
            </p:nvCxnSpPr>
            <p:spPr>
              <a:xfrm>
                <a:off x="3172250" y="1643672"/>
                <a:ext cx="3253250" cy="891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25" name="Straight Arrow Connector 724">
                <a:extLst>
                  <a:ext uri="{FF2B5EF4-FFF2-40B4-BE49-F238E27FC236}">
                    <a16:creationId xmlns:a16="http://schemas.microsoft.com/office/drawing/2014/main" id="{E35328C7-5DC7-4180-866D-0BD7F3478D2D}"/>
                  </a:ext>
                </a:extLst>
              </p:cNvPr>
              <p:cNvCxnSpPr>
                <a:cxnSpLocks/>
              </p:cNvCxnSpPr>
              <p:nvPr/>
            </p:nvCxnSpPr>
            <p:spPr>
              <a:xfrm>
                <a:off x="3344562" y="1981583"/>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6" name="Straight Arrow Connector 725">
                <a:extLst>
                  <a:ext uri="{FF2B5EF4-FFF2-40B4-BE49-F238E27FC236}">
                    <a16:creationId xmlns:a16="http://schemas.microsoft.com/office/drawing/2014/main" id="{4C350CFB-AF78-40FF-8537-5BA13084927B}"/>
                  </a:ext>
                </a:extLst>
              </p:cNvPr>
              <p:cNvCxnSpPr>
                <a:cxnSpLocks/>
              </p:cNvCxnSpPr>
              <p:nvPr/>
            </p:nvCxnSpPr>
            <p:spPr>
              <a:xfrm>
                <a:off x="4730084" y="1504615"/>
                <a:ext cx="0" cy="1560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27" name="TextBox 726">
                <a:extLst>
                  <a:ext uri="{FF2B5EF4-FFF2-40B4-BE49-F238E27FC236}">
                    <a16:creationId xmlns:a16="http://schemas.microsoft.com/office/drawing/2014/main" id="{6D600A44-2CD8-4F44-AFFB-B8779E35C470}"/>
                  </a:ext>
                </a:extLst>
              </p:cNvPr>
              <p:cNvSpPr txBox="1"/>
              <p:nvPr/>
            </p:nvSpPr>
            <p:spPr>
              <a:xfrm>
                <a:off x="3576714" y="823157"/>
                <a:ext cx="2324897" cy="67710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300" b="1" dirty="0">
                    <a:solidFill>
                      <a:schemeClr val="bg1"/>
                    </a:solidFill>
                  </a:rPr>
                  <a:t>Juan Martin Rosas</a:t>
                </a:r>
              </a:p>
              <a:p>
                <a:r>
                  <a:rPr lang="en-US" sz="1200" b="1" dirty="0">
                    <a:solidFill>
                      <a:schemeClr val="bg1"/>
                    </a:solidFill>
                  </a:rPr>
                  <a:t>            </a:t>
                </a:r>
                <a:r>
                  <a:rPr lang="en-US" sz="1001" b="1" dirty="0">
                    <a:solidFill>
                      <a:schemeClr val="bg1"/>
                    </a:solidFill>
                  </a:rPr>
                  <a:t>Sr. Prj Mgr, MTY, MEX</a:t>
                </a:r>
              </a:p>
              <a:p>
                <a:r>
                  <a:rPr lang="en-US" sz="1200" dirty="0">
                    <a:solidFill>
                      <a:schemeClr val="bg1"/>
                    </a:solidFill>
                  </a:rPr>
                  <a:t>	</a:t>
                </a:r>
                <a:endParaRPr lang="en-US" sz="1000" dirty="0">
                  <a:solidFill>
                    <a:schemeClr val="bg1"/>
                  </a:solidFill>
                </a:endParaRPr>
              </a:p>
            </p:txBody>
          </p:sp>
          <p:grpSp>
            <p:nvGrpSpPr>
              <p:cNvPr id="728" name="Group 727">
                <a:extLst>
                  <a:ext uri="{FF2B5EF4-FFF2-40B4-BE49-F238E27FC236}">
                    <a16:creationId xmlns:a16="http://schemas.microsoft.com/office/drawing/2014/main" id="{8EDA7876-8180-4D47-8968-0D49371DE82D}"/>
                  </a:ext>
                </a:extLst>
              </p:cNvPr>
              <p:cNvGrpSpPr/>
              <p:nvPr/>
            </p:nvGrpSpPr>
            <p:grpSpPr>
              <a:xfrm>
                <a:off x="1977100" y="2498056"/>
                <a:ext cx="2593443" cy="705678"/>
                <a:chOff x="4811103" y="2498425"/>
                <a:chExt cx="2593443" cy="705678"/>
              </a:xfrm>
            </p:grpSpPr>
            <p:sp>
              <p:nvSpPr>
                <p:cNvPr id="754" name="TextBox 753">
                  <a:extLst>
                    <a:ext uri="{FF2B5EF4-FFF2-40B4-BE49-F238E27FC236}">
                      <a16:creationId xmlns:a16="http://schemas.microsoft.com/office/drawing/2014/main" id="{04E33C86-4340-466E-B9F3-D0A9F25899E8}"/>
                    </a:ext>
                  </a:extLst>
                </p:cNvPr>
                <p:cNvSpPr txBox="1"/>
                <p:nvPr/>
              </p:nvSpPr>
              <p:spPr>
                <a:xfrm>
                  <a:off x="5083690" y="2566646"/>
                  <a:ext cx="2320856" cy="6001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  Luis Perez</a:t>
                  </a:r>
                </a:p>
                <a:p>
                  <a:r>
                    <a:rPr lang="en-US" sz="1200" b="1" dirty="0">
                      <a:solidFill>
                        <a:schemeClr val="bg1"/>
                      </a:solidFill>
                    </a:rPr>
                    <a:t>             </a:t>
                  </a:r>
                  <a:r>
                    <a:rPr lang="en-US" sz="800" b="1" dirty="0">
                      <a:solidFill>
                        <a:schemeClr val="bg1"/>
                      </a:solidFill>
                    </a:rPr>
                    <a:t> </a:t>
                  </a:r>
                  <a:r>
                    <a:rPr lang="en-US" sz="1000" b="1" dirty="0">
                      <a:solidFill>
                        <a:schemeClr val="bg1"/>
                      </a:solidFill>
                    </a:rPr>
                    <a:t>IT Analyst, MTY, MEX</a:t>
                  </a:r>
                </a:p>
                <a:p>
                  <a:r>
                    <a:rPr lang="en-US" sz="700" b="1" dirty="0">
                      <a:solidFill>
                        <a:schemeClr val="bg1"/>
                      </a:solidFill>
                    </a:rPr>
                    <a:t>                       Web Apps Development</a:t>
                  </a:r>
                  <a:endParaRPr lang="en-US" sz="1000" b="1" dirty="0">
                    <a:solidFill>
                      <a:schemeClr val="bg1"/>
                    </a:solidFill>
                  </a:endParaRPr>
                </a:p>
              </p:txBody>
            </p:sp>
            <p:sp>
              <p:nvSpPr>
                <p:cNvPr id="755" name="Oval 754">
                  <a:extLst>
                    <a:ext uri="{FF2B5EF4-FFF2-40B4-BE49-F238E27FC236}">
                      <a16:creationId xmlns:a16="http://schemas.microsoft.com/office/drawing/2014/main" id="{BE7C3497-EA30-4DC1-A9CA-83C233A21F00}"/>
                    </a:ext>
                  </a:extLst>
                </p:cNvPr>
                <p:cNvSpPr/>
                <p:nvPr/>
              </p:nvSpPr>
              <p:spPr>
                <a:xfrm>
                  <a:off x="4811103" y="249842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9" name="Group 728">
                <a:extLst>
                  <a:ext uri="{FF2B5EF4-FFF2-40B4-BE49-F238E27FC236}">
                    <a16:creationId xmlns:a16="http://schemas.microsoft.com/office/drawing/2014/main" id="{506CC177-6F94-4E3A-ACE3-C1D7263D3B79}"/>
                  </a:ext>
                </a:extLst>
              </p:cNvPr>
              <p:cNvGrpSpPr/>
              <p:nvPr/>
            </p:nvGrpSpPr>
            <p:grpSpPr>
              <a:xfrm>
                <a:off x="1978927" y="3256134"/>
                <a:ext cx="2594558" cy="705678"/>
                <a:chOff x="4901850" y="1491028"/>
                <a:chExt cx="2594558" cy="705678"/>
              </a:xfrm>
            </p:grpSpPr>
            <p:sp>
              <p:nvSpPr>
                <p:cNvPr id="752" name="TextBox 751">
                  <a:extLst>
                    <a:ext uri="{FF2B5EF4-FFF2-40B4-BE49-F238E27FC236}">
                      <a16:creationId xmlns:a16="http://schemas.microsoft.com/office/drawing/2014/main" id="{2BE91872-66DB-4EF9-9216-AE738410F54E}"/>
                    </a:ext>
                  </a:extLst>
                </p:cNvPr>
                <p:cNvSpPr txBox="1"/>
                <p:nvPr/>
              </p:nvSpPr>
              <p:spPr>
                <a:xfrm>
                  <a:off x="5208692" y="1532244"/>
                  <a:ext cx="228771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Karla Garcia</a:t>
                  </a:r>
                </a:p>
                <a:p>
                  <a:r>
                    <a:rPr lang="en-US" sz="1200" b="1" dirty="0">
                      <a:solidFill>
                        <a:schemeClr val="bg1"/>
                      </a:solidFill>
                    </a:rPr>
                    <a:t>            </a:t>
                  </a:r>
                  <a:r>
                    <a:rPr lang="en-US" sz="1001" b="1" dirty="0">
                      <a:solidFill>
                        <a:schemeClr val="bg1"/>
                      </a:solidFill>
                    </a:rPr>
                    <a:t>IT Intern, MTY, MEX</a:t>
                  </a:r>
                </a:p>
                <a:p>
                  <a:r>
                    <a:rPr lang="en-US" sz="700" b="1" dirty="0">
                      <a:solidFill>
                        <a:schemeClr val="bg1"/>
                      </a:solidFill>
                    </a:rPr>
                    <a:t>                    </a:t>
                  </a:r>
                  <a:r>
                    <a:rPr lang="en-US" sz="1001" dirty="0">
                      <a:solidFill>
                        <a:schemeClr val="bg1"/>
                      </a:solidFill>
                    </a:rPr>
                    <a:t>Web Apps Development</a:t>
                  </a:r>
                </a:p>
              </p:txBody>
            </p:sp>
            <p:sp>
              <p:nvSpPr>
                <p:cNvPr id="753" name="Oval 752">
                  <a:extLst>
                    <a:ext uri="{FF2B5EF4-FFF2-40B4-BE49-F238E27FC236}">
                      <a16:creationId xmlns:a16="http://schemas.microsoft.com/office/drawing/2014/main" id="{6238DBE4-A86C-431F-8CAA-5550BA0FC053}"/>
                    </a:ext>
                  </a:extLst>
                </p:cNvPr>
                <p:cNvSpPr/>
                <p:nvPr/>
              </p:nvSpPr>
              <p:spPr>
                <a:xfrm>
                  <a:off x="4901850" y="149102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30" name="Straight Connector 729">
                <a:extLst>
                  <a:ext uri="{FF2B5EF4-FFF2-40B4-BE49-F238E27FC236}">
                    <a16:creationId xmlns:a16="http://schemas.microsoft.com/office/drawing/2014/main" id="{10B168BB-5A50-47FD-892C-EED8D5725AF6}"/>
                  </a:ext>
                </a:extLst>
              </p:cNvPr>
              <p:cNvCxnSpPr>
                <a:cxnSpLocks/>
              </p:cNvCxnSpPr>
              <p:nvPr/>
            </p:nvCxnSpPr>
            <p:spPr>
              <a:xfrm flipH="1">
                <a:off x="1813863" y="2898584"/>
                <a:ext cx="16367" cy="225922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31" name="Straight Arrow Connector 730">
                <a:extLst>
                  <a:ext uri="{FF2B5EF4-FFF2-40B4-BE49-F238E27FC236}">
                    <a16:creationId xmlns:a16="http://schemas.microsoft.com/office/drawing/2014/main" id="{BA3C0FC4-0366-445C-B857-665E269FDEE2}"/>
                  </a:ext>
                </a:extLst>
              </p:cNvPr>
              <p:cNvCxnSpPr>
                <a:cxnSpLocks/>
              </p:cNvCxnSpPr>
              <p:nvPr/>
            </p:nvCxnSpPr>
            <p:spPr>
              <a:xfrm>
                <a:off x="1830230" y="2898692"/>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32" name="Straight Connector 731">
                <a:extLst>
                  <a:ext uri="{FF2B5EF4-FFF2-40B4-BE49-F238E27FC236}">
                    <a16:creationId xmlns:a16="http://schemas.microsoft.com/office/drawing/2014/main" id="{8442473D-8E78-4026-B7E0-6FBF0DAD5ED3}"/>
                  </a:ext>
                </a:extLst>
              </p:cNvPr>
              <p:cNvCxnSpPr>
                <a:cxnSpLocks/>
              </p:cNvCxnSpPr>
              <p:nvPr/>
            </p:nvCxnSpPr>
            <p:spPr>
              <a:xfrm>
                <a:off x="1668672" y="2113118"/>
                <a:ext cx="0" cy="154206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33" name="Straight Arrow Connector 732">
                <a:extLst>
                  <a:ext uri="{FF2B5EF4-FFF2-40B4-BE49-F238E27FC236}">
                    <a16:creationId xmlns:a16="http://schemas.microsoft.com/office/drawing/2014/main" id="{02234B1F-994E-44E2-A67E-83868974162E}"/>
                  </a:ext>
                </a:extLst>
              </p:cNvPr>
              <p:cNvCxnSpPr>
                <a:cxnSpLocks/>
              </p:cNvCxnSpPr>
              <p:nvPr/>
            </p:nvCxnSpPr>
            <p:spPr>
              <a:xfrm>
                <a:off x="1806452" y="3655187"/>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734" name="Group 733">
                <a:extLst>
                  <a:ext uri="{FF2B5EF4-FFF2-40B4-BE49-F238E27FC236}">
                    <a16:creationId xmlns:a16="http://schemas.microsoft.com/office/drawing/2014/main" id="{0513F75B-53AF-4A15-91DD-2ABCDBBC8992}"/>
                  </a:ext>
                </a:extLst>
              </p:cNvPr>
              <p:cNvGrpSpPr/>
              <p:nvPr/>
            </p:nvGrpSpPr>
            <p:grpSpPr>
              <a:xfrm>
                <a:off x="5018279" y="1742282"/>
                <a:ext cx="2553312" cy="705678"/>
                <a:chOff x="4914076" y="1733548"/>
                <a:chExt cx="2553312" cy="705678"/>
              </a:xfrm>
            </p:grpSpPr>
            <p:sp>
              <p:nvSpPr>
                <p:cNvPr id="750" name="TextBox 749">
                  <a:extLst>
                    <a:ext uri="{FF2B5EF4-FFF2-40B4-BE49-F238E27FC236}">
                      <a16:creationId xmlns:a16="http://schemas.microsoft.com/office/drawing/2014/main" id="{CF85649A-785B-49BF-96E9-94178B86DFE4}"/>
                    </a:ext>
                  </a:extLst>
                </p:cNvPr>
                <p:cNvSpPr txBox="1"/>
                <p:nvPr/>
              </p:nvSpPr>
              <p:spPr>
                <a:xfrm>
                  <a:off x="5146532" y="1771307"/>
                  <a:ext cx="2320856" cy="4308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Open Position</a:t>
                  </a:r>
                </a:p>
                <a:p>
                  <a:pPr algn="just"/>
                  <a:r>
                    <a:rPr lang="en-US" sz="800" b="1" dirty="0">
                      <a:solidFill>
                        <a:schemeClr val="bg1"/>
                      </a:solidFill>
                    </a:rPr>
                    <a:t>                 </a:t>
                  </a:r>
                  <a:endParaRPr lang="en-US" sz="1001" dirty="0">
                    <a:solidFill>
                      <a:schemeClr val="bg1"/>
                    </a:solidFill>
                  </a:endParaRPr>
                </a:p>
              </p:txBody>
            </p:sp>
            <p:sp>
              <p:nvSpPr>
                <p:cNvPr id="751" name="Oval 750">
                  <a:extLst>
                    <a:ext uri="{FF2B5EF4-FFF2-40B4-BE49-F238E27FC236}">
                      <a16:creationId xmlns:a16="http://schemas.microsoft.com/office/drawing/2014/main" id="{E8798665-F839-45E1-AA85-04EE44208562}"/>
                    </a:ext>
                  </a:extLst>
                </p:cNvPr>
                <p:cNvSpPr/>
                <p:nvPr/>
              </p:nvSpPr>
              <p:spPr>
                <a:xfrm>
                  <a:off x="4914076" y="173354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35" name="Group 734">
                <a:extLst>
                  <a:ext uri="{FF2B5EF4-FFF2-40B4-BE49-F238E27FC236}">
                    <a16:creationId xmlns:a16="http://schemas.microsoft.com/office/drawing/2014/main" id="{7B130B39-CBA7-45DB-B0AA-9E614811EB6D}"/>
                  </a:ext>
                </a:extLst>
              </p:cNvPr>
              <p:cNvGrpSpPr/>
              <p:nvPr/>
            </p:nvGrpSpPr>
            <p:grpSpPr>
              <a:xfrm>
                <a:off x="1996183" y="4080569"/>
                <a:ext cx="2573461" cy="705678"/>
                <a:chOff x="4813900" y="2309784"/>
                <a:chExt cx="2573461" cy="705678"/>
              </a:xfrm>
            </p:grpSpPr>
            <p:sp>
              <p:nvSpPr>
                <p:cNvPr id="748" name="TextBox 747">
                  <a:extLst>
                    <a:ext uri="{FF2B5EF4-FFF2-40B4-BE49-F238E27FC236}">
                      <a16:creationId xmlns:a16="http://schemas.microsoft.com/office/drawing/2014/main" id="{6DC57903-2F4E-4B31-8164-DB803169CDC8}"/>
                    </a:ext>
                  </a:extLst>
                </p:cNvPr>
                <p:cNvSpPr txBox="1"/>
                <p:nvPr/>
              </p:nvSpPr>
              <p:spPr>
                <a:xfrm>
                  <a:off x="5066505" y="2338355"/>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Jean Alvarado</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749" name="Oval 748">
                  <a:extLst>
                    <a:ext uri="{FF2B5EF4-FFF2-40B4-BE49-F238E27FC236}">
                      <a16:creationId xmlns:a16="http://schemas.microsoft.com/office/drawing/2014/main" id="{9306108A-A369-4E42-A3CD-638CC68FA66F}"/>
                    </a:ext>
                  </a:extLst>
                </p:cNvPr>
                <p:cNvSpPr/>
                <p:nvPr/>
              </p:nvSpPr>
              <p:spPr>
                <a:xfrm>
                  <a:off x="4813900" y="230978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36" name="Group 735">
                <a:extLst>
                  <a:ext uri="{FF2B5EF4-FFF2-40B4-BE49-F238E27FC236}">
                    <a16:creationId xmlns:a16="http://schemas.microsoft.com/office/drawing/2014/main" id="{6D9724F1-A805-41F4-9FAE-7CAA0931D00E}"/>
                  </a:ext>
                </a:extLst>
              </p:cNvPr>
              <p:cNvGrpSpPr/>
              <p:nvPr/>
            </p:nvGrpSpPr>
            <p:grpSpPr>
              <a:xfrm>
                <a:off x="2031694" y="1732261"/>
                <a:ext cx="2536837" cy="705678"/>
                <a:chOff x="2322450" y="1712220"/>
                <a:chExt cx="2536837" cy="705678"/>
              </a:xfrm>
            </p:grpSpPr>
            <p:sp>
              <p:nvSpPr>
                <p:cNvPr id="746" name="TextBox 745">
                  <a:extLst>
                    <a:ext uri="{FF2B5EF4-FFF2-40B4-BE49-F238E27FC236}">
                      <a16:creationId xmlns:a16="http://schemas.microsoft.com/office/drawing/2014/main" id="{B9F1B36A-7C9E-4D66-8B69-5E40CC0DA50F}"/>
                    </a:ext>
                  </a:extLst>
                </p:cNvPr>
                <p:cNvSpPr txBox="1"/>
                <p:nvPr/>
              </p:nvSpPr>
              <p:spPr>
                <a:xfrm>
                  <a:off x="2538431" y="1747179"/>
                  <a:ext cx="2320856"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Julio Olivares</a:t>
                  </a:r>
                </a:p>
                <a:p>
                  <a:r>
                    <a:rPr lang="en-US" sz="1200" b="1" dirty="0">
                      <a:solidFill>
                        <a:schemeClr val="bg1"/>
                      </a:solidFill>
                    </a:rPr>
                    <a:t>            </a:t>
                  </a:r>
                  <a:r>
                    <a:rPr lang="en-US" sz="1001" b="1" dirty="0">
                      <a:solidFill>
                        <a:schemeClr val="bg1"/>
                      </a:solidFill>
                    </a:rPr>
                    <a:t>IT Analyst, MTY, MEX</a:t>
                  </a:r>
                </a:p>
                <a:p>
                  <a:r>
                    <a:rPr lang="en-US" sz="1001" b="1" dirty="0">
                      <a:solidFill>
                        <a:schemeClr val="bg1"/>
                      </a:solidFill>
                    </a:rPr>
                    <a:t>               </a:t>
                  </a:r>
                  <a:r>
                    <a:rPr lang="en-US" sz="1001" dirty="0">
                      <a:solidFill>
                        <a:schemeClr val="bg1"/>
                      </a:solidFill>
                    </a:rPr>
                    <a:t>IT Coordination / Web Apps </a:t>
                  </a:r>
                </a:p>
              </p:txBody>
            </p:sp>
            <p:sp>
              <p:nvSpPr>
                <p:cNvPr id="747" name="Oval 746">
                  <a:extLst>
                    <a:ext uri="{FF2B5EF4-FFF2-40B4-BE49-F238E27FC236}">
                      <a16:creationId xmlns:a16="http://schemas.microsoft.com/office/drawing/2014/main" id="{2967BAB7-6AAD-4851-8722-C5FC5C30219F}"/>
                    </a:ext>
                  </a:extLst>
                </p:cNvPr>
                <p:cNvSpPr/>
                <p:nvPr/>
              </p:nvSpPr>
              <p:spPr>
                <a:xfrm>
                  <a:off x="2322450" y="171222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737" name="Picture 4" descr="https://spiceportal.schneider-electric.com/image/user_male_portrait?img_id=34880470&amp;img_id_token=h5RyNrPUH4NtSNLtxM%2BO4rEcFjE%3D&amp;t=1528907971628">
                <a:extLst>
                  <a:ext uri="{FF2B5EF4-FFF2-40B4-BE49-F238E27FC236}">
                    <a16:creationId xmlns:a16="http://schemas.microsoft.com/office/drawing/2014/main" id="{356E1FF6-E72D-4B83-A001-1DB5EEA8004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009368" y="1732996"/>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740" name="Straight Arrow Connector 739">
                <a:extLst>
                  <a:ext uri="{FF2B5EF4-FFF2-40B4-BE49-F238E27FC236}">
                    <a16:creationId xmlns:a16="http://schemas.microsoft.com/office/drawing/2014/main" id="{E56F3EA0-BFF6-4AC0-9832-DCBE8E13BD7B}"/>
                  </a:ext>
                </a:extLst>
              </p:cNvPr>
              <p:cNvCxnSpPr>
                <a:cxnSpLocks/>
              </p:cNvCxnSpPr>
              <p:nvPr/>
            </p:nvCxnSpPr>
            <p:spPr>
              <a:xfrm>
                <a:off x="1825312" y="4436995"/>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42" name="Oval 741">
                <a:extLst>
                  <a:ext uri="{FF2B5EF4-FFF2-40B4-BE49-F238E27FC236}">
                    <a16:creationId xmlns:a16="http://schemas.microsoft.com/office/drawing/2014/main" id="{DA734EE0-ABE0-4562-949D-8BABF462A505}"/>
                  </a:ext>
                </a:extLst>
              </p:cNvPr>
              <p:cNvSpPr/>
              <p:nvPr/>
            </p:nvSpPr>
            <p:spPr>
              <a:xfrm>
                <a:off x="3344562" y="82132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43" name="Picture 2" descr="https://spiceportal.schneider-electric.com/image/user_male_portrait?img_id=24393766&amp;img_id_token=1VsbJWafhvPtuB%2FCxGrIO%2FDF3DU%3D&amp;t=1528907875410">
                <a:extLst>
                  <a:ext uri="{FF2B5EF4-FFF2-40B4-BE49-F238E27FC236}">
                    <a16:creationId xmlns:a16="http://schemas.microsoft.com/office/drawing/2014/main" id="{3D6B3743-8997-49A4-98C8-CA49390BEB5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344562" y="816013"/>
                <a:ext cx="709060"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722" name="Straight Connector 721">
              <a:extLst>
                <a:ext uri="{FF2B5EF4-FFF2-40B4-BE49-F238E27FC236}">
                  <a16:creationId xmlns:a16="http://schemas.microsoft.com/office/drawing/2014/main" id="{5C423112-A64A-4392-AC2E-489D5190AC20}"/>
                </a:ext>
              </a:extLst>
            </p:cNvPr>
            <p:cNvCxnSpPr>
              <a:cxnSpLocks/>
            </p:cNvCxnSpPr>
            <p:nvPr/>
          </p:nvCxnSpPr>
          <p:spPr>
            <a:xfrm>
              <a:off x="6541500" y="4145562"/>
              <a:ext cx="31328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
        <p:nvSpPr>
          <p:cNvPr id="2" name="Slide Number Placeholder 1">
            <a:extLst>
              <a:ext uri="{FF2B5EF4-FFF2-40B4-BE49-F238E27FC236}">
                <a16:creationId xmlns:a16="http://schemas.microsoft.com/office/drawing/2014/main" id="{6A04677C-0FFB-4834-BC7A-AD628818C27D}"/>
              </a:ext>
            </a:extLst>
          </p:cNvPr>
          <p:cNvSpPr>
            <a:spLocks noGrp="1"/>
          </p:cNvSpPr>
          <p:nvPr>
            <p:ph type="sldNum" sz="quarter" idx="4"/>
          </p:nvPr>
        </p:nvSpPr>
        <p:spPr>
          <a:xfrm>
            <a:off x="6359279" y="13751579"/>
            <a:ext cx="1839915" cy="92461"/>
          </a:xfrm>
        </p:spPr>
        <p:txBody>
          <a:bodyPr/>
          <a:lstStyle/>
          <a:p>
            <a:r>
              <a:rPr lang="en-US" dirty="0"/>
              <a:t>Page </a:t>
            </a:r>
            <a:fld id="{5A9C12DC-491F-9444-86A2-13AC5C62A2FC}" type="slidenum">
              <a:rPr lang="en-US" smtClean="0"/>
              <a:pPr/>
              <a:t>1</a:t>
            </a:fld>
            <a:endParaRPr lang="en-US" dirty="0"/>
          </a:p>
        </p:txBody>
      </p:sp>
      <p:sp>
        <p:nvSpPr>
          <p:cNvPr id="3" name="Footer Placeholder 2">
            <a:extLst>
              <a:ext uri="{FF2B5EF4-FFF2-40B4-BE49-F238E27FC236}">
                <a16:creationId xmlns:a16="http://schemas.microsoft.com/office/drawing/2014/main" id="{305EB533-24FE-42B4-830B-E923C2406A92}"/>
              </a:ext>
            </a:extLst>
          </p:cNvPr>
          <p:cNvSpPr>
            <a:spLocks noGrp="1"/>
          </p:cNvSpPr>
          <p:nvPr>
            <p:ph type="ftr" sz="quarter" idx="3"/>
          </p:nvPr>
        </p:nvSpPr>
        <p:spPr>
          <a:xfrm>
            <a:off x="1125125" y="13751579"/>
            <a:ext cx="5284185" cy="92461"/>
          </a:xfrm>
        </p:spPr>
        <p:txBody>
          <a:bodyPr/>
          <a:lstStyle/>
          <a:p>
            <a:r>
              <a:rPr lang="en-US" dirty="0"/>
              <a:t>Confidential Property of Schneider Electric |</a:t>
            </a:r>
          </a:p>
        </p:txBody>
      </p:sp>
      <p:grpSp>
        <p:nvGrpSpPr>
          <p:cNvPr id="154" name="Group 153">
            <a:extLst>
              <a:ext uri="{FF2B5EF4-FFF2-40B4-BE49-F238E27FC236}">
                <a16:creationId xmlns:a16="http://schemas.microsoft.com/office/drawing/2014/main" id="{DAE430E8-7A77-4B60-8836-51F89275897F}"/>
              </a:ext>
            </a:extLst>
          </p:cNvPr>
          <p:cNvGrpSpPr/>
          <p:nvPr/>
        </p:nvGrpSpPr>
        <p:grpSpPr>
          <a:xfrm>
            <a:off x="1175238" y="9332921"/>
            <a:ext cx="18526724" cy="3739812"/>
            <a:chOff x="4742837" y="7678236"/>
            <a:chExt cx="18313257" cy="3519771"/>
          </a:xfrm>
        </p:grpSpPr>
        <p:grpSp>
          <p:nvGrpSpPr>
            <p:cNvPr id="4" name="Group 3">
              <a:extLst>
                <a:ext uri="{FF2B5EF4-FFF2-40B4-BE49-F238E27FC236}">
                  <a16:creationId xmlns:a16="http://schemas.microsoft.com/office/drawing/2014/main" id="{3B426AC4-9DF1-46D8-853E-023B92EB7607}"/>
                </a:ext>
              </a:extLst>
            </p:cNvPr>
            <p:cNvGrpSpPr/>
            <p:nvPr/>
          </p:nvGrpSpPr>
          <p:grpSpPr>
            <a:xfrm>
              <a:off x="14327549" y="7678236"/>
              <a:ext cx="8728545" cy="3519771"/>
              <a:chOff x="202173" y="-33903"/>
              <a:chExt cx="8728545" cy="3398493"/>
            </a:xfrm>
          </p:grpSpPr>
          <p:sp>
            <p:nvSpPr>
              <p:cNvPr id="5" name="TextBox 4">
                <a:extLst>
                  <a:ext uri="{FF2B5EF4-FFF2-40B4-BE49-F238E27FC236}">
                    <a16:creationId xmlns:a16="http://schemas.microsoft.com/office/drawing/2014/main" id="{1ED24621-2E5C-4886-AB99-837766598DB5}"/>
                  </a:ext>
                </a:extLst>
              </p:cNvPr>
              <p:cNvSpPr txBox="1"/>
              <p:nvPr/>
            </p:nvSpPr>
            <p:spPr>
              <a:xfrm>
                <a:off x="3540350" y="-33903"/>
                <a:ext cx="2413822" cy="4531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Open </a:t>
                </a:r>
                <a:r>
                  <a:rPr lang="en-US" sz="1401" b="1" dirty="0">
                    <a:solidFill>
                      <a:schemeClr val="bg1"/>
                    </a:solidFill>
                  </a:rPr>
                  <a:t>Position</a:t>
                </a:r>
                <a:r>
                  <a:rPr lang="en-US" sz="1400" b="1" dirty="0">
                    <a:solidFill>
                      <a:schemeClr val="bg1"/>
                    </a:solidFill>
                  </a:rPr>
                  <a:t> </a:t>
                </a:r>
              </a:p>
              <a:p>
                <a:r>
                  <a:rPr lang="en-US" sz="1049" b="1" dirty="0">
                    <a:solidFill>
                      <a:schemeClr val="bg1"/>
                    </a:solidFill>
                  </a:rPr>
                  <a:t>                 </a:t>
                </a:r>
                <a:endParaRPr lang="en-US" sz="1001" dirty="0">
                  <a:solidFill>
                    <a:schemeClr val="bg1"/>
                  </a:solidFill>
                </a:endParaRPr>
              </a:p>
            </p:txBody>
          </p:sp>
          <p:sp>
            <p:nvSpPr>
              <p:cNvPr id="6" name="Oval 5">
                <a:extLst>
                  <a:ext uri="{FF2B5EF4-FFF2-40B4-BE49-F238E27FC236}">
                    <a16:creationId xmlns:a16="http://schemas.microsoft.com/office/drawing/2014/main" id="{26763B03-A0E2-4690-87F2-25BC46136FDB}"/>
                  </a:ext>
                </a:extLst>
              </p:cNvPr>
              <p:cNvSpPr/>
              <p:nvPr/>
            </p:nvSpPr>
            <p:spPr>
              <a:xfrm>
                <a:off x="3211456" y="-26408"/>
                <a:ext cx="832647" cy="78249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050A2040-E9F9-4AC1-BC27-B8D57A5D6CE4}"/>
                  </a:ext>
                </a:extLst>
              </p:cNvPr>
              <p:cNvCxnSpPr>
                <a:cxnSpLocks/>
              </p:cNvCxnSpPr>
              <p:nvPr/>
            </p:nvCxnSpPr>
            <p:spPr>
              <a:xfrm>
                <a:off x="215930" y="930410"/>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11DC28E-B46B-45D6-AB27-160A7C6A8A73}"/>
                  </a:ext>
                </a:extLst>
              </p:cNvPr>
              <p:cNvSpPr txBox="1"/>
              <p:nvPr/>
            </p:nvSpPr>
            <p:spPr>
              <a:xfrm>
                <a:off x="486446" y="1900903"/>
                <a:ext cx="2422500" cy="5944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Mayra Munoz</a:t>
                </a:r>
              </a:p>
              <a:p>
                <a:r>
                  <a:rPr lang="en-US" sz="1100" b="1" dirty="0">
                    <a:solidFill>
                      <a:schemeClr val="bg1"/>
                    </a:solidFill>
                  </a:rPr>
                  <a:t>                 </a:t>
                </a:r>
                <a:r>
                  <a:rPr lang="en-US" sz="700" b="1" dirty="0">
                    <a:solidFill>
                      <a:schemeClr val="bg1"/>
                    </a:solidFill>
                  </a:rPr>
                  <a:t>   </a:t>
                </a:r>
                <a:r>
                  <a:rPr lang="en-US" sz="800" b="1" dirty="0">
                    <a:solidFill>
                      <a:schemeClr val="bg1"/>
                    </a:solidFill>
                  </a:rPr>
                  <a:t>Elec- Mech Engr</a:t>
                </a:r>
                <a:r>
                  <a:rPr lang="en-US" sz="700" b="1" dirty="0">
                    <a:solidFill>
                      <a:schemeClr val="bg1"/>
                    </a:solidFill>
                  </a:rPr>
                  <a:t>, </a:t>
                </a:r>
                <a:r>
                  <a:rPr lang="en-US" sz="500" b="1" dirty="0">
                    <a:solidFill>
                      <a:schemeClr val="bg1"/>
                    </a:solidFill>
                  </a:rPr>
                  <a:t>PIIT MTY MEX                                            </a:t>
                </a:r>
                <a:r>
                  <a:rPr lang="en-US" sz="900" dirty="0">
                    <a:solidFill>
                      <a:schemeClr val="bg1"/>
                    </a:solidFill>
                  </a:rPr>
                  <a:t>                          </a:t>
                </a:r>
              </a:p>
              <a:p>
                <a:r>
                  <a:rPr lang="en-US" sz="900" dirty="0">
                    <a:solidFill>
                      <a:schemeClr val="bg1"/>
                    </a:solidFill>
                  </a:rPr>
                  <a:t>                       </a:t>
                </a:r>
                <a:r>
                  <a:rPr lang="en-US" sz="700" dirty="0">
                    <a:solidFill>
                      <a:schemeClr val="bg1"/>
                    </a:solidFill>
                  </a:rPr>
                  <a:t>Materials/QVE-COS</a:t>
                </a:r>
                <a:endParaRPr lang="en-US" sz="900" dirty="0">
                  <a:solidFill>
                    <a:schemeClr val="bg1"/>
                  </a:solidFill>
                </a:endParaRPr>
              </a:p>
            </p:txBody>
          </p:sp>
          <p:sp>
            <p:nvSpPr>
              <p:cNvPr id="10" name="Oval 9">
                <a:extLst>
                  <a:ext uri="{FF2B5EF4-FFF2-40B4-BE49-F238E27FC236}">
                    <a16:creationId xmlns:a16="http://schemas.microsoft.com/office/drawing/2014/main" id="{6908D1A6-274A-4977-9471-636BE1DA7E31}"/>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82A7BAE-9FDA-4AEF-8D4C-F99BC1D95352}"/>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46889" y="1212238"/>
                <a:ext cx="381664" cy="477079"/>
              </a:xfrm>
              <a:prstGeom prst="rect">
                <a:avLst/>
              </a:prstGeom>
            </p:spPr>
          </p:pic>
          <p:sp>
            <p:nvSpPr>
              <p:cNvPr id="12" name="TextBox 11">
                <a:extLst>
                  <a:ext uri="{FF2B5EF4-FFF2-40B4-BE49-F238E27FC236}">
                    <a16:creationId xmlns:a16="http://schemas.microsoft.com/office/drawing/2014/main" id="{4E48BF11-42BC-4693-896D-396FBB687E30}"/>
                  </a:ext>
                </a:extLst>
              </p:cNvPr>
              <p:cNvSpPr txBox="1"/>
              <p:nvPr/>
            </p:nvSpPr>
            <p:spPr>
              <a:xfrm>
                <a:off x="3533695" y="1860799"/>
                <a:ext cx="2427135" cy="624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Jose Lopez</a:t>
                </a:r>
              </a:p>
              <a:p>
                <a:r>
                  <a:rPr lang="en-US" sz="1100" b="1" dirty="0">
                    <a:solidFill>
                      <a:schemeClr val="bg1"/>
                    </a:solidFill>
                  </a:rPr>
                  <a:t>                 </a:t>
                </a:r>
                <a:r>
                  <a:rPr lang="en-US" sz="900" b="1" dirty="0">
                    <a:solidFill>
                      <a:schemeClr val="bg1"/>
                    </a:solidFill>
                  </a:rPr>
                  <a:t>Mechanical Drafter, </a:t>
                </a:r>
                <a:r>
                  <a:rPr lang="en-US" sz="500" b="1" dirty="0">
                    <a:solidFill>
                      <a:schemeClr val="bg1"/>
                    </a:solidFill>
                  </a:rPr>
                  <a:t>PIIT MTY ME</a:t>
                </a:r>
              </a:p>
              <a:p>
                <a:r>
                  <a:rPr lang="en-US" sz="1100" dirty="0">
                    <a:solidFill>
                      <a:schemeClr val="bg1"/>
                    </a:solidFill>
                  </a:rPr>
                  <a:t>                 </a:t>
                </a:r>
                <a:r>
                  <a:rPr lang="en-US" sz="700" dirty="0">
                    <a:solidFill>
                      <a:schemeClr val="bg1"/>
                    </a:solidFill>
                  </a:rPr>
                  <a:t>Design 2D 3D / Geomagic Dx</a:t>
                </a:r>
              </a:p>
            </p:txBody>
          </p:sp>
          <p:sp>
            <p:nvSpPr>
              <p:cNvPr id="13" name="Oval 12">
                <a:extLst>
                  <a:ext uri="{FF2B5EF4-FFF2-40B4-BE49-F238E27FC236}">
                    <a16:creationId xmlns:a16="http://schemas.microsoft.com/office/drawing/2014/main" id="{26525F68-3E27-4B83-82B4-786D315DBBD9}"/>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7DA616C0-9A60-4C73-A1EF-E433A3A1835B}"/>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42254" y="1987521"/>
                <a:ext cx="381664" cy="477079"/>
              </a:xfrm>
              <a:prstGeom prst="rect">
                <a:avLst/>
              </a:prstGeom>
            </p:spPr>
          </p:pic>
          <p:sp>
            <p:nvSpPr>
              <p:cNvPr id="15" name="TextBox 14">
                <a:extLst>
                  <a:ext uri="{FF2B5EF4-FFF2-40B4-BE49-F238E27FC236}">
                    <a16:creationId xmlns:a16="http://schemas.microsoft.com/office/drawing/2014/main" id="{4474B860-4161-4458-80C9-3A3B7A39B6E4}"/>
                  </a:ext>
                </a:extLst>
              </p:cNvPr>
              <p:cNvSpPr txBox="1"/>
              <p:nvPr/>
            </p:nvSpPr>
            <p:spPr>
              <a:xfrm>
                <a:off x="3533696" y="2655664"/>
                <a:ext cx="2427134" cy="62418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Anahi Contreras</a:t>
                </a:r>
              </a:p>
              <a:p>
                <a:r>
                  <a:rPr lang="en-US" sz="1100" b="1" dirty="0">
                    <a:solidFill>
                      <a:schemeClr val="bg1"/>
                    </a:solidFill>
                  </a:rPr>
                  <a:t>                  </a:t>
                </a:r>
                <a:r>
                  <a:rPr lang="en-US" sz="900" b="1" dirty="0">
                    <a:solidFill>
                      <a:schemeClr val="bg1"/>
                    </a:solidFill>
                  </a:rPr>
                  <a:t>Elec-Mech Engr,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3D/Geomagic/Labels</a:t>
                </a:r>
              </a:p>
            </p:txBody>
          </p:sp>
          <p:sp>
            <p:nvSpPr>
              <p:cNvPr id="16" name="Oval 15">
                <a:extLst>
                  <a:ext uri="{FF2B5EF4-FFF2-40B4-BE49-F238E27FC236}">
                    <a16:creationId xmlns:a16="http://schemas.microsoft.com/office/drawing/2014/main" id="{79B2B6F1-AB8D-44A1-A0BF-69D51E72396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BBC5F2D4-B969-45A4-879F-AF3545118F97}"/>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442254" y="2782387"/>
                <a:ext cx="381664" cy="477079"/>
              </a:xfrm>
              <a:prstGeom prst="rect">
                <a:avLst/>
              </a:prstGeom>
            </p:spPr>
          </p:pic>
          <p:cxnSp>
            <p:nvCxnSpPr>
              <p:cNvPr id="18" name="Straight Connector 17">
                <a:extLst>
                  <a:ext uri="{FF2B5EF4-FFF2-40B4-BE49-F238E27FC236}">
                    <a16:creationId xmlns:a16="http://schemas.microsoft.com/office/drawing/2014/main" id="{F9A3D743-2C7F-4576-A900-C08727FD236E}"/>
                  </a:ext>
                </a:extLst>
              </p:cNvPr>
              <p:cNvCxnSpPr>
                <a:cxnSpLocks/>
              </p:cNvCxnSpPr>
              <p:nvPr/>
            </p:nvCxnSpPr>
            <p:spPr>
              <a:xfrm flipH="1">
                <a:off x="202173" y="924339"/>
                <a:ext cx="13757" cy="2084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B5CAEB8-400C-4F0C-B66E-5F543B1DA200}"/>
                  </a:ext>
                </a:extLst>
              </p:cNvPr>
              <p:cNvCxnSpPr>
                <a:cxnSpLocks/>
              </p:cNvCxnSpPr>
              <p:nvPr/>
            </p:nvCxnSpPr>
            <p:spPr>
              <a:xfrm>
                <a:off x="208051" y="1388763"/>
                <a:ext cx="139575" cy="953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E95361B5-6C27-4D5B-96D6-A1A2B9860F38}"/>
                  </a:ext>
                </a:extLst>
              </p:cNvPr>
              <p:cNvCxnSpPr>
                <a:cxnSpLocks/>
              </p:cNvCxnSpPr>
              <p:nvPr/>
            </p:nvCxnSpPr>
            <p:spPr>
              <a:xfrm>
                <a:off x="213259" y="3008504"/>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58D7DD-7E4C-4B22-A7F1-36043F64ED89}"/>
                  </a:ext>
                </a:extLst>
              </p:cNvPr>
              <p:cNvCxnSpPr>
                <a:cxnSpLocks/>
              </p:cNvCxnSpPr>
              <p:nvPr/>
            </p:nvCxnSpPr>
            <p:spPr>
              <a:xfrm>
                <a:off x="3088379" y="924339"/>
                <a:ext cx="0" cy="207389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C4D911C-E0B0-4834-AC46-AA52A5937EA0}"/>
                  </a:ext>
                </a:extLst>
              </p:cNvPr>
              <p:cNvCxnSpPr>
                <a:cxnSpLocks/>
              </p:cNvCxnSpPr>
              <p:nvPr/>
            </p:nvCxnSpPr>
            <p:spPr>
              <a:xfrm>
                <a:off x="3627780" y="924339"/>
                <a:ext cx="2477036"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3AA6CE6-02AC-46B6-895D-5C53808AF0E6}"/>
                  </a:ext>
                </a:extLst>
              </p:cNvPr>
              <p:cNvCxnSpPr>
                <a:cxnSpLocks/>
              </p:cNvCxnSpPr>
              <p:nvPr/>
            </p:nvCxnSpPr>
            <p:spPr>
              <a:xfrm>
                <a:off x="6104816" y="924339"/>
                <a:ext cx="0" cy="128130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3F9F4ED-A8FC-4D20-AC25-26BFCFDE151D}"/>
                  </a:ext>
                </a:extLst>
              </p:cNvPr>
              <p:cNvCxnSpPr>
                <a:cxnSpLocks/>
              </p:cNvCxnSpPr>
              <p:nvPr/>
            </p:nvCxnSpPr>
            <p:spPr>
              <a:xfrm>
                <a:off x="6117240" y="1426744"/>
                <a:ext cx="1281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30A9657-387F-4209-8577-073A191C17B2}"/>
                  </a:ext>
                </a:extLst>
              </p:cNvPr>
              <p:cNvCxnSpPr>
                <a:cxnSpLocks/>
              </p:cNvCxnSpPr>
              <p:nvPr/>
            </p:nvCxnSpPr>
            <p:spPr>
              <a:xfrm>
                <a:off x="6117240" y="2202874"/>
                <a:ext cx="1410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ADF7ECFC-AB8B-4FB3-A6C9-D023B76EFE93}"/>
                  </a:ext>
                </a:extLst>
              </p:cNvPr>
              <p:cNvSpPr txBox="1"/>
              <p:nvPr/>
            </p:nvSpPr>
            <p:spPr>
              <a:xfrm>
                <a:off x="6516286" y="1092752"/>
                <a:ext cx="2379613" cy="5594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Karen Puente</a:t>
                </a:r>
              </a:p>
              <a:p>
                <a:r>
                  <a:rPr lang="en-US" sz="1100" b="1" dirty="0">
                    <a:solidFill>
                      <a:schemeClr val="bg1"/>
                    </a:solidFill>
                  </a:rPr>
                  <a:t>              </a:t>
                </a:r>
                <a:r>
                  <a:rPr lang="en-US" sz="1000" b="1" dirty="0">
                    <a:solidFill>
                      <a:schemeClr val="bg1"/>
                    </a:solidFill>
                  </a:rPr>
                  <a:t>Designer, </a:t>
                </a:r>
                <a:r>
                  <a:rPr lang="en-US" sz="700" b="1" dirty="0">
                    <a:solidFill>
                      <a:schemeClr val="bg1"/>
                    </a:solidFill>
                  </a:rPr>
                  <a:t>PIIT MTY MEX</a:t>
                </a:r>
              </a:p>
              <a:p>
                <a:r>
                  <a:rPr lang="en-US" sz="900" dirty="0">
                    <a:solidFill>
                      <a:schemeClr val="bg1"/>
                    </a:solidFill>
                  </a:rPr>
                  <a:t>                 </a:t>
                </a:r>
                <a:r>
                  <a:rPr lang="en-US" sz="700" dirty="0">
                    <a:solidFill>
                      <a:schemeClr val="bg1"/>
                    </a:solidFill>
                  </a:rPr>
                  <a:t>Rev Eng / Design 2D 3D</a:t>
                </a:r>
              </a:p>
            </p:txBody>
          </p:sp>
          <p:sp>
            <p:nvSpPr>
              <p:cNvPr id="31" name="Oval 30">
                <a:extLst>
                  <a:ext uri="{FF2B5EF4-FFF2-40B4-BE49-F238E27FC236}">
                    <a16:creationId xmlns:a16="http://schemas.microsoft.com/office/drawing/2014/main" id="{5B54A8C2-80CE-4D55-ADE6-DD361CC76290}"/>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C676D53C-3593-4887-9A67-D9DA01AE12A3}"/>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33" name="TextBox 32">
                <a:extLst>
                  <a:ext uri="{FF2B5EF4-FFF2-40B4-BE49-F238E27FC236}">
                    <a16:creationId xmlns:a16="http://schemas.microsoft.com/office/drawing/2014/main" id="{0FCF87DA-39A1-4606-9803-7DA1C6633DB3}"/>
                  </a:ext>
                </a:extLst>
              </p:cNvPr>
              <p:cNvSpPr txBox="1"/>
              <p:nvPr/>
            </p:nvSpPr>
            <p:spPr>
              <a:xfrm>
                <a:off x="6504978" y="1860800"/>
                <a:ext cx="2425740" cy="54550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Hector Corpus</a:t>
                </a:r>
                <a:endParaRPr lang="en-US" sz="1100" b="1" dirty="0">
                  <a:solidFill>
                    <a:schemeClr val="bg1"/>
                  </a:solidFill>
                </a:endParaRPr>
              </a:p>
              <a:p>
                <a:r>
                  <a:rPr lang="en-US" sz="1100" b="1" dirty="0">
                    <a:solidFill>
                      <a:schemeClr val="bg1"/>
                    </a:solidFill>
                  </a:rPr>
                  <a:t>              </a:t>
                </a:r>
                <a:r>
                  <a:rPr lang="en-US" sz="1000" b="1" dirty="0">
                    <a:solidFill>
                      <a:schemeClr val="bg1"/>
                    </a:solidFill>
                  </a:rPr>
                  <a:t>Mechanical Drafter, </a:t>
                </a:r>
                <a:r>
                  <a:rPr lang="en-US" sz="700" b="1" dirty="0">
                    <a:solidFill>
                      <a:schemeClr val="bg1"/>
                    </a:solidFill>
                  </a:rPr>
                  <a:t>PIIT MTY </a:t>
                </a:r>
                <a:r>
                  <a:rPr lang="en-US" sz="800" b="1" dirty="0">
                    <a:solidFill>
                      <a:schemeClr val="bg1"/>
                    </a:solidFill>
                  </a:rPr>
                  <a:t>MEX          </a:t>
                </a:r>
                <a:r>
                  <a:rPr lang="en-US" sz="800" dirty="0">
                    <a:solidFill>
                      <a:schemeClr val="bg1"/>
                    </a:solidFill>
                  </a:rPr>
                  <a:t>Design 2D 3D / Geomagic ctrl</a:t>
                </a:r>
                <a:endParaRPr lang="en-US" sz="1000" dirty="0">
                  <a:solidFill>
                    <a:schemeClr val="bg1"/>
                  </a:solidFill>
                </a:endParaRPr>
              </a:p>
            </p:txBody>
          </p:sp>
          <p:sp>
            <p:nvSpPr>
              <p:cNvPr id="34" name="Oval 33">
                <a:extLst>
                  <a:ext uri="{FF2B5EF4-FFF2-40B4-BE49-F238E27FC236}">
                    <a16:creationId xmlns:a16="http://schemas.microsoft.com/office/drawing/2014/main" id="{447C02F5-B148-43B0-B4D6-934FD3592082}"/>
                  </a:ext>
                </a:extLst>
              </p:cNvPr>
              <p:cNvSpPr/>
              <p:nvPr/>
            </p:nvSpPr>
            <p:spPr>
              <a:xfrm>
                <a:off x="6246562" y="1846514"/>
                <a:ext cx="668988" cy="6695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A5E33070-163A-4F45-931B-BD7009AA733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36" name="TextBox 35">
                <a:extLst>
                  <a:ext uri="{FF2B5EF4-FFF2-40B4-BE49-F238E27FC236}">
                    <a16:creationId xmlns:a16="http://schemas.microsoft.com/office/drawing/2014/main" id="{68E7D583-4FB5-49BB-82B1-ACCE424A3C64}"/>
                  </a:ext>
                </a:extLst>
              </p:cNvPr>
              <p:cNvSpPr txBox="1"/>
              <p:nvPr/>
            </p:nvSpPr>
            <p:spPr>
              <a:xfrm>
                <a:off x="616959" y="1099802"/>
                <a:ext cx="2281443"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Karla Sauceda</a:t>
                </a:r>
              </a:p>
              <a:p>
                <a:r>
                  <a:rPr lang="en-US" sz="1100" b="1" dirty="0">
                    <a:solidFill>
                      <a:schemeClr val="bg1"/>
                    </a:solidFill>
                  </a:rPr>
                  <a:t>               </a:t>
                </a:r>
                <a:r>
                  <a:rPr lang="en-US" sz="700" b="1" dirty="0">
                    <a:solidFill>
                      <a:schemeClr val="bg1"/>
                    </a:solidFill>
                  </a:rPr>
                  <a:t> </a:t>
                </a:r>
                <a:r>
                  <a:rPr lang="en-US" sz="800" b="1" dirty="0">
                    <a:solidFill>
                      <a:schemeClr val="bg1"/>
                    </a:solidFill>
                  </a:rPr>
                  <a:t>Elec- Mech Engr</a:t>
                </a:r>
                <a:r>
                  <a:rPr lang="en-US" sz="700" b="1" dirty="0">
                    <a:solidFill>
                      <a:schemeClr val="bg1"/>
                    </a:solidFill>
                  </a:rPr>
                  <a:t>, </a:t>
                </a:r>
                <a:r>
                  <a:rPr lang="en-US" sz="500" b="1" dirty="0">
                    <a:solidFill>
                      <a:schemeClr val="bg1"/>
                    </a:solidFill>
                  </a:rPr>
                  <a:t>PIIT MTY MEX                    </a:t>
                </a:r>
                <a:r>
                  <a:rPr lang="en-US" sz="700" dirty="0">
                    <a:solidFill>
                      <a:schemeClr val="bg1"/>
                    </a:solidFill>
                  </a:rPr>
                  <a:t>P                     lastics/QVE -COS</a:t>
                </a:r>
                <a:endParaRPr lang="en-US" sz="900" dirty="0">
                  <a:solidFill>
                    <a:schemeClr val="bg1"/>
                  </a:solidFill>
                </a:endParaRPr>
              </a:p>
            </p:txBody>
          </p:sp>
          <p:sp>
            <p:nvSpPr>
              <p:cNvPr id="37" name="Oval 36">
                <a:extLst>
                  <a:ext uri="{FF2B5EF4-FFF2-40B4-BE49-F238E27FC236}">
                    <a16:creationId xmlns:a16="http://schemas.microsoft.com/office/drawing/2014/main" id="{C43AA9A7-6D5F-4109-8E94-500EE18E785B}"/>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7C6D48E3-A62A-40DA-B1DE-3BCA9A1FC4E8}"/>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39" name="TextBox 38">
                <a:extLst>
                  <a:ext uri="{FF2B5EF4-FFF2-40B4-BE49-F238E27FC236}">
                    <a16:creationId xmlns:a16="http://schemas.microsoft.com/office/drawing/2014/main" id="{5ABC88DE-52D0-4AAF-8C0B-74A05A02B01F}"/>
                  </a:ext>
                </a:extLst>
              </p:cNvPr>
              <p:cNvSpPr txBox="1"/>
              <p:nvPr/>
            </p:nvSpPr>
            <p:spPr>
              <a:xfrm>
                <a:off x="3693326" y="1077168"/>
                <a:ext cx="2267559" cy="65377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600" b="1" dirty="0">
                    <a:solidFill>
                      <a:schemeClr val="bg1"/>
                    </a:solidFill>
                  </a:rPr>
                  <a:t>         </a:t>
                </a:r>
                <a:r>
                  <a:rPr lang="en-US" sz="1100" b="1" dirty="0">
                    <a:solidFill>
                      <a:schemeClr val="bg1"/>
                    </a:solidFill>
                  </a:rPr>
                  <a:t>Jorge Chacon</a:t>
                </a:r>
              </a:p>
              <a:p>
                <a:r>
                  <a:rPr lang="en-US" sz="1100" b="1" dirty="0">
                    <a:solidFill>
                      <a:schemeClr val="bg1"/>
                    </a:solidFill>
                  </a:rPr>
                  <a:t>              </a:t>
                </a:r>
                <a:r>
                  <a:rPr lang="en-US" sz="900" b="1" dirty="0">
                    <a:solidFill>
                      <a:schemeClr val="bg1"/>
                    </a:solidFill>
                  </a:rPr>
                  <a:t>Senior Designer, </a:t>
                </a:r>
                <a:r>
                  <a:rPr lang="en-US" sz="500" b="1" dirty="0">
                    <a:solidFill>
                      <a:schemeClr val="bg1"/>
                    </a:solidFill>
                  </a:rPr>
                  <a:t>PIIT MTY MEX</a:t>
                </a:r>
              </a:p>
              <a:p>
                <a:r>
                  <a:rPr lang="en-US" sz="1100" dirty="0">
                    <a:solidFill>
                      <a:schemeClr val="bg1"/>
                    </a:solidFill>
                  </a:rPr>
                  <a:t>              </a:t>
                </a:r>
                <a:r>
                  <a:rPr lang="en-US" sz="700" dirty="0">
                    <a:solidFill>
                      <a:schemeClr val="bg1"/>
                    </a:solidFill>
                  </a:rPr>
                  <a:t>Design 2D 3D/Rev Eng/QVE</a:t>
                </a:r>
              </a:p>
            </p:txBody>
          </p:sp>
          <p:sp>
            <p:nvSpPr>
              <p:cNvPr id="40" name="Oval 39">
                <a:extLst>
                  <a:ext uri="{FF2B5EF4-FFF2-40B4-BE49-F238E27FC236}">
                    <a16:creationId xmlns:a16="http://schemas.microsoft.com/office/drawing/2014/main" id="{E83BF970-89A7-405A-879A-65E265EC5865}"/>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1" name="Picture 40">
                <a:extLst>
                  <a:ext uri="{FF2B5EF4-FFF2-40B4-BE49-F238E27FC236}">
                    <a16:creationId xmlns:a16="http://schemas.microsoft.com/office/drawing/2014/main" id="{1EABBAF0-0885-4F39-8416-C41F4489DFEE}"/>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42" name="TextBox 41">
                <a:extLst>
                  <a:ext uri="{FF2B5EF4-FFF2-40B4-BE49-F238E27FC236}">
                    <a16:creationId xmlns:a16="http://schemas.microsoft.com/office/drawing/2014/main" id="{E0A926EE-7869-47EE-A149-3C455722960B}"/>
                  </a:ext>
                </a:extLst>
              </p:cNvPr>
              <p:cNvSpPr txBox="1"/>
              <p:nvPr/>
            </p:nvSpPr>
            <p:spPr>
              <a:xfrm>
                <a:off x="612322" y="2669953"/>
                <a:ext cx="2267558" cy="56475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100" b="1" dirty="0">
                    <a:solidFill>
                      <a:schemeClr val="bg1"/>
                    </a:solidFill>
                  </a:rPr>
                  <a:t>Liza Martinez</a:t>
                </a:r>
              </a:p>
              <a:p>
                <a:r>
                  <a:rPr lang="en-US" sz="1100" b="1" dirty="0">
                    <a:solidFill>
                      <a:schemeClr val="bg1"/>
                    </a:solidFill>
                  </a:rPr>
                  <a:t>                </a:t>
                </a:r>
                <a:r>
                  <a:rPr lang="en-US" sz="900" b="1" dirty="0">
                    <a:solidFill>
                      <a:schemeClr val="bg1"/>
                    </a:solidFill>
                  </a:rPr>
                  <a:t>Elec- Mech Engr, </a:t>
                </a:r>
                <a:r>
                  <a:rPr lang="en-US" sz="500" b="1" dirty="0">
                    <a:solidFill>
                      <a:schemeClr val="bg1"/>
                    </a:solidFill>
                  </a:rPr>
                  <a:t>PIIT MTY MEX</a:t>
                </a:r>
              </a:p>
              <a:p>
                <a:r>
                  <a:rPr lang="en-US" sz="500" b="1" dirty="0">
                    <a:solidFill>
                      <a:schemeClr val="bg1"/>
                    </a:solidFill>
                  </a:rPr>
                  <a:t>                                    </a:t>
                </a:r>
                <a:r>
                  <a:rPr lang="en-US" sz="700" dirty="0">
                    <a:solidFill>
                      <a:schemeClr val="bg1"/>
                    </a:solidFill>
                  </a:rPr>
                  <a:t>QVE-COS</a:t>
                </a:r>
              </a:p>
            </p:txBody>
          </p:sp>
          <p:sp>
            <p:nvSpPr>
              <p:cNvPr id="43" name="Oval 42">
                <a:extLst>
                  <a:ext uri="{FF2B5EF4-FFF2-40B4-BE49-F238E27FC236}">
                    <a16:creationId xmlns:a16="http://schemas.microsoft.com/office/drawing/2014/main" id="{87D2A98D-CD62-48CF-9DC4-C7DE50440EA8}"/>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4" name="Picture 43">
                <a:extLst>
                  <a:ext uri="{FF2B5EF4-FFF2-40B4-BE49-F238E27FC236}">
                    <a16:creationId xmlns:a16="http://schemas.microsoft.com/office/drawing/2014/main" id="{D99B6A26-C085-4C5D-8AB5-959DE3C2EE6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20882" y="2796672"/>
                <a:ext cx="381664" cy="477079"/>
              </a:xfrm>
              <a:prstGeom prst="rect">
                <a:avLst/>
              </a:prstGeom>
            </p:spPr>
          </p:pic>
          <p:pic>
            <p:nvPicPr>
              <p:cNvPr id="46" name="Picture 45">
                <a:extLst>
                  <a:ext uri="{FF2B5EF4-FFF2-40B4-BE49-F238E27FC236}">
                    <a16:creationId xmlns:a16="http://schemas.microsoft.com/office/drawing/2014/main" id="{C1CFE948-63B3-494C-9F2D-C55BB168303D}"/>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342109" y="1095816"/>
                <a:ext cx="728583" cy="728583"/>
              </a:xfrm>
              <a:prstGeom prst="ellipse">
                <a:avLst/>
              </a:prstGeom>
              <a:ln w="12700" cap="rnd">
                <a:solidFill>
                  <a:schemeClr val="bg1"/>
                </a:solidFill>
                <a:prstDash val="solid"/>
              </a:ln>
              <a:effectLst/>
            </p:spPr>
          </p:pic>
          <p:pic>
            <p:nvPicPr>
              <p:cNvPr id="47" name="Picture 46">
                <a:extLst>
                  <a:ext uri="{FF2B5EF4-FFF2-40B4-BE49-F238E27FC236}">
                    <a16:creationId xmlns:a16="http://schemas.microsoft.com/office/drawing/2014/main" id="{5F89C880-DDBA-4F9C-BFDF-AF95C8D202E6}"/>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3287233" y="1074531"/>
                <a:ext cx="706076" cy="706076"/>
              </a:xfrm>
              <a:prstGeom prst="ellipse">
                <a:avLst/>
              </a:prstGeom>
              <a:ln w="12700" cap="rnd">
                <a:solidFill>
                  <a:schemeClr val="bg1"/>
                </a:solidFill>
                <a:prstDash val="solid"/>
              </a:ln>
              <a:effectLst/>
            </p:spPr>
          </p:pic>
          <p:pic>
            <p:nvPicPr>
              <p:cNvPr id="48" name="Picture 47">
                <a:extLst>
                  <a:ext uri="{FF2B5EF4-FFF2-40B4-BE49-F238E27FC236}">
                    <a16:creationId xmlns:a16="http://schemas.microsoft.com/office/drawing/2014/main" id="{81A5E127-3254-4568-B558-EFCC96657E79}"/>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59175" y="2650367"/>
                <a:ext cx="714223" cy="714223"/>
              </a:xfrm>
              <a:prstGeom prst="ellipse">
                <a:avLst/>
              </a:prstGeom>
              <a:ln w="12700" cap="rnd">
                <a:solidFill>
                  <a:schemeClr val="bg1"/>
                </a:solidFill>
                <a:prstDash val="solid"/>
              </a:ln>
              <a:effectLst/>
            </p:spPr>
          </p:pic>
          <p:pic>
            <p:nvPicPr>
              <p:cNvPr id="49" name="Picture 48">
                <a:extLst>
                  <a:ext uri="{FF2B5EF4-FFF2-40B4-BE49-F238E27FC236}">
                    <a16:creationId xmlns:a16="http://schemas.microsoft.com/office/drawing/2014/main" id="{BD41382B-ACE6-48ED-B9D7-F447D38146D1}"/>
                  </a:ext>
                </a:extLst>
              </p:cNvPr>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330054" y="1863826"/>
                <a:ext cx="719020" cy="719433"/>
              </a:xfrm>
              <a:prstGeom prst="ellipse">
                <a:avLst/>
              </a:prstGeom>
              <a:ln w="12700" cap="rnd">
                <a:solidFill>
                  <a:schemeClr val="bg1"/>
                </a:solidFill>
                <a:prstDash val="solid"/>
              </a:ln>
              <a:effectLst/>
            </p:spPr>
          </p:pic>
          <p:pic>
            <p:nvPicPr>
              <p:cNvPr id="50" name="Picture 49">
                <a:extLst>
                  <a:ext uri="{FF2B5EF4-FFF2-40B4-BE49-F238E27FC236}">
                    <a16:creationId xmlns:a16="http://schemas.microsoft.com/office/drawing/2014/main" id="{C51616FD-BA68-4EA6-8490-F9812BE3CBD9}"/>
                  </a:ext>
                </a:extLst>
              </p:cNvPr>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270051" y="1805711"/>
                <a:ext cx="741903" cy="742646"/>
              </a:xfrm>
              <a:prstGeom prst="ellipse">
                <a:avLst/>
              </a:prstGeom>
              <a:ln w="12700" cap="rnd">
                <a:solidFill>
                  <a:srgbClr val="FFFFFF"/>
                </a:solidFill>
                <a:prstDash val="solid"/>
              </a:ln>
              <a:effectLst/>
            </p:spPr>
          </p:pic>
          <p:pic>
            <p:nvPicPr>
              <p:cNvPr id="52" name="Picture 51">
                <a:extLst>
                  <a:ext uri="{FF2B5EF4-FFF2-40B4-BE49-F238E27FC236}">
                    <a16:creationId xmlns:a16="http://schemas.microsoft.com/office/drawing/2014/main" id="{885C1444-3C75-46D6-9F23-0A19161190A5}"/>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6259782" y="1072988"/>
                <a:ext cx="703843" cy="703139"/>
              </a:xfrm>
              <a:prstGeom prst="ellipse">
                <a:avLst/>
              </a:prstGeom>
              <a:ln w="12700" cap="rnd">
                <a:solidFill>
                  <a:schemeClr val="bg1"/>
                </a:solidFill>
                <a:prstDash val="solid"/>
              </a:ln>
              <a:effectLst/>
            </p:spPr>
          </p:pic>
          <p:pic>
            <p:nvPicPr>
              <p:cNvPr id="53" name="Picture 52">
                <a:extLst>
                  <a:ext uri="{FF2B5EF4-FFF2-40B4-BE49-F238E27FC236}">
                    <a16:creationId xmlns:a16="http://schemas.microsoft.com/office/drawing/2014/main" id="{12E8D669-19B8-4351-89A4-194E399D2382}"/>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6251648" y="1835549"/>
                <a:ext cx="694957" cy="694263"/>
              </a:xfrm>
              <a:prstGeom prst="ellipse">
                <a:avLst/>
              </a:prstGeom>
              <a:ln w="12700" cap="rnd">
                <a:solidFill>
                  <a:schemeClr val="bg1"/>
                </a:solidFill>
                <a:prstDash val="solid"/>
              </a:ln>
              <a:effectLst/>
            </p:spPr>
          </p:pic>
          <p:cxnSp>
            <p:nvCxnSpPr>
              <p:cNvPr id="23" name="Straight Arrow Connector 22">
                <a:extLst>
                  <a:ext uri="{FF2B5EF4-FFF2-40B4-BE49-F238E27FC236}">
                    <a16:creationId xmlns:a16="http://schemas.microsoft.com/office/drawing/2014/main" id="{B266FA2F-DE92-41D5-AF37-45920242E23F}"/>
                  </a:ext>
                </a:extLst>
              </p:cNvPr>
              <p:cNvCxnSpPr/>
              <p:nvPr/>
            </p:nvCxnSpPr>
            <p:spPr>
              <a:xfrm>
                <a:off x="3088379" y="2199479"/>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10C2B3E-335F-4C7F-82D2-3C2ED128C534}"/>
                  </a:ext>
                </a:extLst>
              </p:cNvPr>
              <p:cNvCxnSpPr/>
              <p:nvPr/>
            </p:nvCxnSpPr>
            <p:spPr>
              <a:xfrm>
                <a:off x="3098573" y="1439735"/>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4BB151-0211-431E-BB89-DE37D842979E}"/>
                  </a:ext>
                </a:extLst>
              </p:cNvPr>
              <p:cNvCxnSpPr>
                <a:cxnSpLocks/>
              </p:cNvCxnSpPr>
              <p:nvPr/>
            </p:nvCxnSpPr>
            <p:spPr>
              <a:xfrm>
                <a:off x="3088379" y="2999504"/>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45D824D-42C6-413B-83CD-07EE2D7282F7}"/>
                  </a:ext>
                </a:extLst>
              </p:cNvPr>
              <p:cNvCxnSpPr>
                <a:cxnSpLocks/>
              </p:cNvCxnSpPr>
              <p:nvPr/>
            </p:nvCxnSpPr>
            <p:spPr>
              <a:xfrm flipV="1">
                <a:off x="213259" y="2201901"/>
                <a:ext cx="1481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01" name="Group 100">
              <a:extLst>
                <a:ext uri="{FF2B5EF4-FFF2-40B4-BE49-F238E27FC236}">
                  <a16:creationId xmlns:a16="http://schemas.microsoft.com/office/drawing/2014/main" id="{C137F8B3-4F78-4E07-A946-A0CD17C4E6C6}"/>
                </a:ext>
              </a:extLst>
            </p:cNvPr>
            <p:cNvGrpSpPr/>
            <p:nvPr/>
          </p:nvGrpSpPr>
          <p:grpSpPr>
            <a:xfrm>
              <a:off x="4742837" y="7733976"/>
              <a:ext cx="8906324" cy="3322568"/>
              <a:chOff x="76641" y="921321"/>
              <a:chExt cx="8906324" cy="3322568"/>
            </a:xfrm>
          </p:grpSpPr>
          <p:grpSp>
            <p:nvGrpSpPr>
              <p:cNvPr id="102" name="Group 101">
                <a:extLst>
                  <a:ext uri="{FF2B5EF4-FFF2-40B4-BE49-F238E27FC236}">
                    <a16:creationId xmlns:a16="http://schemas.microsoft.com/office/drawing/2014/main" id="{A06CD1FB-FDD4-4A1D-9F15-61C2CF8556D9}"/>
                  </a:ext>
                </a:extLst>
              </p:cNvPr>
              <p:cNvGrpSpPr/>
              <p:nvPr/>
            </p:nvGrpSpPr>
            <p:grpSpPr>
              <a:xfrm>
                <a:off x="76641" y="921322"/>
                <a:ext cx="8906324" cy="3305140"/>
                <a:chOff x="208051" y="56203"/>
                <a:chExt cx="8906324" cy="3305140"/>
              </a:xfrm>
            </p:grpSpPr>
            <p:sp>
              <p:nvSpPr>
                <p:cNvPr id="113" name="TextBox 112">
                  <a:extLst>
                    <a:ext uri="{FF2B5EF4-FFF2-40B4-BE49-F238E27FC236}">
                      <a16:creationId xmlns:a16="http://schemas.microsoft.com/office/drawing/2014/main" id="{0EE6C759-BBA6-4FB6-8D6E-6D204D978EC2}"/>
                    </a:ext>
                  </a:extLst>
                </p:cNvPr>
                <p:cNvSpPr txBox="1"/>
                <p:nvPr/>
              </p:nvSpPr>
              <p:spPr>
                <a:xfrm>
                  <a:off x="3550259" y="70488"/>
                  <a:ext cx="232489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Manuel Solis</a:t>
                  </a:r>
                </a:p>
                <a:p>
                  <a:r>
                    <a:rPr lang="en-US" sz="1200" b="1" dirty="0">
                      <a:solidFill>
                        <a:schemeClr val="bg1"/>
                      </a:solidFill>
                    </a:rPr>
                    <a:t>          </a:t>
                  </a:r>
                  <a:r>
                    <a:rPr lang="en-US" sz="1001" b="1" dirty="0">
                      <a:solidFill>
                        <a:schemeClr val="bg1"/>
                      </a:solidFill>
                    </a:rPr>
                    <a:t>PIIT CoS Engr Mgr, </a:t>
                  </a:r>
                  <a:r>
                    <a:rPr lang="en-US" sz="800" b="1" dirty="0">
                      <a:solidFill>
                        <a:schemeClr val="bg1"/>
                      </a:solidFill>
                    </a:rPr>
                    <a:t>MTY, MEX</a:t>
                  </a:r>
                  <a:endParaRPr lang="en-US" sz="1001" b="1" dirty="0">
                    <a:solidFill>
                      <a:schemeClr val="bg1"/>
                    </a:solidFill>
                  </a:endParaRPr>
                </a:p>
                <a:p>
                  <a:r>
                    <a:rPr lang="en-US" sz="1200" dirty="0">
                      <a:solidFill>
                        <a:schemeClr val="bg1"/>
                      </a:solidFill>
                    </a:rPr>
                    <a:t>          Prj Mgr, CoS &amp; SBO</a:t>
                  </a:r>
                  <a:endParaRPr lang="en-US" sz="1001" dirty="0">
                    <a:solidFill>
                      <a:schemeClr val="bg1"/>
                    </a:solidFill>
                  </a:endParaRPr>
                </a:p>
              </p:txBody>
            </p:sp>
            <p:sp>
              <p:nvSpPr>
                <p:cNvPr id="114" name="Oval 113">
                  <a:extLst>
                    <a:ext uri="{FF2B5EF4-FFF2-40B4-BE49-F238E27FC236}">
                      <a16:creationId xmlns:a16="http://schemas.microsoft.com/office/drawing/2014/main" id="{F5718E11-5865-410B-B526-619CEA5EB9D6}"/>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6" name="Straight Connector 115">
                  <a:extLst>
                    <a:ext uri="{FF2B5EF4-FFF2-40B4-BE49-F238E27FC236}">
                      <a16:creationId xmlns:a16="http://schemas.microsoft.com/office/drawing/2014/main" id="{582C1BFC-F133-48FA-B551-EDC7684B002F}"/>
                    </a:ext>
                  </a:extLst>
                </p:cNvPr>
                <p:cNvCxnSpPr>
                  <a:cxnSpLocks/>
                </p:cNvCxnSpPr>
                <p:nvPr/>
              </p:nvCxnSpPr>
              <p:spPr>
                <a:xfrm>
                  <a:off x="210590" y="924339"/>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7" name="TextBox 116">
                  <a:extLst>
                    <a:ext uri="{FF2B5EF4-FFF2-40B4-BE49-F238E27FC236}">
                      <a16:creationId xmlns:a16="http://schemas.microsoft.com/office/drawing/2014/main" id="{C707AF45-5C86-493F-8778-E4A0801B0B98}"/>
                    </a:ext>
                  </a:extLst>
                </p:cNvPr>
                <p:cNvSpPr txBox="1"/>
                <p:nvPr/>
              </p:nvSpPr>
              <p:spPr>
                <a:xfrm>
                  <a:off x="3538329" y="1085516"/>
                  <a:ext cx="242250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Edgar Arredondo</a:t>
                  </a:r>
                </a:p>
                <a:p>
                  <a:r>
                    <a:rPr lang="en-US" sz="1200" b="1" dirty="0">
                      <a:solidFill>
                        <a:schemeClr val="bg1"/>
                      </a:solidFill>
                    </a:rPr>
                    <a:t>           </a:t>
                  </a:r>
                  <a:r>
                    <a:rPr lang="en-US" sz="1001" b="1" dirty="0">
                      <a:solidFill>
                        <a:schemeClr val="bg1"/>
                      </a:solidFill>
                    </a:rPr>
                    <a:t>Prod Design Eng. </a:t>
                  </a:r>
                  <a:r>
                    <a:rPr lang="en-US" sz="700" b="1" dirty="0">
                      <a:solidFill>
                        <a:schemeClr val="bg1"/>
                      </a:solidFill>
                    </a:rPr>
                    <a:t>PIIT MTY, MEX</a:t>
                  </a:r>
                  <a:endParaRPr lang="en-US" sz="1001" b="1" dirty="0">
                    <a:solidFill>
                      <a:schemeClr val="bg1"/>
                    </a:solidFill>
                  </a:endParaRPr>
                </a:p>
                <a:p>
                  <a:r>
                    <a:rPr lang="en-US" sz="1001" dirty="0">
                      <a:solidFill>
                        <a:schemeClr val="bg1"/>
                      </a:solidFill>
                    </a:rPr>
                    <a:t>             CoS &amp; Core Team Member</a:t>
                  </a:r>
                </a:p>
              </p:txBody>
            </p:sp>
            <p:sp>
              <p:nvSpPr>
                <p:cNvPr id="118" name="Oval 117">
                  <a:extLst>
                    <a:ext uri="{FF2B5EF4-FFF2-40B4-BE49-F238E27FC236}">
                      <a16:creationId xmlns:a16="http://schemas.microsoft.com/office/drawing/2014/main" id="{D33D95BF-52E0-4B8E-BCF0-ED03A616ABE8}"/>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TextBox 118">
                  <a:extLst>
                    <a:ext uri="{FF2B5EF4-FFF2-40B4-BE49-F238E27FC236}">
                      <a16:creationId xmlns:a16="http://schemas.microsoft.com/office/drawing/2014/main" id="{FD000AC4-2AA4-42BC-B966-E7B86DB9A37E}"/>
                    </a:ext>
                  </a:extLst>
                </p:cNvPr>
                <p:cNvSpPr txBox="1"/>
                <p:nvPr/>
              </p:nvSpPr>
              <p:spPr>
                <a:xfrm>
                  <a:off x="3533693" y="1860799"/>
                  <a:ext cx="242856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dirty="0">
                      <a:solidFill>
                        <a:schemeClr val="bg1"/>
                      </a:solidFill>
                    </a:rPr>
                    <a:t>           </a:t>
                  </a:r>
                  <a:r>
                    <a:rPr lang="en-US" sz="1200" b="1" dirty="0">
                      <a:solidFill>
                        <a:schemeClr val="bg1"/>
                      </a:solidFill>
                    </a:rPr>
                    <a:t>Manuel Peinado</a:t>
                  </a:r>
                </a:p>
                <a:p>
                  <a:r>
                    <a:rPr lang="en-US" sz="1200" b="1" dirty="0">
                      <a:solidFill>
                        <a:schemeClr val="bg1"/>
                      </a:solidFill>
                    </a:rPr>
                    <a:t>            </a:t>
                  </a:r>
                  <a:r>
                    <a:rPr lang="en-US" sz="1001" b="1" dirty="0">
                      <a:solidFill>
                        <a:schemeClr val="bg1"/>
                      </a:solidFill>
                    </a:rPr>
                    <a:t> Elec-Mech Sr Eng.</a:t>
                  </a:r>
                  <a:r>
                    <a:rPr lang="en-US" sz="700" b="1" dirty="0">
                      <a:solidFill>
                        <a:schemeClr val="bg1"/>
                      </a:solidFill>
                    </a:rPr>
                    <a:t>PIIT MTY, MEX              </a:t>
                  </a:r>
                  <a:r>
                    <a:rPr lang="en-US" sz="1001" dirty="0">
                      <a:solidFill>
                        <a:schemeClr val="bg1"/>
                      </a:solidFill>
                    </a:rPr>
                    <a:t>CoS &amp; SBO K5/K6</a:t>
                  </a:r>
                  <a:endParaRPr lang="en-US" sz="1200" dirty="0">
                    <a:solidFill>
                      <a:schemeClr val="bg1"/>
                    </a:solidFill>
                  </a:endParaRPr>
                </a:p>
              </p:txBody>
            </p:sp>
            <p:sp>
              <p:nvSpPr>
                <p:cNvPr id="120" name="Oval 119">
                  <a:extLst>
                    <a:ext uri="{FF2B5EF4-FFF2-40B4-BE49-F238E27FC236}">
                      <a16:creationId xmlns:a16="http://schemas.microsoft.com/office/drawing/2014/main" id="{AECC96B2-935D-448A-8B23-EC05F221BA2D}"/>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6266E455-5D87-4F27-8AB9-B520B54B19C5}"/>
                    </a:ext>
                  </a:extLst>
                </p:cNvPr>
                <p:cNvSpPr txBox="1"/>
                <p:nvPr/>
              </p:nvSpPr>
              <p:spPr>
                <a:xfrm>
                  <a:off x="3533920" y="2828740"/>
                  <a:ext cx="2427134" cy="30790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p:txBody>
            </p:sp>
            <p:sp>
              <p:nvSpPr>
                <p:cNvPr id="122" name="Oval 121">
                  <a:extLst>
                    <a:ext uri="{FF2B5EF4-FFF2-40B4-BE49-F238E27FC236}">
                      <a16:creationId xmlns:a16="http://schemas.microsoft.com/office/drawing/2014/main" id="{1E268F6D-72AE-4459-B300-993FF189FA00}"/>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06482234-FBD2-4C3B-8234-DB882F90FDFA}"/>
                    </a:ext>
                  </a:extLst>
                </p:cNvPr>
                <p:cNvCxnSpPr>
                  <a:cxnSpLocks/>
                </p:cNvCxnSpPr>
                <p:nvPr/>
              </p:nvCxnSpPr>
              <p:spPr>
                <a:xfrm>
                  <a:off x="208051" y="924339"/>
                  <a:ext cx="7881" cy="2075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84E1254B-1419-4933-BB98-F211203B3D84}"/>
                    </a:ext>
                  </a:extLst>
                </p:cNvPr>
                <p:cNvCxnSpPr>
                  <a:cxnSpLocks/>
                </p:cNvCxnSpPr>
                <p:nvPr/>
              </p:nvCxnSpPr>
              <p:spPr>
                <a:xfrm>
                  <a:off x="208051" y="1388763"/>
                  <a:ext cx="139575" cy="9537"/>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EFF15C41-8114-466E-907A-A92F5E27B64A}"/>
                    </a:ext>
                  </a:extLst>
                </p:cNvPr>
                <p:cNvCxnSpPr>
                  <a:cxnSpLocks/>
                </p:cNvCxnSpPr>
                <p:nvPr/>
              </p:nvCxnSpPr>
              <p:spPr>
                <a:xfrm flipV="1">
                  <a:off x="213259" y="2201901"/>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9052CB87-046E-4744-AC6A-E70D50653812}"/>
                    </a:ext>
                  </a:extLst>
                </p:cNvPr>
                <p:cNvCxnSpPr>
                  <a:cxnSpLocks/>
                </p:cNvCxnSpPr>
                <p:nvPr/>
              </p:nvCxnSpPr>
              <p:spPr>
                <a:xfrm>
                  <a:off x="213259" y="3008504"/>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38DC8B9F-5384-4736-AB50-36B2CA5D746C}"/>
                    </a:ext>
                  </a:extLst>
                </p:cNvPr>
                <p:cNvCxnSpPr>
                  <a:cxnSpLocks/>
                </p:cNvCxnSpPr>
                <p:nvPr/>
              </p:nvCxnSpPr>
              <p:spPr>
                <a:xfrm>
                  <a:off x="3088379" y="924339"/>
                  <a:ext cx="0" cy="207516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B7A6A845-E56A-4951-BD67-52C5A5935DAA}"/>
                    </a:ext>
                  </a:extLst>
                </p:cNvPr>
                <p:cNvCxnSpPr>
                  <a:cxnSpLocks/>
                </p:cNvCxnSpPr>
                <p:nvPr/>
              </p:nvCxnSpPr>
              <p:spPr>
                <a:xfrm>
                  <a:off x="3088379" y="2199479"/>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09578A1C-296B-4ABE-84E6-43E1F8421B27}"/>
                    </a:ext>
                  </a:extLst>
                </p:cNvPr>
                <p:cNvCxnSpPr/>
                <p:nvPr/>
              </p:nvCxnSpPr>
              <p:spPr>
                <a:xfrm>
                  <a:off x="3089004" y="1438626"/>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0" name="Straight Arrow Connector 129">
                  <a:extLst>
                    <a:ext uri="{FF2B5EF4-FFF2-40B4-BE49-F238E27FC236}">
                      <a16:creationId xmlns:a16="http://schemas.microsoft.com/office/drawing/2014/main" id="{F5FFC8EC-2789-42A9-BB5D-2D8BDF950E32}"/>
                    </a:ext>
                  </a:extLst>
                </p:cNvPr>
                <p:cNvCxnSpPr>
                  <a:cxnSpLocks/>
                </p:cNvCxnSpPr>
                <p:nvPr/>
              </p:nvCxnSpPr>
              <p:spPr>
                <a:xfrm>
                  <a:off x="3088379" y="2999504"/>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a:extLst>
                    <a:ext uri="{FF2B5EF4-FFF2-40B4-BE49-F238E27FC236}">
                      <a16:creationId xmlns:a16="http://schemas.microsoft.com/office/drawing/2014/main" id="{3CCAFC85-F34F-48F1-B8B7-991571A62F54}"/>
                    </a:ext>
                  </a:extLst>
                </p:cNvPr>
                <p:cNvCxnSpPr>
                  <a:cxnSpLocks/>
                </p:cNvCxnSpPr>
                <p:nvPr/>
              </p:nvCxnSpPr>
              <p:spPr>
                <a:xfrm>
                  <a:off x="3627780" y="924339"/>
                  <a:ext cx="2468257"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81E34F79-EF30-4022-A21A-69A7DB895234}"/>
                    </a:ext>
                  </a:extLst>
                </p:cNvPr>
                <p:cNvCxnSpPr>
                  <a:cxnSpLocks/>
                </p:cNvCxnSpPr>
                <p:nvPr/>
              </p:nvCxnSpPr>
              <p:spPr>
                <a:xfrm flipH="1">
                  <a:off x="6101377" y="924339"/>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D998CC62-4832-4173-AF6D-C2246958023D}"/>
                    </a:ext>
                  </a:extLst>
                </p:cNvPr>
                <p:cNvSpPr txBox="1"/>
                <p:nvPr/>
              </p:nvSpPr>
              <p:spPr>
                <a:xfrm>
                  <a:off x="6583823" y="1071232"/>
                  <a:ext cx="2530551"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Marco Rodriguez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a:t>
                  </a:r>
                  <a:endParaRPr lang="en-US" sz="1001" dirty="0">
                    <a:solidFill>
                      <a:schemeClr val="bg1"/>
                    </a:solidFill>
                  </a:endParaRPr>
                </a:p>
                <a:p>
                  <a:r>
                    <a:rPr lang="en-US" sz="1001" dirty="0">
                      <a:solidFill>
                        <a:schemeClr val="bg1"/>
                      </a:solidFill>
                    </a:rPr>
                    <a:t>              CoS &amp; SBO</a:t>
                  </a:r>
                </a:p>
              </p:txBody>
            </p:sp>
            <p:sp>
              <p:nvSpPr>
                <p:cNvPr id="137" name="Oval 136">
                  <a:extLst>
                    <a:ext uri="{FF2B5EF4-FFF2-40B4-BE49-F238E27FC236}">
                      <a16:creationId xmlns:a16="http://schemas.microsoft.com/office/drawing/2014/main" id="{4456629F-99C3-40C4-BC65-0D78CDA1D7F3}"/>
                    </a:ext>
                  </a:extLst>
                </p:cNvPr>
                <p:cNvSpPr/>
                <p:nvPr/>
              </p:nvSpPr>
              <p:spPr>
                <a:xfrm>
                  <a:off x="6325406" y="105694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FCEC2AF8-C40C-4BB0-8D3B-E0028BCD9817}"/>
                    </a:ext>
                  </a:extLst>
                </p:cNvPr>
                <p:cNvSpPr txBox="1"/>
                <p:nvPr/>
              </p:nvSpPr>
              <p:spPr>
                <a:xfrm>
                  <a:off x="6579188" y="1846514"/>
                  <a:ext cx="2535187"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Gina Hernandez</a:t>
                  </a:r>
                </a:p>
                <a:p>
                  <a:r>
                    <a:rPr lang="en-US" sz="1200" b="1" dirty="0">
                      <a:solidFill>
                        <a:schemeClr val="bg1"/>
                      </a:solidFill>
                    </a:rPr>
                    <a:t>            </a:t>
                  </a:r>
                  <a:r>
                    <a:rPr lang="en-US" sz="1001" b="1" dirty="0">
                      <a:solidFill>
                        <a:schemeClr val="bg1"/>
                      </a:solidFill>
                    </a:rPr>
                    <a:t>Sr. Electronics Design Engr</a:t>
                  </a:r>
                  <a:endParaRPr lang="en-US" sz="1100" b="1" dirty="0">
                    <a:solidFill>
                      <a:schemeClr val="bg1"/>
                    </a:solidFill>
                  </a:endParaRPr>
                </a:p>
                <a:p>
                  <a:r>
                    <a:rPr lang="en-US" sz="1200" dirty="0">
                      <a:solidFill>
                        <a:schemeClr val="bg1"/>
                      </a:solidFill>
                    </a:rPr>
                    <a:t>            </a:t>
                  </a:r>
                  <a:r>
                    <a:rPr lang="en-US" sz="1001" dirty="0">
                      <a:solidFill>
                        <a:schemeClr val="bg1"/>
                      </a:solidFill>
                    </a:rPr>
                    <a:t>CoS &amp; QVE</a:t>
                  </a:r>
                  <a:endParaRPr lang="en-US" sz="1200" dirty="0">
                    <a:solidFill>
                      <a:schemeClr val="bg1"/>
                    </a:solidFill>
                  </a:endParaRPr>
                </a:p>
              </p:txBody>
            </p:sp>
            <p:sp>
              <p:nvSpPr>
                <p:cNvPr id="139" name="Oval 138">
                  <a:extLst>
                    <a:ext uri="{FF2B5EF4-FFF2-40B4-BE49-F238E27FC236}">
                      <a16:creationId xmlns:a16="http://schemas.microsoft.com/office/drawing/2014/main" id="{8B49DCFC-7280-4ED0-8B0E-9B49BCCB83D8}"/>
                    </a:ext>
                  </a:extLst>
                </p:cNvPr>
                <p:cNvSpPr/>
                <p:nvPr/>
              </p:nvSpPr>
              <p:spPr>
                <a:xfrm>
                  <a:off x="6320771" y="183222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0" name="TextBox 139">
                  <a:extLst>
                    <a:ext uri="{FF2B5EF4-FFF2-40B4-BE49-F238E27FC236}">
                      <a16:creationId xmlns:a16="http://schemas.microsoft.com/office/drawing/2014/main" id="{44E3823E-F0DE-400F-A04B-97AD4D45BD74}"/>
                    </a:ext>
                  </a:extLst>
                </p:cNvPr>
                <p:cNvSpPr txBox="1"/>
                <p:nvPr/>
              </p:nvSpPr>
              <p:spPr>
                <a:xfrm>
                  <a:off x="6579190" y="2641381"/>
                  <a:ext cx="253518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Barbara Martinez</a:t>
                  </a:r>
                </a:p>
                <a:p>
                  <a:r>
                    <a:rPr lang="en-US" sz="1200" b="1" dirty="0">
                      <a:solidFill>
                        <a:schemeClr val="bg1"/>
                      </a:solidFill>
                    </a:rPr>
                    <a:t>           </a:t>
                  </a:r>
                  <a:r>
                    <a:rPr lang="en-US" sz="1001" b="1" dirty="0">
                      <a:solidFill>
                        <a:schemeClr val="bg1"/>
                      </a:solidFill>
                    </a:rPr>
                    <a:t>Elec-Mech Engr, </a:t>
                  </a:r>
                  <a:r>
                    <a:rPr lang="en-US" sz="700" b="1" dirty="0">
                      <a:solidFill>
                        <a:schemeClr val="bg1"/>
                      </a:solidFill>
                    </a:rPr>
                    <a:t>PIIT MTY, MEX </a:t>
                  </a:r>
                  <a:endParaRPr lang="en-US" sz="1001" dirty="0">
                    <a:solidFill>
                      <a:schemeClr val="bg1"/>
                    </a:solidFill>
                  </a:endParaRPr>
                </a:p>
                <a:p>
                  <a:r>
                    <a:rPr lang="en-US" sz="1001" dirty="0">
                      <a:solidFill>
                        <a:schemeClr val="bg1"/>
                      </a:solidFill>
                    </a:rPr>
                    <a:t>             CoS &amp; SBO</a:t>
                  </a:r>
                </a:p>
              </p:txBody>
            </p:sp>
            <p:sp>
              <p:nvSpPr>
                <p:cNvPr id="141" name="Oval 140">
                  <a:extLst>
                    <a:ext uri="{FF2B5EF4-FFF2-40B4-BE49-F238E27FC236}">
                      <a16:creationId xmlns:a16="http://schemas.microsoft.com/office/drawing/2014/main" id="{3D332290-00DE-456E-B9F2-2D8157F82439}"/>
                    </a:ext>
                  </a:extLst>
                </p:cNvPr>
                <p:cNvSpPr/>
                <p:nvPr/>
              </p:nvSpPr>
              <p:spPr>
                <a:xfrm>
                  <a:off x="6320771" y="262709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7B8C1A74-8652-44D6-B7A9-C2E9583BDB53}"/>
                    </a:ext>
                  </a:extLst>
                </p:cNvPr>
                <p:cNvSpPr txBox="1"/>
                <p:nvPr/>
              </p:nvSpPr>
              <p:spPr>
                <a:xfrm>
                  <a:off x="616957" y="1099802"/>
                  <a:ext cx="2398595"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Elena Manriquez</a:t>
                  </a:r>
                </a:p>
                <a:p>
                  <a:r>
                    <a:rPr lang="en-US" sz="1001" b="1" dirty="0">
                      <a:solidFill>
                        <a:schemeClr val="bg1"/>
                      </a:solidFill>
                    </a:rPr>
                    <a:t>             Elec-Mech Eng. </a:t>
                  </a:r>
                  <a:r>
                    <a:rPr lang="en-US" sz="700" b="1" dirty="0">
                      <a:solidFill>
                        <a:schemeClr val="bg1"/>
                      </a:solidFill>
                    </a:rPr>
                    <a:t>PIIT MTY, MEX</a:t>
                  </a:r>
                  <a:endParaRPr lang="en-US" sz="1001" b="1" dirty="0">
                    <a:solidFill>
                      <a:schemeClr val="bg1"/>
                    </a:solidFill>
                  </a:endParaRPr>
                </a:p>
                <a:p>
                  <a:r>
                    <a:rPr lang="en-US" sz="1001" dirty="0">
                      <a:solidFill>
                        <a:schemeClr val="bg1"/>
                      </a:solidFill>
                    </a:rPr>
                    <a:t>            QVE &amp; Reverse Engineering</a:t>
                  </a:r>
                </a:p>
              </p:txBody>
            </p:sp>
            <p:sp>
              <p:nvSpPr>
                <p:cNvPr id="143" name="Oval 142">
                  <a:extLst>
                    <a:ext uri="{FF2B5EF4-FFF2-40B4-BE49-F238E27FC236}">
                      <a16:creationId xmlns:a16="http://schemas.microsoft.com/office/drawing/2014/main" id="{57AFE674-E896-47E2-BFAC-D443D2751590}"/>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4" name="TextBox 143">
                  <a:extLst>
                    <a:ext uri="{FF2B5EF4-FFF2-40B4-BE49-F238E27FC236}">
                      <a16:creationId xmlns:a16="http://schemas.microsoft.com/office/drawing/2014/main" id="{516E87DA-A177-43E4-BEE5-C3A04A2F7A16}"/>
                    </a:ext>
                  </a:extLst>
                </p:cNvPr>
                <p:cNvSpPr txBox="1"/>
                <p:nvPr/>
              </p:nvSpPr>
              <p:spPr>
                <a:xfrm>
                  <a:off x="612322" y="1875084"/>
                  <a:ext cx="240323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Abraham de Leon</a:t>
                  </a:r>
                </a:p>
                <a:p>
                  <a:r>
                    <a:rPr lang="en-US" sz="1001" b="1" dirty="0">
                      <a:solidFill>
                        <a:schemeClr val="bg1"/>
                      </a:solidFill>
                    </a:rPr>
                    <a:t>            Mechanical Eng. </a:t>
                  </a:r>
                  <a:r>
                    <a:rPr lang="en-US" sz="700" b="1" dirty="0">
                      <a:solidFill>
                        <a:schemeClr val="bg1"/>
                      </a:solidFill>
                    </a:rPr>
                    <a:t>PIIT MTY,MEX</a:t>
                  </a:r>
                  <a:endParaRPr lang="en-US" sz="1200" b="1" dirty="0">
                    <a:solidFill>
                      <a:schemeClr val="bg1"/>
                    </a:solidFill>
                  </a:endParaRPr>
                </a:p>
                <a:p>
                  <a:r>
                    <a:rPr lang="en-US" sz="1200" dirty="0">
                      <a:solidFill>
                        <a:schemeClr val="bg1"/>
                      </a:solidFill>
                    </a:rPr>
                    <a:t>          </a:t>
                  </a:r>
                  <a:r>
                    <a:rPr lang="en-US" sz="900" dirty="0">
                      <a:solidFill>
                        <a:schemeClr val="bg1"/>
                      </a:solidFill>
                    </a:rPr>
                    <a:t>CoS-Lessons Learned, SBO K1/K2</a:t>
                  </a:r>
                  <a:endParaRPr lang="en-US" sz="800" dirty="0">
                    <a:solidFill>
                      <a:schemeClr val="bg1"/>
                    </a:solidFill>
                  </a:endParaRPr>
                </a:p>
              </p:txBody>
            </p:sp>
            <p:sp>
              <p:nvSpPr>
                <p:cNvPr id="145" name="Oval 144">
                  <a:extLst>
                    <a:ext uri="{FF2B5EF4-FFF2-40B4-BE49-F238E27FC236}">
                      <a16:creationId xmlns:a16="http://schemas.microsoft.com/office/drawing/2014/main" id="{2F080236-897A-4FCC-9029-24C9C51742EC}"/>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34F6B962-87B3-4C33-BC52-227335D96289}"/>
                    </a:ext>
                  </a:extLst>
                </p:cNvPr>
                <p:cNvSpPr txBox="1"/>
                <p:nvPr/>
              </p:nvSpPr>
              <p:spPr>
                <a:xfrm>
                  <a:off x="612322" y="2669951"/>
                  <a:ext cx="2403230"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Alejandra Garza</a:t>
                  </a:r>
                </a:p>
                <a:p>
                  <a:r>
                    <a:rPr lang="en-US" sz="1200" b="1" dirty="0">
                      <a:solidFill>
                        <a:schemeClr val="bg1"/>
                      </a:solidFill>
                    </a:rPr>
                    <a:t>          </a:t>
                  </a:r>
                  <a:r>
                    <a:rPr lang="en-US" sz="1001" b="1" dirty="0">
                      <a:solidFill>
                        <a:schemeClr val="bg1"/>
                      </a:solidFill>
                    </a:rPr>
                    <a:t> Elec-Mech Eng. </a:t>
                  </a:r>
                  <a:r>
                    <a:rPr lang="en-US" sz="700" b="1" dirty="0">
                      <a:solidFill>
                        <a:schemeClr val="bg1"/>
                      </a:solidFill>
                    </a:rPr>
                    <a:t>PIIT MTY, MEX</a:t>
                  </a:r>
                  <a:endParaRPr lang="en-US" sz="1200" b="1" dirty="0">
                    <a:solidFill>
                      <a:schemeClr val="bg1"/>
                    </a:solidFill>
                  </a:endParaRPr>
                </a:p>
                <a:p>
                  <a:r>
                    <a:rPr lang="en-US" sz="1001" dirty="0">
                      <a:solidFill>
                        <a:schemeClr val="bg1"/>
                      </a:solidFill>
                    </a:rPr>
                    <a:t>             CoS &amp; SBO P1</a:t>
                  </a:r>
                  <a:endParaRPr lang="en-US" sz="1200" dirty="0">
                    <a:solidFill>
                      <a:schemeClr val="bg1"/>
                    </a:solidFill>
                  </a:endParaRPr>
                </a:p>
              </p:txBody>
            </p:sp>
            <p:sp>
              <p:nvSpPr>
                <p:cNvPr id="147" name="Oval 146">
                  <a:extLst>
                    <a:ext uri="{FF2B5EF4-FFF2-40B4-BE49-F238E27FC236}">
                      <a16:creationId xmlns:a16="http://schemas.microsoft.com/office/drawing/2014/main" id="{F60C15B9-E549-41B1-889D-2D87CF459CF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5" name="Straight Arrow Connector 134">
                  <a:extLst>
                    <a:ext uri="{FF2B5EF4-FFF2-40B4-BE49-F238E27FC236}">
                      <a16:creationId xmlns:a16="http://schemas.microsoft.com/office/drawing/2014/main" id="{8ECB44BC-718C-4EFE-A848-923F4DADD61D}"/>
                    </a:ext>
                  </a:extLst>
                </p:cNvPr>
                <p:cNvCxnSpPr>
                  <a:cxnSpLocks/>
                </p:cNvCxnSpPr>
                <p:nvPr/>
              </p:nvCxnSpPr>
              <p:spPr>
                <a:xfrm>
                  <a:off x="6108991" y="2990382"/>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E3B42B7F-2257-4536-B80B-B898B702AA22}"/>
                    </a:ext>
                  </a:extLst>
                </p:cNvPr>
                <p:cNvCxnSpPr>
                  <a:cxnSpLocks/>
                </p:cNvCxnSpPr>
                <p:nvPr/>
              </p:nvCxnSpPr>
              <p:spPr>
                <a:xfrm>
                  <a:off x="6096037" y="1426744"/>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99B101CE-64CF-4964-B915-BD0E38EAD230}"/>
                    </a:ext>
                  </a:extLst>
                </p:cNvPr>
                <p:cNvCxnSpPr>
                  <a:cxnSpLocks/>
                </p:cNvCxnSpPr>
                <p:nvPr/>
              </p:nvCxnSpPr>
              <p:spPr>
                <a:xfrm>
                  <a:off x="6108991" y="2202874"/>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03" name="Picture 2" descr="https://spiceportal.schneider-electric.com/image/user_male_portrait?img_id=1552269&amp;img_id_token=EYV7RZM0euT2TqeeQV1BJPoqPn4%3D&amp;t=1527604378224">
                <a:extLst>
                  <a:ext uri="{FF2B5EF4-FFF2-40B4-BE49-F238E27FC236}">
                    <a16:creationId xmlns:a16="http://schemas.microsoft.com/office/drawing/2014/main" id="{85B17B63-B33F-40F0-AB64-5EE2B861CB6B}"/>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213642" y="1959563"/>
                <a:ext cx="711607" cy="68769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5" name="Picture 6" descr="https://spiceportal.schneider-electric.com/image/user_male_portrait?img_id=25721486&amp;img_id_token=lPG50iAdDbmY6MqBPwFwUnTzbtM%3D&amp;t=1527604770432">
                <a:extLst>
                  <a:ext uri="{FF2B5EF4-FFF2-40B4-BE49-F238E27FC236}">
                    <a16:creationId xmlns:a16="http://schemas.microsoft.com/office/drawing/2014/main" id="{FB72C7AC-C1D6-4751-BBCE-58428FCC73EE}"/>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218424" y="3534580"/>
                <a:ext cx="716242" cy="70930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6" name="Picture 8" descr="https://spiceportal.schneider-electric.com/image/user_male_portrait?img_id=20737027&amp;img_id_token=MRaUl7w9WasVSKkxCxCEMJt7fEc%3D&amp;t=1527605065496">
                <a:extLst>
                  <a:ext uri="{FF2B5EF4-FFF2-40B4-BE49-F238E27FC236}">
                    <a16:creationId xmlns:a16="http://schemas.microsoft.com/office/drawing/2014/main" id="{1BE28B05-9218-4387-B57E-E648895E1D07}"/>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3168801" y="921321"/>
                <a:ext cx="715619" cy="70567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7" name="Picture 10" descr="https://spiceportal.schneider-electric.com/image/user_male_portrait?img_id=18690613&amp;img_id_token=eGsNHff4JXqA%2B4%2Bo10UDDhJEdAc%3D&amp;t=1527603760361">
                <a:extLst>
                  <a:ext uri="{FF2B5EF4-FFF2-40B4-BE49-F238E27FC236}">
                    <a16:creationId xmlns:a16="http://schemas.microsoft.com/office/drawing/2014/main" id="{8D04701B-3A89-451B-8E79-08E8C34AAD78}"/>
                  </a:ext>
                </a:extLst>
              </p:cNvPr>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3147877" y="1950458"/>
                <a:ext cx="699055" cy="69527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8" name="Picture 12" descr="https://spiceportal.schneider-electric.com/image/user_male_portrait?img_id=21091224&amp;img_id_token=9VrBL1dcQ7HrLQQuo%2B%2B45X2CHes%3D&amp;t=1527605746334">
                <a:extLst>
                  <a:ext uri="{FF2B5EF4-FFF2-40B4-BE49-F238E27FC236}">
                    <a16:creationId xmlns:a16="http://schemas.microsoft.com/office/drawing/2014/main" id="{5E9AF5E1-A2C2-448D-A707-C564D132845F}"/>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3154202" y="2722036"/>
                <a:ext cx="715619" cy="69527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0" name="Picture 16" descr="https://spiceportal.schneider-electric.com/image/user_male_portrait?img_id=25381189&amp;img_id_token=e5JSgvHUKuTOeDDum95I33%2FfKSk%3D&amp;t=1527605956338">
                <a:extLst>
                  <a:ext uri="{FF2B5EF4-FFF2-40B4-BE49-F238E27FC236}">
                    <a16:creationId xmlns:a16="http://schemas.microsoft.com/office/drawing/2014/main" id="{A7250162-1B9F-4028-9D1D-42004D4D2FE3}"/>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6184287" y="1928517"/>
                <a:ext cx="711935" cy="69271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1" name="Picture 18" descr="https://spiceportal.schneider-electric.com/image/user_male_portrait?img_id=25729509&amp;img_id_token=onfNhex86%2BtsgtgEAZPvnubEy4g%3D&amp;t=1527606355783">
                <a:extLst>
                  <a:ext uri="{FF2B5EF4-FFF2-40B4-BE49-F238E27FC236}">
                    <a16:creationId xmlns:a16="http://schemas.microsoft.com/office/drawing/2014/main" id="{3563B49D-7876-495E-8F75-B3106E630752}"/>
                  </a:ext>
                </a:extLst>
              </p:cNvPr>
              <p:cNvPicPr>
                <a:picLocks noChangeAspect="1" noChangeArrowheads="1"/>
              </p:cNvPicPr>
              <p:nvPr/>
            </p:nvPicPr>
            <p:blipFill rotWithShape="1">
              <a:blip r:embed="rId19" cstate="email">
                <a:extLst>
                  <a:ext uri="{28A0092B-C50C-407E-A947-70E740481C1C}">
                    <a14:useLocalDpi xmlns:a14="http://schemas.microsoft.com/office/drawing/2010/main" val="0"/>
                  </a:ext>
                </a:extLst>
              </a:blip>
              <a:srcRect l="31924" t="24901" r="23576" b="27902"/>
              <a:stretch/>
            </p:blipFill>
            <p:spPr bwMode="auto">
              <a:xfrm>
                <a:off x="6180919" y="2701293"/>
                <a:ext cx="732501" cy="701733"/>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12" name="Picture 20" descr="https://spiceportal.schneider-electric.com/image/user_male_portrait?img_id=28687256&amp;img_id_token=uW0Lvsl47eJBDLzbFuXlzVdJ2fk%3D&amp;t=1527606461861">
                <a:extLst>
                  <a:ext uri="{FF2B5EF4-FFF2-40B4-BE49-F238E27FC236}">
                    <a16:creationId xmlns:a16="http://schemas.microsoft.com/office/drawing/2014/main" id="{17145ADC-B852-48F9-B024-964D13944619}"/>
                  </a:ext>
                </a:extLst>
              </p:cNvP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6191317" y="3495185"/>
                <a:ext cx="702665" cy="69752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148" name="Straight Arrow Connector 147">
              <a:extLst>
                <a:ext uri="{FF2B5EF4-FFF2-40B4-BE49-F238E27FC236}">
                  <a16:creationId xmlns:a16="http://schemas.microsoft.com/office/drawing/2014/main" id="{6A14E4C1-5BC3-4060-B6F6-E695E5801A01}"/>
                </a:ext>
              </a:extLst>
            </p:cNvPr>
            <p:cNvCxnSpPr>
              <a:cxnSpLocks/>
              <a:stCxn id="113" idx="3"/>
            </p:cNvCxnSpPr>
            <p:nvPr/>
          </p:nvCxnSpPr>
          <p:spPr>
            <a:xfrm flipV="1">
              <a:off x="10409943" y="8079359"/>
              <a:ext cx="6926890" cy="0"/>
            </a:xfrm>
            <a:prstGeom prst="straightConnector1">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55" name="Group 154">
            <a:extLst>
              <a:ext uri="{FF2B5EF4-FFF2-40B4-BE49-F238E27FC236}">
                <a16:creationId xmlns:a16="http://schemas.microsoft.com/office/drawing/2014/main" id="{46275606-B1E8-485B-9926-CABE0A4EA50E}"/>
              </a:ext>
            </a:extLst>
          </p:cNvPr>
          <p:cNvGrpSpPr/>
          <p:nvPr/>
        </p:nvGrpSpPr>
        <p:grpSpPr>
          <a:xfrm>
            <a:off x="20181432" y="9402950"/>
            <a:ext cx="8659618" cy="4217317"/>
            <a:chOff x="276455" y="766822"/>
            <a:chExt cx="8659618" cy="4217317"/>
          </a:xfrm>
        </p:grpSpPr>
        <p:sp>
          <p:nvSpPr>
            <p:cNvPr id="156" name="TextBox 155">
              <a:extLst>
                <a:ext uri="{FF2B5EF4-FFF2-40B4-BE49-F238E27FC236}">
                  <a16:creationId xmlns:a16="http://schemas.microsoft.com/office/drawing/2014/main" id="{D2E91047-1B4A-4F2B-AA1D-46D638402E48}"/>
                </a:ext>
              </a:extLst>
            </p:cNvPr>
            <p:cNvSpPr txBox="1"/>
            <p:nvPr/>
          </p:nvSpPr>
          <p:spPr>
            <a:xfrm>
              <a:off x="3629613" y="781107"/>
              <a:ext cx="2269515"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Ricardo Gongora</a:t>
              </a:r>
            </a:p>
            <a:p>
              <a:r>
                <a:rPr lang="en-US" sz="1001" b="1" dirty="0">
                  <a:solidFill>
                    <a:schemeClr val="bg1"/>
                  </a:solidFill>
                </a:rPr>
                <a:t>             Supplier Quality Manager</a:t>
              </a:r>
            </a:p>
            <a:p>
              <a:r>
                <a:rPr lang="en-US" sz="1200" dirty="0">
                  <a:solidFill>
                    <a:schemeClr val="bg1"/>
                  </a:solidFill>
                </a:rPr>
                <a:t>          NAM </a:t>
              </a:r>
              <a:r>
                <a:rPr lang="en-US" sz="1001" dirty="0">
                  <a:solidFill>
                    <a:schemeClr val="bg1"/>
                  </a:solidFill>
                </a:rPr>
                <a:t>Strategic Projects</a:t>
              </a:r>
            </a:p>
          </p:txBody>
        </p:sp>
        <p:cxnSp>
          <p:nvCxnSpPr>
            <p:cNvPr id="157" name="Straight Arrow Connector 156">
              <a:extLst>
                <a:ext uri="{FF2B5EF4-FFF2-40B4-BE49-F238E27FC236}">
                  <a16:creationId xmlns:a16="http://schemas.microsoft.com/office/drawing/2014/main" id="{DF687479-788F-417E-B91A-B8136677E6B1}"/>
                </a:ext>
              </a:extLst>
            </p:cNvPr>
            <p:cNvCxnSpPr>
              <a:cxnSpLocks/>
            </p:cNvCxnSpPr>
            <p:nvPr/>
          </p:nvCxnSpPr>
          <p:spPr>
            <a:xfrm>
              <a:off x="4792376" y="1470446"/>
              <a:ext cx="0" cy="16146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E5606DB1-2B6B-43B7-8C68-92BFFB0F63F2}"/>
                </a:ext>
              </a:extLst>
            </p:cNvPr>
            <p:cNvCxnSpPr>
              <a:cxnSpLocks/>
            </p:cNvCxnSpPr>
            <p:nvPr/>
          </p:nvCxnSpPr>
          <p:spPr>
            <a:xfrm>
              <a:off x="289943" y="1634958"/>
              <a:ext cx="3427130"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59" name="TextBox 158">
              <a:extLst>
                <a:ext uri="{FF2B5EF4-FFF2-40B4-BE49-F238E27FC236}">
                  <a16:creationId xmlns:a16="http://schemas.microsoft.com/office/drawing/2014/main" id="{544F69BB-4009-4D9D-8D5E-BBBAE02D9284}"/>
                </a:ext>
              </a:extLst>
            </p:cNvPr>
            <p:cNvSpPr txBox="1"/>
            <p:nvPr/>
          </p:nvSpPr>
          <p:spPr>
            <a:xfrm>
              <a:off x="3628971" y="1796136"/>
              <a:ext cx="2324276"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Fernandez</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p>
          </p:txBody>
        </p:sp>
        <p:sp>
          <p:nvSpPr>
            <p:cNvPr id="160" name="TextBox 159">
              <a:extLst>
                <a:ext uri="{FF2B5EF4-FFF2-40B4-BE49-F238E27FC236}">
                  <a16:creationId xmlns:a16="http://schemas.microsoft.com/office/drawing/2014/main" id="{3498C4E1-F925-4063-8BF2-01C1EA28752F}"/>
                </a:ext>
              </a:extLst>
            </p:cNvPr>
            <p:cNvSpPr txBox="1"/>
            <p:nvPr/>
          </p:nvSpPr>
          <p:spPr>
            <a:xfrm>
              <a:off x="3628971" y="2540262"/>
              <a:ext cx="2318596" cy="70801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Raul de la Rosa</a:t>
              </a:r>
            </a:p>
            <a:p>
              <a:r>
                <a:rPr lang="en-US" sz="1400"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800" b="1" dirty="0">
                  <a:solidFill>
                    <a:schemeClr val="bg1"/>
                  </a:solidFill>
                </a:rPr>
                <a:t>                 </a:t>
              </a:r>
              <a:r>
                <a:rPr lang="en-US" sz="1200" dirty="0">
                  <a:solidFill>
                    <a:schemeClr val="bg1"/>
                  </a:solidFill>
                </a:rPr>
                <a:t>NAM </a:t>
              </a:r>
              <a:r>
                <a:rPr lang="en-US" sz="1000" dirty="0">
                  <a:solidFill>
                    <a:schemeClr val="bg1"/>
                  </a:solidFill>
                </a:rPr>
                <a:t>Strategic Projects</a:t>
              </a:r>
            </a:p>
          </p:txBody>
        </p:sp>
        <p:sp>
          <p:nvSpPr>
            <p:cNvPr id="161" name="TextBox 160">
              <a:extLst>
                <a:ext uri="{FF2B5EF4-FFF2-40B4-BE49-F238E27FC236}">
                  <a16:creationId xmlns:a16="http://schemas.microsoft.com/office/drawing/2014/main" id="{3E11E7BE-69B7-429F-85F7-A3B87556EBB4}"/>
                </a:ext>
              </a:extLst>
            </p:cNvPr>
            <p:cNvSpPr txBox="1"/>
            <p:nvPr/>
          </p:nvSpPr>
          <p:spPr>
            <a:xfrm>
              <a:off x="3613048" y="3366284"/>
              <a:ext cx="2340199"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Nayeli Diaz</a:t>
              </a:r>
            </a:p>
            <a:p>
              <a:r>
                <a:rPr lang="en-US" sz="1001" b="1" dirty="0">
                  <a:solidFill>
                    <a:schemeClr val="bg1"/>
                  </a:solidFill>
                </a:rPr>
                <a:t>             </a:t>
              </a:r>
              <a:r>
                <a:rPr lang="en-US" sz="1000" b="1" dirty="0">
                  <a:solidFill>
                    <a:schemeClr val="bg1"/>
                  </a:solidFill>
                </a:rPr>
                <a:t>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cxnSp>
          <p:nvCxnSpPr>
            <p:cNvPr id="162" name="Straight Connector 161">
              <a:extLst>
                <a:ext uri="{FF2B5EF4-FFF2-40B4-BE49-F238E27FC236}">
                  <a16:creationId xmlns:a16="http://schemas.microsoft.com/office/drawing/2014/main" id="{26E2558E-6442-4D70-8CF9-528D5FEE19C2}"/>
                </a:ext>
              </a:extLst>
            </p:cNvPr>
            <p:cNvCxnSpPr>
              <a:cxnSpLocks/>
            </p:cNvCxnSpPr>
            <p:nvPr/>
          </p:nvCxnSpPr>
          <p:spPr>
            <a:xfrm flipH="1">
              <a:off x="285930" y="1634958"/>
              <a:ext cx="9354" cy="293704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1599F928-28C9-482B-81BD-B60BF7297892}"/>
                </a:ext>
              </a:extLst>
            </p:cNvPr>
            <p:cNvCxnSpPr>
              <a:cxnSpLocks/>
              <a:endCxn id="182" idx="2"/>
            </p:cNvCxnSpPr>
            <p:nvPr/>
          </p:nvCxnSpPr>
          <p:spPr>
            <a:xfrm flipV="1">
              <a:off x="289943" y="2148592"/>
              <a:ext cx="14848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5FC46F6A-25E5-4E68-93E2-60AF1CA4C3EF}"/>
                </a:ext>
              </a:extLst>
            </p:cNvPr>
            <p:cNvCxnSpPr>
              <a:cxnSpLocks/>
            </p:cNvCxnSpPr>
            <p:nvPr/>
          </p:nvCxnSpPr>
          <p:spPr>
            <a:xfrm flipV="1">
              <a:off x="292612" y="2912520"/>
              <a:ext cx="148172" cy="748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2801ECDA-F386-4751-AEF6-C5DD6F091C6F}"/>
                </a:ext>
              </a:extLst>
            </p:cNvPr>
            <p:cNvCxnSpPr>
              <a:cxnSpLocks/>
            </p:cNvCxnSpPr>
            <p:nvPr/>
          </p:nvCxnSpPr>
          <p:spPr>
            <a:xfrm>
              <a:off x="292612" y="3719123"/>
              <a:ext cx="145280"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a:extLst>
                <a:ext uri="{FF2B5EF4-FFF2-40B4-BE49-F238E27FC236}">
                  <a16:creationId xmlns:a16="http://schemas.microsoft.com/office/drawing/2014/main" id="{585BED00-1762-4516-A64C-8EEA5ABCB82D}"/>
                </a:ext>
              </a:extLst>
            </p:cNvPr>
            <p:cNvCxnSpPr>
              <a:cxnSpLocks/>
            </p:cNvCxnSpPr>
            <p:nvPr/>
          </p:nvCxnSpPr>
          <p:spPr>
            <a:xfrm>
              <a:off x="3167732" y="1634958"/>
              <a:ext cx="0" cy="296981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4249D3B7-91CA-43D7-BD14-C7BA847DE897}"/>
                </a:ext>
              </a:extLst>
            </p:cNvPr>
            <p:cNvCxnSpPr>
              <a:cxnSpLocks/>
            </p:cNvCxnSpPr>
            <p:nvPr/>
          </p:nvCxnSpPr>
          <p:spPr>
            <a:xfrm>
              <a:off x="3181953" y="2903268"/>
              <a:ext cx="167338"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306BB7B8-B5ED-47C8-8915-F1B1DF961534}"/>
                </a:ext>
              </a:extLst>
            </p:cNvPr>
            <p:cNvCxnSpPr>
              <a:cxnSpLocks/>
              <a:endCxn id="185" idx="2"/>
            </p:cNvCxnSpPr>
            <p:nvPr/>
          </p:nvCxnSpPr>
          <p:spPr>
            <a:xfrm flipV="1">
              <a:off x="3168357" y="2138974"/>
              <a:ext cx="185782" cy="1027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a:extLst>
                <a:ext uri="{FF2B5EF4-FFF2-40B4-BE49-F238E27FC236}">
                  <a16:creationId xmlns:a16="http://schemas.microsoft.com/office/drawing/2014/main" id="{DB67B6E4-2250-4938-A50A-B04E2F3F7AE5}"/>
                </a:ext>
              </a:extLst>
            </p:cNvPr>
            <p:cNvCxnSpPr>
              <a:cxnSpLocks/>
            </p:cNvCxnSpPr>
            <p:nvPr/>
          </p:nvCxnSpPr>
          <p:spPr>
            <a:xfrm>
              <a:off x="3167732" y="3710123"/>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a:extLst>
                <a:ext uri="{FF2B5EF4-FFF2-40B4-BE49-F238E27FC236}">
                  <a16:creationId xmlns:a16="http://schemas.microsoft.com/office/drawing/2014/main" id="{FABE6CE8-88A5-49C1-8B15-F64C9ECBFE69}"/>
                </a:ext>
              </a:extLst>
            </p:cNvPr>
            <p:cNvCxnSpPr>
              <a:cxnSpLocks/>
            </p:cNvCxnSpPr>
            <p:nvPr/>
          </p:nvCxnSpPr>
          <p:spPr>
            <a:xfrm>
              <a:off x="3707133" y="1634958"/>
              <a:ext cx="2392869"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E0E8C110-A302-49DA-9A4E-701F90EC6B08}"/>
                </a:ext>
              </a:extLst>
            </p:cNvPr>
            <p:cNvCxnSpPr>
              <a:cxnSpLocks/>
            </p:cNvCxnSpPr>
            <p:nvPr/>
          </p:nvCxnSpPr>
          <p:spPr>
            <a:xfrm flipH="1">
              <a:off x="6105342" y="1634958"/>
              <a:ext cx="1" cy="2066043"/>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a:extLst>
                <a:ext uri="{FF2B5EF4-FFF2-40B4-BE49-F238E27FC236}">
                  <a16:creationId xmlns:a16="http://schemas.microsoft.com/office/drawing/2014/main" id="{F3ECDFC2-CE12-4455-A240-8D076BD9F6DF}"/>
                </a:ext>
              </a:extLst>
            </p:cNvPr>
            <p:cNvCxnSpPr>
              <a:cxnSpLocks/>
            </p:cNvCxnSpPr>
            <p:nvPr/>
          </p:nvCxnSpPr>
          <p:spPr>
            <a:xfrm>
              <a:off x="6100002" y="213736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5" name="TextBox 174">
              <a:extLst>
                <a:ext uri="{FF2B5EF4-FFF2-40B4-BE49-F238E27FC236}">
                  <a16:creationId xmlns:a16="http://schemas.microsoft.com/office/drawing/2014/main" id="{93A8FCF5-4ADF-479E-961B-F0D1EF6AD225}"/>
                </a:ext>
              </a:extLst>
            </p:cNvPr>
            <p:cNvSpPr txBox="1"/>
            <p:nvPr/>
          </p:nvSpPr>
          <p:spPr>
            <a:xfrm>
              <a:off x="6588968" y="1796136"/>
              <a:ext cx="2310558"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Juarez</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6" name="TextBox 175">
              <a:extLst>
                <a:ext uri="{FF2B5EF4-FFF2-40B4-BE49-F238E27FC236}">
                  <a16:creationId xmlns:a16="http://schemas.microsoft.com/office/drawing/2014/main" id="{F94C2FCF-2A8A-49FA-ACAA-C2FDBE39FB21}"/>
                </a:ext>
              </a:extLst>
            </p:cNvPr>
            <p:cNvSpPr txBox="1"/>
            <p:nvPr/>
          </p:nvSpPr>
          <p:spPr>
            <a:xfrm>
              <a:off x="6584332" y="2571418"/>
              <a:ext cx="2315193"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Aldo Cardenas </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7" name="TextBox 176">
              <a:extLst>
                <a:ext uri="{FF2B5EF4-FFF2-40B4-BE49-F238E27FC236}">
                  <a16:creationId xmlns:a16="http://schemas.microsoft.com/office/drawing/2014/main" id="{7FCF3FE9-80AA-460D-8817-1CCE064BCE44}"/>
                </a:ext>
              </a:extLst>
            </p:cNvPr>
            <p:cNvSpPr txBox="1"/>
            <p:nvPr/>
          </p:nvSpPr>
          <p:spPr>
            <a:xfrm>
              <a:off x="6584332" y="3366284"/>
              <a:ext cx="2351741"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Jose Luis Luna</a:t>
              </a:r>
            </a:p>
            <a:p>
              <a:r>
                <a:rPr lang="en-US" sz="1200" b="1" dirty="0">
                  <a:solidFill>
                    <a:schemeClr val="bg1"/>
                  </a:solidFill>
                </a:rPr>
                <a:t>         </a:t>
              </a:r>
              <a:r>
                <a:rPr lang="en-US" sz="1001" b="1" dirty="0">
                  <a:solidFill>
                    <a:schemeClr val="bg1"/>
                  </a:solidFill>
                </a:rPr>
                <a:t>   Supplier Quality Engr </a:t>
              </a:r>
              <a:r>
                <a:rPr lang="en-US" sz="500" b="1" dirty="0">
                  <a:solidFill>
                    <a:schemeClr val="bg1"/>
                  </a:solidFill>
                </a:rPr>
                <a:t>TLX MEX</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sp>
          <p:nvSpPr>
            <p:cNvPr id="178" name="TextBox 177">
              <a:extLst>
                <a:ext uri="{FF2B5EF4-FFF2-40B4-BE49-F238E27FC236}">
                  <a16:creationId xmlns:a16="http://schemas.microsoft.com/office/drawing/2014/main" id="{28BC43A0-ED4D-4B1A-ADE7-698511C35897}"/>
                </a:ext>
              </a:extLst>
            </p:cNvPr>
            <p:cNvSpPr txBox="1"/>
            <p:nvPr/>
          </p:nvSpPr>
          <p:spPr>
            <a:xfrm>
              <a:off x="696311" y="1810421"/>
              <a:ext cx="230444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Lucy Casas</a:t>
              </a:r>
            </a:p>
            <a:p>
              <a:r>
                <a:rPr lang="en-US" sz="1200" b="1" dirty="0">
                  <a:solidFill>
                    <a:schemeClr val="bg1"/>
                  </a:solidFill>
                </a:rPr>
                <a:t>            </a:t>
              </a:r>
              <a:r>
                <a:rPr lang="en-US" sz="1001" b="1" dirty="0">
                  <a:solidFill>
                    <a:schemeClr val="bg1"/>
                  </a:solidFill>
                </a:rPr>
                <a:t>Supplier Quality Engr </a:t>
              </a:r>
              <a:r>
                <a:rPr lang="en-US" sz="500" b="1" dirty="0">
                  <a:solidFill>
                    <a:schemeClr val="bg1"/>
                  </a:solidFill>
                </a:rPr>
                <a:t>MTY MEX </a:t>
              </a:r>
              <a:r>
                <a:rPr lang="en-US" sz="1001" b="1" dirty="0">
                  <a:solidFill>
                    <a:schemeClr val="bg1"/>
                  </a:solidFill>
                </a:rPr>
                <a:t>          </a:t>
              </a:r>
              <a:r>
                <a:rPr lang="en-US" sz="1200" dirty="0">
                  <a:solidFill>
                    <a:schemeClr val="bg1"/>
                  </a:solidFill>
                </a:rPr>
                <a:t>NAM </a:t>
              </a:r>
              <a:r>
                <a:rPr lang="en-US" sz="1001" dirty="0">
                  <a:solidFill>
                    <a:schemeClr val="bg1"/>
                  </a:solidFill>
                </a:rPr>
                <a:t>Strategic Projects</a:t>
              </a:r>
            </a:p>
          </p:txBody>
        </p:sp>
        <p:sp>
          <p:nvSpPr>
            <p:cNvPr id="179" name="TextBox 178">
              <a:extLst>
                <a:ext uri="{FF2B5EF4-FFF2-40B4-BE49-F238E27FC236}">
                  <a16:creationId xmlns:a16="http://schemas.microsoft.com/office/drawing/2014/main" id="{9822E4F3-D3BF-42BF-8BC6-D3F435E9F406}"/>
                </a:ext>
              </a:extLst>
            </p:cNvPr>
            <p:cNvSpPr txBox="1"/>
            <p:nvPr/>
          </p:nvSpPr>
          <p:spPr>
            <a:xfrm>
              <a:off x="691675" y="2585703"/>
              <a:ext cx="23253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Priscila Navarrete</a:t>
              </a:r>
            </a:p>
            <a:p>
              <a:r>
                <a:rPr lang="en-US" sz="1001" b="1" dirty="0">
                  <a:solidFill>
                    <a:schemeClr val="bg1"/>
                  </a:solidFill>
                </a:rPr>
                <a:t>              Supplier Quality Engr </a:t>
              </a:r>
              <a:r>
                <a:rPr lang="en-US" sz="500" b="1" dirty="0">
                  <a:solidFill>
                    <a:schemeClr val="bg1"/>
                  </a:solidFill>
                </a:rPr>
                <a:t>MTY ME</a:t>
              </a:r>
            </a:p>
            <a:p>
              <a:r>
                <a:rPr lang="en-US" sz="5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sp>
          <p:nvSpPr>
            <p:cNvPr id="180" name="TextBox 179">
              <a:extLst>
                <a:ext uri="{FF2B5EF4-FFF2-40B4-BE49-F238E27FC236}">
                  <a16:creationId xmlns:a16="http://schemas.microsoft.com/office/drawing/2014/main" id="{2BF2661C-077B-42DB-9110-0C2668E925F8}"/>
                </a:ext>
              </a:extLst>
            </p:cNvPr>
            <p:cNvSpPr txBox="1"/>
            <p:nvPr/>
          </p:nvSpPr>
          <p:spPr>
            <a:xfrm>
              <a:off x="691675" y="3380569"/>
              <a:ext cx="2335564" cy="67723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Laura Luna</a:t>
              </a:r>
            </a:p>
            <a:p>
              <a:r>
                <a:rPr lang="en-US" sz="1001" b="1" dirty="0">
                  <a:solidFill>
                    <a:schemeClr val="bg1"/>
                  </a:solidFill>
                </a:rPr>
                <a:t>              Supplier Quality Engr </a:t>
              </a:r>
              <a:r>
                <a:rPr lang="en-US" sz="500" b="1" dirty="0">
                  <a:solidFill>
                    <a:schemeClr val="bg1"/>
                  </a:solidFill>
                </a:rPr>
                <a:t>MTY MEX </a:t>
              </a:r>
              <a:r>
                <a:rPr lang="en-US" sz="1200" b="1" dirty="0">
                  <a:solidFill>
                    <a:schemeClr val="bg1"/>
                  </a:solidFill>
                </a:rPr>
                <a:t>               </a:t>
              </a:r>
            </a:p>
            <a:p>
              <a:r>
                <a:rPr lang="en-US" sz="1200" b="1" dirty="0">
                  <a:solidFill>
                    <a:schemeClr val="bg1"/>
                  </a:solidFill>
                </a:rPr>
                <a:t>           </a:t>
              </a:r>
              <a:r>
                <a:rPr lang="en-US" sz="1200" dirty="0">
                  <a:solidFill>
                    <a:schemeClr val="bg1"/>
                  </a:solidFill>
                </a:rPr>
                <a:t>NAM </a:t>
              </a:r>
              <a:r>
                <a:rPr lang="en-US" sz="1001" dirty="0">
                  <a:solidFill>
                    <a:schemeClr val="bg1"/>
                  </a:solidFill>
                </a:rPr>
                <a:t>Strategic Projects</a:t>
              </a:r>
              <a:endParaRPr lang="en-US" sz="1200" dirty="0">
                <a:solidFill>
                  <a:schemeClr val="bg1"/>
                </a:solidFill>
              </a:endParaRPr>
            </a:p>
          </p:txBody>
        </p:sp>
        <p:pic>
          <p:nvPicPr>
            <p:cNvPr id="181" name="Picture 180">
              <a:extLst>
                <a:ext uri="{FF2B5EF4-FFF2-40B4-BE49-F238E27FC236}">
                  <a16:creationId xmlns:a16="http://schemas.microsoft.com/office/drawing/2014/main" id="{91705B89-6FF5-4471-A197-7980DC84CDE0}"/>
                </a:ext>
              </a:extLst>
            </p:cNvPr>
            <p:cNvPicPr>
              <a:picLocks noChangeAspect="1"/>
            </p:cNvPicPr>
            <p:nvPr/>
          </p:nvPicPr>
          <p:blipFill>
            <a:blip r:embed="rId21" cstate="email">
              <a:extLst>
                <a:ext uri="{28A0092B-C50C-407E-A947-70E740481C1C}">
                  <a14:useLocalDpi xmlns:a14="http://schemas.microsoft.com/office/drawing/2010/main" val="0"/>
                </a:ext>
              </a:extLst>
            </a:blip>
            <a:stretch>
              <a:fillRect/>
            </a:stretch>
          </p:blipFill>
          <p:spPr>
            <a:xfrm>
              <a:off x="3381644" y="766822"/>
              <a:ext cx="706668" cy="706668"/>
            </a:xfrm>
            <a:prstGeom prst="ellipse">
              <a:avLst/>
            </a:prstGeom>
            <a:ln w="12700" cap="rnd">
              <a:solidFill>
                <a:schemeClr val="bg1"/>
              </a:solidFill>
              <a:prstDash val="solid"/>
            </a:ln>
            <a:effectLst/>
          </p:spPr>
        </p:pic>
        <p:pic>
          <p:nvPicPr>
            <p:cNvPr id="182" name="Picture 181">
              <a:extLst>
                <a:ext uri="{FF2B5EF4-FFF2-40B4-BE49-F238E27FC236}">
                  <a16:creationId xmlns:a16="http://schemas.microsoft.com/office/drawing/2014/main" id="{66F5074E-BE0B-4097-B634-62B49B064514}"/>
                </a:ext>
              </a:extLst>
            </p:cNvPr>
            <p:cNvPicPr>
              <a:picLocks noChangeAspect="1"/>
            </p:cNvPicPr>
            <p:nvPr/>
          </p:nvPicPr>
          <p:blipFill>
            <a:blip r:embed="rId22" cstate="email">
              <a:extLst>
                <a:ext uri="{28A0092B-C50C-407E-A947-70E740481C1C}">
                  <a14:useLocalDpi xmlns:a14="http://schemas.microsoft.com/office/drawing/2010/main" val="0"/>
                </a:ext>
              </a:extLst>
            </a:blip>
            <a:stretch>
              <a:fillRect/>
            </a:stretch>
          </p:blipFill>
          <p:spPr>
            <a:xfrm>
              <a:off x="438430" y="1794352"/>
              <a:ext cx="710168" cy="708480"/>
            </a:xfrm>
            <a:prstGeom prst="ellipse">
              <a:avLst/>
            </a:prstGeom>
            <a:ln w="12700" cap="rnd">
              <a:solidFill>
                <a:schemeClr val="bg1"/>
              </a:solidFill>
              <a:prstDash val="solid"/>
            </a:ln>
            <a:effectLst/>
          </p:spPr>
        </p:pic>
        <p:pic>
          <p:nvPicPr>
            <p:cNvPr id="183" name="Picture 182">
              <a:extLst>
                <a:ext uri="{FF2B5EF4-FFF2-40B4-BE49-F238E27FC236}">
                  <a16:creationId xmlns:a16="http://schemas.microsoft.com/office/drawing/2014/main" id="{DC30EEB0-A462-4952-B343-E1397A26189A}"/>
                </a:ext>
              </a:extLst>
            </p:cNvPr>
            <p:cNvPicPr>
              <a:picLocks noChangeAspect="1"/>
            </p:cNvPicPr>
            <p:nvPr/>
          </p:nvPicPr>
          <p:blipFill>
            <a:blip r:embed="rId23" cstate="email">
              <a:extLst>
                <a:ext uri="{28A0092B-C50C-407E-A947-70E740481C1C}">
                  <a14:useLocalDpi xmlns:a14="http://schemas.microsoft.com/office/drawing/2010/main" val="0"/>
                </a:ext>
              </a:extLst>
            </a:blip>
            <a:stretch>
              <a:fillRect/>
            </a:stretch>
          </p:blipFill>
          <p:spPr>
            <a:xfrm>
              <a:off x="432344" y="2572437"/>
              <a:ext cx="706994" cy="705820"/>
            </a:xfrm>
            <a:prstGeom prst="ellipse">
              <a:avLst/>
            </a:prstGeom>
            <a:ln w="12700" cap="rnd">
              <a:solidFill>
                <a:schemeClr val="bg1"/>
              </a:solidFill>
              <a:prstDash val="solid"/>
            </a:ln>
            <a:effectLst/>
          </p:spPr>
        </p:pic>
        <p:pic>
          <p:nvPicPr>
            <p:cNvPr id="184" name="Picture 183">
              <a:extLst>
                <a:ext uri="{FF2B5EF4-FFF2-40B4-BE49-F238E27FC236}">
                  <a16:creationId xmlns:a16="http://schemas.microsoft.com/office/drawing/2014/main" id="{4E84EC75-19FA-415A-8187-ABCB12A952C6}"/>
                </a:ext>
              </a:extLst>
            </p:cNvPr>
            <p:cNvPicPr>
              <a:picLocks noChangeAspect="1"/>
            </p:cNvPicPr>
            <p:nvPr/>
          </p:nvPicPr>
          <p:blipFill>
            <a:blip r:embed="rId24" cstate="email">
              <a:extLst>
                <a:ext uri="{28A0092B-C50C-407E-A947-70E740481C1C}">
                  <a14:useLocalDpi xmlns:a14="http://schemas.microsoft.com/office/drawing/2010/main" val="0"/>
                </a:ext>
              </a:extLst>
            </a:blip>
            <a:stretch>
              <a:fillRect/>
            </a:stretch>
          </p:blipFill>
          <p:spPr>
            <a:xfrm>
              <a:off x="430420" y="3339609"/>
              <a:ext cx="721898" cy="722783"/>
            </a:xfrm>
            <a:prstGeom prst="ellipse">
              <a:avLst/>
            </a:prstGeom>
            <a:ln w="12700" cap="rnd">
              <a:solidFill>
                <a:schemeClr val="bg1"/>
              </a:solidFill>
              <a:prstDash val="solid"/>
            </a:ln>
            <a:effectLst/>
          </p:spPr>
        </p:pic>
        <p:pic>
          <p:nvPicPr>
            <p:cNvPr id="185" name="Picture 184">
              <a:extLst>
                <a:ext uri="{FF2B5EF4-FFF2-40B4-BE49-F238E27FC236}">
                  <a16:creationId xmlns:a16="http://schemas.microsoft.com/office/drawing/2014/main" id="{48F61240-D5B6-465A-964E-65B05CA38EA5}"/>
                </a:ext>
              </a:extLst>
            </p:cNvPr>
            <p:cNvPicPr>
              <a:picLocks noChangeAspect="1"/>
            </p:cNvPicPr>
            <p:nvPr/>
          </p:nvPicPr>
          <p:blipFill>
            <a:blip r:embed="rId25" cstate="email">
              <a:extLst>
                <a:ext uri="{28A0092B-C50C-407E-A947-70E740481C1C}">
                  <a14:useLocalDpi xmlns:a14="http://schemas.microsoft.com/office/drawing/2010/main" val="0"/>
                </a:ext>
              </a:extLst>
            </a:blip>
            <a:stretch>
              <a:fillRect/>
            </a:stretch>
          </p:blipFill>
          <p:spPr>
            <a:xfrm>
              <a:off x="3354139" y="1777558"/>
              <a:ext cx="722831" cy="722831"/>
            </a:xfrm>
            <a:prstGeom prst="ellipse">
              <a:avLst/>
            </a:prstGeom>
            <a:ln w="12700" cap="rnd">
              <a:solidFill>
                <a:schemeClr val="bg1"/>
              </a:solidFill>
              <a:prstDash val="solid"/>
            </a:ln>
            <a:effectLst/>
          </p:spPr>
        </p:pic>
        <p:pic>
          <p:nvPicPr>
            <p:cNvPr id="187" name="Picture 186">
              <a:extLst>
                <a:ext uri="{FF2B5EF4-FFF2-40B4-BE49-F238E27FC236}">
                  <a16:creationId xmlns:a16="http://schemas.microsoft.com/office/drawing/2014/main" id="{59B367F8-8621-49A1-B5C0-EF0A802667BF}"/>
                </a:ext>
              </a:extLst>
            </p:cNvPr>
            <p:cNvPicPr>
              <a:picLocks noChangeAspect="1"/>
            </p:cNvPicPr>
            <p:nvPr/>
          </p:nvPicPr>
          <p:blipFill>
            <a:blip r:embed="rId26" cstate="email">
              <a:extLst>
                <a:ext uri="{28A0092B-C50C-407E-A947-70E740481C1C}">
                  <a14:useLocalDpi xmlns:a14="http://schemas.microsoft.com/office/drawing/2010/main" val="0"/>
                </a:ext>
              </a:extLst>
            </a:blip>
            <a:stretch>
              <a:fillRect/>
            </a:stretch>
          </p:blipFill>
          <p:spPr>
            <a:xfrm>
              <a:off x="3359719" y="3357395"/>
              <a:ext cx="700282" cy="700282"/>
            </a:xfrm>
            <a:prstGeom prst="ellipse">
              <a:avLst/>
            </a:prstGeom>
            <a:ln w="12700" cap="rnd">
              <a:solidFill>
                <a:schemeClr val="bg1"/>
              </a:solidFill>
              <a:prstDash val="solid"/>
            </a:ln>
            <a:effectLst/>
          </p:spPr>
        </p:pic>
        <p:pic>
          <p:nvPicPr>
            <p:cNvPr id="188" name="Picture 187">
              <a:extLst>
                <a:ext uri="{FF2B5EF4-FFF2-40B4-BE49-F238E27FC236}">
                  <a16:creationId xmlns:a16="http://schemas.microsoft.com/office/drawing/2014/main" id="{AA60333A-9174-4628-9887-400EF7C8D115}"/>
                </a:ext>
              </a:extLst>
            </p:cNvPr>
            <p:cNvPicPr>
              <a:picLocks noChangeAspect="1"/>
            </p:cNvPicPr>
            <p:nvPr/>
          </p:nvPicPr>
          <p:blipFill>
            <a:blip r:embed="rId27" cstate="email">
              <a:extLst>
                <a:ext uri="{28A0092B-C50C-407E-A947-70E740481C1C}">
                  <a14:useLocalDpi xmlns:a14="http://schemas.microsoft.com/office/drawing/2010/main" val="0"/>
                </a:ext>
              </a:extLst>
            </a:blip>
            <a:stretch>
              <a:fillRect/>
            </a:stretch>
          </p:blipFill>
          <p:spPr>
            <a:xfrm>
              <a:off x="6333143" y="1771323"/>
              <a:ext cx="718794" cy="718794"/>
            </a:xfrm>
            <a:prstGeom prst="ellipse">
              <a:avLst/>
            </a:prstGeom>
            <a:ln w="12700" cap="rnd">
              <a:solidFill>
                <a:schemeClr val="bg1"/>
              </a:solidFill>
              <a:prstDash val="solid"/>
            </a:ln>
            <a:effectLst/>
          </p:spPr>
        </p:pic>
        <p:pic>
          <p:nvPicPr>
            <p:cNvPr id="189" name="Picture 188">
              <a:extLst>
                <a:ext uri="{FF2B5EF4-FFF2-40B4-BE49-F238E27FC236}">
                  <a16:creationId xmlns:a16="http://schemas.microsoft.com/office/drawing/2014/main" id="{CFFDFC0C-8C31-4D6C-BC5D-2F303D4317A2}"/>
                </a:ext>
              </a:extLst>
            </p:cNvPr>
            <p:cNvPicPr>
              <a:picLocks noChangeAspect="1"/>
            </p:cNvPicPr>
            <p:nvPr/>
          </p:nvPicPr>
          <p:blipFill>
            <a:blip r:embed="rId28" cstate="email">
              <a:extLst>
                <a:ext uri="{28A0092B-C50C-407E-A947-70E740481C1C}">
                  <a14:useLocalDpi xmlns:a14="http://schemas.microsoft.com/office/drawing/2010/main" val="0"/>
                </a:ext>
              </a:extLst>
            </a:blip>
            <a:stretch>
              <a:fillRect/>
            </a:stretch>
          </p:blipFill>
          <p:spPr>
            <a:xfrm>
              <a:off x="6328751" y="2555991"/>
              <a:ext cx="702985" cy="702985"/>
            </a:xfrm>
            <a:prstGeom prst="ellipse">
              <a:avLst/>
            </a:prstGeom>
            <a:ln w="12700" cap="rnd">
              <a:solidFill>
                <a:schemeClr val="bg1"/>
              </a:solidFill>
              <a:prstDash val="solid"/>
            </a:ln>
            <a:effectLst/>
          </p:spPr>
        </p:pic>
        <p:pic>
          <p:nvPicPr>
            <p:cNvPr id="190" name="Picture 189">
              <a:extLst>
                <a:ext uri="{FF2B5EF4-FFF2-40B4-BE49-F238E27FC236}">
                  <a16:creationId xmlns:a16="http://schemas.microsoft.com/office/drawing/2014/main" id="{D7B93CB5-6A5A-4F30-9AB1-DF08963D147E}"/>
                </a:ext>
              </a:extLst>
            </p:cNvPr>
            <p:cNvPicPr>
              <a:picLocks noChangeAspect="1"/>
            </p:cNvPicPr>
            <p:nvPr/>
          </p:nvPicPr>
          <p:blipFill>
            <a:blip r:embed="rId29" cstate="email">
              <a:extLst>
                <a:ext uri="{28A0092B-C50C-407E-A947-70E740481C1C}">
                  <a14:useLocalDpi xmlns:a14="http://schemas.microsoft.com/office/drawing/2010/main" val="0"/>
                </a:ext>
              </a:extLst>
            </a:blip>
            <a:stretch>
              <a:fillRect/>
            </a:stretch>
          </p:blipFill>
          <p:spPr>
            <a:xfrm>
              <a:off x="6307401" y="3354403"/>
              <a:ext cx="724335" cy="724335"/>
            </a:xfrm>
            <a:prstGeom prst="ellipse">
              <a:avLst/>
            </a:prstGeom>
            <a:ln w="12700" cap="rnd">
              <a:solidFill>
                <a:schemeClr val="bg1"/>
              </a:solidFill>
              <a:prstDash val="solid"/>
            </a:ln>
            <a:effectLst/>
          </p:spPr>
        </p:pic>
        <p:cxnSp>
          <p:nvCxnSpPr>
            <p:cNvPr id="191" name="Straight Arrow Connector 190">
              <a:extLst>
                <a:ext uri="{FF2B5EF4-FFF2-40B4-BE49-F238E27FC236}">
                  <a16:creationId xmlns:a16="http://schemas.microsoft.com/office/drawing/2014/main" id="{986326AF-C55E-4717-8429-9079404E6CC3}"/>
                </a:ext>
              </a:extLst>
            </p:cNvPr>
            <p:cNvCxnSpPr>
              <a:cxnSpLocks/>
            </p:cNvCxnSpPr>
            <p:nvPr/>
          </p:nvCxnSpPr>
          <p:spPr>
            <a:xfrm>
              <a:off x="276455" y="4580668"/>
              <a:ext cx="161472"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92" name="TextBox 191">
              <a:extLst>
                <a:ext uri="{FF2B5EF4-FFF2-40B4-BE49-F238E27FC236}">
                  <a16:creationId xmlns:a16="http://schemas.microsoft.com/office/drawing/2014/main" id="{E20F9B29-63D2-4A04-92D2-EE662BC180AE}"/>
                </a:ext>
              </a:extLst>
            </p:cNvPr>
            <p:cNvSpPr txBox="1"/>
            <p:nvPr/>
          </p:nvSpPr>
          <p:spPr>
            <a:xfrm>
              <a:off x="716821" y="4266217"/>
              <a:ext cx="2310418" cy="64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Fatima Guzman</a:t>
              </a:r>
            </a:p>
            <a:p>
              <a:r>
                <a:rPr lang="en-US" sz="1001" b="1" dirty="0">
                  <a:solidFill>
                    <a:schemeClr val="bg1"/>
                  </a:solidFill>
                </a:rPr>
                <a:t>             Supplier Quality Engr </a:t>
              </a:r>
              <a:r>
                <a:rPr lang="en-US" sz="500" b="1" dirty="0">
                  <a:solidFill>
                    <a:schemeClr val="bg1"/>
                  </a:solidFill>
                </a:rPr>
                <a:t>MTY MEX      </a:t>
              </a:r>
            </a:p>
            <a:p>
              <a:r>
                <a:rPr lang="en-US" sz="500" b="1" dirty="0">
                  <a:solidFill>
                    <a:schemeClr val="bg1"/>
                  </a:solidFill>
                </a:rPr>
                <a:t>                       </a:t>
              </a:r>
              <a:r>
                <a:rPr lang="en-US" sz="1200" dirty="0">
                  <a:solidFill>
                    <a:schemeClr val="bg1"/>
                  </a:solidFill>
                </a:rPr>
                <a:t> NAM </a:t>
              </a:r>
              <a:r>
                <a:rPr lang="en-US" sz="1001" dirty="0">
                  <a:solidFill>
                    <a:schemeClr val="bg1"/>
                  </a:solidFill>
                </a:rPr>
                <a:t>Strategic Projects</a:t>
              </a:r>
              <a:endParaRPr lang="en-US" sz="1200" dirty="0">
                <a:solidFill>
                  <a:schemeClr val="bg1"/>
                </a:solidFill>
              </a:endParaRPr>
            </a:p>
          </p:txBody>
        </p:sp>
        <p:pic>
          <p:nvPicPr>
            <p:cNvPr id="193" name="Picture 192">
              <a:extLst>
                <a:ext uri="{FF2B5EF4-FFF2-40B4-BE49-F238E27FC236}">
                  <a16:creationId xmlns:a16="http://schemas.microsoft.com/office/drawing/2014/main" id="{7124DBC1-3950-4D63-81F2-2145412E4831}"/>
                </a:ext>
              </a:extLst>
            </p:cNvPr>
            <p:cNvPicPr>
              <a:picLocks noChangeAspect="1"/>
            </p:cNvPicPr>
            <p:nvPr/>
          </p:nvPicPr>
          <p:blipFill>
            <a:blip r:embed="rId30" cstate="email">
              <a:extLst>
                <a:ext uri="{28A0092B-C50C-407E-A947-70E740481C1C}">
                  <a14:useLocalDpi xmlns:a14="http://schemas.microsoft.com/office/drawing/2010/main" val="0"/>
                </a:ext>
              </a:extLst>
            </a:blip>
            <a:stretch>
              <a:fillRect/>
            </a:stretch>
          </p:blipFill>
          <p:spPr>
            <a:xfrm>
              <a:off x="432766" y="4225402"/>
              <a:ext cx="706149" cy="758737"/>
            </a:xfrm>
            <a:prstGeom prst="ellipse">
              <a:avLst/>
            </a:prstGeom>
            <a:ln w="12700" cap="rnd">
              <a:solidFill>
                <a:schemeClr val="bg1"/>
              </a:solidFill>
              <a:prstDash val="solid"/>
            </a:ln>
            <a:effectLst/>
          </p:spPr>
        </p:pic>
        <p:sp>
          <p:nvSpPr>
            <p:cNvPr id="194" name="TextBox 193">
              <a:extLst>
                <a:ext uri="{FF2B5EF4-FFF2-40B4-BE49-F238E27FC236}">
                  <a16:creationId xmlns:a16="http://schemas.microsoft.com/office/drawing/2014/main" id="{DCDAB25E-DA72-49EA-AD36-DCA27D9116E2}"/>
                </a:ext>
              </a:extLst>
            </p:cNvPr>
            <p:cNvSpPr txBox="1"/>
            <p:nvPr/>
          </p:nvSpPr>
          <p:spPr>
            <a:xfrm>
              <a:off x="3693951" y="4315979"/>
              <a:ext cx="2318679" cy="46192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Open Position</a:t>
              </a:r>
            </a:p>
            <a:p>
              <a:r>
                <a:rPr lang="en-US" sz="1001" b="1" dirty="0">
                  <a:solidFill>
                    <a:schemeClr val="bg1"/>
                  </a:solidFill>
                </a:rPr>
                <a:t>              </a:t>
              </a:r>
              <a:endParaRPr lang="en-US" sz="1200" dirty="0">
                <a:solidFill>
                  <a:schemeClr val="bg1"/>
                </a:solidFill>
              </a:endParaRPr>
            </a:p>
          </p:txBody>
        </p:sp>
        <p:cxnSp>
          <p:nvCxnSpPr>
            <p:cNvPr id="196" name="Straight Arrow Connector 195">
              <a:extLst>
                <a:ext uri="{FF2B5EF4-FFF2-40B4-BE49-F238E27FC236}">
                  <a16:creationId xmlns:a16="http://schemas.microsoft.com/office/drawing/2014/main" id="{8A409F42-A788-414B-87B3-CD57F1ACF376}"/>
                </a:ext>
              </a:extLst>
            </p:cNvPr>
            <p:cNvCxnSpPr>
              <a:cxnSpLocks/>
            </p:cNvCxnSpPr>
            <p:nvPr/>
          </p:nvCxnSpPr>
          <p:spPr>
            <a:xfrm>
              <a:off x="3167731" y="4599268"/>
              <a:ext cx="178343"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CC3718B1-9BCC-4C5F-97DB-069E48CD4742}"/>
                </a:ext>
              </a:extLst>
            </p:cNvPr>
            <p:cNvCxnSpPr>
              <a:cxnSpLocks/>
            </p:cNvCxnSpPr>
            <p:nvPr/>
          </p:nvCxnSpPr>
          <p:spPr>
            <a:xfrm>
              <a:off x="6112956" y="3701001"/>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32561286-AE34-4941-8767-B3EF8374EE2A}"/>
                </a:ext>
              </a:extLst>
            </p:cNvPr>
            <p:cNvCxnSpPr>
              <a:cxnSpLocks/>
            </p:cNvCxnSpPr>
            <p:nvPr/>
          </p:nvCxnSpPr>
          <p:spPr>
            <a:xfrm>
              <a:off x="6112956" y="2913493"/>
              <a:ext cx="22473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95" name="Picture 194">
              <a:extLst>
                <a:ext uri="{FF2B5EF4-FFF2-40B4-BE49-F238E27FC236}">
                  <a16:creationId xmlns:a16="http://schemas.microsoft.com/office/drawing/2014/main" id="{BB4A372F-0109-478C-8963-A5852B74023F}"/>
                </a:ext>
              </a:extLst>
            </p:cNvPr>
            <p:cNvPicPr>
              <a:picLocks noChangeAspect="1"/>
            </p:cNvPicPr>
            <p:nvPr/>
          </p:nvPicPr>
          <p:blipFill>
            <a:blip r:embed="rId31" cstate="email">
              <a:extLst>
                <a:ext uri="{28A0092B-C50C-407E-A947-70E740481C1C}">
                  <a14:useLocalDpi xmlns:a14="http://schemas.microsoft.com/office/drawing/2010/main" val="0"/>
                </a:ext>
              </a:extLst>
            </a:blip>
            <a:stretch>
              <a:fillRect/>
            </a:stretch>
          </p:blipFill>
          <p:spPr>
            <a:xfrm>
              <a:off x="3426783" y="2560874"/>
              <a:ext cx="665391" cy="700282"/>
            </a:xfrm>
            <a:prstGeom prst="ellipse">
              <a:avLst/>
            </a:prstGeom>
            <a:ln w="12700" cap="rnd">
              <a:solidFill>
                <a:schemeClr val="bg1"/>
              </a:solidFill>
              <a:prstDash val="solid"/>
            </a:ln>
            <a:effectLst/>
          </p:spPr>
        </p:pic>
      </p:grpSp>
      <p:grpSp>
        <p:nvGrpSpPr>
          <p:cNvPr id="197" name="Group 196">
            <a:extLst>
              <a:ext uri="{FF2B5EF4-FFF2-40B4-BE49-F238E27FC236}">
                <a16:creationId xmlns:a16="http://schemas.microsoft.com/office/drawing/2014/main" id="{DDC1C81C-63B2-4299-ACCD-6353AE940C3F}"/>
              </a:ext>
            </a:extLst>
          </p:cNvPr>
          <p:cNvGrpSpPr/>
          <p:nvPr/>
        </p:nvGrpSpPr>
        <p:grpSpPr>
          <a:xfrm>
            <a:off x="1667197" y="1015191"/>
            <a:ext cx="26136417" cy="7964098"/>
            <a:chOff x="3591898" y="1617463"/>
            <a:chExt cx="17435566" cy="5127877"/>
          </a:xfrm>
        </p:grpSpPr>
        <p:grpSp>
          <p:nvGrpSpPr>
            <p:cNvPr id="198" name="Group 197">
              <a:extLst>
                <a:ext uri="{FF2B5EF4-FFF2-40B4-BE49-F238E27FC236}">
                  <a16:creationId xmlns:a16="http://schemas.microsoft.com/office/drawing/2014/main" id="{847B8E13-71E4-46C1-9B94-E6BB50189719}"/>
                </a:ext>
              </a:extLst>
            </p:cNvPr>
            <p:cNvGrpSpPr/>
            <p:nvPr/>
          </p:nvGrpSpPr>
          <p:grpSpPr>
            <a:xfrm>
              <a:off x="10825067" y="1617463"/>
              <a:ext cx="2195058" cy="502292"/>
              <a:chOff x="6253067" y="-668540"/>
              <a:chExt cx="2195058" cy="502292"/>
            </a:xfrm>
          </p:grpSpPr>
          <p:sp>
            <p:nvSpPr>
              <p:cNvPr id="321" name="TextBox 320">
                <a:extLst>
                  <a:ext uri="{FF2B5EF4-FFF2-40B4-BE49-F238E27FC236}">
                    <a16:creationId xmlns:a16="http://schemas.microsoft.com/office/drawing/2014/main" id="{659636C1-CB49-471B-9C54-AF5BC5FA1FFD}"/>
                  </a:ext>
                </a:extLst>
              </p:cNvPr>
              <p:cNvSpPr txBox="1"/>
              <p:nvPr/>
            </p:nvSpPr>
            <p:spPr>
              <a:xfrm>
                <a:off x="6462683" y="-644577"/>
                <a:ext cx="1985442" cy="43597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600" b="1" dirty="0">
                    <a:solidFill>
                      <a:schemeClr val="bg1"/>
                    </a:solidFill>
                  </a:rPr>
                  <a:t>Rocio Schnell      </a:t>
                </a:r>
              </a:p>
              <a:p>
                <a:r>
                  <a:rPr lang="en-US" sz="1050" b="1" dirty="0">
                    <a:solidFill>
                      <a:schemeClr val="bg1"/>
                    </a:solidFill>
                  </a:rPr>
                  <a:t>                  </a:t>
                </a:r>
                <a:r>
                  <a:rPr lang="en-US" sz="1100" b="1" dirty="0">
                    <a:solidFill>
                      <a:schemeClr val="bg1"/>
                    </a:solidFill>
                  </a:rPr>
                  <a:t>Director Transformation,</a:t>
                </a:r>
                <a:endParaRPr lang="en-US" sz="1050" b="1" dirty="0">
                  <a:solidFill>
                    <a:schemeClr val="bg1"/>
                  </a:solidFill>
                </a:endParaRPr>
              </a:p>
              <a:p>
                <a:r>
                  <a:rPr lang="en-US" sz="1100" dirty="0">
                    <a:solidFill>
                      <a:schemeClr val="bg1"/>
                    </a:solidFill>
                  </a:rPr>
                  <a:t>                  Nashville, TN</a:t>
                </a:r>
                <a:endParaRPr lang="en-US" sz="1050" b="1" dirty="0">
                  <a:solidFill>
                    <a:schemeClr val="bg1"/>
                  </a:solidFill>
                </a:endParaRPr>
              </a:p>
            </p:txBody>
          </p:sp>
          <p:sp>
            <p:nvSpPr>
              <p:cNvPr id="322" name="Oval 321">
                <a:extLst>
                  <a:ext uri="{FF2B5EF4-FFF2-40B4-BE49-F238E27FC236}">
                    <a16:creationId xmlns:a16="http://schemas.microsoft.com/office/drawing/2014/main" id="{ABB5CD68-822E-4AE0-BAF9-F3F79D3396D8}"/>
                  </a:ext>
                </a:extLst>
              </p:cNvPr>
              <p:cNvSpPr/>
              <p:nvPr/>
            </p:nvSpPr>
            <p:spPr>
              <a:xfrm>
                <a:off x="6253067" y="-668540"/>
                <a:ext cx="562819" cy="502292"/>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99" name="Straight Connector 198">
              <a:extLst>
                <a:ext uri="{FF2B5EF4-FFF2-40B4-BE49-F238E27FC236}">
                  <a16:creationId xmlns:a16="http://schemas.microsoft.com/office/drawing/2014/main" id="{DA55995D-3748-4090-894D-6EC0E4A88454}"/>
                </a:ext>
              </a:extLst>
            </p:cNvPr>
            <p:cNvCxnSpPr>
              <a:cxnSpLocks/>
            </p:cNvCxnSpPr>
            <p:nvPr/>
          </p:nvCxnSpPr>
          <p:spPr>
            <a:xfrm>
              <a:off x="4616820" y="2621028"/>
              <a:ext cx="16410644" cy="523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a:extLst>
                <a:ext uri="{FF2B5EF4-FFF2-40B4-BE49-F238E27FC236}">
                  <a16:creationId xmlns:a16="http://schemas.microsoft.com/office/drawing/2014/main" id="{924A21AA-D812-4A9C-BA3A-97CD1A5EECE0}"/>
                </a:ext>
              </a:extLst>
            </p:cNvPr>
            <p:cNvCxnSpPr>
              <a:cxnSpLocks/>
            </p:cNvCxnSpPr>
            <p:nvPr/>
          </p:nvCxnSpPr>
          <p:spPr>
            <a:xfrm>
              <a:off x="3591898" y="2974956"/>
              <a:ext cx="0" cy="1984925"/>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02" name="Oval 201">
              <a:extLst>
                <a:ext uri="{FF2B5EF4-FFF2-40B4-BE49-F238E27FC236}">
                  <a16:creationId xmlns:a16="http://schemas.microsoft.com/office/drawing/2014/main" id="{B8FA152C-BAA7-4492-A3A3-6EEE65EF3DB4}"/>
                </a:ext>
              </a:extLst>
            </p:cNvPr>
            <p:cNvSpPr/>
            <p:nvPr/>
          </p:nvSpPr>
          <p:spPr>
            <a:xfrm>
              <a:off x="3731654" y="3162540"/>
              <a:ext cx="497523" cy="46166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3" name="Straight Arrow Connector 202">
              <a:extLst>
                <a:ext uri="{FF2B5EF4-FFF2-40B4-BE49-F238E27FC236}">
                  <a16:creationId xmlns:a16="http://schemas.microsoft.com/office/drawing/2014/main" id="{512FF841-8FFD-4327-8F50-625A81D2A15E}"/>
                </a:ext>
              </a:extLst>
            </p:cNvPr>
            <p:cNvCxnSpPr>
              <a:cxnSpLocks/>
            </p:cNvCxnSpPr>
            <p:nvPr/>
          </p:nvCxnSpPr>
          <p:spPr>
            <a:xfrm>
              <a:off x="4873151" y="3876869"/>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a:extLst>
                <a:ext uri="{FF2B5EF4-FFF2-40B4-BE49-F238E27FC236}">
                  <a16:creationId xmlns:a16="http://schemas.microsoft.com/office/drawing/2014/main" id="{8CC30F0B-4A16-44F3-8450-F04E035D8D36}"/>
                </a:ext>
              </a:extLst>
            </p:cNvPr>
            <p:cNvCxnSpPr>
              <a:cxnSpLocks/>
            </p:cNvCxnSpPr>
            <p:nvPr/>
          </p:nvCxnSpPr>
          <p:spPr>
            <a:xfrm>
              <a:off x="4873151" y="4446315"/>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5" name="Straight Arrow Connector 204">
              <a:extLst>
                <a:ext uri="{FF2B5EF4-FFF2-40B4-BE49-F238E27FC236}">
                  <a16:creationId xmlns:a16="http://schemas.microsoft.com/office/drawing/2014/main" id="{0604E17B-0AFC-444B-B02E-CEF93F42AD8B}"/>
                </a:ext>
              </a:extLst>
            </p:cNvPr>
            <p:cNvCxnSpPr>
              <a:cxnSpLocks/>
            </p:cNvCxnSpPr>
            <p:nvPr/>
          </p:nvCxnSpPr>
          <p:spPr>
            <a:xfrm>
              <a:off x="4873151" y="4982411"/>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06" name="Oval 205">
              <a:extLst>
                <a:ext uri="{FF2B5EF4-FFF2-40B4-BE49-F238E27FC236}">
                  <a16:creationId xmlns:a16="http://schemas.microsoft.com/office/drawing/2014/main" id="{105495E8-E97F-4F3E-B0F8-AEF75451975D}"/>
                </a:ext>
              </a:extLst>
            </p:cNvPr>
            <p:cNvSpPr/>
            <p:nvPr/>
          </p:nvSpPr>
          <p:spPr>
            <a:xfrm>
              <a:off x="3742358" y="4218267"/>
              <a:ext cx="478971" cy="46820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5395E097-5A39-4819-9528-71C3E74D36F1}"/>
                </a:ext>
              </a:extLst>
            </p:cNvPr>
            <p:cNvSpPr txBox="1"/>
            <p:nvPr/>
          </p:nvSpPr>
          <p:spPr>
            <a:xfrm>
              <a:off x="3760614" y="2862743"/>
              <a:ext cx="1712411"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Business Unit Partners</a:t>
              </a:r>
            </a:p>
            <a:p>
              <a:pPr algn="ctr"/>
              <a:endParaRPr lang="en-US" sz="132" b="1" dirty="0">
                <a:solidFill>
                  <a:schemeClr val="bg1"/>
                </a:solidFill>
              </a:endParaRPr>
            </a:p>
          </p:txBody>
        </p:sp>
        <p:cxnSp>
          <p:nvCxnSpPr>
            <p:cNvPr id="209" name="Straight Connector 208">
              <a:extLst>
                <a:ext uri="{FF2B5EF4-FFF2-40B4-BE49-F238E27FC236}">
                  <a16:creationId xmlns:a16="http://schemas.microsoft.com/office/drawing/2014/main" id="{F0C58336-7F44-45FE-B2C8-59C3A0E2508F}"/>
                </a:ext>
              </a:extLst>
            </p:cNvPr>
            <p:cNvCxnSpPr>
              <a:cxnSpLocks/>
            </p:cNvCxnSpPr>
            <p:nvPr/>
          </p:nvCxnSpPr>
          <p:spPr>
            <a:xfrm flipV="1">
              <a:off x="3606987" y="2974249"/>
              <a:ext cx="148083" cy="395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a:extLst>
                <a:ext uri="{FF2B5EF4-FFF2-40B4-BE49-F238E27FC236}">
                  <a16:creationId xmlns:a16="http://schemas.microsoft.com/office/drawing/2014/main" id="{05A46E55-B552-434A-9269-67DB54F36B69}"/>
                </a:ext>
              </a:extLst>
            </p:cNvPr>
            <p:cNvCxnSpPr>
              <a:cxnSpLocks/>
            </p:cNvCxnSpPr>
            <p:nvPr/>
          </p:nvCxnSpPr>
          <p:spPr>
            <a:xfrm>
              <a:off x="4880453" y="3372078"/>
              <a:ext cx="136886" cy="0"/>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11" name="TextBox 210">
              <a:extLst>
                <a:ext uri="{FF2B5EF4-FFF2-40B4-BE49-F238E27FC236}">
                  <a16:creationId xmlns:a16="http://schemas.microsoft.com/office/drawing/2014/main" id="{1E85DFF3-3A40-49DE-87A1-60D3FBADE3AC}"/>
                </a:ext>
              </a:extLst>
            </p:cNvPr>
            <p:cNvSpPr txBox="1"/>
            <p:nvPr/>
          </p:nvSpPr>
          <p:spPr>
            <a:xfrm>
              <a:off x="7267302" y="2864120"/>
              <a:ext cx="1762785"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Idea Generation &amp; Evolution</a:t>
              </a:r>
            </a:p>
            <a:p>
              <a:pPr algn="ctr"/>
              <a:endParaRPr lang="en-US" sz="132" b="1" dirty="0">
                <a:solidFill>
                  <a:schemeClr val="bg1"/>
                </a:solidFill>
              </a:endParaRPr>
            </a:p>
          </p:txBody>
        </p:sp>
        <p:cxnSp>
          <p:nvCxnSpPr>
            <p:cNvPr id="212" name="Straight Connector 211">
              <a:extLst>
                <a:ext uri="{FF2B5EF4-FFF2-40B4-BE49-F238E27FC236}">
                  <a16:creationId xmlns:a16="http://schemas.microsoft.com/office/drawing/2014/main" id="{2378542A-C3B3-47B6-B87A-A3429F2BAB02}"/>
                </a:ext>
              </a:extLst>
            </p:cNvPr>
            <p:cNvCxnSpPr>
              <a:cxnSpLocks/>
            </p:cNvCxnSpPr>
            <p:nvPr/>
          </p:nvCxnSpPr>
          <p:spPr>
            <a:xfrm flipH="1">
              <a:off x="7070028" y="3577020"/>
              <a:ext cx="8817" cy="2918632"/>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a:extLst>
                <a:ext uri="{FF2B5EF4-FFF2-40B4-BE49-F238E27FC236}">
                  <a16:creationId xmlns:a16="http://schemas.microsoft.com/office/drawing/2014/main" id="{81292384-8E3D-4986-88B9-BFBAB3B4990D}"/>
                </a:ext>
              </a:extLst>
            </p:cNvPr>
            <p:cNvCxnSpPr>
              <a:cxnSpLocks/>
            </p:cNvCxnSpPr>
            <p:nvPr/>
          </p:nvCxnSpPr>
          <p:spPr>
            <a:xfrm>
              <a:off x="7085598" y="407707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4" name="Group 213">
              <a:extLst>
                <a:ext uri="{FF2B5EF4-FFF2-40B4-BE49-F238E27FC236}">
                  <a16:creationId xmlns:a16="http://schemas.microsoft.com/office/drawing/2014/main" id="{6A2EB8E8-07C4-41FA-A546-A85821BFD799}"/>
                </a:ext>
              </a:extLst>
            </p:cNvPr>
            <p:cNvGrpSpPr/>
            <p:nvPr/>
          </p:nvGrpSpPr>
          <p:grpSpPr>
            <a:xfrm>
              <a:off x="7215731" y="3319160"/>
              <a:ext cx="1767954" cy="461194"/>
              <a:chOff x="2694537" y="860339"/>
              <a:chExt cx="1767954" cy="461194"/>
            </a:xfrm>
          </p:grpSpPr>
          <p:sp>
            <p:nvSpPr>
              <p:cNvPr id="318" name="TextBox 317">
                <a:extLst>
                  <a:ext uri="{FF2B5EF4-FFF2-40B4-BE49-F238E27FC236}">
                    <a16:creationId xmlns:a16="http://schemas.microsoft.com/office/drawing/2014/main" id="{3426C234-09AC-4955-AACB-2E122016CFFE}"/>
                  </a:ext>
                </a:extLst>
              </p:cNvPr>
              <p:cNvSpPr txBox="1"/>
              <p:nvPr/>
            </p:nvSpPr>
            <p:spPr>
              <a:xfrm>
                <a:off x="2800181" y="887540"/>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900" b="1" dirty="0">
                    <a:solidFill>
                      <a:schemeClr val="bg1"/>
                    </a:solidFill>
                  </a:rPr>
                  <a:t>                 </a:t>
                </a:r>
                <a:r>
                  <a:rPr lang="en-US" sz="1401" b="1" dirty="0">
                    <a:solidFill>
                      <a:schemeClr val="bg1"/>
                    </a:solidFill>
                  </a:rPr>
                  <a:t>Marlene Garza</a:t>
                </a:r>
              </a:p>
              <a:p>
                <a:r>
                  <a:rPr lang="en-US" sz="1001" b="1" dirty="0">
                    <a:solidFill>
                      <a:schemeClr val="bg1"/>
                    </a:solidFill>
                  </a:rPr>
                  <a:t>                PS Manager, MTY MX  </a:t>
                </a:r>
                <a:r>
                  <a:rPr lang="en-US" sz="500" b="1" dirty="0">
                    <a:solidFill>
                      <a:schemeClr val="bg1"/>
                    </a:solidFill>
                  </a:rPr>
                  <a:t> </a:t>
                </a:r>
              </a:p>
              <a:p>
                <a:r>
                  <a:rPr lang="en-US" sz="500" b="1" dirty="0">
                    <a:solidFill>
                      <a:schemeClr val="bg1"/>
                    </a:solidFill>
                  </a:rPr>
                  <a:t>                                </a:t>
                </a:r>
                <a:r>
                  <a:rPr lang="en-US" sz="1001" dirty="0">
                    <a:solidFill>
                      <a:schemeClr val="bg1"/>
                    </a:solidFill>
                  </a:rPr>
                  <a:t>Pipeline Generation and PES</a:t>
                </a:r>
              </a:p>
            </p:txBody>
          </p:sp>
          <p:sp>
            <p:nvSpPr>
              <p:cNvPr id="319" name="Oval 318">
                <a:extLst>
                  <a:ext uri="{FF2B5EF4-FFF2-40B4-BE49-F238E27FC236}">
                    <a16:creationId xmlns:a16="http://schemas.microsoft.com/office/drawing/2014/main" id="{8C183513-A996-49E1-8E88-BF1CC50F30E9}"/>
                  </a:ext>
                </a:extLst>
              </p:cNvPr>
              <p:cNvSpPr/>
              <p:nvPr/>
            </p:nvSpPr>
            <p:spPr>
              <a:xfrm>
                <a:off x="2694537" y="860339"/>
                <a:ext cx="485056" cy="46119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20" name="Picture 2" descr="https://spiceportal.schneider-electric.com/image/user_male_portrait?img_id=1556549&amp;img_id_token=2Z4bUbkp5RwUmvCJX0AKDnp9rQU%3D&amp;t=1528229090699">
                <a:extLst>
                  <a:ext uri="{FF2B5EF4-FFF2-40B4-BE49-F238E27FC236}">
                    <a16:creationId xmlns:a16="http://schemas.microsoft.com/office/drawing/2014/main" id="{0075A8F9-6EA5-486A-8D3D-D03B78111FC4}"/>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2694537" y="862870"/>
                <a:ext cx="468286" cy="45404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cxnSp>
          <p:nvCxnSpPr>
            <p:cNvPr id="215" name="Straight Arrow Connector 214">
              <a:extLst>
                <a:ext uri="{FF2B5EF4-FFF2-40B4-BE49-F238E27FC236}">
                  <a16:creationId xmlns:a16="http://schemas.microsoft.com/office/drawing/2014/main" id="{0E2E85E1-5580-42E7-AD30-0F8421765114}"/>
                </a:ext>
              </a:extLst>
            </p:cNvPr>
            <p:cNvCxnSpPr>
              <a:cxnSpLocks/>
              <a:stCxn id="211" idx="2"/>
              <a:endCxn id="318" idx="0"/>
            </p:cNvCxnSpPr>
            <p:nvPr/>
          </p:nvCxnSpPr>
          <p:spPr>
            <a:xfrm>
              <a:off x="8148695" y="3088547"/>
              <a:ext cx="0" cy="25781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6" name="Group 215">
              <a:extLst>
                <a:ext uri="{FF2B5EF4-FFF2-40B4-BE49-F238E27FC236}">
                  <a16:creationId xmlns:a16="http://schemas.microsoft.com/office/drawing/2014/main" id="{5AA66EAA-DE4D-4042-8400-039D7FEE1590}"/>
                </a:ext>
              </a:extLst>
            </p:cNvPr>
            <p:cNvGrpSpPr/>
            <p:nvPr/>
          </p:nvGrpSpPr>
          <p:grpSpPr>
            <a:xfrm>
              <a:off x="7215731" y="3806743"/>
              <a:ext cx="1767953" cy="466883"/>
              <a:chOff x="2694537" y="1470822"/>
              <a:chExt cx="1767953" cy="466883"/>
            </a:xfrm>
          </p:grpSpPr>
          <p:sp>
            <p:nvSpPr>
              <p:cNvPr id="315" name="TextBox 314">
                <a:extLst>
                  <a:ext uri="{FF2B5EF4-FFF2-40B4-BE49-F238E27FC236}">
                    <a16:creationId xmlns:a16="http://schemas.microsoft.com/office/drawing/2014/main" id="{C44FED5B-9D4B-4709-B233-28B0F0F93FC6}"/>
                  </a:ext>
                </a:extLst>
              </p:cNvPr>
              <p:cNvSpPr txBox="1"/>
              <p:nvPr/>
            </p:nvSpPr>
            <p:spPr>
              <a:xfrm>
                <a:off x="2800180" y="1502561"/>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Andres Chapa</a:t>
                </a:r>
              </a:p>
              <a:p>
                <a:r>
                  <a:rPr lang="en-US" sz="1001" b="1" dirty="0">
                    <a:solidFill>
                      <a:schemeClr val="bg1"/>
                    </a:solidFill>
                  </a:rPr>
                  <a:t>               PS, MTY, MEX </a:t>
                </a:r>
              </a:p>
              <a:p>
                <a:r>
                  <a:rPr lang="en-US" sz="1001" dirty="0">
                    <a:solidFill>
                      <a:schemeClr val="bg1"/>
                    </a:solidFill>
                  </a:rPr>
                  <a:t>               </a:t>
                </a:r>
                <a:r>
                  <a:rPr lang="en-US" sz="900" dirty="0">
                    <a:solidFill>
                      <a:schemeClr val="bg1"/>
                    </a:solidFill>
                  </a:rPr>
                  <a:t>Idea Evolution (Ecobuilding &amp; PP)</a:t>
                </a:r>
              </a:p>
            </p:txBody>
          </p:sp>
          <p:sp>
            <p:nvSpPr>
              <p:cNvPr id="316" name="Oval 315">
                <a:extLst>
                  <a:ext uri="{FF2B5EF4-FFF2-40B4-BE49-F238E27FC236}">
                    <a16:creationId xmlns:a16="http://schemas.microsoft.com/office/drawing/2014/main" id="{73799312-7391-4896-B0F9-04933C149469}"/>
                  </a:ext>
                </a:extLst>
              </p:cNvPr>
              <p:cNvSpPr/>
              <p:nvPr/>
            </p:nvSpPr>
            <p:spPr>
              <a:xfrm>
                <a:off x="2694537" y="1476460"/>
                <a:ext cx="468286" cy="45560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7" name="Picture 316">
                <a:extLst>
                  <a:ext uri="{FF2B5EF4-FFF2-40B4-BE49-F238E27FC236}">
                    <a16:creationId xmlns:a16="http://schemas.microsoft.com/office/drawing/2014/main" id="{CC48F921-38BF-40C4-8B6E-28125B0FFDD4}"/>
                  </a:ext>
                </a:extLst>
              </p:cNvPr>
              <p:cNvPicPr>
                <a:picLocks noChangeAspect="1"/>
              </p:cNvPicPr>
              <p:nvPr/>
            </p:nvPicPr>
            <p:blipFill>
              <a:blip r:embed="rId33" cstate="email">
                <a:extLst>
                  <a:ext uri="{28A0092B-C50C-407E-A947-70E740481C1C}">
                    <a14:useLocalDpi xmlns:a14="http://schemas.microsoft.com/office/drawing/2010/main" val="0"/>
                  </a:ext>
                </a:extLst>
              </a:blip>
              <a:stretch>
                <a:fillRect/>
              </a:stretch>
            </p:blipFill>
            <p:spPr>
              <a:xfrm>
                <a:off x="2701293" y="1470822"/>
                <a:ext cx="466168" cy="466883"/>
              </a:xfrm>
              <a:prstGeom prst="ellipse">
                <a:avLst/>
              </a:prstGeom>
              <a:ln w="12700" cap="rnd">
                <a:solidFill>
                  <a:schemeClr val="bg1"/>
                </a:solidFill>
                <a:prstDash val="solid"/>
              </a:ln>
              <a:effectLst/>
            </p:spPr>
          </p:pic>
        </p:grpSp>
        <p:cxnSp>
          <p:nvCxnSpPr>
            <p:cNvPr id="217" name="Straight Connector 216">
              <a:extLst>
                <a:ext uri="{FF2B5EF4-FFF2-40B4-BE49-F238E27FC236}">
                  <a16:creationId xmlns:a16="http://schemas.microsoft.com/office/drawing/2014/main" id="{0C856AE4-7A8A-48D2-8AD2-D4EA347968C2}"/>
                </a:ext>
              </a:extLst>
            </p:cNvPr>
            <p:cNvCxnSpPr>
              <a:cxnSpLocks/>
            </p:cNvCxnSpPr>
            <p:nvPr/>
          </p:nvCxnSpPr>
          <p:spPr>
            <a:xfrm>
              <a:off x="7078842" y="3577020"/>
              <a:ext cx="119252" cy="0"/>
            </a:xfrm>
            <a:prstGeom prst="line">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18" name="Group 217">
              <a:extLst>
                <a:ext uri="{FF2B5EF4-FFF2-40B4-BE49-F238E27FC236}">
                  <a16:creationId xmlns:a16="http://schemas.microsoft.com/office/drawing/2014/main" id="{C4AAE3FA-7968-4AD6-BB70-030CDE430F9E}"/>
                </a:ext>
              </a:extLst>
            </p:cNvPr>
            <p:cNvGrpSpPr/>
            <p:nvPr/>
          </p:nvGrpSpPr>
          <p:grpSpPr>
            <a:xfrm>
              <a:off x="7215731" y="4309651"/>
              <a:ext cx="1767953" cy="446915"/>
              <a:chOff x="2643728" y="2139692"/>
              <a:chExt cx="1767953" cy="446915"/>
            </a:xfrm>
          </p:grpSpPr>
          <p:sp>
            <p:nvSpPr>
              <p:cNvPr id="312" name="TextBox 311">
                <a:extLst>
                  <a:ext uri="{FF2B5EF4-FFF2-40B4-BE49-F238E27FC236}">
                    <a16:creationId xmlns:a16="http://schemas.microsoft.com/office/drawing/2014/main" id="{7D50AA7B-B9ED-4FC9-897E-B5F29EC1A782}"/>
                  </a:ext>
                </a:extLst>
              </p:cNvPr>
              <p:cNvSpPr txBox="1"/>
              <p:nvPr/>
            </p:nvSpPr>
            <p:spPr>
              <a:xfrm>
                <a:off x="2750357" y="2163095"/>
                <a:ext cx="1661324"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1401" b="1" dirty="0">
                    <a:solidFill>
                      <a:schemeClr val="bg1"/>
                    </a:solidFill>
                  </a:rPr>
                  <a:t>  Vanessa Lucio</a:t>
                </a:r>
              </a:p>
              <a:p>
                <a:r>
                  <a:rPr lang="en-US" sz="1001" b="1" dirty="0">
                    <a:solidFill>
                      <a:schemeClr val="bg1"/>
                    </a:solidFill>
                  </a:rPr>
                  <a:t>PS            MTY, MEX</a:t>
                </a:r>
              </a:p>
              <a:p>
                <a:pPr algn="ctr"/>
                <a:r>
                  <a:rPr lang="en-US" sz="900" dirty="0">
                    <a:solidFill>
                      <a:schemeClr val="bg1"/>
                    </a:solidFill>
                  </a:rPr>
                  <a:t>                  Idea Evolution (Retail &amp; Projects)</a:t>
                </a:r>
              </a:p>
            </p:txBody>
          </p:sp>
          <p:sp>
            <p:nvSpPr>
              <p:cNvPr id="313" name="Oval 312">
                <a:extLst>
                  <a:ext uri="{FF2B5EF4-FFF2-40B4-BE49-F238E27FC236}">
                    <a16:creationId xmlns:a16="http://schemas.microsoft.com/office/drawing/2014/main" id="{2E42ECE8-1533-47D8-8D40-71F4B14E9FE6}"/>
                  </a:ext>
                </a:extLst>
              </p:cNvPr>
              <p:cNvSpPr/>
              <p:nvPr/>
            </p:nvSpPr>
            <p:spPr>
              <a:xfrm>
                <a:off x="2643728" y="2139692"/>
                <a:ext cx="474186" cy="446915"/>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4" name="Picture 313">
                <a:extLst>
                  <a:ext uri="{FF2B5EF4-FFF2-40B4-BE49-F238E27FC236}">
                    <a16:creationId xmlns:a16="http://schemas.microsoft.com/office/drawing/2014/main" id="{1D594AA0-D219-4A4C-A383-F65FB3A9E672}"/>
                  </a:ext>
                </a:extLst>
              </p:cNvPr>
              <p:cNvPicPr>
                <a:picLocks noChangeAspect="1"/>
              </p:cNvPicPr>
              <p:nvPr/>
            </p:nvPicPr>
            <p:blipFill>
              <a:blip r:embed="rId34"/>
              <a:stretch>
                <a:fillRect/>
              </a:stretch>
            </p:blipFill>
            <p:spPr>
              <a:xfrm>
                <a:off x="2650483" y="2139692"/>
                <a:ext cx="466587" cy="444792"/>
              </a:xfrm>
              <a:prstGeom prst="ellipse">
                <a:avLst/>
              </a:prstGeom>
              <a:ln w="12700" cap="rnd">
                <a:solidFill>
                  <a:schemeClr val="bg1"/>
                </a:solidFill>
                <a:prstDash val="solid"/>
              </a:ln>
              <a:effectLst/>
            </p:spPr>
          </p:pic>
        </p:grpSp>
        <p:cxnSp>
          <p:nvCxnSpPr>
            <p:cNvPr id="219" name="Straight Arrow Connector 218">
              <a:extLst>
                <a:ext uri="{FF2B5EF4-FFF2-40B4-BE49-F238E27FC236}">
                  <a16:creationId xmlns:a16="http://schemas.microsoft.com/office/drawing/2014/main" id="{C1436E35-77C4-442C-8B79-917F98FC4340}"/>
                </a:ext>
              </a:extLst>
            </p:cNvPr>
            <p:cNvCxnSpPr>
              <a:cxnSpLocks/>
            </p:cNvCxnSpPr>
            <p:nvPr/>
          </p:nvCxnSpPr>
          <p:spPr>
            <a:xfrm>
              <a:off x="7094178" y="4532044"/>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0" name="Group 219">
              <a:extLst>
                <a:ext uri="{FF2B5EF4-FFF2-40B4-BE49-F238E27FC236}">
                  <a16:creationId xmlns:a16="http://schemas.microsoft.com/office/drawing/2014/main" id="{CA2BE407-E6C4-42B9-8139-C4AE0BEC46F0}"/>
                </a:ext>
              </a:extLst>
            </p:cNvPr>
            <p:cNvGrpSpPr/>
            <p:nvPr/>
          </p:nvGrpSpPr>
          <p:grpSpPr>
            <a:xfrm>
              <a:off x="7220903" y="4798227"/>
              <a:ext cx="1767953" cy="455709"/>
              <a:chOff x="2643728" y="2571335"/>
              <a:chExt cx="1767953" cy="455709"/>
            </a:xfrm>
          </p:grpSpPr>
          <p:sp>
            <p:nvSpPr>
              <p:cNvPr id="309" name="TextBox 308">
                <a:extLst>
                  <a:ext uri="{FF2B5EF4-FFF2-40B4-BE49-F238E27FC236}">
                    <a16:creationId xmlns:a16="http://schemas.microsoft.com/office/drawing/2014/main" id="{FFB73D6A-3F00-4A48-8272-CF8B3671B1C6}"/>
                  </a:ext>
                </a:extLst>
              </p:cNvPr>
              <p:cNvSpPr txBox="1"/>
              <p:nvPr/>
            </p:nvSpPr>
            <p:spPr>
              <a:xfrm>
                <a:off x="2749371" y="2592633"/>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Alma Dulce Gomez</a:t>
                </a:r>
              </a:p>
              <a:p>
                <a:pPr algn="l"/>
                <a:r>
                  <a:rPr lang="en-US" sz="1001" dirty="0"/>
                  <a:t>                PS MTY, MEX </a:t>
                </a:r>
              </a:p>
              <a:p>
                <a:r>
                  <a:rPr lang="en-US" dirty="0"/>
                  <a:t>               </a:t>
                </a:r>
                <a:r>
                  <a:rPr lang="en-US" b="0" dirty="0"/>
                  <a:t>Idea Evolution (PP and Energy)</a:t>
                </a:r>
              </a:p>
            </p:txBody>
          </p:sp>
          <p:sp>
            <p:nvSpPr>
              <p:cNvPr id="310" name="Oval 309">
                <a:extLst>
                  <a:ext uri="{FF2B5EF4-FFF2-40B4-BE49-F238E27FC236}">
                    <a16:creationId xmlns:a16="http://schemas.microsoft.com/office/drawing/2014/main" id="{95454099-43AD-43FB-A2F3-C7117703530B}"/>
                  </a:ext>
                </a:extLst>
              </p:cNvPr>
              <p:cNvSpPr/>
              <p:nvPr/>
            </p:nvSpPr>
            <p:spPr>
              <a:xfrm>
                <a:off x="2643728" y="2571335"/>
                <a:ext cx="466749" cy="45570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11" name="Picture 310">
                <a:extLst>
                  <a:ext uri="{FF2B5EF4-FFF2-40B4-BE49-F238E27FC236}">
                    <a16:creationId xmlns:a16="http://schemas.microsoft.com/office/drawing/2014/main" id="{E1791DA9-2DFF-4196-BE49-0F69E9CBED65}"/>
                  </a:ext>
                </a:extLst>
              </p:cNvPr>
              <p:cNvPicPr>
                <a:picLocks noChangeAspect="1"/>
              </p:cNvPicPr>
              <p:nvPr/>
            </p:nvPicPr>
            <p:blipFill>
              <a:blip r:embed="rId35"/>
              <a:stretch>
                <a:fillRect/>
              </a:stretch>
            </p:blipFill>
            <p:spPr>
              <a:xfrm>
                <a:off x="2643728" y="2578949"/>
                <a:ext cx="459994" cy="440479"/>
              </a:xfrm>
              <a:prstGeom prst="ellipse">
                <a:avLst/>
              </a:prstGeom>
              <a:ln w="12700" cap="rnd">
                <a:solidFill>
                  <a:schemeClr val="bg1"/>
                </a:solidFill>
                <a:prstDash val="solid"/>
              </a:ln>
              <a:effectLst/>
            </p:spPr>
          </p:pic>
        </p:grpSp>
        <p:cxnSp>
          <p:nvCxnSpPr>
            <p:cNvPr id="221" name="Straight Arrow Connector 220">
              <a:extLst>
                <a:ext uri="{FF2B5EF4-FFF2-40B4-BE49-F238E27FC236}">
                  <a16:creationId xmlns:a16="http://schemas.microsoft.com/office/drawing/2014/main" id="{3161A383-EE49-4833-BD03-2E1587C7A7CA}"/>
                </a:ext>
              </a:extLst>
            </p:cNvPr>
            <p:cNvCxnSpPr>
              <a:cxnSpLocks/>
            </p:cNvCxnSpPr>
            <p:nvPr/>
          </p:nvCxnSpPr>
          <p:spPr>
            <a:xfrm>
              <a:off x="7079944" y="502607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2" name="Group 221">
              <a:extLst>
                <a:ext uri="{FF2B5EF4-FFF2-40B4-BE49-F238E27FC236}">
                  <a16:creationId xmlns:a16="http://schemas.microsoft.com/office/drawing/2014/main" id="{E32EBE84-1AA0-4785-BB7C-81577ECB19E9}"/>
                </a:ext>
              </a:extLst>
            </p:cNvPr>
            <p:cNvGrpSpPr/>
            <p:nvPr/>
          </p:nvGrpSpPr>
          <p:grpSpPr>
            <a:xfrm>
              <a:off x="7198097" y="5282547"/>
              <a:ext cx="1785587" cy="470220"/>
              <a:chOff x="2626094" y="3098315"/>
              <a:chExt cx="1785587" cy="470220"/>
            </a:xfrm>
          </p:grpSpPr>
          <p:sp>
            <p:nvSpPr>
              <p:cNvPr id="306" name="TextBox 305">
                <a:extLst>
                  <a:ext uri="{FF2B5EF4-FFF2-40B4-BE49-F238E27FC236}">
                    <a16:creationId xmlns:a16="http://schemas.microsoft.com/office/drawing/2014/main" id="{29090AF6-8A9F-4294-B9DC-DCDCAD074AEA}"/>
                  </a:ext>
                </a:extLst>
              </p:cNvPr>
              <p:cNvSpPr txBox="1"/>
              <p:nvPr/>
            </p:nvSpPr>
            <p:spPr>
              <a:xfrm>
                <a:off x="2749371" y="3128089"/>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dirty="0"/>
                  <a:t>                </a:t>
                </a:r>
                <a:r>
                  <a:rPr lang="en-US" sz="500" dirty="0"/>
                  <a:t> </a:t>
                </a:r>
                <a:r>
                  <a:rPr lang="en-US" sz="1401" dirty="0"/>
                  <a:t>Adriana Geniz</a:t>
                </a:r>
              </a:p>
              <a:p>
                <a:r>
                  <a:rPr lang="en-US" sz="601" dirty="0"/>
                  <a:t>                          </a:t>
                </a:r>
                <a:r>
                  <a:rPr lang="en-US" sz="1001" dirty="0"/>
                  <a:t>PS MTY, MEX </a:t>
                </a:r>
                <a:r>
                  <a:rPr lang="en-US" b="0" dirty="0"/>
                  <a:t>Idea Evolution                  </a:t>
                </a:r>
              </a:p>
              <a:p>
                <a:pPr algn="r"/>
                <a:r>
                  <a:rPr lang="en-US" b="0" dirty="0"/>
                  <a:t>(Industry &amp; Ecobuildings)</a:t>
                </a:r>
              </a:p>
            </p:txBody>
          </p:sp>
          <p:sp>
            <p:nvSpPr>
              <p:cNvPr id="307" name="Oval 306">
                <a:extLst>
                  <a:ext uri="{FF2B5EF4-FFF2-40B4-BE49-F238E27FC236}">
                    <a16:creationId xmlns:a16="http://schemas.microsoft.com/office/drawing/2014/main" id="{B3C5146B-743B-41B2-8790-FAE223EB44BF}"/>
                  </a:ext>
                </a:extLst>
              </p:cNvPr>
              <p:cNvSpPr/>
              <p:nvPr/>
            </p:nvSpPr>
            <p:spPr>
              <a:xfrm>
                <a:off x="2626094" y="3114298"/>
                <a:ext cx="482800" cy="44473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8" name="Picture 307">
                <a:extLst>
                  <a:ext uri="{FF2B5EF4-FFF2-40B4-BE49-F238E27FC236}">
                    <a16:creationId xmlns:a16="http://schemas.microsoft.com/office/drawing/2014/main" id="{33DE66B4-7FE1-44CA-B345-E6D36E46B4DD}"/>
                  </a:ext>
                </a:extLst>
              </p:cNvPr>
              <p:cNvPicPr>
                <a:picLocks noChangeAspect="1"/>
              </p:cNvPicPr>
              <p:nvPr/>
            </p:nvPicPr>
            <p:blipFill>
              <a:blip r:embed="rId36"/>
              <a:stretch>
                <a:fillRect/>
              </a:stretch>
            </p:blipFill>
            <p:spPr>
              <a:xfrm>
                <a:off x="2626094" y="3098315"/>
                <a:ext cx="470975" cy="470220"/>
              </a:xfrm>
              <a:prstGeom prst="ellipse">
                <a:avLst/>
              </a:prstGeom>
              <a:ln w="12700" cap="rnd">
                <a:solidFill>
                  <a:schemeClr val="bg1"/>
                </a:solidFill>
                <a:prstDash val="solid"/>
              </a:ln>
              <a:effectLst/>
            </p:spPr>
          </p:pic>
        </p:grpSp>
        <p:cxnSp>
          <p:nvCxnSpPr>
            <p:cNvPr id="223" name="Straight Arrow Connector 222">
              <a:extLst>
                <a:ext uri="{FF2B5EF4-FFF2-40B4-BE49-F238E27FC236}">
                  <a16:creationId xmlns:a16="http://schemas.microsoft.com/office/drawing/2014/main" id="{9BE67FC3-5047-4014-AFFF-B7AA3B5C00D3}"/>
                </a:ext>
              </a:extLst>
            </p:cNvPr>
            <p:cNvCxnSpPr>
              <a:cxnSpLocks/>
            </p:cNvCxnSpPr>
            <p:nvPr/>
          </p:nvCxnSpPr>
          <p:spPr>
            <a:xfrm>
              <a:off x="7096191" y="5523447"/>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4" name="Group 223">
              <a:extLst>
                <a:ext uri="{FF2B5EF4-FFF2-40B4-BE49-F238E27FC236}">
                  <a16:creationId xmlns:a16="http://schemas.microsoft.com/office/drawing/2014/main" id="{02419EEE-060B-48C2-BA2C-9344CB254A73}"/>
                </a:ext>
              </a:extLst>
            </p:cNvPr>
            <p:cNvGrpSpPr/>
            <p:nvPr/>
          </p:nvGrpSpPr>
          <p:grpSpPr>
            <a:xfrm>
              <a:off x="7207305" y="5770211"/>
              <a:ext cx="1776379" cy="469181"/>
              <a:chOff x="2635303" y="3598372"/>
              <a:chExt cx="1776378" cy="469181"/>
            </a:xfrm>
          </p:grpSpPr>
          <p:sp>
            <p:nvSpPr>
              <p:cNvPr id="303" name="TextBox 302">
                <a:extLst>
                  <a:ext uri="{FF2B5EF4-FFF2-40B4-BE49-F238E27FC236}">
                    <a16:creationId xmlns:a16="http://schemas.microsoft.com/office/drawing/2014/main" id="{1FC74722-8EED-4952-93FC-005FCE3AAEAA}"/>
                  </a:ext>
                </a:extLst>
              </p:cNvPr>
              <p:cNvSpPr txBox="1"/>
              <p:nvPr/>
            </p:nvSpPr>
            <p:spPr>
              <a:xfrm>
                <a:off x="2755116" y="3642637"/>
                <a:ext cx="1656565"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900" b="1">
                    <a:solidFill>
                      <a:schemeClr val="bg1"/>
                    </a:solidFill>
                  </a:defRPr>
                </a:lvl1pPr>
              </a:lstStyle>
              <a:p>
                <a:r>
                  <a:rPr lang="en-US" sz="1401" dirty="0"/>
                  <a:t>           Alex Casillas</a:t>
                </a:r>
              </a:p>
              <a:p>
                <a:r>
                  <a:rPr lang="en-US" sz="1001" dirty="0"/>
                  <a:t>               PS MTY, MEX</a:t>
                </a:r>
              </a:p>
              <a:p>
                <a:r>
                  <a:rPr lang="en-US" sz="500" dirty="0"/>
                  <a:t>                               </a:t>
                </a:r>
                <a:r>
                  <a:rPr lang="en-US" b="0" dirty="0"/>
                  <a:t>Idea Evolution (ITD and Industry)</a:t>
                </a:r>
              </a:p>
            </p:txBody>
          </p:sp>
          <p:sp>
            <p:nvSpPr>
              <p:cNvPr id="304" name="Oval 303">
                <a:extLst>
                  <a:ext uri="{FF2B5EF4-FFF2-40B4-BE49-F238E27FC236}">
                    <a16:creationId xmlns:a16="http://schemas.microsoft.com/office/drawing/2014/main" id="{C0F76980-1317-47D9-8701-0986AFC05214}"/>
                  </a:ext>
                </a:extLst>
              </p:cNvPr>
              <p:cNvSpPr/>
              <p:nvPr/>
            </p:nvSpPr>
            <p:spPr>
              <a:xfrm>
                <a:off x="2644664" y="3598372"/>
                <a:ext cx="473288" cy="46918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5" name="Picture 304">
                <a:extLst>
                  <a:ext uri="{FF2B5EF4-FFF2-40B4-BE49-F238E27FC236}">
                    <a16:creationId xmlns:a16="http://schemas.microsoft.com/office/drawing/2014/main" id="{7E32C757-5A19-4F45-A368-713991125486}"/>
                  </a:ext>
                </a:extLst>
              </p:cNvPr>
              <p:cNvPicPr>
                <a:picLocks noChangeAspect="1"/>
              </p:cNvPicPr>
              <p:nvPr/>
            </p:nvPicPr>
            <p:blipFill rotWithShape="1">
              <a:blip r:embed="rId37" cstate="email">
                <a:extLst>
                  <a:ext uri="{28A0092B-C50C-407E-A947-70E740481C1C}">
                    <a14:useLocalDpi xmlns:a14="http://schemas.microsoft.com/office/drawing/2010/main" val="0"/>
                  </a:ext>
                </a:extLst>
              </a:blip>
              <a:srcRect l="24857" r="25036" b="15880"/>
              <a:stretch/>
            </p:blipFill>
            <p:spPr>
              <a:xfrm>
                <a:off x="2635303" y="3598372"/>
                <a:ext cx="473591" cy="462028"/>
              </a:xfrm>
              <a:prstGeom prst="ellipse">
                <a:avLst/>
              </a:prstGeom>
              <a:ln w="12700" cap="rnd">
                <a:solidFill>
                  <a:schemeClr val="bg1"/>
                </a:solidFill>
                <a:prstDash val="solid"/>
              </a:ln>
              <a:effectLst/>
            </p:spPr>
          </p:pic>
        </p:grpSp>
        <p:cxnSp>
          <p:nvCxnSpPr>
            <p:cNvPr id="225" name="Straight Arrow Connector 224">
              <a:extLst>
                <a:ext uri="{FF2B5EF4-FFF2-40B4-BE49-F238E27FC236}">
                  <a16:creationId xmlns:a16="http://schemas.microsoft.com/office/drawing/2014/main" id="{74FC091C-2AB3-475E-9C79-93A896B615A1}"/>
                </a:ext>
              </a:extLst>
            </p:cNvPr>
            <p:cNvCxnSpPr>
              <a:cxnSpLocks/>
            </p:cNvCxnSpPr>
            <p:nvPr/>
          </p:nvCxnSpPr>
          <p:spPr>
            <a:xfrm>
              <a:off x="7078842" y="601452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26" name="Group 225">
              <a:extLst>
                <a:ext uri="{FF2B5EF4-FFF2-40B4-BE49-F238E27FC236}">
                  <a16:creationId xmlns:a16="http://schemas.microsoft.com/office/drawing/2014/main" id="{436388BD-E04C-4FAD-9DFE-F76B7EF34DCF}"/>
                </a:ext>
              </a:extLst>
            </p:cNvPr>
            <p:cNvGrpSpPr/>
            <p:nvPr/>
          </p:nvGrpSpPr>
          <p:grpSpPr>
            <a:xfrm>
              <a:off x="7215940" y="6267696"/>
              <a:ext cx="1772846" cy="477644"/>
              <a:chOff x="2638836" y="4113392"/>
              <a:chExt cx="1772846" cy="477644"/>
            </a:xfrm>
          </p:grpSpPr>
          <p:sp>
            <p:nvSpPr>
              <p:cNvPr id="300" name="TextBox 299">
                <a:extLst>
                  <a:ext uri="{FF2B5EF4-FFF2-40B4-BE49-F238E27FC236}">
                    <a16:creationId xmlns:a16="http://schemas.microsoft.com/office/drawing/2014/main" id="{CBC07888-0BD8-4692-BCB1-10F9437A58EB}"/>
                  </a:ext>
                </a:extLst>
              </p:cNvPr>
              <p:cNvSpPr txBox="1"/>
              <p:nvPr/>
            </p:nvSpPr>
            <p:spPr>
              <a:xfrm>
                <a:off x="2749372" y="4141293"/>
                <a:ext cx="1662310"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001" dirty="0"/>
                  <a:t> </a:t>
                </a:r>
                <a:r>
                  <a:rPr lang="en-US" sz="132" dirty="0"/>
                  <a:t>  </a:t>
                </a:r>
                <a:r>
                  <a:rPr lang="en-US" sz="1401" dirty="0"/>
                  <a:t>Raul Raygoza</a:t>
                </a:r>
              </a:p>
              <a:p>
                <a:pPr algn="l"/>
                <a:r>
                  <a:rPr lang="en-US" sz="1001" dirty="0"/>
                  <a:t>              </a:t>
                </a:r>
                <a:r>
                  <a:rPr lang="en-US" sz="300" dirty="0"/>
                  <a:t> </a:t>
                </a:r>
                <a:r>
                  <a:rPr lang="en-US" sz="1001" dirty="0"/>
                  <a:t>MTY, MEX</a:t>
                </a:r>
              </a:p>
              <a:p>
                <a:pPr algn="l"/>
                <a:r>
                  <a:rPr lang="en-US" sz="500" dirty="0"/>
                  <a:t>                             </a:t>
                </a:r>
                <a:r>
                  <a:rPr lang="en-US" b="0" dirty="0"/>
                  <a:t>Idea Evolution (Energy and Retail)</a:t>
                </a:r>
              </a:p>
            </p:txBody>
          </p:sp>
          <p:sp>
            <p:nvSpPr>
              <p:cNvPr id="301" name="Oval 300">
                <a:extLst>
                  <a:ext uri="{FF2B5EF4-FFF2-40B4-BE49-F238E27FC236}">
                    <a16:creationId xmlns:a16="http://schemas.microsoft.com/office/drawing/2014/main" id="{FFF1336C-30E5-4FD9-B68B-76D1AD77DA30}"/>
                  </a:ext>
                </a:extLst>
              </p:cNvPr>
              <p:cNvSpPr/>
              <p:nvPr/>
            </p:nvSpPr>
            <p:spPr>
              <a:xfrm>
                <a:off x="2638836" y="4113392"/>
                <a:ext cx="470019" cy="477644"/>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02" name="Picture 301">
                <a:extLst>
                  <a:ext uri="{FF2B5EF4-FFF2-40B4-BE49-F238E27FC236}">
                    <a16:creationId xmlns:a16="http://schemas.microsoft.com/office/drawing/2014/main" id="{58C64EB3-C904-4767-9A36-E98909E920EE}"/>
                  </a:ext>
                </a:extLst>
              </p:cNvPr>
              <p:cNvPicPr>
                <a:picLocks noChangeAspect="1"/>
              </p:cNvPicPr>
              <p:nvPr/>
            </p:nvPicPr>
            <p:blipFill>
              <a:blip r:embed="rId38"/>
              <a:stretch>
                <a:fillRect/>
              </a:stretch>
            </p:blipFill>
            <p:spPr>
              <a:xfrm>
                <a:off x="2642402" y="4117885"/>
                <a:ext cx="459699" cy="446926"/>
              </a:xfrm>
              <a:prstGeom prst="ellipse">
                <a:avLst/>
              </a:prstGeom>
              <a:ln w="12700" cap="rnd">
                <a:solidFill>
                  <a:schemeClr val="bg1"/>
                </a:solidFill>
                <a:prstDash val="solid"/>
              </a:ln>
              <a:effectLst/>
            </p:spPr>
          </p:pic>
        </p:grpSp>
        <p:cxnSp>
          <p:nvCxnSpPr>
            <p:cNvPr id="227" name="Straight Arrow Connector 226">
              <a:extLst>
                <a:ext uri="{FF2B5EF4-FFF2-40B4-BE49-F238E27FC236}">
                  <a16:creationId xmlns:a16="http://schemas.microsoft.com/office/drawing/2014/main" id="{3EFB51AB-7901-4F38-8263-9E42E594BCB4}"/>
                </a:ext>
              </a:extLst>
            </p:cNvPr>
            <p:cNvCxnSpPr>
              <a:cxnSpLocks/>
            </p:cNvCxnSpPr>
            <p:nvPr/>
          </p:nvCxnSpPr>
          <p:spPr>
            <a:xfrm>
              <a:off x="7070025" y="6495652"/>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28" name="TextBox 227">
              <a:extLst>
                <a:ext uri="{FF2B5EF4-FFF2-40B4-BE49-F238E27FC236}">
                  <a16:creationId xmlns:a16="http://schemas.microsoft.com/office/drawing/2014/main" id="{F0EAB3C7-BC36-440A-9803-9B16976F417F}"/>
                </a:ext>
              </a:extLst>
            </p:cNvPr>
            <p:cNvSpPr txBox="1"/>
            <p:nvPr/>
          </p:nvSpPr>
          <p:spPr>
            <a:xfrm>
              <a:off x="10773291" y="2864120"/>
              <a:ext cx="2528372" cy="22442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cxnSp>
          <p:nvCxnSpPr>
            <p:cNvPr id="229" name="Straight Arrow Connector 228">
              <a:extLst>
                <a:ext uri="{FF2B5EF4-FFF2-40B4-BE49-F238E27FC236}">
                  <a16:creationId xmlns:a16="http://schemas.microsoft.com/office/drawing/2014/main" id="{E2C4F064-E589-43E6-BC48-6FA750A078F7}"/>
                </a:ext>
              </a:extLst>
            </p:cNvPr>
            <p:cNvCxnSpPr>
              <a:cxnSpLocks/>
            </p:cNvCxnSpPr>
            <p:nvPr/>
          </p:nvCxnSpPr>
          <p:spPr>
            <a:xfrm>
              <a:off x="12019545" y="3113659"/>
              <a:ext cx="0" cy="22442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30" name="TextBox 229">
              <a:extLst>
                <a:ext uri="{FF2B5EF4-FFF2-40B4-BE49-F238E27FC236}">
                  <a16:creationId xmlns:a16="http://schemas.microsoft.com/office/drawing/2014/main" id="{E4DA9CF3-3CA7-467D-AB23-68194948AD64}"/>
                </a:ext>
              </a:extLst>
            </p:cNvPr>
            <p:cNvSpPr txBox="1"/>
            <p:nvPr/>
          </p:nvSpPr>
          <p:spPr>
            <a:xfrm>
              <a:off x="11250692" y="3340616"/>
              <a:ext cx="1662310"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1" dirty="0"/>
                <a:t>Diego Garza</a:t>
              </a:r>
            </a:p>
            <a:p>
              <a:r>
                <a:rPr lang="en-US" sz="601" dirty="0"/>
                <a:t>                 </a:t>
              </a:r>
              <a:r>
                <a:rPr lang="en-US" sz="1001" dirty="0"/>
                <a:t>Sr. Manager, MTY MEX</a:t>
              </a:r>
            </a:p>
            <a:p>
              <a:pPr algn="l"/>
              <a:r>
                <a:rPr lang="en-US" sz="500" dirty="0"/>
                <a:t>                                   </a:t>
              </a:r>
              <a:r>
                <a:rPr lang="en-US" sz="1001" b="0" dirty="0"/>
                <a:t>Leader PM</a:t>
              </a:r>
            </a:p>
          </p:txBody>
        </p:sp>
        <p:sp>
          <p:nvSpPr>
            <p:cNvPr id="231" name="Oval 230">
              <a:extLst>
                <a:ext uri="{FF2B5EF4-FFF2-40B4-BE49-F238E27FC236}">
                  <a16:creationId xmlns:a16="http://schemas.microsoft.com/office/drawing/2014/main" id="{F1ABDEE4-C74F-471F-A7CF-26ABB883B07B}"/>
                </a:ext>
              </a:extLst>
            </p:cNvPr>
            <p:cNvSpPr/>
            <p:nvPr/>
          </p:nvSpPr>
          <p:spPr>
            <a:xfrm>
              <a:off x="11143149" y="3287277"/>
              <a:ext cx="475485" cy="483056"/>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32" name="Picture 231">
              <a:extLst>
                <a:ext uri="{FF2B5EF4-FFF2-40B4-BE49-F238E27FC236}">
                  <a16:creationId xmlns:a16="http://schemas.microsoft.com/office/drawing/2014/main" id="{486FD9E3-2010-41E6-9319-32EC0D6CE874}"/>
                </a:ext>
              </a:extLst>
            </p:cNvPr>
            <p:cNvPicPr>
              <a:picLocks noChangeAspect="1"/>
            </p:cNvPicPr>
            <p:nvPr/>
          </p:nvPicPr>
          <p:blipFill>
            <a:blip r:embed="rId39" cstate="email">
              <a:extLst>
                <a:ext uri="{28A0092B-C50C-407E-A947-70E740481C1C}">
                  <a14:useLocalDpi xmlns:a14="http://schemas.microsoft.com/office/drawing/2010/main" val="0"/>
                </a:ext>
              </a:extLst>
            </a:blip>
            <a:stretch>
              <a:fillRect/>
            </a:stretch>
          </p:blipFill>
          <p:spPr>
            <a:xfrm>
              <a:off x="11152256" y="3294913"/>
              <a:ext cx="468876" cy="468876"/>
            </a:xfrm>
            <a:prstGeom prst="ellipse">
              <a:avLst/>
            </a:prstGeom>
            <a:ln w="12700" cap="rnd">
              <a:solidFill>
                <a:schemeClr val="bg1"/>
              </a:solidFill>
              <a:prstDash val="solid"/>
            </a:ln>
            <a:effectLst/>
          </p:spPr>
        </p:pic>
        <p:cxnSp>
          <p:nvCxnSpPr>
            <p:cNvPr id="233" name="Straight Connector 232">
              <a:extLst>
                <a:ext uri="{FF2B5EF4-FFF2-40B4-BE49-F238E27FC236}">
                  <a16:creationId xmlns:a16="http://schemas.microsoft.com/office/drawing/2014/main" id="{B30CCF30-1BF6-4BC8-BF4D-CE0BBF9F0448}"/>
                </a:ext>
              </a:extLst>
            </p:cNvPr>
            <p:cNvCxnSpPr>
              <a:cxnSpLocks/>
            </p:cNvCxnSpPr>
            <p:nvPr/>
          </p:nvCxnSpPr>
          <p:spPr>
            <a:xfrm>
              <a:off x="9985538" y="3521843"/>
              <a:ext cx="7253" cy="262808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E281B5B7-708E-42B8-9C39-1C393124BB39}"/>
                </a:ext>
              </a:extLst>
            </p:cNvPr>
            <p:cNvCxnSpPr>
              <a:cxnSpLocks/>
              <a:endCxn id="232" idx="2"/>
            </p:cNvCxnSpPr>
            <p:nvPr/>
          </p:nvCxnSpPr>
          <p:spPr>
            <a:xfrm>
              <a:off x="9984938" y="3514973"/>
              <a:ext cx="116731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nvGrpSpPr>
            <p:cNvPr id="235" name="Group 234">
              <a:extLst>
                <a:ext uri="{FF2B5EF4-FFF2-40B4-BE49-F238E27FC236}">
                  <a16:creationId xmlns:a16="http://schemas.microsoft.com/office/drawing/2014/main" id="{12D98BCF-BB5E-4886-A548-6B95DF92C5FD}"/>
                </a:ext>
              </a:extLst>
            </p:cNvPr>
            <p:cNvGrpSpPr/>
            <p:nvPr/>
          </p:nvGrpSpPr>
          <p:grpSpPr>
            <a:xfrm>
              <a:off x="10128707" y="3827281"/>
              <a:ext cx="1764040" cy="488083"/>
              <a:chOff x="5548553" y="1625146"/>
              <a:chExt cx="1764040" cy="488083"/>
            </a:xfrm>
          </p:grpSpPr>
          <p:sp>
            <p:nvSpPr>
              <p:cNvPr id="297" name="TextBox 296">
                <a:extLst>
                  <a:ext uri="{FF2B5EF4-FFF2-40B4-BE49-F238E27FC236}">
                    <a16:creationId xmlns:a16="http://schemas.microsoft.com/office/drawing/2014/main" id="{05DDC344-CC3C-4093-B1F6-E34769D04C24}"/>
                  </a:ext>
                </a:extLst>
              </p:cNvPr>
              <p:cNvSpPr txBox="1"/>
              <p:nvPr/>
            </p:nvSpPr>
            <p:spPr>
              <a:xfrm>
                <a:off x="5825009" y="1674745"/>
                <a:ext cx="1487584"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Nilda Ramos</a:t>
                </a:r>
              </a:p>
              <a:p>
                <a:pPr algn="l"/>
                <a:r>
                  <a:rPr lang="en-US" sz="601" dirty="0"/>
                  <a:t>               </a:t>
                </a:r>
                <a:r>
                  <a:rPr lang="en-US" sz="1001" dirty="0"/>
                  <a:t>PM, MTY MEX</a:t>
                </a:r>
              </a:p>
              <a:p>
                <a:pPr algn="l"/>
                <a:r>
                  <a:rPr lang="en-US" sz="1001" dirty="0"/>
                  <a:t>         </a:t>
                </a:r>
                <a:r>
                  <a:rPr lang="en-US" b="0" dirty="0"/>
                  <a:t>SBO P1</a:t>
                </a:r>
              </a:p>
            </p:txBody>
          </p:sp>
          <p:sp>
            <p:nvSpPr>
              <p:cNvPr id="298" name="Oval 297">
                <a:extLst>
                  <a:ext uri="{FF2B5EF4-FFF2-40B4-BE49-F238E27FC236}">
                    <a16:creationId xmlns:a16="http://schemas.microsoft.com/office/drawing/2014/main" id="{B532D2F5-DC90-422A-9F78-3C0B1B4BE5D6}"/>
                  </a:ext>
                </a:extLst>
              </p:cNvPr>
              <p:cNvSpPr/>
              <p:nvPr/>
            </p:nvSpPr>
            <p:spPr>
              <a:xfrm>
                <a:off x="5548553" y="1634271"/>
                <a:ext cx="493291" cy="47895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9" name="Picture 298">
                <a:extLst>
                  <a:ext uri="{FF2B5EF4-FFF2-40B4-BE49-F238E27FC236}">
                    <a16:creationId xmlns:a16="http://schemas.microsoft.com/office/drawing/2014/main" id="{3EDB38DE-17AC-4057-BFF2-60B2F87CA762}"/>
                  </a:ext>
                </a:extLst>
              </p:cNvPr>
              <p:cNvPicPr>
                <a:picLocks noChangeAspect="1"/>
              </p:cNvPicPr>
              <p:nvPr/>
            </p:nvPicPr>
            <p:blipFill>
              <a:blip r:embed="rId40" cstate="email">
                <a:extLst>
                  <a:ext uri="{28A0092B-C50C-407E-A947-70E740481C1C}">
                    <a14:useLocalDpi xmlns:a14="http://schemas.microsoft.com/office/drawing/2010/main" val="0"/>
                  </a:ext>
                </a:extLst>
              </a:blip>
              <a:stretch>
                <a:fillRect/>
              </a:stretch>
            </p:blipFill>
            <p:spPr>
              <a:xfrm>
                <a:off x="5551396" y="1625146"/>
                <a:ext cx="485113" cy="488035"/>
              </a:xfrm>
              <a:prstGeom prst="ellipse">
                <a:avLst/>
              </a:prstGeom>
              <a:ln w="12700" cap="rnd">
                <a:solidFill>
                  <a:schemeClr val="bg1"/>
                </a:solidFill>
                <a:prstDash val="solid"/>
              </a:ln>
              <a:effectLst/>
            </p:spPr>
          </p:pic>
        </p:grpSp>
        <p:cxnSp>
          <p:nvCxnSpPr>
            <p:cNvPr id="236" name="Straight Arrow Connector 235">
              <a:extLst>
                <a:ext uri="{FF2B5EF4-FFF2-40B4-BE49-F238E27FC236}">
                  <a16:creationId xmlns:a16="http://schemas.microsoft.com/office/drawing/2014/main" id="{1CC305A6-0B3F-41F4-80A2-855A254EF905}"/>
                </a:ext>
              </a:extLst>
            </p:cNvPr>
            <p:cNvCxnSpPr>
              <a:cxnSpLocks/>
            </p:cNvCxnSpPr>
            <p:nvPr/>
          </p:nvCxnSpPr>
          <p:spPr>
            <a:xfrm>
              <a:off x="10001270" y="4048820"/>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37" name="Group 236">
              <a:extLst>
                <a:ext uri="{FF2B5EF4-FFF2-40B4-BE49-F238E27FC236}">
                  <a16:creationId xmlns:a16="http://schemas.microsoft.com/office/drawing/2014/main" id="{1B47EFD9-04B7-4471-838C-52ACC08FE59E}"/>
                </a:ext>
              </a:extLst>
            </p:cNvPr>
            <p:cNvGrpSpPr/>
            <p:nvPr/>
          </p:nvGrpSpPr>
          <p:grpSpPr>
            <a:xfrm>
              <a:off x="10104306" y="4315156"/>
              <a:ext cx="1788438" cy="566836"/>
              <a:chOff x="5532307" y="2114741"/>
              <a:chExt cx="1788438" cy="566836"/>
            </a:xfrm>
          </p:grpSpPr>
          <p:sp>
            <p:nvSpPr>
              <p:cNvPr id="294" name="TextBox 293">
                <a:extLst>
                  <a:ext uri="{FF2B5EF4-FFF2-40B4-BE49-F238E27FC236}">
                    <a16:creationId xmlns:a16="http://schemas.microsoft.com/office/drawing/2014/main" id="{B91BF383-3CCE-42E4-9787-BE1FBEB2FCEC}"/>
                  </a:ext>
                </a:extLst>
              </p:cNvPr>
              <p:cNvSpPr txBox="1"/>
              <p:nvPr/>
            </p:nvSpPr>
            <p:spPr>
              <a:xfrm>
                <a:off x="5653101" y="2184425"/>
                <a:ext cx="1667644"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dirty="0"/>
                  <a:t>              </a:t>
                </a:r>
                <a:r>
                  <a:rPr lang="en-US" sz="1401" dirty="0"/>
                  <a:t>Juan Bacilio Garza</a:t>
                </a:r>
                <a:r>
                  <a:rPr lang="en-US" sz="601" dirty="0"/>
                  <a:t> </a:t>
                </a:r>
              </a:p>
              <a:p>
                <a:pPr algn="l"/>
                <a:r>
                  <a:rPr lang="en-US" sz="1001" dirty="0"/>
                  <a:t>                </a:t>
                </a:r>
                <a:r>
                  <a:rPr lang="en-US" sz="700" dirty="0"/>
                  <a:t> </a:t>
                </a:r>
                <a:r>
                  <a:rPr lang="en-US" sz="1001" dirty="0"/>
                  <a:t>PM, MTY MEX</a:t>
                </a:r>
              </a:p>
              <a:p>
                <a:pPr algn="l"/>
                <a:r>
                  <a:rPr lang="en-US" b="0" dirty="0"/>
                  <a:t>                  QVE, CoS, SBO D2-M2</a:t>
                </a:r>
              </a:p>
            </p:txBody>
          </p:sp>
          <p:pic>
            <p:nvPicPr>
              <p:cNvPr id="295" name="Picture 294">
                <a:extLst>
                  <a:ext uri="{FF2B5EF4-FFF2-40B4-BE49-F238E27FC236}">
                    <a16:creationId xmlns:a16="http://schemas.microsoft.com/office/drawing/2014/main" id="{690E66CB-CDAC-49AF-B1D6-0F31F5EA0FA4}"/>
                  </a:ext>
                </a:extLst>
              </p:cNvPr>
              <p:cNvPicPr>
                <a:picLocks noChangeAspect="1"/>
              </p:cNvPicPr>
              <p:nvPr/>
            </p:nvPicPr>
            <p:blipFill>
              <a:blip r:embed="rId41"/>
              <a:stretch>
                <a:fillRect/>
              </a:stretch>
            </p:blipFill>
            <p:spPr>
              <a:xfrm>
                <a:off x="5532307" y="2114741"/>
                <a:ext cx="571035" cy="566836"/>
              </a:xfrm>
              <a:prstGeom prst="rect">
                <a:avLst/>
              </a:prstGeom>
            </p:spPr>
          </p:pic>
          <p:pic>
            <p:nvPicPr>
              <p:cNvPr id="296" name="Picture 295">
                <a:extLst>
                  <a:ext uri="{FF2B5EF4-FFF2-40B4-BE49-F238E27FC236}">
                    <a16:creationId xmlns:a16="http://schemas.microsoft.com/office/drawing/2014/main" id="{E8540BD4-3C8B-43B3-BA01-13C78E8B459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a:xfrm>
                <a:off x="5559547" y="2145025"/>
                <a:ext cx="483620" cy="484772"/>
              </a:xfrm>
              <a:prstGeom prst="ellipse">
                <a:avLst/>
              </a:prstGeom>
              <a:ln w="12700" cap="rnd">
                <a:solidFill>
                  <a:schemeClr val="bg1"/>
                </a:solidFill>
                <a:prstDash val="solid"/>
              </a:ln>
              <a:effectLst/>
            </p:spPr>
          </p:pic>
        </p:grpSp>
        <p:cxnSp>
          <p:nvCxnSpPr>
            <p:cNvPr id="238" name="Straight Arrow Connector 237">
              <a:extLst>
                <a:ext uri="{FF2B5EF4-FFF2-40B4-BE49-F238E27FC236}">
                  <a16:creationId xmlns:a16="http://schemas.microsoft.com/office/drawing/2014/main" id="{7166E69E-5475-4DD9-9758-DC300A8C6C60}"/>
                </a:ext>
              </a:extLst>
            </p:cNvPr>
            <p:cNvCxnSpPr>
              <a:cxnSpLocks/>
            </p:cNvCxnSpPr>
            <p:nvPr/>
          </p:nvCxnSpPr>
          <p:spPr>
            <a:xfrm>
              <a:off x="10001270" y="458782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91" name="TextBox 290">
              <a:extLst>
                <a:ext uri="{FF2B5EF4-FFF2-40B4-BE49-F238E27FC236}">
                  <a16:creationId xmlns:a16="http://schemas.microsoft.com/office/drawing/2014/main" id="{4F7E2B96-A103-443A-BD83-335003294A90}"/>
                </a:ext>
              </a:extLst>
            </p:cNvPr>
            <p:cNvSpPr txBox="1"/>
            <p:nvPr/>
          </p:nvSpPr>
          <p:spPr>
            <a:xfrm>
              <a:off x="10229805" y="5974270"/>
              <a:ext cx="1667644" cy="19817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r>
                <a:rPr lang="en-US" sz="1400" dirty="0"/>
                <a:t>Open position</a:t>
              </a:r>
              <a:endParaRPr lang="en-US" sz="1600" b="0" dirty="0"/>
            </a:p>
          </p:txBody>
        </p:sp>
        <p:cxnSp>
          <p:nvCxnSpPr>
            <p:cNvPr id="240" name="Straight Arrow Connector 239">
              <a:extLst>
                <a:ext uri="{FF2B5EF4-FFF2-40B4-BE49-F238E27FC236}">
                  <a16:creationId xmlns:a16="http://schemas.microsoft.com/office/drawing/2014/main" id="{F36B6B82-8559-4491-9D4A-0062301D61E9}"/>
                </a:ext>
              </a:extLst>
            </p:cNvPr>
            <p:cNvCxnSpPr>
              <a:cxnSpLocks/>
            </p:cNvCxnSpPr>
            <p:nvPr/>
          </p:nvCxnSpPr>
          <p:spPr>
            <a:xfrm>
              <a:off x="10001270" y="5116233"/>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1" name="Group 240">
              <a:extLst>
                <a:ext uri="{FF2B5EF4-FFF2-40B4-BE49-F238E27FC236}">
                  <a16:creationId xmlns:a16="http://schemas.microsoft.com/office/drawing/2014/main" id="{0A1D0381-3C6D-4CDD-933A-C23437AB9706}"/>
                </a:ext>
              </a:extLst>
            </p:cNvPr>
            <p:cNvGrpSpPr/>
            <p:nvPr/>
          </p:nvGrpSpPr>
          <p:grpSpPr>
            <a:xfrm>
              <a:off x="10132465" y="5390670"/>
              <a:ext cx="1757603" cy="497439"/>
              <a:chOff x="5554990" y="3160101"/>
              <a:chExt cx="1757603" cy="497439"/>
            </a:xfrm>
          </p:grpSpPr>
          <p:sp>
            <p:nvSpPr>
              <p:cNvPr id="288" name="TextBox 287">
                <a:extLst>
                  <a:ext uri="{FF2B5EF4-FFF2-40B4-BE49-F238E27FC236}">
                    <a16:creationId xmlns:a16="http://schemas.microsoft.com/office/drawing/2014/main" id="{FC931E18-4AEA-4BDE-91DF-31E3B9AF09B5}"/>
                  </a:ext>
                </a:extLst>
              </p:cNvPr>
              <p:cNvSpPr txBox="1"/>
              <p:nvPr/>
            </p:nvSpPr>
            <p:spPr>
              <a:xfrm>
                <a:off x="5659710" y="3202648"/>
                <a:ext cx="165288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Ricardo Ruiz</a:t>
                </a:r>
              </a:p>
              <a:p>
                <a:pPr algn="l"/>
                <a:r>
                  <a:rPr lang="en-US" sz="1001" dirty="0"/>
                  <a:t>                  </a:t>
                </a:r>
                <a:r>
                  <a:rPr lang="en-US" sz="601" dirty="0"/>
                  <a:t> </a:t>
                </a:r>
                <a:r>
                  <a:rPr lang="en-US" sz="1001" dirty="0"/>
                  <a:t>PM,  MTY MEX</a:t>
                </a:r>
              </a:p>
              <a:p>
                <a:pPr algn="l"/>
                <a:r>
                  <a:rPr lang="en-US" b="0" dirty="0"/>
                  <a:t>                    </a:t>
                </a:r>
                <a:r>
                  <a:rPr lang="en-US" sz="500" b="0" dirty="0"/>
                  <a:t> </a:t>
                </a:r>
                <a:r>
                  <a:rPr lang="en-US" b="0" dirty="0"/>
                  <a:t>QVE, CoS, SBO K1 and K2</a:t>
                </a:r>
              </a:p>
            </p:txBody>
          </p:sp>
          <p:sp>
            <p:nvSpPr>
              <p:cNvPr id="289" name="Oval 288">
                <a:extLst>
                  <a:ext uri="{FF2B5EF4-FFF2-40B4-BE49-F238E27FC236}">
                    <a16:creationId xmlns:a16="http://schemas.microsoft.com/office/drawing/2014/main" id="{B79415F8-B3A7-4CE4-911E-A769CACA64D5}"/>
                  </a:ext>
                </a:extLst>
              </p:cNvPr>
              <p:cNvSpPr/>
              <p:nvPr/>
            </p:nvSpPr>
            <p:spPr>
              <a:xfrm>
                <a:off x="5554990" y="3160408"/>
                <a:ext cx="517504" cy="49682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90" name="Picture 289">
                <a:extLst>
                  <a:ext uri="{FF2B5EF4-FFF2-40B4-BE49-F238E27FC236}">
                    <a16:creationId xmlns:a16="http://schemas.microsoft.com/office/drawing/2014/main" id="{E2D6DB4D-D8D8-4FE1-921D-BDC00C212A47}"/>
                  </a:ext>
                </a:extLst>
              </p:cNvPr>
              <p:cNvPicPr>
                <a:picLocks noChangeAspect="1"/>
              </p:cNvPicPr>
              <p:nvPr/>
            </p:nvPicPr>
            <p:blipFill>
              <a:blip r:embed="rId43" cstate="email">
                <a:extLst>
                  <a:ext uri="{28A0092B-C50C-407E-A947-70E740481C1C}">
                    <a14:useLocalDpi xmlns:a14="http://schemas.microsoft.com/office/drawing/2010/main" val="0"/>
                  </a:ext>
                </a:extLst>
              </a:blip>
              <a:stretch>
                <a:fillRect/>
              </a:stretch>
            </p:blipFill>
            <p:spPr>
              <a:xfrm>
                <a:off x="5561989" y="3160101"/>
                <a:ext cx="497439" cy="497439"/>
              </a:xfrm>
              <a:prstGeom prst="ellipse">
                <a:avLst/>
              </a:prstGeom>
              <a:ln w="12700" cap="rnd">
                <a:solidFill>
                  <a:schemeClr val="bg1"/>
                </a:solidFill>
                <a:prstDash val="solid"/>
              </a:ln>
              <a:effectLst/>
            </p:spPr>
          </p:pic>
        </p:grpSp>
        <p:cxnSp>
          <p:nvCxnSpPr>
            <p:cNvPr id="242" name="Straight Arrow Connector 241">
              <a:extLst>
                <a:ext uri="{FF2B5EF4-FFF2-40B4-BE49-F238E27FC236}">
                  <a16:creationId xmlns:a16="http://schemas.microsoft.com/office/drawing/2014/main" id="{4462278F-0A5D-4D63-850B-3C9AB298999D}"/>
                </a:ext>
              </a:extLst>
            </p:cNvPr>
            <p:cNvCxnSpPr>
              <a:cxnSpLocks/>
            </p:cNvCxnSpPr>
            <p:nvPr/>
          </p:nvCxnSpPr>
          <p:spPr>
            <a:xfrm>
              <a:off x="10001270" y="563938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3" name="Group 242">
              <a:extLst>
                <a:ext uri="{FF2B5EF4-FFF2-40B4-BE49-F238E27FC236}">
                  <a16:creationId xmlns:a16="http://schemas.microsoft.com/office/drawing/2014/main" id="{46CAE6D6-E1BF-4C4C-AC8E-10FA715655D5}"/>
                </a:ext>
              </a:extLst>
            </p:cNvPr>
            <p:cNvGrpSpPr/>
            <p:nvPr/>
          </p:nvGrpSpPr>
          <p:grpSpPr>
            <a:xfrm>
              <a:off x="10135341" y="4935288"/>
              <a:ext cx="1748553" cy="1484612"/>
              <a:chOff x="5563705" y="2726140"/>
              <a:chExt cx="1748553" cy="1484612"/>
            </a:xfrm>
          </p:grpSpPr>
          <p:sp>
            <p:nvSpPr>
              <p:cNvPr id="285" name="TextBox 284">
                <a:extLst>
                  <a:ext uri="{FF2B5EF4-FFF2-40B4-BE49-F238E27FC236}">
                    <a16:creationId xmlns:a16="http://schemas.microsoft.com/office/drawing/2014/main" id="{E5C869D6-3E1A-4D7C-8901-A52F030CD835}"/>
                  </a:ext>
                </a:extLst>
              </p:cNvPr>
              <p:cNvSpPr txBox="1"/>
              <p:nvPr/>
            </p:nvSpPr>
            <p:spPr>
              <a:xfrm>
                <a:off x="5652765" y="2726140"/>
                <a:ext cx="1659493" cy="386596"/>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Osvaldo Balboa</a:t>
                </a:r>
              </a:p>
              <a:p>
                <a:pPr algn="l"/>
                <a:r>
                  <a:rPr lang="en-US" sz="601" dirty="0"/>
                  <a:t>             </a:t>
                </a:r>
                <a:r>
                  <a:rPr lang="en-US" sz="1001" dirty="0"/>
                  <a:t>           PM, MTY MEX</a:t>
                </a:r>
              </a:p>
              <a:p>
                <a:r>
                  <a:rPr lang="en-US" sz="601" dirty="0"/>
                  <a:t>     </a:t>
                </a:r>
                <a:r>
                  <a:rPr lang="en-US" b="0" dirty="0"/>
                  <a:t>QVE, CoS, SBO G´s</a:t>
                </a:r>
              </a:p>
            </p:txBody>
          </p:sp>
          <p:sp>
            <p:nvSpPr>
              <p:cNvPr id="286" name="Oval 285">
                <a:extLst>
                  <a:ext uri="{FF2B5EF4-FFF2-40B4-BE49-F238E27FC236}">
                    <a16:creationId xmlns:a16="http://schemas.microsoft.com/office/drawing/2014/main" id="{9B5888D0-FD35-449F-A309-5D16D86D9D32}"/>
                  </a:ext>
                </a:extLst>
              </p:cNvPr>
              <p:cNvSpPr/>
              <p:nvPr/>
            </p:nvSpPr>
            <p:spPr>
              <a:xfrm>
                <a:off x="5563705" y="3714025"/>
                <a:ext cx="498970" cy="496727"/>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244" name="Straight Arrow Connector 243">
              <a:extLst>
                <a:ext uri="{FF2B5EF4-FFF2-40B4-BE49-F238E27FC236}">
                  <a16:creationId xmlns:a16="http://schemas.microsoft.com/office/drawing/2014/main" id="{AE91E757-34E1-4B8A-9C2F-A335FF412B76}"/>
                </a:ext>
              </a:extLst>
            </p:cNvPr>
            <p:cNvCxnSpPr>
              <a:cxnSpLocks/>
            </p:cNvCxnSpPr>
            <p:nvPr/>
          </p:nvCxnSpPr>
          <p:spPr>
            <a:xfrm>
              <a:off x="9991821" y="614992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Connector 244">
              <a:extLst>
                <a:ext uri="{FF2B5EF4-FFF2-40B4-BE49-F238E27FC236}">
                  <a16:creationId xmlns:a16="http://schemas.microsoft.com/office/drawing/2014/main" id="{C94523CA-8143-4152-915D-C469C9905856}"/>
                </a:ext>
              </a:extLst>
            </p:cNvPr>
            <p:cNvCxnSpPr>
              <a:cxnSpLocks/>
            </p:cNvCxnSpPr>
            <p:nvPr/>
          </p:nvCxnSpPr>
          <p:spPr>
            <a:xfrm>
              <a:off x="12019548" y="3748050"/>
              <a:ext cx="10867" cy="1959637"/>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2D790977-B5D1-405C-917C-F80AEFAFE845}"/>
                </a:ext>
              </a:extLst>
            </p:cNvPr>
            <p:cNvCxnSpPr>
              <a:cxnSpLocks/>
            </p:cNvCxnSpPr>
            <p:nvPr/>
          </p:nvCxnSpPr>
          <p:spPr>
            <a:xfrm>
              <a:off x="12019545" y="408286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47" name="Group 246">
              <a:extLst>
                <a:ext uri="{FF2B5EF4-FFF2-40B4-BE49-F238E27FC236}">
                  <a16:creationId xmlns:a16="http://schemas.microsoft.com/office/drawing/2014/main" id="{946EBCF9-2491-4EDB-822A-82D5ED9D8F01}"/>
                </a:ext>
              </a:extLst>
            </p:cNvPr>
            <p:cNvGrpSpPr/>
            <p:nvPr/>
          </p:nvGrpSpPr>
          <p:grpSpPr>
            <a:xfrm>
              <a:off x="12149785" y="3816599"/>
              <a:ext cx="1687066" cy="496727"/>
              <a:chOff x="7562660" y="1532893"/>
              <a:chExt cx="1687066" cy="496727"/>
            </a:xfrm>
          </p:grpSpPr>
          <p:sp>
            <p:nvSpPr>
              <p:cNvPr id="282" name="TextBox 281">
                <a:extLst>
                  <a:ext uri="{FF2B5EF4-FFF2-40B4-BE49-F238E27FC236}">
                    <a16:creationId xmlns:a16="http://schemas.microsoft.com/office/drawing/2014/main" id="{34517230-5CE7-42AF-A52C-927155714660}"/>
                  </a:ext>
                </a:extLst>
              </p:cNvPr>
              <p:cNvSpPr txBox="1"/>
              <p:nvPr/>
            </p:nvSpPr>
            <p:spPr>
              <a:xfrm>
                <a:off x="7665538" y="1577545"/>
                <a:ext cx="158418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Madeleine Gutierrez</a:t>
                </a:r>
              </a:p>
              <a:p>
                <a:pPr algn="l"/>
                <a:r>
                  <a:rPr lang="en-US" sz="1001" dirty="0"/>
                  <a:t>                PM,  MTY MEX</a:t>
                </a:r>
              </a:p>
              <a:p>
                <a:pPr algn="l"/>
                <a:r>
                  <a:rPr lang="en-US" sz="1001" b="0" dirty="0"/>
                  <a:t>                QVE, CoS, SBO K3 </a:t>
                </a:r>
              </a:p>
            </p:txBody>
          </p:sp>
          <p:sp>
            <p:nvSpPr>
              <p:cNvPr id="283" name="Oval 282">
                <a:extLst>
                  <a:ext uri="{FF2B5EF4-FFF2-40B4-BE49-F238E27FC236}">
                    <a16:creationId xmlns:a16="http://schemas.microsoft.com/office/drawing/2014/main" id="{05299F37-B045-4127-A1F2-73E93AA73526}"/>
                  </a:ext>
                </a:extLst>
              </p:cNvPr>
              <p:cNvSpPr/>
              <p:nvPr/>
            </p:nvSpPr>
            <p:spPr>
              <a:xfrm>
                <a:off x="7562660" y="1532893"/>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4" name="Picture 283">
                <a:extLst>
                  <a:ext uri="{FF2B5EF4-FFF2-40B4-BE49-F238E27FC236}">
                    <a16:creationId xmlns:a16="http://schemas.microsoft.com/office/drawing/2014/main" id="{28B71652-C4B2-4723-8CCF-1617A6B1ABE5}"/>
                  </a:ext>
                </a:extLst>
              </p:cNvPr>
              <p:cNvPicPr>
                <a:picLocks noChangeAspect="1"/>
              </p:cNvPicPr>
              <p:nvPr/>
            </p:nvPicPr>
            <p:blipFill>
              <a:blip r:embed="rId44" cstate="email">
                <a:extLst>
                  <a:ext uri="{28A0092B-C50C-407E-A947-70E740481C1C}">
                    <a14:useLocalDpi xmlns:a14="http://schemas.microsoft.com/office/drawing/2010/main" val="0"/>
                  </a:ext>
                </a:extLst>
              </a:blip>
              <a:stretch>
                <a:fillRect/>
              </a:stretch>
            </p:blipFill>
            <p:spPr>
              <a:xfrm>
                <a:off x="7571954" y="1535907"/>
                <a:ext cx="493248" cy="493248"/>
              </a:xfrm>
              <a:prstGeom prst="ellipse">
                <a:avLst/>
              </a:prstGeom>
              <a:ln w="12700" cap="rnd">
                <a:solidFill>
                  <a:schemeClr val="bg1"/>
                </a:solidFill>
                <a:prstDash val="solid"/>
              </a:ln>
              <a:effectLst/>
            </p:spPr>
          </p:pic>
        </p:grpSp>
        <p:grpSp>
          <p:nvGrpSpPr>
            <p:cNvPr id="248" name="Group 247">
              <a:extLst>
                <a:ext uri="{FF2B5EF4-FFF2-40B4-BE49-F238E27FC236}">
                  <a16:creationId xmlns:a16="http://schemas.microsoft.com/office/drawing/2014/main" id="{B5A1BC43-07C5-4D51-9EA5-AEDF3432C273}"/>
                </a:ext>
              </a:extLst>
            </p:cNvPr>
            <p:cNvGrpSpPr/>
            <p:nvPr/>
          </p:nvGrpSpPr>
          <p:grpSpPr>
            <a:xfrm>
              <a:off x="12179107" y="4360419"/>
              <a:ext cx="1656130" cy="496727"/>
              <a:chOff x="7590001" y="2063427"/>
              <a:chExt cx="1656130" cy="496727"/>
            </a:xfrm>
          </p:grpSpPr>
          <p:sp>
            <p:nvSpPr>
              <p:cNvPr id="279" name="TextBox 278">
                <a:extLst>
                  <a:ext uri="{FF2B5EF4-FFF2-40B4-BE49-F238E27FC236}">
                    <a16:creationId xmlns:a16="http://schemas.microsoft.com/office/drawing/2014/main" id="{16887C6E-E16B-4D6C-AFB5-DF955C85C82B}"/>
                  </a:ext>
                </a:extLst>
              </p:cNvPr>
              <p:cNvSpPr txBox="1"/>
              <p:nvPr/>
            </p:nvSpPr>
            <p:spPr>
              <a:xfrm>
                <a:off x="7752963" y="2090766"/>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Angel Nunez</a:t>
                </a:r>
              </a:p>
              <a:p>
                <a:pPr algn="l"/>
                <a:r>
                  <a:rPr lang="en-US" sz="1001" dirty="0"/>
                  <a:t>              PM, MTY MEX</a:t>
                </a:r>
              </a:p>
              <a:p>
                <a:pPr algn="l"/>
                <a:r>
                  <a:rPr lang="en-US" sz="601" dirty="0"/>
                  <a:t>                        </a:t>
                </a:r>
                <a:r>
                  <a:rPr lang="en-US" sz="1001" b="0" dirty="0"/>
                  <a:t>SBO P1 D2-M2</a:t>
                </a:r>
              </a:p>
            </p:txBody>
          </p:sp>
          <p:sp>
            <p:nvSpPr>
              <p:cNvPr id="280" name="Oval 279">
                <a:extLst>
                  <a:ext uri="{FF2B5EF4-FFF2-40B4-BE49-F238E27FC236}">
                    <a16:creationId xmlns:a16="http://schemas.microsoft.com/office/drawing/2014/main" id="{EDF14620-B056-49C5-B21D-FB7C683E58C8}"/>
                  </a:ext>
                </a:extLst>
              </p:cNvPr>
              <p:cNvSpPr/>
              <p:nvPr/>
            </p:nvSpPr>
            <p:spPr>
              <a:xfrm>
                <a:off x="7590240" y="2063427"/>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81" name="Picture 280">
                <a:extLst>
                  <a:ext uri="{FF2B5EF4-FFF2-40B4-BE49-F238E27FC236}">
                    <a16:creationId xmlns:a16="http://schemas.microsoft.com/office/drawing/2014/main" id="{391382EB-EE61-451B-9784-7A9864453877}"/>
                  </a:ext>
                </a:extLst>
              </p:cNvPr>
              <p:cNvPicPr>
                <a:picLocks noChangeAspect="1"/>
              </p:cNvPicPr>
              <p:nvPr/>
            </p:nvPicPr>
            <p:blipFill>
              <a:blip r:embed="rId45" cstate="email">
                <a:extLst>
                  <a:ext uri="{28A0092B-C50C-407E-A947-70E740481C1C}">
                    <a14:useLocalDpi xmlns:a14="http://schemas.microsoft.com/office/drawing/2010/main" val="0"/>
                  </a:ext>
                </a:extLst>
              </a:blip>
              <a:stretch>
                <a:fillRect/>
              </a:stretch>
            </p:blipFill>
            <p:spPr>
              <a:xfrm>
                <a:off x="7590001" y="2066327"/>
                <a:ext cx="489488" cy="491974"/>
              </a:xfrm>
              <a:prstGeom prst="ellipse">
                <a:avLst/>
              </a:prstGeom>
              <a:ln w="12700" cap="rnd">
                <a:solidFill>
                  <a:schemeClr val="bg1"/>
                </a:solidFill>
                <a:prstDash val="solid"/>
              </a:ln>
              <a:effectLst/>
            </p:spPr>
          </p:pic>
        </p:grpSp>
        <p:cxnSp>
          <p:nvCxnSpPr>
            <p:cNvPr id="249" name="Straight Arrow Connector 248">
              <a:extLst>
                <a:ext uri="{FF2B5EF4-FFF2-40B4-BE49-F238E27FC236}">
                  <a16:creationId xmlns:a16="http://schemas.microsoft.com/office/drawing/2014/main" id="{1C8DBDD0-3BC2-471D-A82B-F4E7EE7EAE9B}"/>
                </a:ext>
              </a:extLst>
            </p:cNvPr>
            <p:cNvCxnSpPr>
              <a:cxnSpLocks/>
            </p:cNvCxnSpPr>
            <p:nvPr/>
          </p:nvCxnSpPr>
          <p:spPr>
            <a:xfrm>
              <a:off x="12037477" y="4600745"/>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0" name="Group 249">
              <a:extLst>
                <a:ext uri="{FF2B5EF4-FFF2-40B4-BE49-F238E27FC236}">
                  <a16:creationId xmlns:a16="http://schemas.microsoft.com/office/drawing/2014/main" id="{6504C634-B425-42E3-8245-8D7C4D3CEAD0}"/>
                </a:ext>
              </a:extLst>
            </p:cNvPr>
            <p:cNvGrpSpPr/>
            <p:nvPr/>
          </p:nvGrpSpPr>
          <p:grpSpPr>
            <a:xfrm>
              <a:off x="12154981" y="4895365"/>
              <a:ext cx="1681874" cy="503374"/>
              <a:chOff x="7582978" y="2619696"/>
              <a:chExt cx="1681874" cy="503374"/>
            </a:xfrm>
          </p:grpSpPr>
          <p:sp>
            <p:nvSpPr>
              <p:cNvPr id="276" name="TextBox 275">
                <a:extLst>
                  <a:ext uri="{FF2B5EF4-FFF2-40B4-BE49-F238E27FC236}">
                    <a16:creationId xmlns:a16="http://schemas.microsoft.com/office/drawing/2014/main" id="{5DE0FF4B-BD8F-4EEC-A000-EFAED5836344}"/>
                  </a:ext>
                </a:extLst>
              </p:cNvPr>
              <p:cNvSpPr txBox="1"/>
              <p:nvPr/>
            </p:nvSpPr>
            <p:spPr>
              <a:xfrm>
                <a:off x="7680664" y="2651540"/>
                <a:ext cx="158418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dirty="0"/>
                  <a:t>                    </a:t>
                </a:r>
                <a:r>
                  <a:rPr lang="en-US" sz="1401" dirty="0"/>
                  <a:t>Alexis Quezada</a:t>
                </a:r>
              </a:p>
              <a:p>
                <a:pPr algn="l"/>
                <a:r>
                  <a:rPr lang="en-US" sz="601" dirty="0"/>
                  <a:t>                               </a:t>
                </a:r>
                <a:r>
                  <a:rPr lang="en-US" sz="1001" dirty="0"/>
                  <a:t>PM, MTY MEX </a:t>
                </a:r>
              </a:p>
              <a:p>
                <a:pPr algn="l"/>
                <a:r>
                  <a:rPr lang="en-US" sz="1001" b="0" dirty="0"/>
                  <a:t>                  SBO K3</a:t>
                </a:r>
              </a:p>
            </p:txBody>
          </p:sp>
          <p:sp>
            <p:nvSpPr>
              <p:cNvPr id="277" name="Oval 276">
                <a:extLst>
                  <a:ext uri="{FF2B5EF4-FFF2-40B4-BE49-F238E27FC236}">
                    <a16:creationId xmlns:a16="http://schemas.microsoft.com/office/drawing/2014/main" id="{313B4878-6D9D-45BB-9C85-3A973EAB3CE2}"/>
                  </a:ext>
                </a:extLst>
              </p:cNvPr>
              <p:cNvSpPr/>
              <p:nvPr/>
            </p:nvSpPr>
            <p:spPr>
              <a:xfrm>
                <a:off x="7582978" y="2622089"/>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8" name="Picture 277">
                <a:extLst>
                  <a:ext uri="{FF2B5EF4-FFF2-40B4-BE49-F238E27FC236}">
                    <a16:creationId xmlns:a16="http://schemas.microsoft.com/office/drawing/2014/main" id="{F8BE94BC-8E4F-4F8C-B79E-07AFB548F7B1}"/>
                  </a:ext>
                </a:extLst>
              </p:cNvPr>
              <p:cNvPicPr>
                <a:picLocks noChangeAspect="1"/>
              </p:cNvPicPr>
              <p:nvPr/>
            </p:nvPicPr>
            <p:blipFill>
              <a:blip r:embed="rId46" cstate="email">
                <a:extLst>
                  <a:ext uri="{28A0092B-C50C-407E-A947-70E740481C1C}">
                    <a14:useLocalDpi xmlns:a14="http://schemas.microsoft.com/office/drawing/2010/main" val="0"/>
                  </a:ext>
                </a:extLst>
              </a:blip>
              <a:stretch>
                <a:fillRect/>
              </a:stretch>
            </p:blipFill>
            <p:spPr>
              <a:xfrm>
                <a:off x="7587079" y="2619696"/>
                <a:ext cx="503374" cy="503374"/>
              </a:xfrm>
              <a:prstGeom prst="ellipse">
                <a:avLst/>
              </a:prstGeom>
              <a:ln w="12700" cap="rnd">
                <a:solidFill>
                  <a:schemeClr val="bg1"/>
                </a:solidFill>
                <a:prstDash val="solid"/>
              </a:ln>
              <a:effectLst/>
            </p:spPr>
          </p:pic>
        </p:grpSp>
        <p:cxnSp>
          <p:nvCxnSpPr>
            <p:cNvPr id="251" name="Straight Arrow Connector 250">
              <a:extLst>
                <a:ext uri="{FF2B5EF4-FFF2-40B4-BE49-F238E27FC236}">
                  <a16:creationId xmlns:a16="http://schemas.microsoft.com/office/drawing/2014/main" id="{65C7CE27-284B-4395-BB17-7D830AF1D16C}"/>
                </a:ext>
              </a:extLst>
            </p:cNvPr>
            <p:cNvCxnSpPr>
              <a:cxnSpLocks/>
            </p:cNvCxnSpPr>
            <p:nvPr/>
          </p:nvCxnSpPr>
          <p:spPr>
            <a:xfrm>
              <a:off x="12027404" y="5139148"/>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2" name="Group 251">
              <a:extLst>
                <a:ext uri="{FF2B5EF4-FFF2-40B4-BE49-F238E27FC236}">
                  <a16:creationId xmlns:a16="http://schemas.microsoft.com/office/drawing/2014/main" id="{3CC5D8B2-6957-4D9E-8F0D-34A8C131159E}"/>
                </a:ext>
              </a:extLst>
            </p:cNvPr>
            <p:cNvGrpSpPr/>
            <p:nvPr/>
          </p:nvGrpSpPr>
          <p:grpSpPr>
            <a:xfrm>
              <a:off x="12177868" y="5422684"/>
              <a:ext cx="1657327" cy="496727"/>
              <a:chOff x="7605907" y="3252645"/>
              <a:chExt cx="1657327" cy="496727"/>
            </a:xfrm>
          </p:grpSpPr>
          <p:sp>
            <p:nvSpPr>
              <p:cNvPr id="273" name="TextBox 272">
                <a:extLst>
                  <a:ext uri="{FF2B5EF4-FFF2-40B4-BE49-F238E27FC236}">
                    <a16:creationId xmlns:a16="http://schemas.microsoft.com/office/drawing/2014/main" id="{5A6EE0FC-F3AE-4267-94A7-3C9680006F26}"/>
                  </a:ext>
                </a:extLst>
              </p:cNvPr>
              <p:cNvSpPr txBox="1"/>
              <p:nvPr/>
            </p:nvSpPr>
            <p:spPr>
              <a:xfrm>
                <a:off x="7770066" y="3291843"/>
                <a:ext cx="1493168" cy="39658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defPPr>
                  <a:defRPr lang="en-US"/>
                </a:defPPr>
                <a:lvl1pPr algn="ctr">
                  <a:defRPr sz="900" b="1">
                    <a:solidFill>
                      <a:schemeClr val="bg1"/>
                    </a:solidFill>
                  </a:defRPr>
                </a:lvl1pPr>
              </a:lstStyle>
              <a:p>
                <a:pPr algn="l"/>
                <a:r>
                  <a:rPr lang="en-US" sz="1401" dirty="0"/>
                  <a:t>          </a:t>
                </a:r>
                <a:r>
                  <a:rPr lang="en-US" sz="1300" dirty="0"/>
                  <a:t>Rosa Valdez Parks</a:t>
                </a:r>
              </a:p>
              <a:p>
                <a:pPr algn="just"/>
                <a:r>
                  <a:rPr lang="en-US" sz="1001" dirty="0"/>
                  <a:t>               PM, MO</a:t>
                </a:r>
              </a:p>
              <a:p>
                <a:pPr algn="just"/>
                <a:r>
                  <a:rPr lang="en-US" sz="1001" b="0" dirty="0"/>
                  <a:t>               SBO</a:t>
                </a:r>
              </a:p>
            </p:txBody>
          </p:sp>
          <p:sp>
            <p:nvSpPr>
              <p:cNvPr id="274" name="Oval 273">
                <a:extLst>
                  <a:ext uri="{FF2B5EF4-FFF2-40B4-BE49-F238E27FC236}">
                    <a16:creationId xmlns:a16="http://schemas.microsoft.com/office/drawing/2014/main" id="{5D94A2C8-BED8-4625-8E48-FAB0E8AB3BF1}"/>
                  </a:ext>
                </a:extLst>
              </p:cNvPr>
              <p:cNvSpPr/>
              <p:nvPr/>
            </p:nvSpPr>
            <p:spPr>
              <a:xfrm>
                <a:off x="7607385" y="3252645"/>
                <a:ext cx="498970" cy="4967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75" name="Picture 274">
                <a:extLst>
                  <a:ext uri="{FF2B5EF4-FFF2-40B4-BE49-F238E27FC236}">
                    <a16:creationId xmlns:a16="http://schemas.microsoft.com/office/drawing/2014/main" id="{D2FC0539-7A4C-4714-9F00-41C79AEA5605}"/>
                  </a:ext>
                </a:extLst>
              </p:cNvPr>
              <p:cNvPicPr>
                <a:picLocks noChangeAspect="1"/>
              </p:cNvPicPr>
              <p:nvPr/>
            </p:nvPicPr>
            <p:blipFill>
              <a:blip r:embed="rId47" cstate="email">
                <a:extLst>
                  <a:ext uri="{28A0092B-C50C-407E-A947-70E740481C1C}">
                    <a14:useLocalDpi xmlns:a14="http://schemas.microsoft.com/office/drawing/2010/main" val="0"/>
                  </a:ext>
                </a:extLst>
              </a:blip>
              <a:stretch>
                <a:fillRect/>
              </a:stretch>
            </p:blipFill>
            <p:spPr>
              <a:xfrm>
                <a:off x="7605907" y="3252741"/>
                <a:ext cx="491959" cy="485805"/>
              </a:xfrm>
              <a:prstGeom prst="ellipse">
                <a:avLst/>
              </a:prstGeom>
              <a:ln w="12700" cap="rnd">
                <a:solidFill>
                  <a:schemeClr val="bg1"/>
                </a:solidFill>
                <a:prstDash val="solid"/>
              </a:ln>
              <a:effectLst/>
            </p:spPr>
          </p:pic>
        </p:grpSp>
        <p:cxnSp>
          <p:nvCxnSpPr>
            <p:cNvPr id="253" name="Straight Arrow Connector 252">
              <a:extLst>
                <a:ext uri="{FF2B5EF4-FFF2-40B4-BE49-F238E27FC236}">
                  <a16:creationId xmlns:a16="http://schemas.microsoft.com/office/drawing/2014/main" id="{7FE4992D-29C3-4A5D-B14C-F80E503CCA02}"/>
                </a:ext>
              </a:extLst>
            </p:cNvPr>
            <p:cNvCxnSpPr>
              <a:cxnSpLocks/>
            </p:cNvCxnSpPr>
            <p:nvPr/>
          </p:nvCxnSpPr>
          <p:spPr>
            <a:xfrm>
              <a:off x="12046920" y="5707684"/>
              <a:ext cx="136886"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54" name="Group 253">
              <a:extLst>
                <a:ext uri="{FF2B5EF4-FFF2-40B4-BE49-F238E27FC236}">
                  <a16:creationId xmlns:a16="http://schemas.microsoft.com/office/drawing/2014/main" id="{BCC6A048-F752-4054-944C-2907D70234B6}"/>
                </a:ext>
              </a:extLst>
            </p:cNvPr>
            <p:cNvGrpSpPr/>
            <p:nvPr/>
          </p:nvGrpSpPr>
          <p:grpSpPr>
            <a:xfrm>
              <a:off x="3737454" y="3165320"/>
              <a:ext cx="1777642" cy="461665"/>
              <a:chOff x="-834711" y="888682"/>
              <a:chExt cx="1777642" cy="461665"/>
            </a:xfrm>
          </p:grpSpPr>
          <p:sp>
            <p:nvSpPr>
              <p:cNvPr id="271" name="Rectangle 270">
                <a:extLst>
                  <a:ext uri="{FF2B5EF4-FFF2-40B4-BE49-F238E27FC236}">
                    <a16:creationId xmlns:a16="http://schemas.microsoft.com/office/drawing/2014/main" id="{CC231BC3-19D2-4801-B545-9641B83A8BD0}"/>
                  </a:ext>
                </a:extLst>
              </p:cNvPr>
              <p:cNvSpPr/>
              <p:nvPr/>
            </p:nvSpPr>
            <p:spPr>
              <a:xfrm>
                <a:off x="-596699" y="912444"/>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272" name="Picture 4" descr="https://spiceportal.schneider-electric.com/image/user_male_portrait?img_id=26243932&amp;img_id_token=mbnXLKWzNa5elQnLxih11kXXKKg%3D&amp;t=1527600599652">
                <a:extLst>
                  <a:ext uri="{FF2B5EF4-FFF2-40B4-BE49-F238E27FC236}">
                    <a16:creationId xmlns:a16="http://schemas.microsoft.com/office/drawing/2014/main" id="{04DF4C01-472A-456F-AE82-99E763A759B9}"/>
                  </a:ext>
                </a:extLst>
              </p:cNvPr>
              <p:cNvPicPr>
                <a:picLocks noChangeAspect="1" noChangeArrowheads="1"/>
              </p:cNvPicPr>
              <p:nvPr/>
            </p:nvPicPr>
            <p:blipFill>
              <a:blip r:embed="rId48" cstate="email">
                <a:extLst>
                  <a:ext uri="{28A0092B-C50C-407E-A947-70E740481C1C}">
                    <a14:useLocalDpi xmlns:a14="http://schemas.microsoft.com/office/drawing/2010/main" val="0"/>
                  </a:ext>
                </a:extLst>
              </a:blip>
              <a:srcRect/>
              <a:stretch>
                <a:fillRect/>
              </a:stretch>
            </p:blipFill>
            <p:spPr bwMode="auto">
              <a:xfrm>
                <a:off x="-834711" y="888682"/>
                <a:ext cx="498517"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a:extLst/>
            </p:spPr>
          </p:pic>
        </p:grpSp>
        <p:sp>
          <p:nvSpPr>
            <p:cNvPr id="255" name="TextBox 254">
              <a:extLst>
                <a:ext uri="{FF2B5EF4-FFF2-40B4-BE49-F238E27FC236}">
                  <a16:creationId xmlns:a16="http://schemas.microsoft.com/office/drawing/2014/main" id="{D2FF1520-C208-4294-8F6B-C076EF5E40F3}"/>
                </a:ext>
              </a:extLst>
            </p:cNvPr>
            <p:cNvSpPr txBox="1"/>
            <p:nvPr/>
          </p:nvSpPr>
          <p:spPr>
            <a:xfrm>
              <a:off x="4221329" y="3210218"/>
              <a:ext cx="1386222" cy="297419"/>
            </a:xfrm>
            <a:prstGeom prst="rect">
              <a:avLst/>
            </a:prstGeom>
            <a:noFill/>
          </p:spPr>
          <p:txBody>
            <a:bodyPr wrap="square" rtlCol="0">
              <a:spAutoFit/>
            </a:bodyPr>
            <a:lstStyle/>
            <a:p>
              <a:r>
                <a:rPr lang="en-US" sz="1401" b="1" dirty="0">
                  <a:solidFill>
                    <a:schemeClr val="bg1"/>
                  </a:solidFill>
                </a:rPr>
                <a:t>Karthik Machiraju</a:t>
              </a:r>
            </a:p>
            <a:p>
              <a:r>
                <a:rPr lang="en-US" sz="1001" b="1" dirty="0">
                  <a:solidFill>
                    <a:schemeClr val="bg1"/>
                  </a:solidFill>
                </a:rPr>
                <a:t>Retail, Erlanger, KTz</a:t>
              </a:r>
            </a:p>
          </p:txBody>
        </p:sp>
        <p:grpSp>
          <p:nvGrpSpPr>
            <p:cNvPr id="256" name="Group 255">
              <a:extLst>
                <a:ext uri="{FF2B5EF4-FFF2-40B4-BE49-F238E27FC236}">
                  <a16:creationId xmlns:a16="http://schemas.microsoft.com/office/drawing/2014/main" id="{FBCEF02F-BE8C-41FE-9B65-347640DB98B3}"/>
                </a:ext>
              </a:extLst>
            </p:cNvPr>
            <p:cNvGrpSpPr/>
            <p:nvPr/>
          </p:nvGrpSpPr>
          <p:grpSpPr>
            <a:xfrm>
              <a:off x="3974594" y="3728609"/>
              <a:ext cx="1539630" cy="399571"/>
              <a:chOff x="-597743" y="1005013"/>
              <a:chExt cx="1539630" cy="399571"/>
            </a:xfrm>
          </p:grpSpPr>
          <p:sp>
            <p:nvSpPr>
              <p:cNvPr id="269" name="Rectangle 268">
                <a:extLst>
                  <a:ext uri="{FF2B5EF4-FFF2-40B4-BE49-F238E27FC236}">
                    <a16:creationId xmlns:a16="http://schemas.microsoft.com/office/drawing/2014/main" id="{2E136C4D-B6D5-47CC-9616-CE08B4F4FCF3}"/>
                  </a:ext>
                </a:extLst>
              </p:cNvPr>
              <p:cNvSpPr/>
              <p:nvPr/>
            </p:nvSpPr>
            <p:spPr>
              <a:xfrm>
                <a:off x="-597743" y="100501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0" name="TextBox 269">
                <a:extLst>
                  <a:ext uri="{FF2B5EF4-FFF2-40B4-BE49-F238E27FC236}">
                    <a16:creationId xmlns:a16="http://schemas.microsoft.com/office/drawing/2014/main" id="{F85D438B-4B4D-4217-AB18-D3A6B9A129B6}"/>
                  </a:ext>
                </a:extLst>
              </p:cNvPr>
              <p:cNvSpPr txBox="1"/>
              <p:nvPr/>
            </p:nvSpPr>
            <p:spPr>
              <a:xfrm>
                <a:off x="-356767" y="1041349"/>
                <a:ext cx="1192656" cy="297419"/>
              </a:xfrm>
              <a:prstGeom prst="rect">
                <a:avLst/>
              </a:prstGeom>
              <a:noFill/>
            </p:spPr>
            <p:txBody>
              <a:bodyPr wrap="square" rtlCol="0">
                <a:spAutoFit/>
              </a:bodyPr>
              <a:lstStyle/>
              <a:p>
                <a:r>
                  <a:rPr lang="en-US" sz="1401" b="1" dirty="0">
                    <a:solidFill>
                      <a:schemeClr val="bg1"/>
                    </a:solidFill>
                  </a:rPr>
                  <a:t>Lei Zackschewski</a:t>
                </a:r>
              </a:p>
              <a:p>
                <a:r>
                  <a:rPr lang="en-US" sz="1001" b="1" dirty="0">
                    <a:solidFill>
                      <a:schemeClr val="bg1"/>
                    </a:solidFill>
                  </a:rPr>
                  <a:t>Partner Projects, Peru, IN</a:t>
                </a:r>
              </a:p>
            </p:txBody>
          </p:sp>
        </p:grpSp>
        <p:sp>
          <p:nvSpPr>
            <p:cNvPr id="257" name="Oval 256">
              <a:extLst>
                <a:ext uri="{FF2B5EF4-FFF2-40B4-BE49-F238E27FC236}">
                  <a16:creationId xmlns:a16="http://schemas.microsoft.com/office/drawing/2014/main" id="{13F7ED80-F861-4123-A7BA-400B9644B662}"/>
                </a:ext>
              </a:extLst>
            </p:cNvPr>
            <p:cNvSpPr/>
            <p:nvPr/>
          </p:nvSpPr>
          <p:spPr>
            <a:xfrm>
              <a:off x="3750729" y="3699176"/>
              <a:ext cx="474700" cy="461665"/>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58" name="Picture 257">
              <a:extLst>
                <a:ext uri="{FF2B5EF4-FFF2-40B4-BE49-F238E27FC236}">
                  <a16:creationId xmlns:a16="http://schemas.microsoft.com/office/drawing/2014/main" id="{FB794802-1030-4417-AA27-8B1D3C081567}"/>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854712" y="3734788"/>
              <a:ext cx="301392" cy="376739"/>
            </a:xfrm>
            <a:prstGeom prst="rect">
              <a:avLst/>
            </a:prstGeom>
          </p:spPr>
        </p:pic>
        <p:grpSp>
          <p:nvGrpSpPr>
            <p:cNvPr id="259" name="Group 258">
              <a:extLst>
                <a:ext uri="{FF2B5EF4-FFF2-40B4-BE49-F238E27FC236}">
                  <a16:creationId xmlns:a16="http://schemas.microsoft.com/office/drawing/2014/main" id="{B2D746E0-DDE7-401F-80AC-C49397128384}"/>
                </a:ext>
              </a:extLst>
            </p:cNvPr>
            <p:cNvGrpSpPr/>
            <p:nvPr/>
          </p:nvGrpSpPr>
          <p:grpSpPr>
            <a:xfrm>
              <a:off x="3743227" y="4213821"/>
              <a:ext cx="1771188" cy="461664"/>
              <a:chOff x="-828773" y="1927821"/>
              <a:chExt cx="1771188" cy="461664"/>
            </a:xfrm>
          </p:grpSpPr>
          <p:grpSp>
            <p:nvGrpSpPr>
              <p:cNvPr id="265" name="Group 264">
                <a:extLst>
                  <a:ext uri="{FF2B5EF4-FFF2-40B4-BE49-F238E27FC236}">
                    <a16:creationId xmlns:a16="http://schemas.microsoft.com/office/drawing/2014/main" id="{331B26B0-4D6F-4624-8615-D9E8895A664D}"/>
                  </a:ext>
                </a:extLst>
              </p:cNvPr>
              <p:cNvGrpSpPr/>
              <p:nvPr/>
            </p:nvGrpSpPr>
            <p:grpSpPr>
              <a:xfrm>
                <a:off x="-597215" y="1946585"/>
                <a:ext cx="1539630" cy="409886"/>
                <a:chOff x="-531964" y="2001168"/>
                <a:chExt cx="1539630" cy="409886"/>
              </a:xfrm>
            </p:grpSpPr>
            <p:sp>
              <p:nvSpPr>
                <p:cNvPr id="267" name="Rectangle 266">
                  <a:extLst>
                    <a:ext uri="{FF2B5EF4-FFF2-40B4-BE49-F238E27FC236}">
                      <a16:creationId xmlns:a16="http://schemas.microsoft.com/office/drawing/2014/main" id="{5CA8A285-FA75-4DED-8538-76499F620047}"/>
                    </a:ext>
                  </a:extLst>
                </p:cNvPr>
                <p:cNvSpPr/>
                <p:nvPr/>
              </p:nvSpPr>
              <p:spPr>
                <a:xfrm>
                  <a:off x="-531964" y="2011483"/>
                  <a:ext cx="1539630" cy="399571"/>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TextBox 267">
                  <a:extLst>
                    <a:ext uri="{FF2B5EF4-FFF2-40B4-BE49-F238E27FC236}">
                      <a16:creationId xmlns:a16="http://schemas.microsoft.com/office/drawing/2014/main" id="{F13773A9-CD8E-447B-99D8-928CCF5482D0}"/>
                    </a:ext>
                  </a:extLst>
                </p:cNvPr>
                <p:cNvSpPr txBox="1"/>
                <p:nvPr/>
              </p:nvSpPr>
              <p:spPr>
                <a:xfrm>
                  <a:off x="-297967" y="2001168"/>
                  <a:ext cx="1220606" cy="396587"/>
                </a:xfrm>
                <a:prstGeom prst="rect">
                  <a:avLst/>
                </a:prstGeom>
                <a:noFill/>
              </p:spPr>
              <p:txBody>
                <a:bodyPr wrap="square" rtlCol="0">
                  <a:spAutoFit/>
                </a:bodyPr>
                <a:lstStyle/>
                <a:p>
                  <a:r>
                    <a:rPr lang="en-US" sz="1401" b="1" dirty="0">
                      <a:solidFill>
                        <a:schemeClr val="bg1"/>
                      </a:solidFill>
                    </a:rPr>
                    <a:t>Alejandra Romero</a:t>
                  </a:r>
                </a:p>
                <a:p>
                  <a:r>
                    <a:rPr lang="en-US" sz="1001" b="1" dirty="0">
                      <a:solidFill>
                        <a:schemeClr val="bg1"/>
                      </a:solidFill>
                    </a:rPr>
                    <a:t>Industry &amp; EcoBuildings, </a:t>
                  </a:r>
                </a:p>
                <a:p>
                  <a:r>
                    <a:rPr lang="en-US" sz="1001" b="1" dirty="0">
                      <a:solidFill>
                        <a:schemeClr val="bg1"/>
                      </a:solidFill>
                    </a:rPr>
                    <a:t>MTY, MEX</a:t>
                  </a:r>
                </a:p>
              </p:txBody>
            </p:sp>
          </p:grpSp>
          <p:pic>
            <p:nvPicPr>
              <p:cNvPr id="266" name="Picture 6" descr="https://spiceportal.schneider-electric.com/image/user_male_portrait?img_id=1553357&amp;img_id_token=jpO3Rt52vTcfgZZTmSYo%2Fe3YATE%3D&amp;t=1527601123713">
                <a:extLst>
                  <a:ext uri="{FF2B5EF4-FFF2-40B4-BE49-F238E27FC236}">
                    <a16:creationId xmlns:a16="http://schemas.microsoft.com/office/drawing/2014/main" id="{B1718233-D93A-4829-B17B-16940EA02863}"/>
                  </a:ext>
                </a:extLst>
              </p:cNvPr>
              <p:cNvPicPr>
                <a:picLocks noChangeAspect="1" noChangeArrowheads="1"/>
              </p:cNvPicPr>
              <p:nvPr/>
            </p:nvPicPr>
            <p:blipFill>
              <a:blip r:embed="rId49" cstate="email">
                <a:extLst>
                  <a:ext uri="{28A0092B-C50C-407E-A947-70E740481C1C}">
                    <a14:useLocalDpi xmlns:a14="http://schemas.microsoft.com/office/drawing/2010/main" val="0"/>
                  </a:ext>
                </a:extLst>
              </a:blip>
              <a:srcRect/>
              <a:stretch>
                <a:fillRect/>
              </a:stretch>
            </p:blipFill>
            <p:spPr bwMode="auto">
              <a:xfrm>
                <a:off x="-828773" y="1927821"/>
                <a:ext cx="480942" cy="461664"/>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grpSp>
        <p:grpSp>
          <p:nvGrpSpPr>
            <p:cNvPr id="261" name="Group 260">
              <a:extLst>
                <a:ext uri="{FF2B5EF4-FFF2-40B4-BE49-F238E27FC236}">
                  <a16:creationId xmlns:a16="http://schemas.microsoft.com/office/drawing/2014/main" id="{41149322-E5BA-4603-8878-751EE2666BFA}"/>
                </a:ext>
              </a:extLst>
            </p:cNvPr>
            <p:cNvGrpSpPr/>
            <p:nvPr/>
          </p:nvGrpSpPr>
          <p:grpSpPr>
            <a:xfrm>
              <a:off x="3961157" y="4769888"/>
              <a:ext cx="1601927" cy="305006"/>
              <a:chOff x="-598315" y="1957880"/>
              <a:chExt cx="1601927" cy="305006"/>
            </a:xfrm>
          </p:grpSpPr>
          <p:sp>
            <p:nvSpPr>
              <p:cNvPr id="263" name="Rectangle 262">
                <a:extLst>
                  <a:ext uri="{FF2B5EF4-FFF2-40B4-BE49-F238E27FC236}">
                    <a16:creationId xmlns:a16="http://schemas.microsoft.com/office/drawing/2014/main" id="{AABE086F-4958-4EE2-BCE0-A7A800A44BA2}"/>
                  </a:ext>
                </a:extLst>
              </p:cNvPr>
              <p:cNvSpPr/>
              <p:nvPr/>
            </p:nvSpPr>
            <p:spPr>
              <a:xfrm>
                <a:off x="-598315" y="1957880"/>
                <a:ext cx="1539630" cy="305006"/>
              </a:xfrm>
              <a:prstGeom prst="rect">
                <a:avLst/>
              </a:prstGeom>
              <a:solidFill>
                <a:schemeClr val="bg2"/>
              </a:solidFill>
              <a:ln>
                <a:solidFill>
                  <a:schemeClr val="bg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4" name="TextBox 263">
                <a:extLst>
                  <a:ext uri="{FF2B5EF4-FFF2-40B4-BE49-F238E27FC236}">
                    <a16:creationId xmlns:a16="http://schemas.microsoft.com/office/drawing/2014/main" id="{D1FB8BF1-FBEC-4D31-8BA5-254AEA736829}"/>
                  </a:ext>
                </a:extLst>
              </p:cNvPr>
              <p:cNvSpPr txBox="1"/>
              <p:nvPr/>
            </p:nvSpPr>
            <p:spPr>
              <a:xfrm>
                <a:off x="-322958" y="1991782"/>
                <a:ext cx="1326570" cy="198252"/>
              </a:xfrm>
              <a:prstGeom prst="rect">
                <a:avLst/>
              </a:prstGeom>
              <a:noFill/>
            </p:spPr>
            <p:txBody>
              <a:bodyPr wrap="square" rtlCol="0">
                <a:spAutoFit/>
              </a:bodyPr>
              <a:lstStyle/>
              <a:p>
                <a:r>
                  <a:rPr lang="en-US" sz="1401" b="1" dirty="0">
                    <a:solidFill>
                      <a:schemeClr val="bg1"/>
                    </a:solidFill>
                  </a:rPr>
                  <a:t>Open position</a:t>
                </a:r>
                <a:endParaRPr lang="en-US" sz="1001" b="1" dirty="0">
                  <a:solidFill>
                    <a:schemeClr val="bg1"/>
                  </a:solidFill>
                </a:endParaRPr>
              </a:p>
            </p:txBody>
          </p:sp>
        </p:grpSp>
        <p:sp>
          <p:nvSpPr>
            <p:cNvPr id="207" name="Oval 206">
              <a:extLst>
                <a:ext uri="{FF2B5EF4-FFF2-40B4-BE49-F238E27FC236}">
                  <a16:creationId xmlns:a16="http://schemas.microsoft.com/office/drawing/2014/main" id="{03DFD4D5-B20A-4B55-BA4E-8B492D1928F6}"/>
                </a:ext>
              </a:extLst>
            </p:cNvPr>
            <p:cNvSpPr/>
            <p:nvPr/>
          </p:nvSpPr>
          <p:spPr>
            <a:xfrm>
              <a:off x="3737397" y="4763780"/>
              <a:ext cx="483926" cy="44474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500" name="Group 499">
            <a:extLst>
              <a:ext uri="{FF2B5EF4-FFF2-40B4-BE49-F238E27FC236}">
                <a16:creationId xmlns:a16="http://schemas.microsoft.com/office/drawing/2014/main" id="{D08F4D2E-D0F7-45DE-B089-7DD11B3F4AF5}"/>
              </a:ext>
            </a:extLst>
          </p:cNvPr>
          <p:cNvGrpSpPr/>
          <p:nvPr/>
        </p:nvGrpSpPr>
        <p:grpSpPr>
          <a:xfrm>
            <a:off x="17866253" y="2947021"/>
            <a:ext cx="5704186" cy="4626124"/>
            <a:chOff x="16490557" y="5358638"/>
            <a:chExt cx="5704185" cy="4626126"/>
          </a:xfrm>
        </p:grpSpPr>
        <p:grpSp>
          <p:nvGrpSpPr>
            <p:cNvPr id="380" name="Group 379">
              <a:extLst>
                <a:ext uri="{FF2B5EF4-FFF2-40B4-BE49-F238E27FC236}">
                  <a16:creationId xmlns:a16="http://schemas.microsoft.com/office/drawing/2014/main" id="{7D44B733-E0BB-4E0D-AF11-92B6A5E16038}"/>
                </a:ext>
              </a:extLst>
            </p:cNvPr>
            <p:cNvGrpSpPr/>
            <p:nvPr/>
          </p:nvGrpSpPr>
          <p:grpSpPr>
            <a:xfrm>
              <a:off x="16490557" y="6034970"/>
              <a:ext cx="5704185" cy="3949794"/>
              <a:chOff x="676103" y="553063"/>
              <a:chExt cx="5704185" cy="3949794"/>
            </a:xfrm>
          </p:grpSpPr>
          <p:sp>
            <p:nvSpPr>
              <p:cNvPr id="381" name="Oval 380">
                <a:extLst>
                  <a:ext uri="{FF2B5EF4-FFF2-40B4-BE49-F238E27FC236}">
                    <a16:creationId xmlns:a16="http://schemas.microsoft.com/office/drawing/2014/main" id="{0010FE90-E970-4C42-8979-E7D4DB11C213}"/>
                  </a:ext>
                </a:extLst>
              </p:cNvPr>
              <p:cNvSpPr/>
              <p:nvPr/>
            </p:nvSpPr>
            <p:spPr>
              <a:xfrm>
                <a:off x="903355" y="3010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82" name="Group 381">
                <a:extLst>
                  <a:ext uri="{FF2B5EF4-FFF2-40B4-BE49-F238E27FC236}">
                    <a16:creationId xmlns:a16="http://schemas.microsoft.com/office/drawing/2014/main" id="{AE9B3C9B-8D53-4C11-96C6-2A6D46B1282F}"/>
                  </a:ext>
                </a:extLst>
              </p:cNvPr>
              <p:cNvGrpSpPr/>
              <p:nvPr/>
            </p:nvGrpSpPr>
            <p:grpSpPr>
              <a:xfrm>
                <a:off x="676103" y="553063"/>
                <a:ext cx="5704185" cy="3949794"/>
                <a:chOff x="167806" y="1078604"/>
                <a:chExt cx="5704185" cy="3949794"/>
              </a:xfrm>
            </p:grpSpPr>
            <p:cxnSp>
              <p:nvCxnSpPr>
                <p:cNvPr id="383" name="Straight Arrow Connector 382">
                  <a:extLst>
                    <a:ext uri="{FF2B5EF4-FFF2-40B4-BE49-F238E27FC236}">
                      <a16:creationId xmlns:a16="http://schemas.microsoft.com/office/drawing/2014/main" id="{7C27F818-FB6E-4E80-AF66-A0A5CD5A7E6E}"/>
                    </a:ext>
                  </a:extLst>
                </p:cNvPr>
                <p:cNvCxnSpPr>
                  <a:cxnSpLocks/>
                  <a:endCxn id="391" idx="2"/>
                </p:cNvCxnSpPr>
                <p:nvPr/>
              </p:nvCxnSpPr>
              <p:spPr>
                <a:xfrm>
                  <a:off x="249263" y="4633976"/>
                  <a:ext cx="139184"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4" name="Straight Arrow Connector 383">
                  <a:extLst>
                    <a:ext uri="{FF2B5EF4-FFF2-40B4-BE49-F238E27FC236}">
                      <a16:creationId xmlns:a16="http://schemas.microsoft.com/office/drawing/2014/main" id="{FC0CD76B-94D0-45BB-8928-D877BBA788CD}"/>
                    </a:ext>
                  </a:extLst>
                </p:cNvPr>
                <p:cNvCxnSpPr/>
                <p:nvPr/>
              </p:nvCxnSpPr>
              <p:spPr>
                <a:xfrm>
                  <a:off x="3143479" y="3926846"/>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385" name="Group 384">
                  <a:extLst>
                    <a:ext uri="{FF2B5EF4-FFF2-40B4-BE49-F238E27FC236}">
                      <a16:creationId xmlns:a16="http://schemas.microsoft.com/office/drawing/2014/main" id="{6FB8381B-9747-47FB-8EA1-872072069BCB}"/>
                    </a:ext>
                  </a:extLst>
                </p:cNvPr>
                <p:cNvGrpSpPr/>
                <p:nvPr/>
              </p:nvGrpSpPr>
              <p:grpSpPr>
                <a:xfrm>
                  <a:off x="167806" y="1078604"/>
                  <a:ext cx="5704185" cy="3949794"/>
                  <a:chOff x="167806" y="1078604"/>
                  <a:chExt cx="5704185" cy="3949794"/>
                </a:xfrm>
              </p:grpSpPr>
              <p:grpSp>
                <p:nvGrpSpPr>
                  <p:cNvPr id="386" name="Group 385">
                    <a:extLst>
                      <a:ext uri="{FF2B5EF4-FFF2-40B4-BE49-F238E27FC236}">
                        <a16:creationId xmlns:a16="http://schemas.microsoft.com/office/drawing/2014/main" id="{DB2DAFFD-842D-4317-9B7F-CEB02C8E2651}"/>
                      </a:ext>
                    </a:extLst>
                  </p:cNvPr>
                  <p:cNvGrpSpPr/>
                  <p:nvPr/>
                </p:nvGrpSpPr>
                <p:grpSpPr>
                  <a:xfrm>
                    <a:off x="167806" y="1078604"/>
                    <a:ext cx="5704185" cy="3949794"/>
                    <a:chOff x="123444" y="77996"/>
                    <a:chExt cx="5704185" cy="3960469"/>
                  </a:xfrm>
                </p:grpSpPr>
                <p:sp>
                  <p:nvSpPr>
                    <p:cNvPr id="398" name="TextBox 397">
                      <a:extLst>
                        <a:ext uri="{FF2B5EF4-FFF2-40B4-BE49-F238E27FC236}">
                          <a16:creationId xmlns:a16="http://schemas.microsoft.com/office/drawing/2014/main" id="{67550A00-2F8B-4B04-893D-DEF88268AA5F}"/>
                        </a:ext>
                      </a:extLst>
                    </p:cNvPr>
                    <p:cNvSpPr txBox="1"/>
                    <p:nvPr/>
                  </p:nvSpPr>
                  <p:spPr>
                    <a:xfrm>
                      <a:off x="2080112" y="96619"/>
                      <a:ext cx="2269515" cy="67906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Jan Heinrich UDE</a:t>
                      </a:r>
                    </a:p>
                    <a:p>
                      <a:r>
                        <a:rPr lang="en-US" sz="1200" b="1" dirty="0">
                          <a:solidFill>
                            <a:schemeClr val="bg1"/>
                          </a:solidFill>
                        </a:rPr>
                        <a:t>          </a:t>
                      </a:r>
                      <a:r>
                        <a:rPr lang="en-US" sz="1001" b="1" dirty="0">
                          <a:solidFill>
                            <a:schemeClr val="bg1"/>
                          </a:solidFill>
                        </a:rPr>
                        <a:t> Sr. Manager, MTY MEX </a:t>
                      </a:r>
                      <a:endParaRPr lang="en-US" sz="1200" b="1" dirty="0">
                        <a:solidFill>
                          <a:schemeClr val="bg1"/>
                        </a:solidFill>
                      </a:endParaRPr>
                    </a:p>
                    <a:p>
                      <a:r>
                        <a:rPr lang="en-US" sz="1200" b="1" dirty="0">
                          <a:solidFill>
                            <a:schemeClr val="bg1"/>
                          </a:solidFill>
                        </a:rPr>
                        <a:t>           </a:t>
                      </a:r>
                      <a:r>
                        <a:rPr lang="en-US" sz="1001" dirty="0">
                          <a:solidFill>
                            <a:schemeClr val="bg1"/>
                          </a:solidFill>
                        </a:rPr>
                        <a:t>Leader PM</a:t>
                      </a:r>
                    </a:p>
                  </p:txBody>
                </p:sp>
                <p:sp>
                  <p:nvSpPr>
                    <p:cNvPr id="399" name="Oval 398">
                      <a:extLst>
                        <a:ext uri="{FF2B5EF4-FFF2-40B4-BE49-F238E27FC236}">
                          <a16:creationId xmlns:a16="http://schemas.microsoft.com/office/drawing/2014/main" id="{B53A58BE-F667-47E7-867B-7E44735F7FEC}"/>
                        </a:ext>
                      </a:extLst>
                    </p:cNvPr>
                    <p:cNvSpPr/>
                    <p:nvPr/>
                  </p:nvSpPr>
                  <p:spPr>
                    <a:xfrm>
                      <a:off x="1819264" y="7799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1" name="Straight Connector 400">
                      <a:extLst>
                        <a:ext uri="{FF2B5EF4-FFF2-40B4-BE49-F238E27FC236}">
                          <a16:creationId xmlns:a16="http://schemas.microsoft.com/office/drawing/2014/main" id="{309DA405-6E11-44CF-81D1-775513EFAAB5}"/>
                        </a:ext>
                      </a:extLst>
                    </p:cNvPr>
                    <p:cNvCxnSpPr>
                      <a:cxnSpLocks/>
                      <a:endCxn id="397" idx="2"/>
                    </p:cNvCxnSpPr>
                    <p:nvPr/>
                  </p:nvCxnSpPr>
                  <p:spPr>
                    <a:xfrm>
                      <a:off x="123444" y="428472"/>
                      <a:ext cx="1695820" cy="1619"/>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02" name="TextBox 401">
                      <a:extLst>
                        <a:ext uri="{FF2B5EF4-FFF2-40B4-BE49-F238E27FC236}">
                          <a16:creationId xmlns:a16="http://schemas.microsoft.com/office/drawing/2014/main" id="{41DF23A7-5678-4BF0-B380-D5BAB548B932}"/>
                        </a:ext>
                      </a:extLst>
                    </p:cNvPr>
                    <p:cNvSpPr txBox="1"/>
                    <p:nvPr/>
                  </p:nvSpPr>
                  <p:spPr>
                    <a:xfrm>
                      <a:off x="3546186" y="975495"/>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Armando Romero</a:t>
                      </a:r>
                    </a:p>
                    <a:p>
                      <a:r>
                        <a:rPr lang="en-US" sz="1001" b="1" dirty="0">
                          <a:solidFill>
                            <a:schemeClr val="bg1"/>
                          </a:solidFill>
                        </a:rPr>
                        <a:t>              Prj Mgr, MTY, MEX</a:t>
                      </a:r>
                    </a:p>
                    <a:p>
                      <a:r>
                        <a:rPr lang="en-US" sz="1001" dirty="0">
                          <a:solidFill>
                            <a:schemeClr val="bg1"/>
                          </a:solidFill>
                        </a:rPr>
                        <a:t>              PMP certified</a:t>
                      </a:r>
                    </a:p>
                  </p:txBody>
                </p:sp>
                <p:sp>
                  <p:nvSpPr>
                    <p:cNvPr id="403" name="Oval 402">
                      <a:extLst>
                        <a:ext uri="{FF2B5EF4-FFF2-40B4-BE49-F238E27FC236}">
                          <a16:creationId xmlns:a16="http://schemas.microsoft.com/office/drawing/2014/main" id="{1996A469-3773-4BBB-AD0B-924D307B53BC}"/>
                        </a:ext>
                      </a:extLst>
                    </p:cNvPr>
                    <p:cNvSpPr/>
                    <p:nvPr/>
                  </p:nvSpPr>
                  <p:spPr>
                    <a:xfrm>
                      <a:off x="3265110" y="96447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4" name="TextBox 403">
                      <a:extLst>
                        <a:ext uri="{FF2B5EF4-FFF2-40B4-BE49-F238E27FC236}">
                          <a16:creationId xmlns:a16="http://schemas.microsoft.com/office/drawing/2014/main" id="{DA184123-525C-4AC9-9F05-B7734FD1C1DE}"/>
                        </a:ext>
                      </a:extLst>
                    </p:cNvPr>
                    <p:cNvSpPr txBox="1"/>
                    <p:nvPr/>
                  </p:nvSpPr>
                  <p:spPr>
                    <a:xfrm>
                      <a:off x="3546186" y="1728249"/>
                      <a:ext cx="2267560"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Karla Alonzo</a:t>
                      </a:r>
                    </a:p>
                    <a:p>
                      <a:r>
                        <a:rPr lang="en-US" sz="1001" b="1" dirty="0">
                          <a:solidFill>
                            <a:schemeClr val="bg1"/>
                          </a:solidFill>
                        </a:rPr>
                        <a:t>              Prj Mgr, El Paso, TX</a:t>
                      </a:r>
                      <a:endParaRPr lang="en-US" sz="1200" b="1" dirty="0">
                        <a:solidFill>
                          <a:schemeClr val="bg1"/>
                        </a:solidFill>
                      </a:endParaRPr>
                    </a:p>
                    <a:p>
                      <a:r>
                        <a:rPr lang="en-US" sz="1001" dirty="0">
                          <a:solidFill>
                            <a:schemeClr val="bg1"/>
                          </a:solidFill>
                        </a:rPr>
                        <a:t>              PMP - CoS, QVE, SBO K3</a:t>
                      </a:r>
                      <a:endParaRPr lang="en-US" sz="1200" dirty="0">
                        <a:solidFill>
                          <a:schemeClr val="bg1"/>
                        </a:solidFill>
                      </a:endParaRPr>
                    </a:p>
                  </p:txBody>
                </p:sp>
                <p:sp>
                  <p:nvSpPr>
                    <p:cNvPr id="405" name="Oval 404">
                      <a:extLst>
                        <a:ext uri="{FF2B5EF4-FFF2-40B4-BE49-F238E27FC236}">
                          <a16:creationId xmlns:a16="http://schemas.microsoft.com/office/drawing/2014/main" id="{F8B603D3-A635-49FB-928C-A0481C308A9D}"/>
                        </a:ext>
                      </a:extLst>
                    </p:cNvPr>
                    <p:cNvSpPr/>
                    <p:nvPr/>
                  </p:nvSpPr>
                  <p:spPr>
                    <a:xfrm>
                      <a:off x="3278564" y="173276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06" name="Straight Connector 405">
                      <a:extLst>
                        <a:ext uri="{FF2B5EF4-FFF2-40B4-BE49-F238E27FC236}">
                          <a16:creationId xmlns:a16="http://schemas.microsoft.com/office/drawing/2014/main" id="{19637347-F66C-4B53-BEA4-7E7FC2C44051}"/>
                        </a:ext>
                      </a:extLst>
                    </p:cNvPr>
                    <p:cNvCxnSpPr>
                      <a:cxnSpLocks/>
                    </p:cNvCxnSpPr>
                    <p:nvPr/>
                  </p:nvCxnSpPr>
                  <p:spPr>
                    <a:xfrm flipH="1">
                      <a:off x="126722" y="423144"/>
                      <a:ext cx="2203" cy="3213274"/>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09" name="Straight Connector 408">
                      <a:extLst>
                        <a:ext uri="{FF2B5EF4-FFF2-40B4-BE49-F238E27FC236}">
                          <a16:creationId xmlns:a16="http://schemas.microsoft.com/office/drawing/2014/main" id="{12B5B72C-D152-4D81-BA9F-AEACD5CE8F6F}"/>
                        </a:ext>
                      </a:extLst>
                    </p:cNvPr>
                    <p:cNvCxnSpPr>
                      <a:cxnSpLocks/>
                    </p:cNvCxnSpPr>
                    <p:nvPr/>
                  </p:nvCxnSpPr>
                  <p:spPr>
                    <a:xfrm flipH="1">
                      <a:off x="3083234" y="806266"/>
                      <a:ext cx="11016" cy="212767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10" name="Straight Arrow Connector 409">
                      <a:extLst>
                        <a:ext uri="{FF2B5EF4-FFF2-40B4-BE49-F238E27FC236}">
                          <a16:creationId xmlns:a16="http://schemas.microsoft.com/office/drawing/2014/main" id="{D7DFCB8F-A005-4D8D-B49A-FCEB4592139D}"/>
                        </a:ext>
                      </a:extLst>
                    </p:cNvPr>
                    <p:cNvCxnSpPr/>
                    <p:nvPr/>
                  </p:nvCxnSpPr>
                  <p:spPr>
                    <a:xfrm>
                      <a:off x="3089004" y="2072145"/>
                      <a:ext cx="203462" cy="2548"/>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16" name="TextBox 415">
                      <a:extLst>
                        <a:ext uri="{FF2B5EF4-FFF2-40B4-BE49-F238E27FC236}">
                          <a16:creationId xmlns:a16="http://schemas.microsoft.com/office/drawing/2014/main" id="{6C9CC0CD-FFF9-46E9-A64D-C4CDE3327C06}"/>
                        </a:ext>
                      </a:extLst>
                    </p:cNvPr>
                    <p:cNvSpPr txBox="1"/>
                    <p:nvPr/>
                  </p:nvSpPr>
                  <p:spPr>
                    <a:xfrm>
                      <a:off x="610984" y="3342407"/>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049" b="1" dirty="0">
                          <a:solidFill>
                            <a:schemeClr val="bg1"/>
                          </a:solidFill>
                        </a:rPr>
                        <a:t> </a:t>
                      </a:r>
                      <a:r>
                        <a:rPr lang="en-US" sz="1200" b="1" dirty="0">
                          <a:solidFill>
                            <a:schemeClr val="bg1"/>
                          </a:solidFill>
                        </a:rPr>
                        <a:t>Carlos Galvan</a:t>
                      </a:r>
                    </a:p>
                    <a:p>
                      <a:r>
                        <a:rPr lang="en-US" sz="1001" b="1" dirty="0">
                          <a:solidFill>
                            <a:schemeClr val="bg1"/>
                          </a:solidFill>
                        </a:rPr>
                        <a:t>              Prj Mgr, MTY, MEX</a:t>
                      </a:r>
                      <a:endParaRPr lang="en-US" sz="1001" dirty="0">
                        <a:solidFill>
                          <a:schemeClr val="bg1"/>
                        </a:solidFill>
                      </a:endParaRPr>
                    </a:p>
                    <a:p>
                      <a:r>
                        <a:rPr lang="en-US" sz="1001" dirty="0">
                          <a:solidFill>
                            <a:schemeClr val="bg1"/>
                          </a:solidFill>
                        </a:rPr>
                        <a:t>              CoS, QVE</a:t>
                      </a:r>
                    </a:p>
                  </p:txBody>
                </p:sp>
                <p:sp>
                  <p:nvSpPr>
                    <p:cNvPr id="417" name="Oval 416">
                      <a:extLst>
                        <a:ext uri="{FF2B5EF4-FFF2-40B4-BE49-F238E27FC236}">
                          <a16:creationId xmlns:a16="http://schemas.microsoft.com/office/drawing/2014/main" id="{70526FFC-6A62-49BF-BD6C-D29FFDBF4BA3}"/>
                        </a:ext>
                      </a:extLst>
                    </p:cNvPr>
                    <p:cNvSpPr/>
                    <p:nvPr/>
                  </p:nvSpPr>
                  <p:spPr>
                    <a:xfrm>
                      <a:off x="343549" y="3332787"/>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18" name="TextBox 417">
                      <a:extLst>
                        <a:ext uri="{FF2B5EF4-FFF2-40B4-BE49-F238E27FC236}">
                          <a16:creationId xmlns:a16="http://schemas.microsoft.com/office/drawing/2014/main" id="{BF598DFE-4165-4B5F-ADE3-C05459A66A16}"/>
                        </a:ext>
                      </a:extLst>
                    </p:cNvPr>
                    <p:cNvSpPr txBox="1"/>
                    <p:nvPr/>
                  </p:nvSpPr>
                  <p:spPr>
                    <a:xfrm>
                      <a:off x="3560069" y="2558302"/>
                      <a:ext cx="2267560" cy="64833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Mario Gutierrez</a:t>
                      </a:r>
                    </a:p>
                    <a:p>
                      <a:r>
                        <a:rPr lang="en-US" sz="1001" b="1" dirty="0">
                          <a:solidFill>
                            <a:schemeClr val="bg1"/>
                          </a:solidFill>
                        </a:rPr>
                        <a:t>              Prj Mgr, MTY, MEX </a:t>
                      </a:r>
                      <a:endParaRPr lang="en-US" sz="1200" b="1" dirty="0">
                        <a:solidFill>
                          <a:schemeClr val="bg1"/>
                        </a:solidFill>
                      </a:endParaRPr>
                    </a:p>
                    <a:p>
                      <a:r>
                        <a:rPr lang="en-US" sz="1200" dirty="0">
                          <a:solidFill>
                            <a:schemeClr val="bg1"/>
                          </a:solidFill>
                        </a:rPr>
                        <a:t>            </a:t>
                      </a:r>
                      <a:r>
                        <a:rPr lang="en-US" sz="1001" dirty="0">
                          <a:solidFill>
                            <a:schemeClr val="bg1"/>
                          </a:solidFill>
                        </a:rPr>
                        <a:t>CoS, QVE</a:t>
                      </a:r>
                    </a:p>
                  </p:txBody>
                </p:sp>
                <p:sp>
                  <p:nvSpPr>
                    <p:cNvPr id="420" name="TextBox 419">
                      <a:extLst>
                        <a:ext uri="{FF2B5EF4-FFF2-40B4-BE49-F238E27FC236}">
                          <a16:creationId xmlns:a16="http://schemas.microsoft.com/office/drawing/2014/main" id="{A0B89561-7F2F-452E-95F9-A93E8D122510}"/>
                        </a:ext>
                      </a:extLst>
                    </p:cNvPr>
                    <p:cNvSpPr txBox="1"/>
                    <p:nvPr/>
                  </p:nvSpPr>
                  <p:spPr>
                    <a:xfrm>
                      <a:off x="596451" y="956105"/>
                      <a:ext cx="2281443"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300" b="1" dirty="0">
                          <a:solidFill>
                            <a:schemeClr val="bg1"/>
                          </a:solidFill>
                        </a:rPr>
                        <a:t>Fernando Rodrigue</a:t>
                      </a:r>
                      <a:r>
                        <a:rPr lang="en-US" sz="1200" b="1" dirty="0">
                          <a:solidFill>
                            <a:schemeClr val="bg1"/>
                          </a:solidFill>
                        </a:rPr>
                        <a:t>z</a:t>
                      </a:r>
                    </a:p>
                    <a:p>
                      <a:r>
                        <a:rPr lang="en-US" sz="1001" b="1" dirty="0">
                          <a:solidFill>
                            <a:schemeClr val="bg1"/>
                          </a:solidFill>
                        </a:rPr>
                        <a:t>             Sr. Prj Mgr, TXA, MEX</a:t>
                      </a:r>
                    </a:p>
                    <a:p>
                      <a:r>
                        <a:rPr lang="en-US" sz="1001" dirty="0">
                          <a:solidFill>
                            <a:schemeClr val="bg1"/>
                          </a:solidFill>
                        </a:rPr>
                        <a:t>             Reb, CoS, QVE</a:t>
                      </a:r>
                    </a:p>
                  </p:txBody>
                </p:sp>
                <p:sp>
                  <p:nvSpPr>
                    <p:cNvPr id="421" name="Oval 420">
                      <a:extLst>
                        <a:ext uri="{FF2B5EF4-FFF2-40B4-BE49-F238E27FC236}">
                          <a16:creationId xmlns:a16="http://schemas.microsoft.com/office/drawing/2014/main" id="{79D10C63-B649-4700-9CC6-829F87C36DD4}"/>
                        </a:ext>
                      </a:extLst>
                    </p:cNvPr>
                    <p:cNvSpPr/>
                    <p:nvPr/>
                  </p:nvSpPr>
                  <p:spPr>
                    <a:xfrm>
                      <a:off x="328052" y="94706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22" name="TextBox 421">
                      <a:extLst>
                        <a:ext uri="{FF2B5EF4-FFF2-40B4-BE49-F238E27FC236}">
                          <a16:creationId xmlns:a16="http://schemas.microsoft.com/office/drawing/2014/main" id="{DCCE363D-2477-4427-A164-C3B378DFD8F5}"/>
                        </a:ext>
                      </a:extLst>
                    </p:cNvPr>
                    <p:cNvSpPr txBox="1"/>
                    <p:nvPr/>
                  </p:nvSpPr>
                  <p:spPr>
                    <a:xfrm>
                      <a:off x="624059" y="1738828"/>
                      <a:ext cx="2267560" cy="61760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Paola Gomez</a:t>
                      </a:r>
                    </a:p>
                    <a:p>
                      <a:r>
                        <a:rPr lang="en-US" sz="1001" b="1" dirty="0">
                          <a:solidFill>
                            <a:schemeClr val="bg1"/>
                          </a:solidFill>
                        </a:rPr>
                        <a:t>              Prj Mgr, TXA, MEX</a:t>
                      </a:r>
                      <a:endParaRPr lang="en-US" sz="1200" b="1" dirty="0">
                        <a:solidFill>
                          <a:schemeClr val="bg1"/>
                        </a:solidFill>
                      </a:endParaRPr>
                    </a:p>
                    <a:p>
                      <a:r>
                        <a:rPr lang="en-US" sz="1001" dirty="0">
                          <a:solidFill>
                            <a:schemeClr val="bg1"/>
                          </a:solidFill>
                        </a:rPr>
                        <a:t>             </a:t>
                      </a:r>
                      <a:r>
                        <a:rPr lang="en-US" sz="900" dirty="0">
                          <a:solidFill>
                            <a:schemeClr val="bg1"/>
                          </a:solidFill>
                        </a:rPr>
                        <a:t>QVE, Reb, Risk Mitigation, CoS</a:t>
                      </a:r>
                      <a:endParaRPr lang="en-US" sz="1200" dirty="0">
                        <a:solidFill>
                          <a:schemeClr val="bg1"/>
                        </a:solidFill>
                      </a:endParaRPr>
                    </a:p>
                  </p:txBody>
                </p:sp>
                <p:sp>
                  <p:nvSpPr>
                    <p:cNvPr id="423" name="Oval 422">
                      <a:extLst>
                        <a:ext uri="{FF2B5EF4-FFF2-40B4-BE49-F238E27FC236}">
                          <a16:creationId xmlns:a16="http://schemas.microsoft.com/office/drawing/2014/main" id="{7A0F6BF1-88EB-436F-A93D-0151932C8081}"/>
                        </a:ext>
                      </a:extLst>
                    </p:cNvPr>
                    <p:cNvSpPr/>
                    <p:nvPr/>
                  </p:nvSpPr>
                  <p:spPr>
                    <a:xfrm>
                      <a:off x="362463" y="17462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87" name="Picture 2" descr="https://spiceportal.schneider-electric.com/image/user_male_portrait?img_id=1552731&amp;img_id_token=zVTbmB4x5%2B4fnNTz3XR3LWD5h2g%3D&amp;t=1527601868564">
                    <a:extLst>
                      <a:ext uri="{FF2B5EF4-FFF2-40B4-BE49-F238E27FC236}">
                        <a16:creationId xmlns:a16="http://schemas.microsoft.com/office/drawing/2014/main" id="{16678221-4F59-4584-879C-A7AC64F954AE}"/>
                      </a:ext>
                    </a:extLst>
                  </p:cNvPr>
                  <p:cNvPicPr>
                    <a:picLocks noChangeAspect="1" noChangeArrowheads="1"/>
                  </p:cNvPicPr>
                  <p:nvPr/>
                </p:nvPicPr>
                <p:blipFill>
                  <a:blip r:embed="rId50" cstate="email">
                    <a:extLst>
                      <a:ext uri="{28A0092B-C50C-407E-A947-70E740481C1C}">
                        <a14:useLocalDpi xmlns:a14="http://schemas.microsoft.com/office/drawing/2010/main" val="0"/>
                      </a:ext>
                    </a:extLst>
                  </a:blip>
                  <a:srcRect/>
                  <a:stretch>
                    <a:fillRect/>
                  </a:stretch>
                </p:blipFill>
                <p:spPr bwMode="auto">
                  <a:xfrm>
                    <a:off x="371481" y="1936731"/>
                    <a:ext cx="716552" cy="707687"/>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8" name="Picture 4" descr="https://spiceportal.schneider-electric.com/image/user_male_portrait?img_id=38669874&amp;img_id_token=TNgNqIMl3Y9jai0vkaLeSUmRrCY%3D&amp;t=1527601975880">
                    <a:extLst>
                      <a:ext uri="{FF2B5EF4-FFF2-40B4-BE49-F238E27FC236}">
                        <a16:creationId xmlns:a16="http://schemas.microsoft.com/office/drawing/2014/main" id="{2AC95D79-D914-4ED6-9F73-0B05AEBF0078}"/>
                      </a:ext>
                    </a:extLst>
                  </p:cNvPr>
                  <p:cNvPicPr>
                    <a:picLocks noChangeAspect="1" noChangeArrowheads="1"/>
                  </p:cNvPicPr>
                  <p:nvPr/>
                </p:nvPicPr>
                <p:blipFill>
                  <a:blip r:embed="rId51" cstate="email">
                    <a:extLst>
                      <a:ext uri="{28A0092B-C50C-407E-A947-70E740481C1C}">
                        <a14:useLocalDpi xmlns:a14="http://schemas.microsoft.com/office/drawing/2010/main" val="0"/>
                      </a:ext>
                    </a:extLst>
                  </a:blip>
                  <a:srcRect/>
                  <a:stretch>
                    <a:fillRect/>
                  </a:stretch>
                </p:blipFill>
                <p:spPr bwMode="auto">
                  <a:xfrm>
                    <a:off x="399720" y="2721191"/>
                    <a:ext cx="725901" cy="71654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89" name="Picture 6" descr="https://spiceportal.schneider-electric.com/image/user_male_portrait?img_id=18065812&amp;img_id_token=L1TzhRImyqZnN%2FedVb0OuWzIiCI%3D&amp;t=1527602063597">
                    <a:extLst>
                      <a:ext uri="{FF2B5EF4-FFF2-40B4-BE49-F238E27FC236}">
                        <a16:creationId xmlns:a16="http://schemas.microsoft.com/office/drawing/2014/main" id="{FAAF4BA1-93C7-454C-8834-6C39486995CF}"/>
                      </a:ext>
                    </a:extLst>
                  </p:cNvPr>
                  <p:cNvPicPr>
                    <a:picLocks noChangeAspect="1" noChangeArrowheads="1"/>
                  </p:cNvPicPr>
                  <p:nvPr/>
                </p:nvPicPr>
                <p:blipFill>
                  <a:blip r:embed="rId52" cstate="email">
                    <a:extLst>
                      <a:ext uri="{28A0092B-C50C-407E-A947-70E740481C1C}">
                        <a14:useLocalDpi xmlns:a14="http://schemas.microsoft.com/office/drawing/2010/main" val="0"/>
                      </a:ext>
                    </a:extLst>
                  </a:blip>
                  <a:srcRect/>
                  <a:stretch>
                    <a:fillRect/>
                  </a:stretch>
                </p:blipFill>
                <p:spPr bwMode="auto">
                  <a:xfrm>
                    <a:off x="3307577" y="1969116"/>
                    <a:ext cx="751068" cy="69459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0" name="Picture 8" descr="https://spiceportal.schneider-electric.com/image/user_male_portrait?img_id=25234757&amp;img_id_token=h5kc9qK36zz0FFJFkQUqPUOAkwE%3D&amp;t=1527603174645">
                    <a:extLst>
                      <a:ext uri="{FF2B5EF4-FFF2-40B4-BE49-F238E27FC236}">
                        <a16:creationId xmlns:a16="http://schemas.microsoft.com/office/drawing/2014/main" id="{5EF9284E-321C-4D2A-8C2A-B81964D0CFE7}"/>
                      </a:ext>
                    </a:extLst>
                  </p:cNvPr>
                  <p:cNvPicPr>
                    <a:picLocks noChangeAspect="1" noChangeArrowheads="1"/>
                  </p:cNvPicPr>
                  <p:nvPr/>
                </p:nvPicPr>
                <p:blipFill>
                  <a:blip r:embed="rId53" cstate="email">
                    <a:extLst>
                      <a:ext uri="{28A0092B-C50C-407E-A947-70E740481C1C}">
                        <a14:useLocalDpi xmlns:a14="http://schemas.microsoft.com/office/drawing/2010/main" val="0"/>
                      </a:ext>
                    </a:extLst>
                  </a:blip>
                  <a:srcRect/>
                  <a:stretch>
                    <a:fillRect/>
                  </a:stretch>
                </p:blipFill>
                <p:spPr bwMode="auto">
                  <a:xfrm>
                    <a:off x="3329232" y="2716601"/>
                    <a:ext cx="718517" cy="71485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1" name="Picture 10" descr="https://spiceportal.schneider-electric.com/image/user_male_portrait?img_id=45644760&amp;img_id_token=OZbPTzDndL%2F0AhII%2B89uN1dBAWs%3D&amp;t=1527603588272">
                    <a:extLst>
                      <a:ext uri="{FF2B5EF4-FFF2-40B4-BE49-F238E27FC236}">
                        <a16:creationId xmlns:a16="http://schemas.microsoft.com/office/drawing/2014/main" id="{6FC1832A-048C-4521-A55D-A1474971DEB0}"/>
                      </a:ext>
                    </a:extLst>
                  </p:cNvPr>
                  <p:cNvPicPr>
                    <a:picLocks noChangeAspect="1" noChangeArrowheads="1"/>
                  </p:cNvPicPr>
                  <p:nvPr/>
                </p:nvPicPr>
                <p:blipFill>
                  <a:blip r:embed="rId54" cstate="email">
                    <a:extLst>
                      <a:ext uri="{28A0092B-C50C-407E-A947-70E740481C1C}">
                        <a14:useLocalDpi xmlns:a14="http://schemas.microsoft.com/office/drawing/2010/main" val="0"/>
                      </a:ext>
                    </a:extLst>
                  </a:blip>
                  <a:srcRect/>
                  <a:stretch>
                    <a:fillRect/>
                  </a:stretch>
                </p:blipFill>
                <p:spPr bwMode="auto">
                  <a:xfrm>
                    <a:off x="388447" y="4304285"/>
                    <a:ext cx="714549" cy="71996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392" name="Picture 12" descr="https://spiceportal.schneider-electric.com/image/user_male_portrait?img_id=36601047&amp;img_id_token=7eMqKTKJ5uKALZ%2BIH2ekOXpbcJ8%3D&amp;t=1527603694114">
                    <a:extLst>
                      <a:ext uri="{FF2B5EF4-FFF2-40B4-BE49-F238E27FC236}">
                        <a16:creationId xmlns:a16="http://schemas.microsoft.com/office/drawing/2014/main" id="{BAD78FCE-EB20-423B-B85F-4AAA93AA2233}"/>
                      </a:ext>
                    </a:extLst>
                  </p:cNvPr>
                  <p:cNvPicPr>
                    <a:picLocks noChangeAspect="1" noChangeArrowheads="1"/>
                  </p:cNvPicPr>
                  <p:nvPr/>
                </p:nvPicPr>
                <p:blipFill>
                  <a:blip r:embed="rId55" cstate="email">
                    <a:extLst>
                      <a:ext uri="{28A0092B-C50C-407E-A947-70E740481C1C}">
                        <a14:useLocalDpi xmlns:a14="http://schemas.microsoft.com/office/drawing/2010/main" val="0"/>
                      </a:ext>
                    </a:extLst>
                  </a:blip>
                  <a:srcRect/>
                  <a:stretch>
                    <a:fillRect/>
                  </a:stretch>
                </p:blipFill>
                <p:spPr bwMode="auto">
                  <a:xfrm>
                    <a:off x="3335731" y="3539303"/>
                    <a:ext cx="725902" cy="691395"/>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sp>
                <p:nvSpPr>
                  <p:cNvPr id="393" name="TextBox 392">
                    <a:extLst>
                      <a:ext uri="{FF2B5EF4-FFF2-40B4-BE49-F238E27FC236}">
                        <a16:creationId xmlns:a16="http://schemas.microsoft.com/office/drawing/2014/main" id="{B2FE550D-8773-4997-A5F5-258329BE0CA0}"/>
                      </a:ext>
                    </a:extLst>
                  </p:cNvPr>
                  <p:cNvSpPr txBox="1"/>
                  <p:nvPr/>
                </p:nvSpPr>
                <p:spPr>
                  <a:xfrm>
                    <a:off x="661022" y="3550760"/>
                    <a:ext cx="2281444" cy="615938"/>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1" b="1" dirty="0">
                        <a:solidFill>
                          <a:schemeClr val="bg1"/>
                        </a:solidFill>
                      </a:rPr>
                      <a:t>          </a:t>
                    </a:r>
                    <a:r>
                      <a:rPr lang="en-US" sz="1200" b="1" dirty="0">
                        <a:solidFill>
                          <a:schemeClr val="bg1"/>
                        </a:solidFill>
                      </a:rPr>
                      <a:t>Valdemar Berlanga</a:t>
                    </a:r>
                  </a:p>
                  <a:p>
                    <a:r>
                      <a:rPr lang="en-US" sz="1001" b="1" dirty="0">
                        <a:solidFill>
                          <a:schemeClr val="bg1"/>
                        </a:solidFill>
                      </a:rPr>
                      <a:t>              Prj Manager,  MTY MEX</a:t>
                    </a:r>
                  </a:p>
                  <a:p>
                    <a:r>
                      <a:rPr lang="en-US" sz="1001" dirty="0">
                        <a:solidFill>
                          <a:schemeClr val="bg1"/>
                        </a:solidFill>
                      </a:rPr>
                      <a:t>              QVE, CoS, SBO K2</a:t>
                    </a:r>
                  </a:p>
                </p:txBody>
              </p:sp>
              <p:pic>
                <p:nvPicPr>
                  <p:cNvPr id="397" name="Picture 396">
                    <a:extLst>
                      <a:ext uri="{FF2B5EF4-FFF2-40B4-BE49-F238E27FC236}">
                        <a16:creationId xmlns:a16="http://schemas.microsoft.com/office/drawing/2014/main" id="{5F1C3935-C857-4C60-8F78-911FB8E8149C}"/>
                      </a:ext>
                    </a:extLst>
                  </p:cNvPr>
                  <p:cNvPicPr>
                    <a:picLocks noChangeAspect="1"/>
                  </p:cNvPicPr>
                  <p:nvPr/>
                </p:nvPicPr>
                <p:blipFill>
                  <a:blip r:embed="rId56" cstate="email">
                    <a:extLst>
                      <a:ext uri="{28A0092B-C50C-407E-A947-70E740481C1C}">
                        <a14:useLocalDpi xmlns:a14="http://schemas.microsoft.com/office/drawing/2010/main" val="0"/>
                      </a:ext>
                    </a:extLst>
                  </a:blip>
                  <a:stretch>
                    <a:fillRect/>
                  </a:stretch>
                </p:blipFill>
                <p:spPr>
                  <a:xfrm>
                    <a:off x="1863626" y="1085361"/>
                    <a:ext cx="717017" cy="688778"/>
                  </a:xfrm>
                  <a:prstGeom prst="ellipse">
                    <a:avLst/>
                  </a:prstGeom>
                  <a:ln w="12700" cap="rnd">
                    <a:solidFill>
                      <a:srgbClr val="C8C6BD"/>
                    </a:solidFill>
                    <a:prstDash val="solid"/>
                  </a:ln>
                  <a:effectLst/>
                </p:spPr>
              </p:pic>
            </p:grpSp>
          </p:grpSp>
        </p:grpSp>
        <p:sp>
          <p:nvSpPr>
            <p:cNvPr id="473" name="Rectangle 472">
              <a:extLst>
                <a:ext uri="{FF2B5EF4-FFF2-40B4-BE49-F238E27FC236}">
                  <a16:creationId xmlns:a16="http://schemas.microsoft.com/office/drawing/2014/main" id="{F1A16F55-5C59-4EF6-8557-AD10C498303E}"/>
                </a:ext>
              </a:extLst>
            </p:cNvPr>
            <p:cNvSpPr/>
            <p:nvPr/>
          </p:nvSpPr>
          <p:spPr>
            <a:xfrm>
              <a:off x="17497048" y="5358638"/>
              <a:ext cx="3830564" cy="348557"/>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Strategic Projects &amp; Program Management</a:t>
              </a:r>
            </a:p>
            <a:p>
              <a:pPr algn="ctr"/>
              <a:endParaRPr lang="en-US" sz="132" b="1" dirty="0">
                <a:solidFill>
                  <a:schemeClr val="bg1"/>
                </a:solidFill>
              </a:endParaRPr>
            </a:p>
          </p:txBody>
        </p:sp>
      </p:grpSp>
      <p:cxnSp>
        <p:nvCxnSpPr>
          <p:cNvPr id="479" name="Straight Arrow Connector 478">
            <a:extLst>
              <a:ext uri="{FF2B5EF4-FFF2-40B4-BE49-F238E27FC236}">
                <a16:creationId xmlns:a16="http://schemas.microsoft.com/office/drawing/2014/main" id="{BB27783B-8D13-43F6-82D9-F1D015A26A64}"/>
              </a:ext>
            </a:extLst>
          </p:cNvPr>
          <p:cNvCxnSpPr/>
          <p:nvPr/>
        </p:nvCxnSpPr>
        <p:spPr>
          <a:xfrm>
            <a:off x="19703664" y="4735490"/>
            <a:ext cx="203462" cy="254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5" name="Straight Arrow Connector 504">
            <a:extLst>
              <a:ext uri="{FF2B5EF4-FFF2-40B4-BE49-F238E27FC236}">
                <a16:creationId xmlns:a16="http://schemas.microsoft.com/office/drawing/2014/main" id="{A4D6E5DF-CCF4-4A1E-BECC-5127B99B4C0F}"/>
              </a:ext>
            </a:extLst>
          </p:cNvPr>
          <p:cNvCxnSpPr>
            <a:cxnSpLocks/>
          </p:cNvCxnSpPr>
          <p:nvPr/>
        </p:nvCxnSpPr>
        <p:spPr>
          <a:xfrm>
            <a:off x="1667197" y="3798307"/>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Straight Arrow Connector 505">
            <a:extLst>
              <a:ext uri="{FF2B5EF4-FFF2-40B4-BE49-F238E27FC236}">
                <a16:creationId xmlns:a16="http://schemas.microsoft.com/office/drawing/2014/main" id="{DE8D3EEA-9716-4AEB-BFE9-A820B1B15D78}"/>
              </a:ext>
            </a:extLst>
          </p:cNvPr>
          <p:cNvCxnSpPr>
            <a:cxnSpLocks/>
          </p:cNvCxnSpPr>
          <p:nvPr/>
        </p:nvCxnSpPr>
        <p:spPr>
          <a:xfrm>
            <a:off x="1692632" y="458090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7" name="Straight Arrow Connector 506">
            <a:extLst>
              <a:ext uri="{FF2B5EF4-FFF2-40B4-BE49-F238E27FC236}">
                <a16:creationId xmlns:a16="http://schemas.microsoft.com/office/drawing/2014/main" id="{E08A442D-56F1-4B8D-8455-2C2B1237B369}"/>
              </a:ext>
            </a:extLst>
          </p:cNvPr>
          <p:cNvCxnSpPr>
            <a:cxnSpLocks/>
          </p:cNvCxnSpPr>
          <p:nvPr/>
        </p:nvCxnSpPr>
        <p:spPr>
          <a:xfrm>
            <a:off x="1671498" y="5392165"/>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8" name="Straight Arrow Connector 507">
            <a:extLst>
              <a:ext uri="{FF2B5EF4-FFF2-40B4-BE49-F238E27FC236}">
                <a16:creationId xmlns:a16="http://schemas.microsoft.com/office/drawing/2014/main" id="{1B47414E-B28D-4EC5-8FD9-C8F6C5C112BE}"/>
              </a:ext>
            </a:extLst>
          </p:cNvPr>
          <p:cNvCxnSpPr>
            <a:cxnSpLocks/>
          </p:cNvCxnSpPr>
          <p:nvPr/>
        </p:nvCxnSpPr>
        <p:spPr>
          <a:xfrm>
            <a:off x="1675142" y="6206298"/>
            <a:ext cx="205197"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11" name="Straight Connector 510">
            <a:extLst>
              <a:ext uri="{FF2B5EF4-FFF2-40B4-BE49-F238E27FC236}">
                <a16:creationId xmlns:a16="http://schemas.microsoft.com/office/drawing/2014/main" id="{36598107-003D-46CE-AACB-CBBCDDBF7C2C}"/>
              </a:ext>
            </a:extLst>
          </p:cNvPr>
          <p:cNvCxnSpPr>
            <a:cxnSpLocks/>
            <a:endCxn id="113" idx="0"/>
          </p:cNvCxnSpPr>
          <p:nvPr/>
        </p:nvCxnSpPr>
        <p:spPr>
          <a:xfrm>
            <a:off x="5630780" y="2581952"/>
            <a:ext cx="101623" cy="6825373"/>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6" name="Rectangle 535">
            <a:extLst>
              <a:ext uri="{FF2B5EF4-FFF2-40B4-BE49-F238E27FC236}">
                <a16:creationId xmlns:a16="http://schemas.microsoft.com/office/drawing/2014/main" id="{03B733C5-0208-45A1-A1C4-DFE11B06B559}"/>
              </a:ext>
            </a:extLst>
          </p:cNvPr>
          <p:cNvSpPr/>
          <p:nvPr/>
        </p:nvSpPr>
        <p:spPr>
          <a:xfrm>
            <a:off x="25580734" y="2959398"/>
            <a:ext cx="4445761" cy="328231"/>
          </a:xfrm>
          <a:prstGeom prst="rect">
            <a:avLst/>
          </a:prstGeom>
          <a:solidFill>
            <a:schemeClr val="accent2">
              <a:lumMod val="75000"/>
            </a:schemeClr>
          </a:solidFill>
          <a:ln>
            <a:solidFill>
              <a:schemeClr val="bg1"/>
            </a:solidFill>
          </a:ln>
          <a:effectLst>
            <a:outerShdw blurRad="50800" dist="38100" dir="2700000" algn="tl" rotWithShape="0">
              <a:prstClr val="black">
                <a:alpha val="40000"/>
              </a:prstClr>
            </a:outerShdw>
          </a:effectLst>
          <a:scene3d>
            <a:camera prst="orthographicFront"/>
            <a:lightRig rig="threePt" dir="t"/>
          </a:scene3d>
          <a:sp3d>
            <a:bevelT/>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s-419" sz="132" b="1" dirty="0">
              <a:solidFill>
                <a:schemeClr val="bg1"/>
              </a:solidFill>
            </a:endParaRPr>
          </a:p>
          <a:p>
            <a:pPr algn="ctr"/>
            <a:r>
              <a:rPr lang="es-419" sz="1401" b="1" dirty="0">
                <a:solidFill>
                  <a:schemeClr val="bg1"/>
                </a:solidFill>
              </a:rPr>
              <a:t>Tools &amp; Processes Mgt. Resources Coordination</a:t>
            </a:r>
            <a:endParaRPr lang="en-US" sz="132" b="1" dirty="0">
              <a:solidFill>
                <a:schemeClr val="bg1"/>
              </a:solidFill>
            </a:endParaRPr>
          </a:p>
        </p:txBody>
      </p:sp>
      <p:cxnSp>
        <p:nvCxnSpPr>
          <p:cNvPr id="544" name="Straight Arrow Connector 543">
            <a:extLst>
              <a:ext uri="{FF2B5EF4-FFF2-40B4-BE49-F238E27FC236}">
                <a16:creationId xmlns:a16="http://schemas.microsoft.com/office/drawing/2014/main" id="{D26070F6-CA2E-4C0D-86F0-E13041163A47}"/>
              </a:ext>
            </a:extLst>
          </p:cNvPr>
          <p:cNvCxnSpPr>
            <a:cxnSpLocks/>
            <a:endCxn id="208" idx="0"/>
          </p:cNvCxnSpPr>
          <p:nvPr/>
        </p:nvCxnSpPr>
        <p:spPr>
          <a:xfrm>
            <a:off x="3203584" y="2581952"/>
            <a:ext cx="0" cy="36728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7" name="Straight Arrow Connector 546">
            <a:extLst>
              <a:ext uri="{FF2B5EF4-FFF2-40B4-BE49-F238E27FC236}">
                <a16:creationId xmlns:a16="http://schemas.microsoft.com/office/drawing/2014/main" id="{F50489A4-9B20-491B-836A-6CC70865528F}"/>
              </a:ext>
            </a:extLst>
          </p:cNvPr>
          <p:cNvCxnSpPr>
            <a:cxnSpLocks/>
            <a:endCxn id="536" idx="0"/>
          </p:cNvCxnSpPr>
          <p:nvPr/>
        </p:nvCxnSpPr>
        <p:spPr>
          <a:xfrm>
            <a:off x="27803614" y="2581952"/>
            <a:ext cx="1" cy="37744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1" name="Straight Arrow Connector 550">
            <a:extLst>
              <a:ext uri="{FF2B5EF4-FFF2-40B4-BE49-F238E27FC236}">
                <a16:creationId xmlns:a16="http://schemas.microsoft.com/office/drawing/2014/main" id="{792EEBFC-9301-4EDE-8A26-96B585E5A8BC}"/>
              </a:ext>
            </a:extLst>
          </p:cNvPr>
          <p:cNvCxnSpPr>
            <a:cxnSpLocks/>
            <a:endCxn id="211" idx="0"/>
          </p:cNvCxnSpPr>
          <p:nvPr/>
        </p:nvCxnSpPr>
        <p:spPr>
          <a:xfrm>
            <a:off x="8497967" y="2581952"/>
            <a:ext cx="0" cy="369423"/>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Straight Arrow Connector 553">
            <a:extLst>
              <a:ext uri="{FF2B5EF4-FFF2-40B4-BE49-F238E27FC236}">
                <a16:creationId xmlns:a16="http://schemas.microsoft.com/office/drawing/2014/main" id="{3FF138BD-9B95-4C21-9FAA-83201C9619F1}"/>
              </a:ext>
            </a:extLst>
          </p:cNvPr>
          <p:cNvCxnSpPr>
            <a:cxnSpLocks/>
          </p:cNvCxnSpPr>
          <p:nvPr/>
        </p:nvCxnSpPr>
        <p:spPr>
          <a:xfrm flipV="1">
            <a:off x="14312264" y="1729518"/>
            <a:ext cx="15101" cy="1221855"/>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7" name="Straight Arrow Connector 556">
            <a:extLst>
              <a:ext uri="{FF2B5EF4-FFF2-40B4-BE49-F238E27FC236}">
                <a16:creationId xmlns:a16="http://schemas.microsoft.com/office/drawing/2014/main" id="{013DD854-88B9-4F9A-A957-41EF049A8A42}"/>
              </a:ext>
            </a:extLst>
          </p:cNvPr>
          <p:cNvCxnSpPr>
            <a:cxnSpLocks/>
            <a:endCxn id="473" idx="0"/>
          </p:cNvCxnSpPr>
          <p:nvPr/>
        </p:nvCxnSpPr>
        <p:spPr>
          <a:xfrm>
            <a:off x="20788026" y="2594409"/>
            <a:ext cx="1" cy="3526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7" name="Straight Arrow Connector 606">
            <a:extLst>
              <a:ext uri="{FF2B5EF4-FFF2-40B4-BE49-F238E27FC236}">
                <a16:creationId xmlns:a16="http://schemas.microsoft.com/office/drawing/2014/main" id="{C14824F5-A7C4-4532-BDAF-806C393BC31D}"/>
              </a:ext>
            </a:extLst>
          </p:cNvPr>
          <p:cNvCxnSpPr/>
          <p:nvPr/>
        </p:nvCxnSpPr>
        <p:spPr>
          <a:xfrm>
            <a:off x="20831814" y="4898519"/>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8" name="Straight Arrow Connector 607">
            <a:extLst>
              <a:ext uri="{FF2B5EF4-FFF2-40B4-BE49-F238E27FC236}">
                <a16:creationId xmlns:a16="http://schemas.microsoft.com/office/drawing/2014/main" id="{34479ED9-0997-493F-9C8A-35D04AFE42E9}"/>
              </a:ext>
            </a:extLst>
          </p:cNvPr>
          <p:cNvCxnSpPr>
            <a:cxnSpLocks/>
          </p:cNvCxnSpPr>
          <p:nvPr/>
        </p:nvCxnSpPr>
        <p:spPr>
          <a:xfrm>
            <a:off x="20846584" y="3323572"/>
            <a:ext cx="1" cy="35261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9" name="Straight Arrow Connector 608">
            <a:extLst>
              <a:ext uri="{FF2B5EF4-FFF2-40B4-BE49-F238E27FC236}">
                <a16:creationId xmlns:a16="http://schemas.microsoft.com/office/drawing/2014/main" id="{722E8746-6E1A-4903-89DF-34E36A3CA8CC}"/>
              </a:ext>
            </a:extLst>
          </p:cNvPr>
          <p:cNvCxnSpPr/>
          <p:nvPr/>
        </p:nvCxnSpPr>
        <p:spPr>
          <a:xfrm>
            <a:off x="17866253" y="4889932"/>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1" name="Straight Arrow Connector 610">
            <a:extLst>
              <a:ext uri="{FF2B5EF4-FFF2-40B4-BE49-F238E27FC236}">
                <a16:creationId xmlns:a16="http://schemas.microsoft.com/office/drawing/2014/main" id="{F9537049-489C-401D-8113-4356023501C3}"/>
              </a:ext>
            </a:extLst>
          </p:cNvPr>
          <p:cNvCxnSpPr/>
          <p:nvPr/>
        </p:nvCxnSpPr>
        <p:spPr>
          <a:xfrm>
            <a:off x="17882256" y="5613548"/>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2" name="Straight Arrow Connector 611">
            <a:extLst>
              <a:ext uri="{FF2B5EF4-FFF2-40B4-BE49-F238E27FC236}">
                <a16:creationId xmlns:a16="http://schemas.microsoft.com/office/drawing/2014/main" id="{82523FE9-14E5-46FD-A4FD-0FFE5E4A7270}"/>
              </a:ext>
            </a:extLst>
          </p:cNvPr>
          <p:cNvCxnSpPr/>
          <p:nvPr/>
        </p:nvCxnSpPr>
        <p:spPr>
          <a:xfrm>
            <a:off x="17882256" y="6454691"/>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3" name="Straight Arrow Connector 612">
            <a:extLst>
              <a:ext uri="{FF2B5EF4-FFF2-40B4-BE49-F238E27FC236}">
                <a16:creationId xmlns:a16="http://schemas.microsoft.com/office/drawing/2014/main" id="{71D7837D-08E8-4E42-96A3-9807B8A5D997}"/>
              </a:ext>
            </a:extLst>
          </p:cNvPr>
          <p:cNvCxnSpPr/>
          <p:nvPr/>
        </p:nvCxnSpPr>
        <p:spPr>
          <a:xfrm>
            <a:off x="17882256" y="7178695"/>
            <a:ext cx="203462" cy="2541"/>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7" name="Straight Arrow Connector 626">
            <a:extLst>
              <a:ext uri="{FF2B5EF4-FFF2-40B4-BE49-F238E27FC236}">
                <a16:creationId xmlns:a16="http://schemas.microsoft.com/office/drawing/2014/main" id="{63153934-8DE0-467E-B7F8-65880C4682FB}"/>
              </a:ext>
            </a:extLst>
          </p:cNvPr>
          <p:cNvCxnSpPr>
            <a:cxnSpLocks/>
          </p:cNvCxnSpPr>
          <p:nvPr/>
        </p:nvCxnSpPr>
        <p:spPr>
          <a:xfrm>
            <a:off x="15384883" y="10120653"/>
            <a:ext cx="0" cy="204706"/>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29" name="Straight Arrow Connector 628">
            <a:extLst>
              <a:ext uri="{FF2B5EF4-FFF2-40B4-BE49-F238E27FC236}">
                <a16:creationId xmlns:a16="http://schemas.microsoft.com/office/drawing/2014/main" id="{9A07A088-2900-4631-85A2-F82E46D9614D}"/>
              </a:ext>
            </a:extLst>
          </p:cNvPr>
          <p:cNvCxnSpPr>
            <a:cxnSpLocks/>
          </p:cNvCxnSpPr>
          <p:nvPr/>
        </p:nvCxnSpPr>
        <p:spPr>
          <a:xfrm>
            <a:off x="5655337" y="10094340"/>
            <a:ext cx="0" cy="150224"/>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31" name="Straight Connector 630">
            <a:extLst>
              <a:ext uri="{FF2B5EF4-FFF2-40B4-BE49-F238E27FC236}">
                <a16:creationId xmlns:a16="http://schemas.microsoft.com/office/drawing/2014/main" id="{9B422824-FBDA-4F39-BD05-92E8AAEFB0E0}"/>
              </a:ext>
            </a:extLst>
          </p:cNvPr>
          <p:cNvCxnSpPr>
            <a:cxnSpLocks/>
          </p:cNvCxnSpPr>
          <p:nvPr/>
        </p:nvCxnSpPr>
        <p:spPr>
          <a:xfrm>
            <a:off x="24659746" y="2597499"/>
            <a:ext cx="0" cy="6819736"/>
          </a:xfrm>
          <a:prstGeom prst="line">
            <a:avLst/>
          </a:prstGeom>
          <a:ln w="285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3" name="TextBox 632">
            <a:extLst>
              <a:ext uri="{FF2B5EF4-FFF2-40B4-BE49-F238E27FC236}">
                <a16:creationId xmlns:a16="http://schemas.microsoft.com/office/drawing/2014/main" id="{2A457DCC-52FA-4770-AA09-5CB5AD8C50CC}"/>
              </a:ext>
            </a:extLst>
          </p:cNvPr>
          <p:cNvSpPr txBox="1"/>
          <p:nvPr/>
        </p:nvSpPr>
        <p:spPr>
          <a:xfrm>
            <a:off x="17598701" y="1759771"/>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Rosa Petrova      </a:t>
            </a:r>
          </a:p>
          <a:p>
            <a:r>
              <a:rPr lang="en-US" sz="1050" b="1" dirty="0">
                <a:solidFill>
                  <a:schemeClr val="bg1"/>
                </a:solidFill>
              </a:rPr>
              <a:t>                 Business Process Manager,</a:t>
            </a:r>
            <a:endParaRPr lang="en-US" sz="1000" b="1" dirty="0">
              <a:solidFill>
                <a:schemeClr val="bg1"/>
              </a:solidFill>
            </a:endParaRPr>
          </a:p>
          <a:p>
            <a:r>
              <a:rPr lang="en-US" sz="1050" dirty="0">
                <a:solidFill>
                  <a:schemeClr val="bg1"/>
                </a:solidFill>
              </a:rPr>
              <a:t>                 El Paso, TX </a:t>
            </a:r>
            <a:endParaRPr lang="en-US" sz="1000" b="1" dirty="0">
              <a:solidFill>
                <a:schemeClr val="bg1"/>
              </a:solidFill>
            </a:endParaRPr>
          </a:p>
        </p:txBody>
      </p:sp>
      <p:sp>
        <p:nvSpPr>
          <p:cNvPr id="636" name="Oval 635">
            <a:extLst>
              <a:ext uri="{FF2B5EF4-FFF2-40B4-BE49-F238E27FC236}">
                <a16:creationId xmlns:a16="http://schemas.microsoft.com/office/drawing/2014/main" id="{7A789C03-84F3-49F7-AECB-7849CCD79925}"/>
              </a:ext>
            </a:extLst>
          </p:cNvPr>
          <p:cNvSpPr/>
          <p:nvPr/>
        </p:nvSpPr>
        <p:spPr>
          <a:xfrm>
            <a:off x="17333787" y="1652043"/>
            <a:ext cx="825500" cy="803798"/>
          </a:xfrm>
          <a:prstGeom prst="ellipse">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35" name="Picture 634">
            <a:extLst>
              <a:ext uri="{FF2B5EF4-FFF2-40B4-BE49-F238E27FC236}">
                <a16:creationId xmlns:a16="http://schemas.microsoft.com/office/drawing/2014/main" id="{68A17AEF-04AA-4C28-B71D-570A86BC0C9B}"/>
              </a:ext>
            </a:extLst>
          </p:cNvPr>
          <p:cNvPicPr>
            <a:picLocks noChangeAspect="1"/>
          </p:cNvPicPr>
          <p:nvPr/>
        </p:nvPicPr>
        <p:blipFill>
          <a:blip r:embed="rId57"/>
          <a:stretch>
            <a:fillRect/>
          </a:stretch>
        </p:blipFill>
        <p:spPr>
          <a:xfrm>
            <a:off x="17291685" y="1657806"/>
            <a:ext cx="874658" cy="851019"/>
          </a:xfrm>
          <a:prstGeom prst="ellipse">
            <a:avLst/>
          </a:prstGeom>
          <a:ln w="12700" cap="rnd">
            <a:solidFill>
              <a:schemeClr val="bg1"/>
            </a:solidFill>
            <a:prstDash val="solid"/>
          </a:ln>
          <a:effectLst/>
        </p:spPr>
      </p:pic>
      <p:cxnSp>
        <p:nvCxnSpPr>
          <p:cNvPr id="757" name="Straight Arrow Connector 756">
            <a:extLst>
              <a:ext uri="{FF2B5EF4-FFF2-40B4-BE49-F238E27FC236}">
                <a16:creationId xmlns:a16="http://schemas.microsoft.com/office/drawing/2014/main" id="{6A13CC04-8644-47EF-9A41-B5F4D0D9DB73}"/>
              </a:ext>
            </a:extLst>
          </p:cNvPr>
          <p:cNvCxnSpPr>
            <a:cxnSpLocks/>
          </p:cNvCxnSpPr>
          <p:nvPr/>
        </p:nvCxnSpPr>
        <p:spPr>
          <a:xfrm>
            <a:off x="26261558" y="4457175"/>
            <a:ext cx="0" cy="110819"/>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8" name="Straight Arrow Connector 757">
            <a:extLst>
              <a:ext uri="{FF2B5EF4-FFF2-40B4-BE49-F238E27FC236}">
                <a16:creationId xmlns:a16="http://schemas.microsoft.com/office/drawing/2014/main" id="{23BD7FEA-43BB-4040-BD79-267AB407137E}"/>
              </a:ext>
            </a:extLst>
          </p:cNvPr>
          <p:cNvCxnSpPr>
            <a:cxnSpLocks/>
          </p:cNvCxnSpPr>
          <p:nvPr/>
        </p:nvCxnSpPr>
        <p:spPr>
          <a:xfrm>
            <a:off x="29529046" y="4453363"/>
            <a:ext cx="0" cy="127452"/>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0" name="Straight Connector 759">
            <a:extLst>
              <a:ext uri="{FF2B5EF4-FFF2-40B4-BE49-F238E27FC236}">
                <a16:creationId xmlns:a16="http://schemas.microsoft.com/office/drawing/2014/main" id="{8434DDF5-E57B-4A32-A757-D46D0CF48622}"/>
              </a:ext>
            </a:extLst>
          </p:cNvPr>
          <p:cNvCxnSpPr>
            <a:cxnSpLocks/>
          </p:cNvCxnSpPr>
          <p:nvPr/>
        </p:nvCxnSpPr>
        <p:spPr>
          <a:xfrm>
            <a:off x="24757980" y="6455961"/>
            <a:ext cx="161558" cy="0"/>
          </a:xfrm>
          <a:prstGeom prst="line">
            <a:avLst/>
          </a:prstGeom>
          <a:ln w="28575" cap="rnd">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377" name="TextBox 376">
            <a:extLst>
              <a:ext uri="{FF2B5EF4-FFF2-40B4-BE49-F238E27FC236}">
                <a16:creationId xmlns:a16="http://schemas.microsoft.com/office/drawing/2014/main" id="{9E24AD5C-9106-46B7-8085-8A16762C67B0}"/>
              </a:ext>
            </a:extLst>
          </p:cNvPr>
          <p:cNvSpPr txBox="1"/>
          <p:nvPr/>
        </p:nvSpPr>
        <p:spPr>
          <a:xfrm>
            <a:off x="8742960" y="188414"/>
            <a:ext cx="14775065" cy="769441"/>
          </a:xfrm>
          <a:prstGeom prst="rect">
            <a:avLst/>
          </a:prstGeom>
          <a:noFill/>
        </p:spPr>
        <p:txBody>
          <a:bodyPr wrap="square" lIns="91440" tIns="45720" rIns="91440" bIns="45720">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4400" dirty="0"/>
              <a:t>GSC NA Procurement – Transformation Organization</a:t>
            </a:r>
            <a:endParaRPr lang="en-US" sz="4400" dirty="0"/>
          </a:p>
        </p:txBody>
      </p:sp>
      <p:pic>
        <p:nvPicPr>
          <p:cNvPr id="54" name="Picture 53">
            <a:extLst>
              <a:ext uri="{FF2B5EF4-FFF2-40B4-BE49-F238E27FC236}">
                <a16:creationId xmlns:a16="http://schemas.microsoft.com/office/drawing/2014/main" id="{AA5C5632-902C-471D-BD1E-2B201C8ECF4F}"/>
              </a:ext>
            </a:extLst>
          </p:cNvPr>
          <p:cNvPicPr>
            <a:picLocks noChangeAspect="1"/>
          </p:cNvPicPr>
          <p:nvPr/>
        </p:nvPicPr>
        <p:blipFill>
          <a:blip r:embed="rId58" cstate="email">
            <a:extLst>
              <a:ext uri="{28A0092B-C50C-407E-A947-70E740481C1C}">
                <a14:useLocalDpi xmlns:a14="http://schemas.microsoft.com/office/drawing/2010/main" val="0"/>
              </a:ext>
            </a:extLst>
          </a:blip>
          <a:stretch>
            <a:fillRect/>
          </a:stretch>
        </p:blipFill>
        <p:spPr>
          <a:xfrm>
            <a:off x="11508779" y="6066100"/>
            <a:ext cx="739605" cy="757204"/>
          </a:xfrm>
          <a:prstGeom prst="ellipse">
            <a:avLst/>
          </a:prstGeom>
          <a:ln w="12700" cap="rnd">
            <a:solidFill>
              <a:schemeClr val="bg1"/>
            </a:solidFill>
            <a:prstDash val="solid"/>
          </a:ln>
          <a:effectLst/>
        </p:spPr>
      </p:pic>
      <p:pic>
        <p:nvPicPr>
          <p:cNvPr id="400" name="Picture 399">
            <a:extLst>
              <a:ext uri="{FF2B5EF4-FFF2-40B4-BE49-F238E27FC236}">
                <a16:creationId xmlns:a16="http://schemas.microsoft.com/office/drawing/2014/main" id="{EA64E434-4D6D-461B-B465-4C2FC140C8C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235447" y="6164937"/>
            <a:ext cx="381664" cy="477079"/>
          </a:xfrm>
          <a:prstGeom prst="rect">
            <a:avLst/>
          </a:prstGeom>
        </p:spPr>
      </p:pic>
      <p:pic>
        <p:nvPicPr>
          <p:cNvPr id="407" name="Picture 406">
            <a:extLst>
              <a:ext uri="{FF2B5EF4-FFF2-40B4-BE49-F238E27FC236}">
                <a16:creationId xmlns:a16="http://schemas.microsoft.com/office/drawing/2014/main" id="{DEEDFDC4-539D-4827-A0A7-1DD65166568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5227048" y="5409984"/>
            <a:ext cx="381664" cy="477079"/>
          </a:xfrm>
          <a:prstGeom prst="rect">
            <a:avLst/>
          </a:prstGeom>
        </p:spPr>
      </p:pic>
      <p:sp>
        <p:nvSpPr>
          <p:cNvPr id="408" name="TextBox 407">
            <a:extLst>
              <a:ext uri="{FF2B5EF4-FFF2-40B4-BE49-F238E27FC236}">
                <a16:creationId xmlns:a16="http://schemas.microsoft.com/office/drawing/2014/main" id="{832FC79E-2E4C-4B8F-92BA-CDBD87E44F4F}"/>
              </a:ext>
            </a:extLst>
          </p:cNvPr>
          <p:cNvSpPr txBox="1"/>
          <p:nvPr/>
        </p:nvSpPr>
        <p:spPr>
          <a:xfrm>
            <a:off x="8408987" y="1785562"/>
            <a:ext cx="2582731" cy="64645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00" b="1" dirty="0">
                <a:solidFill>
                  <a:schemeClr val="bg1"/>
                </a:solidFill>
              </a:rPr>
              <a:t>          </a:t>
            </a:r>
            <a:r>
              <a:rPr lang="en-US" sz="1401" b="1" dirty="0">
                <a:solidFill>
                  <a:schemeClr val="bg1"/>
                </a:solidFill>
              </a:rPr>
              <a:t>         </a:t>
            </a:r>
            <a:r>
              <a:rPr lang="en-US" sz="1400" b="1" dirty="0">
                <a:solidFill>
                  <a:schemeClr val="bg1"/>
                </a:solidFill>
              </a:rPr>
              <a:t>Todd Diersing      </a:t>
            </a:r>
          </a:p>
          <a:p>
            <a:r>
              <a:rPr lang="en-US" sz="1050" b="1" dirty="0">
                <a:solidFill>
                  <a:schemeClr val="bg1"/>
                </a:solidFill>
              </a:rPr>
              <a:t>                Program Manager,</a:t>
            </a:r>
            <a:endParaRPr lang="en-US" sz="1000" b="1" dirty="0">
              <a:solidFill>
                <a:schemeClr val="bg1"/>
              </a:solidFill>
            </a:endParaRPr>
          </a:p>
          <a:p>
            <a:r>
              <a:rPr lang="en-US" sz="1050" dirty="0">
                <a:solidFill>
                  <a:schemeClr val="bg1"/>
                </a:solidFill>
              </a:rPr>
              <a:t>                Seneca, SC </a:t>
            </a:r>
            <a:endParaRPr lang="en-US" sz="1000" b="1" dirty="0">
              <a:solidFill>
                <a:schemeClr val="bg1"/>
              </a:solidFill>
            </a:endParaRPr>
          </a:p>
        </p:txBody>
      </p:sp>
      <p:pic>
        <p:nvPicPr>
          <p:cNvPr id="413" name="Picture 412">
            <a:extLst>
              <a:ext uri="{FF2B5EF4-FFF2-40B4-BE49-F238E27FC236}">
                <a16:creationId xmlns:a16="http://schemas.microsoft.com/office/drawing/2014/main" id="{3871CEEE-E91C-4F9A-8413-B7B9348FE2FF}"/>
              </a:ext>
            </a:extLst>
          </p:cNvPr>
          <p:cNvPicPr>
            <a:picLocks noChangeAspect="1"/>
          </p:cNvPicPr>
          <p:nvPr/>
        </p:nvPicPr>
        <p:blipFill>
          <a:blip r:embed="rId59" cstate="email">
            <a:extLst>
              <a:ext uri="{28A0092B-C50C-407E-A947-70E740481C1C}">
                <a14:useLocalDpi xmlns:a14="http://schemas.microsoft.com/office/drawing/2010/main" val="0"/>
              </a:ext>
            </a:extLst>
          </a:blip>
          <a:stretch>
            <a:fillRect/>
          </a:stretch>
        </p:blipFill>
        <p:spPr>
          <a:xfrm>
            <a:off x="8097831" y="1702605"/>
            <a:ext cx="813244" cy="813244"/>
          </a:xfrm>
          <a:prstGeom prst="ellipse">
            <a:avLst/>
          </a:prstGeom>
          <a:ln w="12700" cap="rnd">
            <a:solidFill>
              <a:schemeClr val="bg1"/>
            </a:solidFill>
            <a:prstDash val="solid"/>
          </a:ln>
          <a:effectLst/>
        </p:spPr>
      </p:pic>
      <p:pic>
        <p:nvPicPr>
          <p:cNvPr id="59" name="Picture 58">
            <a:extLst>
              <a:ext uri="{FF2B5EF4-FFF2-40B4-BE49-F238E27FC236}">
                <a16:creationId xmlns:a16="http://schemas.microsoft.com/office/drawing/2014/main" id="{53A83B0C-4119-40FF-8E5F-EB446C4CE74A}"/>
              </a:ext>
            </a:extLst>
          </p:cNvPr>
          <p:cNvPicPr>
            <a:picLocks noChangeAspect="1"/>
          </p:cNvPicPr>
          <p:nvPr/>
        </p:nvPicPr>
        <p:blipFill>
          <a:blip r:embed="rId60" cstate="email">
            <a:extLst>
              <a:ext uri="{28A0092B-C50C-407E-A947-70E740481C1C}">
                <a14:useLocalDpi xmlns:a14="http://schemas.microsoft.com/office/drawing/2010/main" val="0"/>
              </a:ext>
            </a:extLst>
          </a:blip>
          <a:stretch>
            <a:fillRect/>
          </a:stretch>
        </p:blipFill>
        <p:spPr>
          <a:xfrm>
            <a:off x="14007123" y="12341687"/>
            <a:ext cx="688786" cy="688786"/>
          </a:xfrm>
          <a:prstGeom prst="ellipse">
            <a:avLst/>
          </a:prstGeom>
          <a:noFill/>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61" name="Picture 60">
            <a:extLst>
              <a:ext uri="{FF2B5EF4-FFF2-40B4-BE49-F238E27FC236}">
                <a16:creationId xmlns:a16="http://schemas.microsoft.com/office/drawing/2014/main" id="{10D64191-905E-468E-B772-535603EB3E7D}"/>
              </a:ext>
            </a:extLst>
          </p:cNvPr>
          <p:cNvPicPr>
            <a:picLocks noChangeAspect="1"/>
          </p:cNvPicPr>
          <p:nvPr/>
        </p:nvPicPr>
        <p:blipFill>
          <a:blip r:embed="rId61" cstate="email">
            <a:extLst>
              <a:ext uri="{28A0092B-C50C-407E-A947-70E740481C1C}">
                <a14:useLocalDpi xmlns:a14="http://schemas.microsoft.com/office/drawing/2010/main" val="0"/>
              </a:ext>
            </a:extLst>
          </a:blip>
          <a:stretch>
            <a:fillRect/>
          </a:stretch>
        </p:blipFill>
        <p:spPr>
          <a:xfrm>
            <a:off x="1335213" y="11225064"/>
            <a:ext cx="698630" cy="69863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00" name="Picture 99">
            <a:extLst>
              <a:ext uri="{FF2B5EF4-FFF2-40B4-BE49-F238E27FC236}">
                <a16:creationId xmlns:a16="http://schemas.microsoft.com/office/drawing/2014/main" id="{5850696E-4EE5-452C-93B9-1AB6593FBDBD}"/>
              </a:ext>
            </a:extLst>
          </p:cNvPr>
          <p:cNvPicPr>
            <a:picLocks noChangeAspect="1"/>
          </p:cNvPicPr>
          <p:nvPr/>
        </p:nvPicPr>
        <p:blipFill>
          <a:blip r:embed="rId62" cstate="email">
            <a:extLst>
              <a:ext uri="{28A0092B-C50C-407E-A947-70E740481C1C}">
                <a14:useLocalDpi xmlns:a14="http://schemas.microsoft.com/office/drawing/2010/main" val="0"/>
              </a:ext>
            </a:extLst>
          </a:blip>
          <a:stretch>
            <a:fillRect/>
          </a:stretch>
        </p:blipFill>
        <p:spPr>
          <a:xfrm rot="10800000" flipV="1">
            <a:off x="25085491" y="5314314"/>
            <a:ext cx="683784" cy="68378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149" name="Picture 148">
            <a:extLst>
              <a:ext uri="{FF2B5EF4-FFF2-40B4-BE49-F238E27FC236}">
                <a16:creationId xmlns:a16="http://schemas.microsoft.com/office/drawing/2014/main" id="{0E98658D-AFC4-45D6-9DD9-A866ADE31627}"/>
              </a:ext>
            </a:extLst>
          </p:cNvPr>
          <p:cNvPicPr>
            <a:picLocks noChangeAspect="1"/>
          </p:cNvPicPr>
          <p:nvPr/>
        </p:nvPicPr>
        <p:blipFill>
          <a:blip r:embed="rId63" cstate="email">
            <a:extLst>
              <a:ext uri="{28A0092B-C50C-407E-A947-70E740481C1C}">
                <a14:useLocalDpi xmlns:a14="http://schemas.microsoft.com/office/drawing/2010/main" val="0"/>
              </a:ext>
            </a:extLst>
          </a:blip>
          <a:stretch>
            <a:fillRect/>
          </a:stretch>
        </p:blipFill>
        <p:spPr>
          <a:xfrm>
            <a:off x="25083409" y="6071837"/>
            <a:ext cx="696856" cy="6968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cxnSp>
        <p:nvCxnSpPr>
          <p:cNvPr id="328" name="Connector: Elbow 327">
            <a:extLst>
              <a:ext uri="{FF2B5EF4-FFF2-40B4-BE49-F238E27FC236}">
                <a16:creationId xmlns:a16="http://schemas.microsoft.com/office/drawing/2014/main" id="{9F359109-F8AB-4536-8F35-751BA78AA2FB}"/>
              </a:ext>
            </a:extLst>
          </p:cNvPr>
          <p:cNvCxnSpPr>
            <a:cxnSpLocks/>
            <a:stCxn id="408" idx="0"/>
          </p:cNvCxnSpPr>
          <p:nvPr/>
        </p:nvCxnSpPr>
        <p:spPr>
          <a:xfrm rot="5400000" flipH="1" flipV="1">
            <a:off x="10928609" y="189046"/>
            <a:ext cx="368261" cy="2824772"/>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11" name="Connector: Elbow 410">
            <a:extLst>
              <a:ext uri="{FF2B5EF4-FFF2-40B4-BE49-F238E27FC236}">
                <a16:creationId xmlns:a16="http://schemas.microsoft.com/office/drawing/2014/main" id="{561E5D08-57F8-4062-AAFE-60728618F543}"/>
              </a:ext>
            </a:extLst>
          </p:cNvPr>
          <p:cNvCxnSpPr>
            <a:cxnSpLocks/>
            <a:stCxn id="633" idx="0"/>
            <a:endCxn id="321" idx="3"/>
          </p:cNvCxnSpPr>
          <p:nvPr/>
        </p:nvCxnSpPr>
        <p:spPr>
          <a:xfrm rot="16200000" flipV="1">
            <a:off x="17160821" y="30525"/>
            <a:ext cx="368807" cy="3089686"/>
          </a:xfrm>
          <a:prstGeom prst="bentConnector2">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95" name="Picture 394">
            <a:extLst>
              <a:ext uri="{FF2B5EF4-FFF2-40B4-BE49-F238E27FC236}">
                <a16:creationId xmlns:a16="http://schemas.microsoft.com/office/drawing/2014/main" id="{EDA29C48-9DFB-43A0-BFEF-D29E5A0D8043}"/>
              </a:ext>
            </a:extLst>
          </p:cNvPr>
          <p:cNvPicPr>
            <a:picLocks noChangeAspect="1"/>
          </p:cNvPicPr>
          <p:nvPr/>
        </p:nvPicPr>
        <p:blipFill>
          <a:blip r:embed="rId64" cstate="email">
            <a:extLst>
              <a:ext uri="{28A0092B-C50C-407E-A947-70E740481C1C}">
                <a14:useLocalDpi xmlns:a14="http://schemas.microsoft.com/office/drawing/2010/main" val="0"/>
              </a:ext>
            </a:extLst>
          </a:blip>
          <a:stretch>
            <a:fillRect/>
          </a:stretch>
        </p:blipFill>
        <p:spPr>
          <a:xfrm>
            <a:off x="25098677" y="6887663"/>
            <a:ext cx="692182" cy="695331"/>
          </a:xfrm>
          <a:prstGeom prst="ellipse">
            <a:avLst/>
          </a:prstGeom>
          <a:ln w="63500" cap="rnd">
            <a:noFill/>
          </a:ln>
          <a:effectLst/>
        </p:spPr>
      </p:pic>
      <p:pic>
        <p:nvPicPr>
          <p:cNvPr id="412" name="Picture 411">
            <a:extLst>
              <a:ext uri="{FF2B5EF4-FFF2-40B4-BE49-F238E27FC236}">
                <a16:creationId xmlns:a16="http://schemas.microsoft.com/office/drawing/2014/main" id="{7DAD8D7E-1F24-4738-8C09-7D617CFCFF2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416982" y="12229575"/>
            <a:ext cx="435566" cy="544456"/>
          </a:xfrm>
          <a:prstGeom prst="rect">
            <a:avLst/>
          </a:prstGeom>
        </p:spPr>
      </p:pic>
      <p:sp>
        <p:nvSpPr>
          <p:cNvPr id="379" name="Oval 378">
            <a:extLst>
              <a:ext uri="{FF2B5EF4-FFF2-40B4-BE49-F238E27FC236}">
                <a16:creationId xmlns:a16="http://schemas.microsoft.com/office/drawing/2014/main" id="{9560D05D-5AC3-4763-84BB-AA3F4A542867}"/>
              </a:ext>
            </a:extLst>
          </p:cNvPr>
          <p:cNvSpPr/>
          <p:nvPr/>
        </p:nvSpPr>
        <p:spPr>
          <a:xfrm>
            <a:off x="23277670" y="1284494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96" name="Picture 395">
            <a:extLst>
              <a:ext uri="{FF2B5EF4-FFF2-40B4-BE49-F238E27FC236}">
                <a16:creationId xmlns:a16="http://schemas.microsoft.com/office/drawing/2014/main" id="{B57D851D-685F-441B-A0EB-28EF03C4DF2A}"/>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3444647" y="12969588"/>
            <a:ext cx="381664" cy="477079"/>
          </a:xfrm>
          <a:prstGeom prst="rect">
            <a:avLst/>
          </a:prstGeom>
        </p:spPr>
      </p:pic>
      <p:pic>
        <p:nvPicPr>
          <p:cNvPr id="374" name="Picture 373">
            <a:extLst>
              <a:ext uri="{FF2B5EF4-FFF2-40B4-BE49-F238E27FC236}">
                <a16:creationId xmlns:a16="http://schemas.microsoft.com/office/drawing/2014/main" id="{349F8E50-5C93-4089-B2AB-97B5D204B08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1605623" y="7776201"/>
            <a:ext cx="503721" cy="629650"/>
          </a:xfrm>
          <a:prstGeom prst="rect">
            <a:avLst/>
          </a:prstGeom>
        </p:spPr>
      </p:pic>
      <p:pic>
        <p:nvPicPr>
          <p:cNvPr id="51" name="Picture 50">
            <a:extLst>
              <a:ext uri="{FF2B5EF4-FFF2-40B4-BE49-F238E27FC236}">
                <a16:creationId xmlns:a16="http://schemas.microsoft.com/office/drawing/2014/main" id="{A36342E9-853F-4E6B-A907-EAE58946B6A8}"/>
              </a:ext>
            </a:extLst>
          </p:cNvPr>
          <p:cNvPicPr>
            <a:picLocks noChangeAspect="1"/>
          </p:cNvPicPr>
          <p:nvPr/>
        </p:nvPicPr>
        <p:blipFill>
          <a:blip r:embed="rId65">
            <a:extLst>
              <a:ext uri="{28A0092B-C50C-407E-A947-70E740481C1C}">
                <a14:useLocalDpi xmlns:a14="http://schemas.microsoft.com/office/drawing/2010/main" val="0"/>
              </a:ext>
            </a:extLst>
          </a:blip>
          <a:stretch>
            <a:fillRect/>
          </a:stretch>
        </p:blipFill>
        <p:spPr>
          <a:xfrm>
            <a:off x="12527445" y="982880"/>
            <a:ext cx="824376" cy="844730"/>
          </a:xfrm>
          <a:prstGeom prst="ellipse">
            <a:avLst/>
          </a:prstGeom>
        </p:spPr>
      </p:pic>
      <p:pic>
        <p:nvPicPr>
          <p:cNvPr id="372" name="Picture 371">
            <a:extLst>
              <a:ext uri="{FF2B5EF4-FFF2-40B4-BE49-F238E27FC236}">
                <a16:creationId xmlns:a16="http://schemas.microsoft.com/office/drawing/2014/main" id="{3546F6CE-D880-4107-858B-01FBF3B838D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8186742" y="4521405"/>
            <a:ext cx="557308" cy="696634"/>
          </a:xfrm>
          <a:prstGeom prst="rect">
            <a:avLst/>
          </a:prstGeom>
        </p:spPr>
      </p:pic>
      <p:pic>
        <p:nvPicPr>
          <p:cNvPr id="375" name="Picture 374">
            <a:extLst>
              <a:ext uri="{FF2B5EF4-FFF2-40B4-BE49-F238E27FC236}">
                <a16:creationId xmlns:a16="http://schemas.microsoft.com/office/drawing/2014/main" id="{EC8DFA07-E842-4615-86AD-694B2A92B210}"/>
              </a:ext>
            </a:extLst>
          </p:cNvPr>
          <p:cNvPicPr>
            <a:picLocks noChangeAspect="1"/>
          </p:cNvPicPr>
          <p:nvPr/>
        </p:nvPicPr>
        <p:blipFill>
          <a:blip r:embed="rId66" cstate="email">
            <a:extLst>
              <a:ext uri="{28A0092B-C50C-407E-A947-70E740481C1C}">
                <a14:useLocalDpi xmlns:a14="http://schemas.microsoft.com/office/drawing/2010/main" val="0"/>
              </a:ext>
            </a:extLst>
          </a:blip>
          <a:stretch>
            <a:fillRect/>
          </a:stretch>
        </p:blipFill>
        <p:spPr>
          <a:xfrm>
            <a:off x="18053976" y="5976200"/>
            <a:ext cx="832647" cy="819187"/>
          </a:xfrm>
          <a:prstGeom prst="ellipse">
            <a:avLst/>
          </a:prstGeom>
          <a:ln w="12700" cap="rnd">
            <a:solidFill>
              <a:schemeClr val="bg1"/>
            </a:solidFill>
            <a:prstDash val="solid"/>
          </a:ln>
          <a:effectLst/>
        </p:spPr>
      </p:pic>
      <p:pic>
        <p:nvPicPr>
          <p:cNvPr id="376" name="Picture 375">
            <a:extLst>
              <a:ext uri="{FF2B5EF4-FFF2-40B4-BE49-F238E27FC236}">
                <a16:creationId xmlns:a16="http://schemas.microsoft.com/office/drawing/2014/main" id="{3653CC6F-DEA2-4F9D-8751-A15CDBB6636F}"/>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4072602" y="9458547"/>
            <a:ext cx="503721" cy="629650"/>
          </a:xfrm>
          <a:prstGeom prst="rect">
            <a:avLst/>
          </a:prstGeom>
        </p:spPr>
      </p:pic>
      <p:sp>
        <p:nvSpPr>
          <p:cNvPr id="378" name="TextBox 377">
            <a:extLst>
              <a:ext uri="{FF2B5EF4-FFF2-40B4-BE49-F238E27FC236}">
                <a16:creationId xmlns:a16="http://schemas.microsoft.com/office/drawing/2014/main" id="{BD9D3C8F-5C44-4933-BCCE-5F94412EE583}"/>
              </a:ext>
            </a:extLst>
          </p:cNvPr>
          <p:cNvSpPr txBox="1"/>
          <p:nvPr/>
        </p:nvSpPr>
        <p:spPr>
          <a:xfrm>
            <a:off x="25320334" y="7672379"/>
            <a:ext cx="2320856" cy="6158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1400" b="1" dirty="0">
                <a:solidFill>
                  <a:schemeClr val="bg1"/>
                </a:solidFill>
              </a:rPr>
              <a:t>            </a:t>
            </a:r>
            <a:r>
              <a:rPr lang="en-US" sz="1200" b="1" dirty="0">
                <a:solidFill>
                  <a:schemeClr val="bg1"/>
                </a:solidFill>
              </a:rPr>
              <a:t>Brenda Mezquitic</a:t>
            </a:r>
          </a:p>
          <a:p>
            <a:r>
              <a:rPr lang="en-US" sz="1001" b="1" dirty="0">
                <a:solidFill>
                  <a:schemeClr val="bg1"/>
                </a:solidFill>
              </a:rPr>
              <a:t>                 IT Intern, MTY, MEX</a:t>
            </a:r>
          </a:p>
          <a:p>
            <a:r>
              <a:rPr lang="en-US" sz="700" b="1" dirty="0">
                <a:solidFill>
                  <a:schemeClr val="bg1"/>
                </a:solidFill>
              </a:rPr>
              <a:t>                        </a:t>
            </a:r>
            <a:r>
              <a:rPr lang="en-US" sz="1001" dirty="0">
                <a:solidFill>
                  <a:schemeClr val="bg1"/>
                </a:solidFill>
              </a:rPr>
              <a:t>Web Apps Development</a:t>
            </a:r>
          </a:p>
        </p:txBody>
      </p:sp>
      <p:sp>
        <p:nvSpPr>
          <p:cNvPr id="414" name="Oval 413">
            <a:extLst>
              <a:ext uri="{FF2B5EF4-FFF2-40B4-BE49-F238E27FC236}">
                <a16:creationId xmlns:a16="http://schemas.microsoft.com/office/drawing/2014/main" id="{926C4F12-B7B1-46BF-BC16-DE2B91604075}"/>
              </a:ext>
            </a:extLst>
          </p:cNvPr>
          <p:cNvSpPr/>
          <p:nvPr/>
        </p:nvSpPr>
        <p:spPr>
          <a:xfrm>
            <a:off x="25078827" y="762703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394" name="Picture 393">
            <a:extLst>
              <a:ext uri="{FF2B5EF4-FFF2-40B4-BE49-F238E27FC236}">
                <a16:creationId xmlns:a16="http://schemas.microsoft.com/office/drawing/2014/main" id="{A7DB951F-783E-4182-98A0-C04F6A113D85}"/>
              </a:ext>
            </a:extLst>
          </p:cNvPr>
          <p:cNvPicPr>
            <a:picLocks noChangeAspect="1"/>
          </p:cNvPicPr>
          <p:nvPr/>
        </p:nvPicPr>
        <p:blipFill>
          <a:blip r:embed="rId67" cstate="email">
            <a:extLst>
              <a:ext uri="{28A0092B-C50C-407E-A947-70E740481C1C}">
                <a14:useLocalDpi xmlns:a14="http://schemas.microsoft.com/office/drawing/2010/main" val="0"/>
              </a:ext>
            </a:extLst>
          </a:blip>
          <a:stretch>
            <a:fillRect/>
          </a:stretch>
        </p:blipFill>
        <p:spPr>
          <a:xfrm>
            <a:off x="25084207" y="7631384"/>
            <a:ext cx="696962" cy="696856"/>
          </a:xfrm>
          <a:prstGeom prst="ellipse">
            <a:avLst/>
          </a:prstGeom>
          <a:ln w="63500" cap="rnd">
            <a:noFill/>
          </a:ln>
          <a:effectLst/>
        </p:spPr>
      </p:pic>
      <p:cxnSp>
        <p:nvCxnSpPr>
          <p:cNvPr id="371" name="Straight Arrow Connector 370">
            <a:extLst>
              <a:ext uri="{FF2B5EF4-FFF2-40B4-BE49-F238E27FC236}">
                <a16:creationId xmlns:a16="http://schemas.microsoft.com/office/drawing/2014/main" id="{DACB8672-891B-4DF0-A87F-762F9AFBE206}"/>
              </a:ext>
            </a:extLst>
          </p:cNvPr>
          <p:cNvCxnSpPr>
            <a:cxnSpLocks/>
          </p:cNvCxnSpPr>
          <p:nvPr/>
        </p:nvCxnSpPr>
        <p:spPr>
          <a:xfrm>
            <a:off x="24911089" y="7958036"/>
            <a:ext cx="187649" cy="0"/>
          </a:xfrm>
          <a:prstGeom prst="straightConnector1">
            <a:avLst/>
          </a:prstGeom>
          <a:ln w="28575" cap="rnd">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415" name="Picture 414">
            <a:extLst>
              <a:ext uri="{FF2B5EF4-FFF2-40B4-BE49-F238E27FC236}">
                <a16:creationId xmlns:a16="http://schemas.microsoft.com/office/drawing/2014/main" id="{878375C8-BC50-4DB4-9594-BC74C2F2C782}"/>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030201" y="5921088"/>
            <a:ext cx="503721" cy="629650"/>
          </a:xfrm>
          <a:prstGeom prst="rect">
            <a:avLst/>
          </a:prstGeom>
        </p:spPr>
      </p:pic>
    </p:spTree>
    <p:extLst>
      <p:ext uri="{BB962C8B-B14F-4D97-AF65-F5344CB8AC3E}">
        <p14:creationId xmlns:p14="http://schemas.microsoft.com/office/powerpoint/2010/main" val="4056293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2</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361D0082-F0B0-475C-8721-88300D39FEB1}"/>
              </a:ext>
            </a:extLst>
          </p:cNvPr>
          <p:cNvGrpSpPr/>
          <p:nvPr/>
        </p:nvGrpSpPr>
        <p:grpSpPr>
          <a:xfrm>
            <a:off x="4332153" y="3224698"/>
            <a:ext cx="23434881" cy="8076138"/>
            <a:chOff x="514046" y="56203"/>
            <a:chExt cx="7866908" cy="2732528"/>
          </a:xfrm>
        </p:grpSpPr>
        <p:sp>
          <p:nvSpPr>
            <p:cNvPr id="2" name="TextBox 1">
              <a:extLst>
                <a:ext uri="{FF2B5EF4-FFF2-40B4-BE49-F238E27FC236}">
                  <a16:creationId xmlns:a16="http://schemas.microsoft.com/office/drawing/2014/main" id="{2823A24A-7448-4DBD-8983-EA71ED990F1C}"/>
                </a:ext>
              </a:extLst>
            </p:cNvPr>
            <p:cNvSpPr txBox="1"/>
            <p:nvPr/>
          </p:nvSpPr>
          <p:spPr>
            <a:xfrm>
              <a:off x="3550258" y="70488"/>
              <a:ext cx="269512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Rocio Schnell</a:t>
              </a:r>
            </a:p>
            <a:p>
              <a:r>
                <a:rPr lang="en-US" sz="3547" b="1" dirty="0">
                  <a:solidFill>
                    <a:schemeClr val="bg1"/>
                  </a:solidFill>
                </a:rPr>
                <a:t>	</a:t>
              </a:r>
              <a:r>
                <a:rPr lang="en-US" sz="2956" b="1" dirty="0">
                  <a:solidFill>
                    <a:schemeClr val="bg1"/>
                  </a:solidFill>
                </a:rPr>
                <a:t>Director Transformation, </a:t>
              </a:r>
              <a:r>
                <a:rPr lang="en-US" sz="2364" b="1" dirty="0">
                  <a:solidFill>
                    <a:schemeClr val="bg1"/>
                  </a:solidFill>
                </a:rPr>
                <a:t>Clovis,CA</a:t>
              </a:r>
              <a:r>
                <a:rPr lang="en-US" sz="3251" b="1" dirty="0">
                  <a:solidFill>
                    <a:schemeClr val="bg1"/>
                  </a:solidFill>
                </a:rPr>
                <a:t> </a:t>
              </a:r>
              <a:endParaRPr lang="en-US" sz="2956" b="1" dirty="0">
                <a:solidFill>
                  <a:schemeClr val="bg1"/>
                </a:solidFill>
              </a:endParaRPr>
            </a:p>
            <a:p>
              <a:r>
                <a:rPr lang="en-US" sz="3547" dirty="0">
                  <a:solidFill>
                    <a:schemeClr val="bg1"/>
                  </a:solidFill>
                </a:rPr>
                <a:t>	</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5"/>
              <a:ext cx="0" cy="207582"/>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514046" y="995777"/>
              <a:ext cx="3123674"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514046" y="995777"/>
              <a:ext cx="0" cy="144011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a:endCxn id="141" idx="2"/>
            </p:cNvCxnSpPr>
            <p:nvPr/>
          </p:nvCxnSpPr>
          <p:spPr>
            <a:xfrm flipV="1">
              <a:off x="519804" y="1424070"/>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a:endCxn id="144" idx="2"/>
            </p:cNvCxnSpPr>
            <p:nvPr/>
          </p:nvCxnSpPr>
          <p:spPr>
            <a:xfrm>
              <a:off x="514046" y="2435892"/>
              <a:ext cx="23596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95777"/>
              <a:ext cx="1606958"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5218298" y="995777"/>
              <a:ext cx="11099" cy="148110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5251035" y="2475388"/>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5724669" y="1099801"/>
              <a:ext cx="265628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Romero</a:t>
              </a:r>
            </a:p>
            <a:p>
              <a:r>
                <a:rPr lang="en-US" sz="3547" dirty="0">
                  <a:solidFill>
                    <a:schemeClr val="bg1"/>
                  </a:solidFill>
                </a:rPr>
                <a:t>	</a:t>
              </a:r>
              <a:r>
                <a:rPr lang="en-US" sz="2956" b="1" dirty="0">
                  <a:solidFill>
                    <a:schemeClr val="bg1"/>
                  </a:solidFill>
                </a:rPr>
                <a:t>Industry &amp; EcoBuildings, </a:t>
              </a:r>
              <a:r>
                <a:rPr lang="en-US" sz="2364" b="1" dirty="0">
                  <a:solidFill>
                    <a:schemeClr val="bg1"/>
                  </a:solidFill>
                </a:rPr>
                <a:t>MTY, MEX</a:t>
              </a:r>
              <a:endParaRPr lang="en-US" sz="2956" b="1" dirty="0">
                <a:solidFill>
                  <a:schemeClr val="bg1"/>
                </a:solidFill>
              </a:endParaRPr>
            </a:p>
            <a:p>
              <a:r>
                <a:rPr lang="en-US" sz="2956" dirty="0">
                  <a:solidFill>
                    <a:schemeClr val="bg1"/>
                  </a:solidFill>
                </a:rPr>
                <a:t>	</a:t>
              </a:r>
            </a:p>
          </p:txBody>
        </p:sp>
        <p:sp>
          <p:nvSpPr>
            <p:cNvPr id="129" name="Oval 128">
              <a:extLst>
                <a:ext uri="{FF2B5EF4-FFF2-40B4-BE49-F238E27FC236}">
                  <a16:creationId xmlns:a16="http://schemas.microsoft.com/office/drawing/2014/main" id="{AEF83F7D-1764-4FE5-995B-D3863A76317E}"/>
                </a:ext>
              </a:extLst>
            </p:cNvPr>
            <p:cNvSpPr/>
            <p:nvPr/>
          </p:nvSpPr>
          <p:spPr>
            <a:xfrm>
              <a:off x="5466250"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5722702" y="2111623"/>
              <a:ext cx="2658252" cy="21868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en-US" sz="3600" b="1" dirty="0">
                  <a:solidFill>
                    <a:schemeClr val="bg1"/>
                  </a:solidFill>
                </a:rPr>
                <a:t>Open Position</a:t>
              </a:r>
              <a:r>
                <a:rPr lang="en-US" sz="3547" dirty="0">
                  <a:solidFill>
                    <a:schemeClr val="bg1"/>
                  </a:solidFill>
                </a:rPr>
                <a:t>	</a:t>
              </a:r>
            </a:p>
          </p:txBody>
        </p:sp>
        <p:sp>
          <p:nvSpPr>
            <p:cNvPr id="132" name="Oval 131">
              <a:extLst>
                <a:ext uri="{FF2B5EF4-FFF2-40B4-BE49-F238E27FC236}">
                  <a16:creationId xmlns:a16="http://schemas.microsoft.com/office/drawing/2014/main" id="{D1BA546D-1E15-4209-8F30-541F817ACAFE}"/>
                </a:ext>
              </a:extLst>
            </p:cNvPr>
            <p:cNvSpPr/>
            <p:nvPr/>
          </p:nvSpPr>
          <p:spPr>
            <a:xfrm>
              <a:off x="5464285" y="2097338"/>
              <a:ext cx="683401" cy="631227"/>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1010396" y="1116041"/>
              <a:ext cx="246500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nchor="ctr">
              <a:spAutoFit/>
            </a:bodyPr>
            <a:lstStyle/>
            <a:p>
              <a:r>
                <a:rPr lang="en-US" sz="4138" dirty="0">
                  <a:solidFill>
                    <a:schemeClr val="bg1"/>
                  </a:solidFill>
                </a:rPr>
                <a:t>	</a:t>
              </a:r>
              <a:r>
                <a:rPr lang="en-US" sz="3547" b="1" dirty="0">
                  <a:solidFill>
                    <a:schemeClr val="bg1"/>
                  </a:solidFill>
                </a:rPr>
                <a:t>Karthik Machiraju</a:t>
              </a:r>
            </a:p>
            <a:p>
              <a:r>
                <a:rPr lang="en-US" sz="3547" dirty="0">
                  <a:solidFill>
                    <a:schemeClr val="bg1"/>
                  </a:solidFill>
                </a:rPr>
                <a:t>	</a:t>
              </a:r>
              <a:r>
                <a:rPr lang="en-US" sz="2956" b="1" dirty="0">
                  <a:solidFill>
                    <a:schemeClr val="bg1"/>
                  </a:solidFill>
                </a:rPr>
                <a:t>Retail, Erlanger, KT</a:t>
              </a:r>
            </a:p>
            <a:p>
              <a:r>
                <a:rPr lang="en-US" sz="2956" dirty="0">
                  <a:solidFill>
                    <a:schemeClr val="bg1"/>
                  </a:solidFill>
                </a:rPr>
                <a:t>	</a:t>
              </a:r>
            </a:p>
          </p:txBody>
        </p:sp>
        <p:sp>
          <p:nvSpPr>
            <p:cNvPr id="141" name="Oval 140">
              <a:extLst>
                <a:ext uri="{FF2B5EF4-FFF2-40B4-BE49-F238E27FC236}">
                  <a16:creationId xmlns:a16="http://schemas.microsoft.com/office/drawing/2014/main" id="{222AC7A4-F627-4BF1-A80F-317CFDA6BEB1}"/>
                </a:ext>
              </a:extLst>
            </p:cNvPr>
            <p:cNvSpPr/>
            <p:nvPr/>
          </p:nvSpPr>
          <p:spPr>
            <a:xfrm>
              <a:off x="751978"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1008431" y="2097338"/>
              <a:ext cx="2466971"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Lei Zackschewski</a:t>
              </a:r>
            </a:p>
            <a:p>
              <a:r>
                <a:rPr lang="en-US" sz="3547" b="1" dirty="0">
                  <a:solidFill>
                    <a:schemeClr val="bg1"/>
                  </a:solidFill>
                </a:rPr>
                <a:t>	</a:t>
              </a:r>
              <a:r>
                <a:rPr lang="en-US" sz="2956" b="1" dirty="0">
                  <a:solidFill>
                    <a:schemeClr val="bg1"/>
                  </a:solidFill>
                </a:rPr>
                <a:t>Partner Projects, Peru, IN</a:t>
              </a:r>
              <a:endParaRPr lang="en-US" sz="3547" b="1" dirty="0">
                <a:solidFill>
                  <a:schemeClr val="bg1"/>
                </a:solidFill>
              </a:endParaRPr>
            </a:p>
            <a:p>
              <a:r>
                <a:rPr lang="en-US" sz="3547" dirty="0">
                  <a:solidFill>
                    <a:schemeClr val="bg1"/>
                  </a:solidFill>
                </a:rPr>
                <a:t>	</a:t>
              </a:r>
            </a:p>
          </p:txBody>
        </p:sp>
        <p:sp>
          <p:nvSpPr>
            <p:cNvPr id="144" name="Oval 143">
              <a:extLst>
                <a:ext uri="{FF2B5EF4-FFF2-40B4-BE49-F238E27FC236}">
                  <a16:creationId xmlns:a16="http://schemas.microsoft.com/office/drawing/2014/main" id="{1C750C76-C437-414D-99FA-3CEFF95D3AC8}"/>
                </a:ext>
              </a:extLst>
            </p:cNvPr>
            <p:cNvSpPr/>
            <p:nvPr/>
          </p:nvSpPr>
          <p:spPr>
            <a:xfrm>
              <a:off x="750013"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47" name="Straight Arrow Connector 46">
              <a:extLst>
                <a:ext uri="{FF2B5EF4-FFF2-40B4-BE49-F238E27FC236}">
                  <a16:creationId xmlns:a16="http://schemas.microsoft.com/office/drawing/2014/main" id="{77344336-6A1D-48CD-87AD-FE2646403DA0}"/>
                </a:ext>
              </a:extLst>
            </p:cNvPr>
            <p:cNvCxnSpPr>
              <a:cxnSpLocks/>
            </p:cNvCxnSpPr>
            <p:nvPr/>
          </p:nvCxnSpPr>
          <p:spPr>
            <a:xfrm flipV="1">
              <a:off x="5224055" y="1444095"/>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3E549CC-9B0A-40DE-8167-FB5443BD7A28}"/>
                </a:ext>
              </a:extLst>
            </p:cNvPr>
            <p:cNvCxnSpPr>
              <a:cxnSpLocks/>
            </p:cNvCxnSpPr>
            <p:nvPr/>
          </p:nvCxnSpPr>
          <p:spPr>
            <a:xfrm flipV="1">
              <a:off x="5235212" y="2476884"/>
              <a:ext cx="232174" cy="26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7A71627F-EA25-4B5F-AA2C-94EF8237760A}"/>
              </a:ext>
            </a:extLst>
          </p:cNvPr>
          <p:cNvSpPr txBox="1"/>
          <p:nvPr/>
        </p:nvSpPr>
        <p:spPr>
          <a:xfrm>
            <a:off x="9822623" y="718856"/>
            <a:ext cx="12357175"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Business Unit Partners</a:t>
            </a:r>
            <a:endParaRPr lang="en-US" sz="8276" dirty="0"/>
          </a:p>
        </p:txBody>
      </p:sp>
      <p:pic>
        <p:nvPicPr>
          <p:cNvPr id="34" name="Picture 33">
            <a:extLst>
              <a:ext uri="{FF2B5EF4-FFF2-40B4-BE49-F238E27FC236}">
                <a16:creationId xmlns:a16="http://schemas.microsoft.com/office/drawing/2014/main" id="{39F84098-EBBC-47A4-82E9-ADDD369F066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361554" y="9316774"/>
            <a:ext cx="1457645" cy="1822052"/>
          </a:xfrm>
          <a:prstGeom prst="rect">
            <a:avLst/>
          </a:prstGeom>
        </p:spPr>
      </p:pic>
      <p:pic>
        <p:nvPicPr>
          <p:cNvPr id="7" name="Picture 6">
            <a:extLst>
              <a:ext uri="{FF2B5EF4-FFF2-40B4-BE49-F238E27FC236}">
                <a16:creationId xmlns:a16="http://schemas.microsoft.com/office/drawing/2014/main" id="{CD609465-A7FE-40BF-AF1F-1B8FAC25AD7C}"/>
              </a:ext>
            </a:extLst>
          </p:cNvPr>
          <p:cNvPicPr>
            <a:picLocks noChangeAspect="1"/>
          </p:cNvPicPr>
          <p:nvPr/>
        </p:nvPicPr>
        <p:blipFill>
          <a:blip r:embed="rId4"/>
          <a:stretch>
            <a:fillRect/>
          </a:stretch>
        </p:blipFill>
        <p:spPr>
          <a:xfrm>
            <a:off x="5062957" y="6199842"/>
            <a:ext cx="2076012" cy="209636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54414854-C70B-49B7-852F-652248ECEC3F}"/>
              </a:ext>
            </a:extLst>
          </p:cNvPr>
          <p:cNvPicPr>
            <a:picLocks noChangeAspect="1"/>
          </p:cNvPicPr>
          <p:nvPr/>
        </p:nvPicPr>
        <p:blipFill>
          <a:blip r:embed="rId5"/>
          <a:stretch>
            <a:fillRect/>
          </a:stretch>
        </p:blipFill>
        <p:spPr>
          <a:xfrm>
            <a:off x="19078512" y="6241572"/>
            <a:ext cx="2131771" cy="210634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22AE2DD0-40C0-4498-AF72-08B7B097EC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06979" y="3212352"/>
            <a:ext cx="2131771" cy="2146391"/>
          </a:xfrm>
          <a:prstGeom prst="ellipse">
            <a:avLst/>
          </a:prstGeom>
        </p:spPr>
      </p:pic>
      <p:pic>
        <p:nvPicPr>
          <p:cNvPr id="35" name="Picture 34">
            <a:extLst>
              <a:ext uri="{FF2B5EF4-FFF2-40B4-BE49-F238E27FC236}">
                <a16:creationId xmlns:a16="http://schemas.microsoft.com/office/drawing/2014/main" id="{DA206666-6980-4683-9D7B-F0B927D365E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85648" y="9217785"/>
            <a:ext cx="1457645" cy="1822052"/>
          </a:xfrm>
          <a:prstGeom prst="rect">
            <a:avLst/>
          </a:prstGeom>
        </p:spPr>
      </p:pic>
    </p:spTree>
    <p:extLst>
      <p:ext uri="{BB962C8B-B14F-4D97-AF65-F5344CB8AC3E}">
        <p14:creationId xmlns:p14="http://schemas.microsoft.com/office/powerpoint/2010/main" val="344319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3</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20" name="Group 19">
            <a:extLst>
              <a:ext uri="{FF2B5EF4-FFF2-40B4-BE49-F238E27FC236}">
                <a16:creationId xmlns:a16="http://schemas.microsoft.com/office/drawing/2014/main" id="{45A0E8DF-2248-4AB3-A915-F65DE1C36B61}"/>
              </a:ext>
            </a:extLst>
          </p:cNvPr>
          <p:cNvGrpSpPr/>
          <p:nvPr/>
        </p:nvGrpSpPr>
        <p:grpSpPr>
          <a:xfrm>
            <a:off x="3233276" y="2446848"/>
            <a:ext cx="25367557" cy="9796144"/>
            <a:chOff x="208051" y="56203"/>
            <a:chExt cx="8583008" cy="3314485"/>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Diego Garza</a:t>
              </a:r>
            </a:p>
            <a:p>
              <a:r>
                <a:rPr lang="en-US" sz="3547" b="1" dirty="0">
                  <a:solidFill>
                    <a:schemeClr val="bg1"/>
                  </a:solidFill>
                </a:rPr>
                <a:t>	</a:t>
              </a:r>
              <a:r>
                <a:rPr lang="en-US" sz="2956" b="1" dirty="0">
                  <a:solidFill>
                    <a:schemeClr val="bg1"/>
                  </a:solidFill>
                </a:rPr>
                <a:t>Sr. Manager, MTY MEX</a:t>
              </a:r>
            </a:p>
            <a:p>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5929" y="924339"/>
              <a:ext cx="35574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5AC6BE2-F152-40EA-ADE0-B37231116AC8}"/>
                </a:ext>
              </a:extLst>
            </p:cNvPr>
            <p:cNvSpPr txBox="1"/>
            <p:nvPr/>
          </p:nvSpPr>
          <p:spPr>
            <a:xfrm>
              <a:off x="3543067" y="1083791"/>
              <a:ext cx="2310605"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Ruiz</a:t>
              </a:r>
            </a:p>
            <a:p>
              <a:r>
                <a:rPr lang="en-US" sz="3547" b="1" dirty="0">
                  <a:solidFill>
                    <a:schemeClr val="bg1"/>
                  </a:solidFill>
                </a:rPr>
                <a:t>	</a:t>
              </a:r>
              <a:r>
                <a:rPr lang="en-US" sz="2956" b="1" dirty="0">
                  <a:solidFill>
                    <a:schemeClr val="bg1"/>
                  </a:solidFill>
                </a:rPr>
                <a:t>Prj Manager,  MTY MEX</a:t>
              </a:r>
            </a:p>
            <a:p>
              <a:r>
                <a:rPr lang="en-US" sz="3547" dirty="0">
                  <a:solidFill>
                    <a:schemeClr val="bg1"/>
                  </a:solidFill>
                </a:rPr>
                <a:t>	</a:t>
              </a:r>
              <a:r>
                <a:rPr lang="en-US" sz="2956" dirty="0">
                  <a:solidFill>
                    <a:schemeClr val="bg1"/>
                  </a:solidFill>
                </a:rPr>
                <a:t>QVE, CoS, SBO K1 and K2</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8430" y="108379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9" name="TextBox 48">
              <a:extLst>
                <a:ext uri="{FF2B5EF4-FFF2-40B4-BE49-F238E27FC236}">
                  <a16:creationId xmlns:a16="http://schemas.microsoft.com/office/drawing/2014/main" id="{119218A9-6648-4D29-9935-F28CCFCA0235}"/>
                </a:ext>
              </a:extLst>
            </p:cNvPr>
            <p:cNvSpPr txBox="1"/>
            <p:nvPr/>
          </p:nvSpPr>
          <p:spPr>
            <a:xfrm>
              <a:off x="3540240" y="1878539"/>
              <a:ext cx="2313432" cy="64683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Osvaldo Balboa</a:t>
              </a:r>
              <a:endParaRPr lang="en-US" sz="4138" b="1" dirty="0">
                <a:solidFill>
                  <a:schemeClr val="bg1"/>
                </a:solidFill>
              </a:endParaRPr>
            </a:p>
            <a:p>
              <a:r>
                <a:rPr lang="en-US" sz="4138"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G´s</a:t>
              </a:r>
              <a:endParaRPr lang="en-US" sz="3547" dirty="0">
                <a:solidFill>
                  <a:schemeClr val="bg1"/>
                </a:solidFill>
              </a:endParaRPr>
            </a:p>
          </p:txBody>
        </p:sp>
        <p:sp>
          <p:nvSpPr>
            <p:cNvPr id="50" name="Oval 49">
              <a:extLst>
                <a:ext uri="{FF2B5EF4-FFF2-40B4-BE49-F238E27FC236}">
                  <a16:creationId xmlns:a16="http://schemas.microsoft.com/office/drawing/2014/main" id="{EB7987D5-A27D-4F41-82A4-D5ED8691BA39}"/>
                </a:ext>
              </a:extLst>
            </p:cNvPr>
            <p:cNvSpPr/>
            <p:nvPr/>
          </p:nvSpPr>
          <p:spPr>
            <a:xfrm>
              <a:off x="3275257" y="1879342"/>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08280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flipV="1">
              <a:off x="213259" y="3008504"/>
              <a:ext cx="145280" cy="62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81" y="924339"/>
              <a:ext cx="5099"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p:nvPr/>
          </p:nvCxnSpPr>
          <p:spPr>
            <a:xfrm>
              <a:off x="3099293" y="299822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5988"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3603"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033603"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Angel Nunez</a:t>
              </a:r>
            </a:p>
            <a:p>
              <a:r>
                <a:rPr lang="en-US" sz="3547" dirty="0">
                  <a:solidFill>
                    <a:schemeClr val="bg1"/>
                  </a:solidFill>
                </a:rPr>
                <a:t>	</a:t>
              </a:r>
              <a:r>
                <a:rPr lang="en-US" sz="2956" b="1" dirty="0">
                  <a:solidFill>
                    <a:schemeClr val="bg1"/>
                  </a:solidFill>
                </a:rPr>
                <a:t>Prj Mgr, MTY MEX</a:t>
              </a:r>
              <a:endParaRPr lang="en-US" sz="3547" b="1" dirty="0">
                <a:solidFill>
                  <a:schemeClr val="bg1"/>
                </a:solidFill>
              </a:endParaRPr>
            </a:p>
            <a:p>
              <a:r>
                <a:rPr lang="en-US" sz="2956" dirty="0">
                  <a:solidFill>
                    <a:schemeClr val="bg1"/>
                  </a:solidFill>
                </a:rPr>
                <a:t>	SBO P1 D2-M2</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9" y="1860799"/>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Alexis Quezada</a:t>
              </a:r>
            </a:p>
            <a:p>
              <a:r>
                <a:rPr lang="en-US" sz="3547" b="1" dirty="0">
                  <a:solidFill>
                    <a:schemeClr val="bg1"/>
                  </a:solidFill>
                </a:rPr>
                <a:t>	</a:t>
              </a:r>
              <a:r>
                <a:rPr lang="en-US" sz="2956" b="1" dirty="0">
                  <a:solidFill>
                    <a:schemeClr val="bg1"/>
                  </a:solidFill>
                </a:rPr>
                <a:t>Prj Mgr, MTY MEX</a:t>
              </a:r>
              <a:endParaRPr lang="en-US" sz="3547" b="1" dirty="0">
                <a:solidFill>
                  <a:schemeClr val="bg1"/>
                </a:solidFill>
              </a:endParaRPr>
            </a:p>
            <a:p>
              <a:r>
                <a:rPr lang="en-US" sz="3547" dirty="0">
                  <a:solidFill>
                    <a:schemeClr val="bg1"/>
                  </a:solidFill>
                </a:rPr>
                <a:t>	</a:t>
              </a:r>
              <a:r>
                <a:rPr lang="en-US" sz="2956" dirty="0">
                  <a:solidFill>
                    <a:schemeClr val="bg1"/>
                  </a:solidFill>
                </a:rPr>
                <a:t>SBO K3</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6504980" y="2655665"/>
              <a:ext cx="2267558"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Rosa Valdez Parks </a:t>
              </a:r>
            </a:p>
            <a:p>
              <a:r>
                <a:rPr lang="en-US" sz="3547" dirty="0">
                  <a:solidFill>
                    <a:schemeClr val="bg1"/>
                  </a:solidFill>
                </a:rPr>
                <a:t>	</a:t>
              </a:r>
              <a:r>
                <a:rPr lang="en-US" sz="2956" b="1" dirty="0">
                  <a:solidFill>
                    <a:schemeClr val="bg1"/>
                  </a:solidFill>
                </a:rPr>
                <a:t>Prj Mgr , MO</a:t>
              </a:r>
            </a:p>
            <a:p>
              <a:r>
                <a:rPr lang="en-US" sz="3547" dirty="0">
                  <a:solidFill>
                    <a:schemeClr val="bg1"/>
                  </a:solidFill>
                </a:rPr>
                <a:t>	</a:t>
              </a:r>
              <a:r>
                <a:rPr lang="en-US" sz="2956" dirty="0">
                  <a:solidFill>
                    <a:schemeClr val="bg1"/>
                  </a:solidFill>
                </a:rPr>
                <a:t>SBO</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6246561"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Nilda Ramos</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SBO P1</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Bacilio Garza</a:t>
              </a:r>
            </a:p>
            <a:p>
              <a:r>
                <a:rPr lang="en-US" sz="3547" b="1" dirty="0">
                  <a:solidFill>
                    <a:schemeClr val="bg1"/>
                  </a:solidFill>
                </a:rPr>
                <a:t>	</a:t>
              </a:r>
              <a:r>
                <a:rPr lang="en-US" sz="2956" b="1" dirty="0">
                  <a:solidFill>
                    <a:schemeClr val="bg1"/>
                  </a:solidFill>
                </a:rPr>
                <a:t>Prj Manager,  MTY MEX</a:t>
              </a:r>
              <a:endParaRPr lang="en-US" sz="3547" b="1" dirty="0">
                <a:solidFill>
                  <a:schemeClr val="bg1"/>
                </a:solidFill>
              </a:endParaRPr>
            </a:p>
            <a:p>
              <a:r>
                <a:rPr lang="en-US" sz="3547" dirty="0">
                  <a:solidFill>
                    <a:schemeClr val="bg1"/>
                  </a:solidFill>
                </a:rPr>
                <a:t>	</a:t>
              </a:r>
              <a:r>
                <a:rPr lang="en-US" sz="2956" dirty="0">
                  <a:solidFill>
                    <a:schemeClr val="bg1"/>
                  </a:solidFill>
                </a:rPr>
                <a:t>QVE, CoS, SBO D2-M2</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579520" y="2663147"/>
              <a:ext cx="2267558" cy="70488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Madeleine Gutierrez</a:t>
              </a:r>
            </a:p>
            <a:p>
              <a:r>
                <a:rPr lang="en-US" sz="4800" dirty="0">
                  <a:solidFill>
                    <a:schemeClr val="bg1"/>
                  </a:solidFill>
                </a:rPr>
                <a:t>	</a:t>
              </a:r>
              <a:r>
                <a:rPr lang="en-US" sz="2960" b="1" dirty="0" err="1">
                  <a:solidFill>
                    <a:schemeClr val="bg1"/>
                  </a:solidFill>
                </a:rPr>
                <a:t>Prj</a:t>
              </a:r>
              <a:r>
                <a:rPr lang="en-US" sz="2960" b="1" dirty="0">
                  <a:solidFill>
                    <a:schemeClr val="bg1"/>
                  </a:solidFill>
                </a:rPr>
                <a:t> Manager,  MTY ME</a:t>
              </a:r>
            </a:p>
            <a:p>
              <a:r>
                <a:rPr lang="en-US" sz="4000" dirty="0">
                  <a:solidFill>
                    <a:schemeClr val="bg1"/>
                  </a:solidFill>
                </a:rPr>
                <a:t>	</a:t>
              </a:r>
              <a:r>
                <a:rPr lang="en-US" sz="2960" dirty="0">
                  <a:solidFill>
                    <a:schemeClr val="bg1"/>
                  </a:solidFill>
                </a:rPr>
                <a:t>QVE, </a:t>
              </a:r>
              <a:r>
                <a:rPr lang="en-US" sz="2960" dirty="0" err="1">
                  <a:solidFill>
                    <a:schemeClr val="bg1"/>
                  </a:solidFill>
                </a:rPr>
                <a:t>CoS</a:t>
              </a:r>
              <a:r>
                <a:rPr lang="en-US" sz="2960" dirty="0">
                  <a:solidFill>
                    <a:schemeClr val="bg1"/>
                  </a:solidFill>
                </a:rPr>
                <a:t>, SBO K3</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9" name="TextBox 148">
              <a:extLst>
                <a:ext uri="{FF2B5EF4-FFF2-40B4-BE49-F238E27FC236}">
                  <a16:creationId xmlns:a16="http://schemas.microsoft.com/office/drawing/2014/main" id="{9ADF07F4-E273-4E95-921F-67477F284164}"/>
                </a:ext>
              </a:extLst>
            </p:cNvPr>
            <p:cNvSpPr txBox="1"/>
            <p:nvPr/>
          </p:nvSpPr>
          <p:spPr>
            <a:xfrm>
              <a:off x="3528300" y="2676387"/>
              <a:ext cx="2313432" cy="24669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sp>
          <p:nvSpPr>
            <p:cNvPr id="150" name="Oval 149">
              <a:extLst>
                <a:ext uri="{FF2B5EF4-FFF2-40B4-BE49-F238E27FC236}">
                  <a16:creationId xmlns:a16="http://schemas.microsoft.com/office/drawing/2014/main" id="{77867DB0-6B0C-4B4B-9D27-663FC2842B15}"/>
                </a:ext>
              </a:extLst>
            </p:cNvPr>
            <p:cNvSpPr/>
            <p:nvPr/>
          </p:nvSpPr>
          <p:spPr>
            <a:xfrm>
              <a:off x="3321170" y="266501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03576" y="2770781"/>
              <a:ext cx="381664" cy="477079"/>
            </a:xfrm>
            <a:prstGeom prst="rect">
              <a:avLst/>
            </a:prstGeom>
          </p:spPr>
        </p:pic>
      </p:grpSp>
      <p:pic>
        <p:nvPicPr>
          <p:cNvPr id="31" name="Picture 30">
            <a:extLst>
              <a:ext uri="{FF2B5EF4-FFF2-40B4-BE49-F238E27FC236}">
                <a16:creationId xmlns:a16="http://schemas.microsoft.com/office/drawing/2014/main" id="{9556E301-E16A-43E3-8A25-0D086DCE2C2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2326611" y="5463334"/>
            <a:ext cx="2125278" cy="2125278"/>
          </a:xfrm>
          <a:prstGeom prst="ellipse">
            <a:avLst/>
          </a:prstGeom>
          <a:ln w="12700" cap="rnd">
            <a:solidFill>
              <a:schemeClr val="bg1"/>
            </a:solidFill>
            <a:prstDash val="solid"/>
          </a:ln>
          <a:effectLst/>
        </p:spPr>
      </p:pic>
      <p:pic>
        <p:nvPicPr>
          <p:cNvPr id="35" name="Picture 34">
            <a:extLst>
              <a:ext uri="{FF2B5EF4-FFF2-40B4-BE49-F238E27FC236}">
                <a16:creationId xmlns:a16="http://schemas.microsoft.com/office/drawing/2014/main" id="{0FB8D00C-7E56-449C-A287-80CDB6CAFED6}"/>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113295" y="5374701"/>
            <a:ext cx="2132082" cy="2142908"/>
          </a:xfrm>
          <a:prstGeom prst="ellipse">
            <a:avLst/>
          </a:prstGeom>
          <a:ln w="12700" cap="rnd">
            <a:solidFill>
              <a:schemeClr val="bg1"/>
            </a:solidFill>
            <a:prstDash val="solid"/>
          </a:ln>
          <a:effectLst/>
        </p:spPr>
      </p:pic>
      <p:pic>
        <p:nvPicPr>
          <p:cNvPr id="37" name="Picture 36">
            <a:extLst>
              <a:ext uri="{FF2B5EF4-FFF2-40B4-BE49-F238E27FC236}">
                <a16:creationId xmlns:a16="http://schemas.microsoft.com/office/drawing/2014/main" id="{5AB6D92D-AC44-40B4-93F3-756B0613F2C9}"/>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1094155" y="7678674"/>
            <a:ext cx="2170368" cy="2170368"/>
          </a:xfrm>
          <a:prstGeom prst="ellipse">
            <a:avLst/>
          </a:prstGeom>
          <a:ln w="12700" cap="rnd">
            <a:solidFill>
              <a:schemeClr val="bg1"/>
            </a:solidFill>
            <a:prstDash val="solid"/>
          </a:ln>
          <a:effectLst/>
        </p:spPr>
      </p:pic>
      <p:sp>
        <p:nvSpPr>
          <p:cNvPr id="79" name="Rectangle 78">
            <a:extLst>
              <a:ext uri="{FF2B5EF4-FFF2-40B4-BE49-F238E27FC236}">
                <a16:creationId xmlns:a16="http://schemas.microsoft.com/office/drawing/2014/main" id="{3FC8A6B0-1CFD-4B11-8ED4-0991521235FF}"/>
              </a:ext>
            </a:extLst>
          </p:cNvPr>
          <p:cNvSpPr/>
          <p:nvPr/>
        </p:nvSpPr>
        <p:spPr>
          <a:xfrm>
            <a:off x="4770853" y="437014"/>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6" name="Picture 5">
            <a:extLst>
              <a:ext uri="{FF2B5EF4-FFF2-40B4-BE49-F238E27FC236}">
                <a16:creationId xmlns:a16="http://schemas.microsoft.com/office/drawing/2014/main" id="{7CB3822D-F0B9-48B3-9223-29EEF7E7AAD1}"/>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72557" y="7807285"/>
            <a:ext cx="2143011" cy="2134547"/>
          </a:xfrm>
          <a:prstGeom prst="ellipse">
            <a:avLst/>
          </a:prstGeom>
          <a:ln w="12700" cap="rnd">
            <a:solidFill>
              <a:schemeClr val="bg1"/>
            </a:solidFill>
            <a:prstDash val="solid"/>
          </a:ln>
          <a:effectLst/>
        </p:spPr>
      </p:pic>
      <p:pic>
        <p:nvPicPr>
          <p:cNvPr id="7" name="Picture 6">
            <a:extLst>
              <a:ext uri="{FF2B5EF4-FFF2-40B4-BE49-F238E27FC236}">
                <a16:creationId xmlns:a16="http://schemas.microsoft.com/office/drawing/2014/main" id="{D1AA0F49-5A4D-433E-B93D-05F506CEF7A9}"/>
              </a:ext>
            </a:extLst>
          </p:cNvPr>
          <p:cNvPicPr>
            <a:picLocks noChangeAspect="1"/>
          </p:cNvPicPr>
          <p:nvPr/>
        </p:nvPicPr>
        <p:blipFill>
          <a:blip r:embed="rId8"/>
          <a:stretch>
            <a:fillRect/>
          </a:stretch>
        </p:blipFill>
        <p:spPr>
          <a:xfrm>
            <a:off x="12381792" y="2446849"/>
            <a:ext cx="2082470" cy="207231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968C4A9B-9F07-4807-98ED-B3E82303D108}"/>
              </a:ext>
            </a:extLst>
          </p:cNvPr>
          <p:cNvPicPr>
            <a:picLocks noChangeAspect="1"/>
          </p:cNvPicPr>
          <p:nvPr/>
        </p:nvPicPr>
        <p:blipFill>
          <a:blip r:embed="rId9"/>
          <a:stretch>
            <a:fillRect/>
          </a:stretch>
        </p:blipFill>
        <p:spPr>
          <a:xfrm>
            <a:off x="21072585" y="10082430"/>
            <a:ext cx="2124841" cy="210380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2950B4A-91EB-49F3-B887-7366FC203919}"/>
              </a:ext>
            </a:extLst>
          </p:cNvPr>
          <p:cNvPicPr>
            <a:picLocks noChangeAspect="1"/>
          </p:cNvPicPr>
          <p:nvPr/>
        </p:nvPicPr>
        <p:blipFill>
          <a:blip r:embed="rId10"/>
          <a:stretch>
            <a:fillRect/>
          </a:stretch>
        </p:blipFill>
        <p:spPr>
          <a:xfrm>
            <a:off x="3719109" y="5497848"/>
            <a:ext cx="2050520" cy="206057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8BF09862-C601-4D1A-B0E6-E318BE67E19D}"/>
              </a:ext>
            </a:extLst>
          </p:cNvPr>
          <p:cNvPicPr>
            <a:picLocks noChangeAspect="1"/>
          </p:cNvPicPr>
          <p:nvPr/>
        </p:nvPicPr>
        <p:blipFill>
          <a:blip r:embed="rId11"/>
          <a:stretch>
            <a:fillRect/>
          </a:stretch>
        </p:blipFill>
        <p:spPr>
          <a:xfrm>
            <a:off x="3659127" y="7765063"/>
            <a:ext cx="2122225" cy="212222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65779DCD-6B9D-4B88-BBE7-8400E40AE8A6}"/>
              </a:ext>
            </a:extLst>
          </p:cNvPr>
          <p:cNvPicPr>
            <a:picLocks noChangeAspect="1"/>
          </p:cNvPicPr>
          <p:nvPr/>
        </p:nvPicPr>
        <p:blipFill>
          <a:blip r:embed="rId12"/>
          <a:stretch>
            <a:fillRect/>
          </a:stretch>
        </p:blipFill>
        <p:spPr>
          <a:xfrm>
            <a:off x="3682319" y="10151815"/>
            <a:ext cx="2128322" cy="212832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096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4</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60B115E2-5550-4DA5-84DE-9748499728C8}"/>
              </a:ext>
            </a:extLst>
          </p:cNvPr>
          <p:cNvGrpSpPr/>
          <p:nvPr/>
        </p:nvGrpSpPr>
        <p:grpSpPr>
          <a:xfrm>
            <a:off x="3235221" y="3123638"/>
            <a:ext cx="25367557" cy="9566379"/>
            <a:chOff x="208051" y="56203"/>
            <a:chExt cx="8583008" cy="3245493"/>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269515"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Jan Heinrich UDE</a:t>
              </a:r>
            </a:p>
            <a:p>
              <a:r>
                <a:rPr lang="en-US" sz="3547" b="1" dirty="0">
                  <a:solidFill>
                    <a:schemeClr val="bg1"/>
                  </a:solidFill>
                </a:rPr>
                <a:t>	</a:t>
              </a:r>
              <a:r>
                <a:rPr lang="en-US" sz="2956" b="1" dirty="0">
                  <a:solidFill>
                    <a:schemeClr val="bg1"/>
                  </a:solidFill>
                </a:rPr>
                <a:t> Sr. Manager, MTY MEX </a:t>
              </a:r>
              <a:r>
                <a:rPr lang="en-US" sz="3547" dirty="0">
                  <a:solidFill>
                    <a:schemeClr val="bg1"/>
                  </a:solidFill>
                </a:rPr>
                <a:t>	 </a:t>
              </a:r>
              <a:r>
                <a:rPr lang="en-US" sz="2956" dirty="0">
                  <a:solidFill>
                    <a:schemeClr val="bg1"/>
                  </a:solidFill>
                </a:rPr>
                <a:t>Leader PM</a:t>
              </a: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30"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Romero</a:t>
              </a:r>
            </a:p>
            <a:p>
              <a:r>
                <a:rPr lang="en-US" sz="3547" dirty="0">
                  <a:solidFill>
                    <a:schemeClr val="bg1"/>
                  </a:solidFill>
                </a:rPr>
                <a:t>	</a:t>
              </a:r>
              <a:r>
                <a:rPr lang="en-US" sz="2956" b="1" dirty="0">
                  <a:solidFill>
                    <a:schemeClr val="bg1"/>
                  </a:solidFill>
                </a:rPr>
                <a:t> Prj Mgr, MTY, MEX</a:t>
              </a:r>
            </a:p>
            <a:p>
              <a:r>
                <a:rPr lang="en-US" sz="2956" dirty="0">
                  <a:solidFill>
                    <a:schemeClr val="bg1"/>
                  </a:solidFill>
                </a:rPr>
                <a:t>	 PMP certified</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6364"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Alonzo</a:t>
              </a:r>
            </a:p>
            <a:p>
              <a:r>
                <a:rPr lang="en-US" sz="3547" b="1" dirty="0">
                  <a:solidFill>
                    <a:schemeClr val="bg1"/>
                  </a:solidFill>
                </a:rPr>
                <a:t>	</a:t>
              </a:r>
              <a:r>
                <a:rPr lang="en-US" sz="2956" b="1" dirty="0">
                  <a:solidFill>
                    <a:schemeClr val="bg1"/>
                  </a:solidFill>
                </a:rPr>
                <a:t> Prj Mgr, El Paso, TX</a:t>
              </a:r>
              <a:endParaRPr lang="en-US" sz="3547" b="1" dirty="0">
                <a:solidFill>
                  <a:schemeClr val="bg1"/>
                </a:solidFill>
              </a:endParaRPr>
            </a:p>
            <a:p>
              <a:r>
                <a:rPr lang="en-US" sz="3547" dirty="0">
                  <a:solidFill>
                    <a:schemeClr val="bg1"/>
                  </a:solidFill>
                </a:rPr>
                <a:t>	</a:t>
              </a:r>
              <a:r>
                <a:rPr lang="en-US" sz="2956" dirty="0">
                  <a:solidFill>
                    <a:schemeClr val="bg1"/>
                  </a:solidFill>
                </a:rPr>
                <a:t>PMP - CoS, QVE, SBO K3</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7946"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a:off x="215930" y="924339"/>
              <a:ext cx="0" cy="2377357"/>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5929" y="24384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1511678"/>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91049" y="24360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20649" y="9243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20649"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36273" y="24394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Carlos Galvan</a:t>
              </a:r>
            </a:p>
            <a:p>
              <a:r>
                <a:rPr lang="en-US" sz="3547" dirty="0">
                  <a:solidFill>
                    <a:schemeClr val="bg1"/>
                  </a:solidFill>
                </a:rPr>
                <a:t>	</a:t>
              </a:r>
              <a:r>
                <a:rPr lang="en-US" sz="2956" b="1" dirty="0">
                  <a:solidFill>
                    <a:schemeClr val="bg1"/>
                  </a:solidFill>
                </a:rPr>
                <a:t> Prj Mgr, MTY, MEX </a:t>
              </a:r>
              <a:r>
                <a:rPr lang="en-US" sz="2956" dirty="0">
                  <a:solidFill>
                    <a:schemeClr val="bg1"/>
                  </a:solidFill>
                </a:rPr>
                <a:t>	</a:t>
              </a:r>
            </a:p>
            <a:p>
              <a:r>
                <a:rPr lang="en-US" sz="2956" dirty="0">
                  <a:solidFill>
                    <a:schemeClr val="bg1"/>
                  </a:solidFill>
                </a:rPr>
                <a:t>              CoS, QVE</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07649" y="2097338"/>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Mario Gutierrez</a:t>
              </a:r>
            </a:p>
            <a:p>
              <a:r>
                <a:rPr lang="en-US" sz="3547" b="1" dirty="0">
                  <a:solidFill>
                    <a:schemeClr val="bg1"/>
                  </a:solidFill>
                </a:rPr>
                <a:t>	</a:t>
              </a:r>
              <a:r>
                <a:rPr lang="en-US" sz="2956" b="1" dirty="0">
                  <a:solidFill>
                    <a:schemeClr val="bg1"/>
                  </a:solidFill>
                </a:rPr>
                <a:t> Prj Mgr, MTY, MEX </a:t>
              </a:r>
              <a:endParaRPr lang="en-US" sz="3547" b="1" dirty="0">
                <a:solidFill>
                  <a:schemeClr val="bg1"/>
                </a:solidFill>
              </a:endParaRPr>
            </a:p>
            <a:p>
              <a:r>
                <a:rPr lang="en-US" sz="3547" dirty="0">
                  <a:solidFill>
                    <a:schemeClr val="bg1"/>
                  </a:solidFill>
                </a:rPr>
                <a:t>	 CoS, QVE</a:t>
              </a:r>
            </a:p>
          </p:txBody>
        </p:sp>
        <p:sp>
          <p:nvSpPr>
            <p:cNvPr id="132" name="Oval 131">
              <a:extLst>
                <a:ext uri="{FF2B5EF4-FFF2-40B4-BE49-F238E27FC236}">
                  <a16:creationId xmlns:a16="http://schemas.microsoft.com/office/drawing/2014/main" id="{D1BA546D-1E15-4209-8F30-541F817ACAFE}"/>
                </a:ext>
              </a:extLst>
            </p:cNvPr>
            <p:cNvSpPr/>
            <p:nvPr/>
          </p:nvSpPr>
          <p:spPr>
            <a:xfrm>
              <a:off x="6249231" y="20830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86864"/>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Fernando Rodriguez</a:t>
              </a:r>
            </a:p>
            <a:p>
              <a:r>
                <a:rPr lang="en-US" sz="3547" dirty="0">
                  <a:solidFill>
                    <a:schemeClr val="bg1"/>
                  </a:solidFill>
                </a:rPr>
                <a:t>	</a:t>
              </a:r>
              <a:r>
                <a:rPr lang="en-US" sz="2956" b="1" dirty="0">
                  <a:solidFill>
                    <a:schemeClr val="bg1"/>
                  </a:solidFill>
                </a:rPr>
                <a:t>Sr. Prj Mgr, TXA, MEX</a:t>
              </a:r>
            </a:p>
            <a:p>
              <a:r>
                <a:rPr lang="en-US" sz="2956" dirty="0">
                  <a:solidFill>
                    <a:schemeClr val="bg1"/>
                  </a:solidFill>
                </a:rPr>
                <a:t>	Reb, CoS, QVE</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4992" y="2111623"/>
              <a:ext cx="2267559" cy="61773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Paola Gomez</a:t>
              </a:r>
            </a:p>
            <a:p>
              <a:r>
                <a:rPr lang="en-US" sz="3547" b="1" dirty="0">
                  <a:solidFill>
                    <a:schemeClr val="bg1"/>
                  </a:solidFill>
                </a:rPr>
                <a:t>	</a:t>
              </a:r>
              <a:r>
                <a:rPr lang="en-US" sz="2956" b="1" dirty="0">
                  <a:solidFill>
                    <a:schemeClr val="bg1"/>
                  </a:solidFill>
                </a:rPr>
                <a:t> Prj Mgr, TXA, MEX</a:t>
              </a:r>
              <a:endParaRPr lang="en-US" sz="3547" b="1" dirty="0">
                <a:solidFill>
                  <a:schemeClr val="bg1"/>
                </a:solidFill>
              </a:endParaRPr>
            </a:p>
            <a:p>
              <a:r>
                <a:rPr lang="en-US" sz="3547" dirty="0">
                  <a:solidFill>
                    <a:schemeClr val="bg1"/>
                  </a:solidFill>
                </a:rPr>
                <a:t>	</a:t>
              </a:r>
              <a:r>
                <a:rPr lang="en-US" sz="2660" dirty="0">
                  <a:solidFill>
                    <a:schemeClr val="bg1"/>
                  </a:solidFill>
                </a:rPr>
                <a:t>QVE, Reb, Risk Mitigation, CoS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6574" y="20973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23548" y="9243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spiceportal.schneider-electric.com/image/user_male_portrait?img_id=1552731&amp;img_id_token=zVTbmB4x5%2B4fnNTz3XR3LWD5h2g%3D&amp;t=1527601868564">
            <a:extLst>
              <a:ext uri="{FF2B5EF4-FFF2-40B4-BE49-F238E27FC236}">
                <a16:creationId xmlns:a16="http://schemas.microsoft.com/office/drawing/2014/main" id="{12472C54-E304-46AB-B850-8E06EAFD9CE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47742" y="6147672"/>
            <a:ext cx="2117809" cy="2091608"/>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28" name="Picture 4" descr="https://spiceportal.schneider-electric.com/image/user_male_portrait?img_id=38669874&amp;img_id_token=TNgNqIMl3Y9jai0vkaLeSUmRrCY%3D&amp;t=1527601975880">
            <a:extLst>
              <a:ext uri="{FF2B5EF4-FFF2-40B4-BE49-F238E27FC236}">
                <a16:creationId xmlns:a16="http://schemas.microsoft.com/office/drawing/2014/main" id="{DB5410D7-C824-4177-A703-2F731F5064D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643798" y="9141481"/>
            <a:ext cx="2145441" cy="211778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1030" name="Picture 6" descr="https://spiceportal.schneider-electric.com/image/user_male_portrait?img_id=18065812&amp;img_id_token=L1TzhRImyqZnN%2FedVb0OuWzIiCI%3D&amp;t=1527602063597">
            <a:extLst>
              <a:ext uri="{FF2B5EF4-FFF2-40B4-BE49-F238E27FC236}">
                <a16:creationId xmlns:a16="http://schemas.microsoft.com/office/drawing/2014/main" id="{F8CA3078-A93C-4173-BF43-92428E97EEB4}"/>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12342353" y="6110681"/>
            <a:ext cx="2127039" cy="2052926"/>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FC12FEBA-EA3B-4B24-9284-4D06394609E7}"/>
              </a:ext>
            </a:extLst>
          </p:cNvPr>
          <p:cNvCxnSpPr>
            <a:cxnSpLocks/>
          </p:cNvCxnSpPr>
          <p:nvPr/>
        </p:nvCxnSpPr>
        <p:spPr>
          <a:xfrm flipV="1">
            <a:off x="3258506" y="12662744"/>
            <a:ext cx="448893" cy="27274"/>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Oval 46">
            <a:extLst>
              <a:ext uri="{FF2B5EF4-FFF2-40B4-BE49-F238E27FC236}">
                <a16:creationId xmlns:a16="http://schemas.microsoft.com/office/drawing/2014/main" id="{92C56148-BB70-4488-B6D7-483647CFB316}"/>
              </a:ext>
            </a:extLst>
          </p:cNvPr>
          <p:cNvSpPr/>
          <p:nvPr/>
        </p:nvSpPr>
        <p:spPr>
          <a:xfrm>
            <a:off x="3643319" y="11660813"/>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 name="Rectangle 13">
            <a:extLst>
              <a:ext uri="{FF2B5EF4-FFF2-40B4-BE49-F238E27FC236}">
                <a16:creationId xmlns:a16="http://schemas.microsoft.com/office/drawing/2014/main" id="{C646B221-8A84-4F52-9364-83A4693EEF13}"/>
              </a:ext>
            </a:extLst>
          </p:cNvPr>
          <p:cNvSpPr/>
          <p:nvPr/>
        </p:nvSpPr>
        <p:spPr>
          <a:xfrm>
            <a:off x="4737521" y="642943"/>
            <a:ext cx="22821618"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p>
            <a:pPr algn="ctr"/>
            <a:r>
              <a:rPr lang="es-419"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Strategic Projects &amp; Program Management</a:t>
            </a:r>
            <a:endParaRPr lang="en-US" sz="8276" b="1" spc="148" dirty="0">
              <a:ln w="0"/>
              <a:solidFill>
                <a:schemeClr val="tx2">
                  <a:lumMod val="75000"/>
                </a:schemeClr>
              </a:solidFill>
              <a:effectLst>
                <a:innerShdw dist="50800" dir="5400000">
                  <a:schemeClr val="tx1">
                    <a:lumMod val="50000"/>
                    <a:lumOff val="50000"/>
                  </a:schemeClr>
                </a:innerShdw>
              </a:effectLst>
            </a:endParaRPr>
          </a:p>
        </p:txBody>
      </p:sp>
      <p:pic>
        <p:nvPicPr>
          <p:cNvPr id="10" name="Picture 9">
            <a:extLst>
              <a:ext uri="{FF2B5EF4-FFF2-40B4-BE49-F238E27FC236}">
                <a16:creationId xmlns:a16="http://schemas.microsoft.com/office/drawing/2014/main" id="{055D32A5-2D74-4DD4-9858-EFC6C413FDF2}"/>
              </a:ext>
            </a:extLst>
          </p:cNvPr>
          <p:cNvPicPr>
            <a:picLocks noChangeAspect="1"/>
          </p:cNvPicPr>
          <p:nvPr/>
        </p:nvPicPr>
        <p:blipFill>
          <a:blip r:embed="rId6"/>
          <a:stretch>
            <a:fillRect/>
          </a:stretch>
        </p:blipFill>
        <p:spPr>
          <a:xfrm>
            <a:off x="12366563" y="3027031"/>
            <a:ext cx="2120812" cy="220445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2391748F-2DB1-431A-9897-9E6C00D181FB}"/>
              </a:ext>
            </a:extLst>
          </p:cNvPr>
          <p:cNvPicPr>
            <a:picLocks noChangeAspect="1"/>
          </p:cNvPicPr>
          <p:nvPr/>
        </p:nvPicPr>
        <p:blipFill rotWithShape="1">
          <a:blip r:embed="rId7"/>
          <a:srcRect l="3615" r="1"/>
          <a:stretch/>
        </p:blipFill>
        <p:spPr>
          <a:xfrm>
            <a:off x="12346788" y="9020038"/>
            <a:ext cx="2045812" cy="220007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4004D123-B4C9-493E-A228-1E83CF467E95}"/>
              </a:ext>
            </a:extLst>
          </p:cNvPr>
          <p:cNvPicPr>
            <a:picLocks noChangeAspect="1"/>
          </p:cNvPicPr>
          <p:nvPr/>
        </p:nvPicPr>
        <p:blipFill>
          <a:blip r:embed="rId8"/>
          <a:stretch>
            <a:fillRect/>
          </a:stretch>
        </p:blipFill>
        <p:spPr>
          <a:xfrm>
            <a:off x="21072093" y="6115523"/>
            <a:ext cx="2191509" cy="2127988"/>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5507A916-DE1C-4B0F-BC69-EA59A1E2180C}"/>
              </a:ext>
            </a:extLst>
          </p:cNvPr>
          <p:cNvPicPr>
            <a:picLocks noChangeAspect="1"/>
          </p:cNvPicPr>
          <p:nvPr/>
        </p:nvPicPr>
        <p:blipFill>
          <a:blip r:embed="rId9"/>
          <a:stretch>
            <a:fillRect/>
          </a:stretch>
        </p:blipFill>
        <p:spPr>
          <a:xfrm>
            <a:off x="21098832" y="9127969"/>
            <a:ext cx="2106484" cy="205004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761AAF4-B154-4ED5-9C88-7BA202E3D0B7}"/>
              </a:ext>
            </a:extLst>
          </p:cNvPr>
          <p:cNvSpPr txBox="1"/>
          <p:nvPr/>
        </p:nvSpPr>
        <p:spPr>
          <a:xfrm>
            <a:off x="4387721" y="11698014"/>
            <a:ext cx="6742934" cy="1729833"/>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Valdemar Berlanga</a:t>
            </a:r>
          </a:p>
          <a:p>
            <a:r>
              <a:rPr lang="en-US" sz="3547" dirty="0">
                <a:solidFill>
                  <a:schemeClr val="bg1"/>
                </a:solidFill>
              </a:rPr>
              <a:t>	</a:t>
            </a:r>
            <a:r>
              <a:rPr lang="en-US" sz="2956" b="1" dirty="0">
                <a:solidFill>
                  <a:schemeClr val="bg1"/>
                </a:solidFill>
              </a:rPr>
              <a:t>Prj Manager,  MTY MEX</a:t>
            </a:r>
          </a:p>
          <a:p>
            <a:r>
              <a:rPr lang="en-US" sz="2956" dirty="0">
                <a:solidFill>
                  <a:schemeClr val="bg1"/>
                </a:solidFill>
              </a:rPr>
              <a:t>	QVE, CoS, SBO K2</a:t>
            </a:r>
          </a:p>
        </p:txBody>
      </p:sp>
      <p:pic>
        <p:nvPicPr>
          <p:cNvPr id="46" name="Picture 45">
            <a:extLst>
              <a:ext uri="{FF2B5EF4-FFF2-40B4-BE49-F238E27FC236}">
                <a16:creationId xmlns:a16="http://schemas.microsoft.com/office/drawing/2014/main" id="{6C670DCC-16A0-4977-9F9D-9A7A0B0AA44A}"/>
              </a:ext>
            </a:extLst>
          </p:cNvPr>
          <p:cNvPicPr>
            <a:picLocks noChangeAspect="1"/>
          </p:cNvPicPr>
          <p:nvPr/>
        </p:nvPicPr>
        <p:blipFill>
          <a:blip r:embed="rId10"/>
          <a:stretch>
            <a:fillRect/>
          </a:stretch>
        </p:blipFill>
        <p:spPr>
          <a:xfrm>
            <a:off x="3554079" y="11511324"/>
            <a:ext cx="2235160" cy="223516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9349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5</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grpSp>
        <p:nvGrpSpPr>
          <p:cNvPr id="5" name="Group 4">
            <a:extLst>
              <a:ext uri="{FF2B5EF4-FFF2-40B4-BE49-F238E27FC236}">
                <a16:creationId xmlns:a16="http://schemas.microsoft.com/office/drawing/2014/main" id="{9A4FFBD3-19AC-4980-9B15-441756713323}"/>
              </a:ext>
            </a:extLst>
          </p:cNvPr>
          <p:cNvGrpSpPr/>
          <p:nvPr/>
        </p:nvGrpSpPr>
        <p:grpSpPr>
          <a:xfrm>
            <a:off x="3058617" y="1398308"/>
            <a:ext cx="26323135" cy="9768526"/>
            <a:chOff x="208051" y="56203"/>
            <a:chExt cx="8906324" cy="3305140"/>
          </a:xfrm>
        </p:grpSpPr>
        <p:sp>
          <p:nvSpPr>
            <p:cNvPr id="2" name="TextBox 1">
              <a:extLst>
                <a:ext uri="{FF2B5EF4-FFF2-40B4-BE49-F238E27FC236}">
                  <a16:creationId xmlns:a16="http://schemas.microsoft.com/office/drawing/2014/main" id="{2823A24A-7448-4DBD-8983-EA71ED990F1C}"/>
                </a:ext>
              </a:extLst>
            </p:cNvPr>
            <p:cNvSpPr txBox="1"/>
            <p:nvPr/>
          </p:nvSpPr>
          <p:spPr>
            <a:xfrm>
              <a:off x="3550259" y="70488"/>
              <a:ext cx="232489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Solis</a:t>
              </a:r>
            </a:p>
            <a:p>
              <a:r>
                <a:rPr lang="en-US" sz="3547" b="1" dirty="0">
                  <a:solidFill>
                    <a:schemeClr val="bg1"/>
                  </a:solidFill>
                </a:rPr>
                <a:t>	</a:t>
              </a:r>
              <a:r>
                <a:rPr lang="en-US" sz="2956" b="1" dirty="0">
                  <a:solidFill>
                    <a:schemeClr val="bg1"/>
                  </a:solidFill>
                </a:rPr>
                <a:t>PIIT CoS Engr Mgr, </a:t>
              </a:r>
              <a:r>
                <a:rPr lang="en-US" sz="2364" b="1" dirty="0">
                  <a:solidFill>
                    <a:schemeClr val="bg1"/>
                  </a:solidFill>
                </a:rPr>
                <a:t>MTY, MEX</a:t>
              </a:r>
              <a:endParaRPr lang="en-US" sz="2956" b="1" dirty="0">
                <a:solidFill>
                  <a:schemeClr val="bg1"/>
                </a:solidFill>
              </a:endParaRPr>
            </a:p>
            <a:p>
              <a:r>
                <a:rPr lang="en-US" sz="3547" dirty="0">
                  <a:solidFill>
                    <a:schemeClr val="bg1"/>
                  </a:solidFill>
                </a:rPr>
                <a:t>	Prj Mgr, CoS &amp; SBO</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91841" y="5620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38329" y="1085516"/>
              <a:ext cx="2422500"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Edgar Arredondo</a:t>
              </a:r>
            </a:p>
            <a:p>
              <a:r>
                <a:rPr lang="en-US" sz="3547" dirty="0">
                  <a:solidFill>
                    <a:schemeClr val="bg1"/>
                  </a:solidFill>
                </a:rPr>
                <a:t>	</a:t>
              </a:r>
              <a:r>
                <a:rPr lang="en-US" sz="2956" b="1" dirty="0">
                  <a:solidFill>
                    <a:schemeClr val="bg1"/>
                  </a:solidFill>
                </a:rPr>
                <a:t>Prod Design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CoS &amp; Core Team Member</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3" name="TextBox 42">
              <a:extLst>
                <a:ext uri="{FF2B5EF4-FFF2-40B4-BE49-F238E27FC236}">
                  <a16:creationId xmlns:a16="http://schemas.microsoft.com/office/drawing/2014/main" id="{75AC6BE2-F152-40EA-ADE0-B37231116AC8}"/>
                </a:ext>
              </a:extLst>
            </p:cNvPr>
            <p:cNvSpPr txBox="1"/>
            <p:nvPr/>
          </p:nvSpPr>
          <p:spPr>
            <a:xfrm>
              <a:off x="3533694" y="1860799"/>
              <a:ext cx="242856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Manuel Peinado</a:t>
              </a:r>
            </a:p>
            <a:p>
              <a:r>
                <a:rPr lang="en-US" sz="3547" b="1" dirty="0">
                  <a:solidFill>
                    <a:schemeClr val="bg1"/>
                  </a:solidFill>
                </a:rPr>
                <a:t>	</a:t>
              </a:r>
              <a:r>
                <a:rPr lang="en-US" sz="2956" b="1" dirty="0">
                  <a:solidFill>
                    <a:schemeClr val="bg1"/>
                  </a:solidFill>
                </a:rPr>
                <a:t> Elec-Mech Sr Eng.</a:t>
              </a:r>
              <a:r>
                <a:rPr lang="en-US" sz="2069" b="1" dirty="0">
                  <a:solidFill>
                    <a:schemeClr val="bg1"/>
                  </a:solidFill>
                </a:rPr>
                <a:t>PIIT MTY, MEX </a:t>
              </a:r>
              <a:r>
                <a:rPr lang="en-US" sz="3547" dirty="0">
                  <a:solidFill>
                    <a:schemeClr val="bg1"/>
                  </a:solidFill>
                </a:rPr>
                <a:t>	</a:t>
              </a:r>
              <a:r>
                <a:rPr lang="en-US" sz="2956" dirty="0">
                  <a:solidFill>
                    <a:schemeClr val="bg1"/>
                  </a:solidFill>
                </a:rPr>
                <a:t>CoS &amp; SBO K5/K6</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3550259" y="2854638"/>
              <a:ext cx="2427134" cy="246691"/>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Open Position </a:t>
              </a:r>
              <a:endParaRPr lang="en-US" sz="2956"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13259" y="924339"/>
              <a:ext cx="2672" cy="2084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213259" y="3008504"/>
              <a:ext cx="14528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2075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3088379" y="2999504"/>
              <a:ext cx="17834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468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101377" y="924339"/>
              <a:ext cx="1" cy="206604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96037" y="14267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108991" y="220287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6108991" y="2990382"/>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83823" y="1071231"/>
              <a:ext cx="2530551"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Marco Rodriguez</a:t>
              </a:r>
            </a:p>
            <a:p>
              <a:r>
                <a:rPr lang="en-US" sz="3547" dirty="0">
                  <a:solidFill>
                    <a:schemeClr val="bg1"/>
                  </a:solidFill>
                </a:rPr>
                <a:t>	</a:t>
              </a:r>
              <a:r>
                <a:rPr lang="en-US" sz="2956" b="1" dirty="0">
                  <a:solidFill>
                    <a:schemeClr val="bg1"/>
                  </a:solidFill>
                </a:rPr>
                <a:t> Elec-Mech Engr, </a:t>
              </a:r>
              <a:r>
                <a:rPr lang="en-US" sz="2069" b="1" dirty="0">
                  <a:solidFill>
                    <a:schemeClr val="bg1"/>
                  </a:solidFill>
                </a:rPr>
                <a:t>PIIT MTY, MEX</a:t>
              </a:r>
              <a:endParaRPr lang="en-US" sz="2956" dirty="0">
                <a:solidFill>
                  <a:schemeClr val="bg1"/>
                </a:solidFill>
              </a:endParaRPr>
            </a:p>
            <a:p>
              <a:r>
                <a:rPr lang="en-US" sz="2956" dirty="0">
                  <a:solidFill>
                    <a:schemeClr val="bg1"/>
                  </a:solidFill>
                </a:rPr>
                <a:t>              CoS &amp; SBO</a:t>
              </a:r>
            </a:p>
          </p:txBody>
        </p:sp>
        <p:sp>
          <p:nvSpPr>
            <p:cNvPr id="129" name="Oval 128">
              <a:extLst>
                <a:ext uri="{FF2B5EF4-FFF2-40B4-BE49-F238E27FC236}">
                  <a16:creationId xmlns:a16="http://schemas.microsoft.com/office/drawing/2014/main" id="{AEF83F7D-1764-4FE5-995B-D3863A76317E}"/>
                </a:ext>
              </a:extLst>
            </p:cNvPr>
            <p:cNvSpPr/>
            <p:nvPr/>
          </p:nvSpPr>
          <p:spPr>
            <a:xfrm>
              <a:off x="6325406" y="105694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79188" y="1846514"/>
              <a:ext cx="253518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Gina Hernandez</a:t>
              </a:r>
            </a:p>
            <a:p>
              <a:r>
                <a:rPr lang="en-US" sz="3547" b="1" dirty="0">
                  <a:solidFill>
                    <a:schemeClr val="bg1"/>
                  </a:solidFill>
                </a:rPr>
                <a:t>	</a:t>
              </a:r>
              <a:r>
                <a:rPr lang="en-US" sz="2956" b="1" dirty="0">
                  <a:solidFill>
                    <a:schemeClr val="bg1"/>
                  </a:solidFill>
                </a:rPr>
                <a:t>Sr. Electronics Design Engr.</a:t>
              </a:r>
              <a:endParaRPr lang="en-US" sz="3251" b="1" dirty="0">
                <a:solidFill>
                  <a:schemeClr val="bg1"/>
                </a:solidFill>
              </a:endParaRPr>
            </a:p>
            <a:p>
              <a:r>
                <a:rPr lang="en-US" sz="3547" dirty="0">
                  <a:solidFill>
                    <a:schemeClr val="bg1"/>
                  </a:solidFill>
                </a:rPr>
                <a:t>	</a:t>
              </a:r>
              <a:r>
                <a:rPr lang="en-US" sz="2069" b="1" dirty="0">
                  <a:solidFill>
                    <a:schemeClr val="bg1"/>
                  </a:solidFill>
                </a:rPr>
                <a:t>PIIT MTY, MEX, </a:t>
              </a:r>
              <a:r>
                <a:rPr lang="en-US" sz="2956" dirty="0">
                  <a:solidFill>
                    <a:schemeClr val="bg1"/>
                  </a:solidFill>
                </a:rPr>
                <a:t>CoS &amp; QVE</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320771" y="183222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4" name="TextBox 133">
              <a:extLst>
                <a:ext uri="{FF2B5EF4-FFF2-40B4-BE49-F238E27FC236}">
                  <a16:creationId xmlns:a16="http://schemas.microsoft.com/office/drawing/2014/main" id="{4D1D73E0-A3F4-4A7A-854E-7B89C58BBBE8}"/>
                </a:ext>
              </a:extLst>
            </p:cNvPr>
            <p:cNvSpPr txBox="1"/>
            <p:nvPr/>
          </p:nvSpPr>
          <p:spPr>
            <a:xfrm>
              <a:off x="6579189" y="2641380"/>
              <a:ext cx="2535186"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Barbara Martinez</a:t>
              </a:r>
            </a:p>
            <a:p>
              <a:r>
                <a:rPr lang="en-US" sz="3547" dirty="0">
                  <a:solidFill>
                    <a:schemeClr val="bg1"/>
                  </a:solidFill>
                </a:rPr>
                <a:t>	</a:t>
              </a:r>
              <a:r>
                <a:rPr lang="en-US" sz="2956" b="1" dirty="0">
                  <a:solidFill>
                    <a:schemeClr val="bg1"/>
                  </a:solidFill>
                </a:rPr>
                <a:t>Elec-Mech Engr, </a:t>
              </a:r>
              <a:r>
                <a:rPr lang="en-US" sz="2069" b="1" dirty="0">
                  <a:solidFill>
                    <a:schemeClr val="bg1"/>
                  </a:solidFill>
                </a:rPr>
                <a:t>PIIT MTY, MEX </a:t>
              </a:r>
              <a:endParaRPr lang="en-US" sz="2956" dirty="0">
                <a:solidFill>
                  <a:schemeClr val="bg1"/>
                </a:solidFill>
              </a:endParaRPr>
            </a:p>
            <a:p>
              <a:r>
                <a:rPr lang="en-US" sz="2956" dirty="0">
                  <a:solidFill>
                    <a:schemeClr val="bg1"/>
                  </a:solidFill>
                </a:rPr>
                <a:t>             CoS &amp; SBO</a:t>
              </a:r>
            </a:p>
          </p:txBody>
        </p:sp>
        <p:sp>
          <p:nvSpPr>
            <p:cNvPr id="135" name="Oval 134">
              <a:extLst>
                <a:ext uri="{FF2B5EF4-FFF2-40B4-BE49-F238E27FC236}">
                  <a16:creationId xmlns:a16="http://schemas.microsoft.com/office/drawing/2014/main" id="{D81E178F-75D7-456F-B353-A2866ADFF894}"/>
                </a:ext>
              </a:extLst>
            </p:cNvPr>
            <p:cNvSpPr/>
            <p:nvPr/>
          </p:nvSpPr>
          <p:spPr>
            <a:xfrm>
              <a:off x="6320771" y="262709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0" name="TextBox 139">
              <a:extLst>
                <a:ext uri="{FF2B5EF4-FFF2-40B4-BE49-F238E27FC236}">
                  <a16:creationId xmlns:a16="http://schemas.microsoft.com/office/drawing/2014/main" id="{862478C4-43B1-4C6F-993F-940F4B231A5C}"/>
                </a:ext>
              </a:extLst>
            </p:cNvPr>
            <p:cNvSpPr txBox="1"/>
            <p:nvPr/>
          </p:nvSpPr>
          <p:spPr>
            <a:xfrm>
              <a:off x="616957" y="1099801"/>
              <a:ext cx="2398595"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Elena Manriquez</a:t>
              </a:r>
            </a:p>
            <a:p>
              <a:r>
                <a:rPr lang="en-US" sz="3547" dirty="0">
                  <a:solidFill>
                    <a:schemeClr val="bg1"/>
                  </a:solidFill>
                </a:rPr>
                <a:t>	</a:t>
              </a:r>
              <a:r>
                <a:rPr lang="en-US" sz="2956" b="1" dirty="0">
                  <a:solidFill>
                    <a:schemeClr val="bg1"/>
                  </a:solidFill>
                </a:rPr>
                <a:t>Elec-Mech Eng. </a:t>
              </a:r>
              <a:r>
                <a:rPr lang="en-US" sz="2069" b="1" dirty="0">
                  <a:solidFill>
                    <a:schemeClr val="bg1"/>
                  </a:solidFill>
                </a:rPr>
                <a:t>PIIT MTY, MEX</a:t>
              </a:r>
              <a:endParaRPr lang="en-US" sz="2956" b="1" dirty="0">
                <a:solidFill>
                  <a:schemeClr val="bg1"/>
                </a:solidFill>
              </a:endParaRPr>
            </a:p>
            <a:p>
              <a:r>
                <a:rPr lang="en-US" sz="2956" dirty="0">
                  <a:solidFill>
                    <a:schemeClr val="bg1"/>
                  </a:solidFill>
                </a:rPr>
                <a:t>	QVE &amp; Reverse Engineering</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3" name="TextBox 142">
              <a:extLst>
                <a:ext uri="{FF2B5EF4-FFF2-40B4-BE49-F238E27FC236}">
                  <a16:creationId xmlns:a16="http://schemas.microsoft.com/office/drawing/2014/main" id="{29A4CCF0-DD26-4F77-9E5C-546DE3FC06CB}"/>
                </a:ext>
              </a:extLst>
            </p:cNvPr>
            <p:cNvSpPr txBox="1"/>
            <p:nvPr/>
          </p:nvSpPr>
          <p:spPr>
            <a:xfrm>
              <a:off x="612322" y="1875084"/>
              <a:ext cx="240323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Abraham de Leon</a:t>
              </a:r>
            </a:p>
            <a:p>
              <a:r>
                <a:rPr lang="en-US" sz="3547" b="1" dirty="0">
                  <a:solidFill>
                    <a:schemeClr val="bg1"/>
                  </a:solidFill>
                </a:rPr>
                <a:t>	</a:t>
              </a:r>
              <a:r>
                <a:rPr lang="en-US" sz="2956" b="1" dirty="0">
                  <a:solidFill>
                    <a:schemeClr val="bg1"/>
                  </a:solidFill>
                </a:rPr>
                <a:t>Mechanical Eng. </a:t>
              </a:r>
              <a:r>
                <a:rPr lang="en-US" sz="2069" b="1" dirty="0">
                  <a:solidFill>
                    <a:schemeClr val="bg1"/>
                  </a:solidFill>
                </a:rPr>
                <a:t>PIIT MTY,MEX</a:t>
              </a:r>
              <a:endParaRPr lang="en-US" sz="3547" b="1" dirty="0">
                <a:solidFill>
                  <a:schemeClr val="bg1"/>
                </a:solidFill>
              </a:endParaRPr>
            </a:p>
            <a:p>
              <a:r>
                <a:rPr lang="en-US" sz="3547" dirty="0">
                  <a:solidFill>
                    <a:schemeClr val="bg1"/>
                  </a:solidFill>
                </a:rPr>
                <a:t>          </a:t>
              </a:r>
              <a:r>
                <a:rPr lang="en-US" sz="2660" dirty="0">
                  <a:solidFill>
                    <a:schemeClr val="bg1"/>
                  </a:solidFill>
                </a:rPr>
                <a:t>CoS-Lessons Learned, SBO K1/K2</a:t>
              </a:r>
              <a:endParaRPr lang="en-US" sz="2364"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46" name="TextBox 145">
              <a:extLst>
                <a:ext uri="{FF2B5EF4-FFF2-40B4-BE49-F238E27FC236}">
                  <a16:creationId xmlns:a16="http://schemas.microsoft.com/office/drawing/2014/main" id="{BCA9E1DD-4ECF-428B-B606-8F4D687A7FFB}"/>
                </a:ext>
              </a:extLst>
            </p:cNvPr>
            <p:cNvSpPr txBox="1"/>
            <p:nvPr/>
          </p:nvSpPr>
          <p:spPr>
            <a:xfrm>
              <a:off x="612322" y="2669950"/>
              <a:ext cx="2403230"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Alejandra Garza</a:t>
              </a:r>
            </a:p>
            <a:p>
              <a:r>
                <a:rPr lang="en-US" sz="3547" dirty="0">
                  <a:solidFill>
                    <a:schemeClr val="bg1"/>
                  </a:solidFill>
                </a:rPr>
                <a:t>	</a:t>
              </a:r>
              <a:r>
                <a:rPr lang="en-US" sz="2956" b="1" dirty="0">
                  <a:solidFill>
                    <a:schemeClr val="bg1"/>
                  </a:solidFill>
                </a:rPr>
                <a:t> Elec-Mech Eng. </a:t>
              </a:r>
              <a:r>
                <a:rPr lang="en-US" sz="2069" b="1" dirty="0">
                  <a:solidFill>
                    <a:schemeClr val="bg1"/>
                  </a:solidFill>
                </a:rPr>
                <a:t>PIIT MTY, MEX</a:t>
              </a:r>
              <a:endParaRPr lang="en-US" sz="3547" b="1" dirty="0">
                <a:solidFill>
                  <a:schemeClr val="bg1"/>
                </a:solidFill>
              </a:endParaRPr>
            </a:p>
            <a:p>
              <a:r>
                <a:rPr lang="en-US" sz="3547" dirty="0">
                  <a:solidFill>
                    <a:schemeClr val="bg1"/>
                  </a:solidFill>
                </a:rPr>
                <a:t>	</a:t>
              </a:r>
              <a:r>
                <a:rPr lang="en-US" sz="2956" dirty="0">
                  <a:solidFill>
                    <a:schemeClr val="bg1"/>
                  </a:solidFill>
                </a:rPr>
                <a:t>CoS &amp; SBO P1</a:t>
              </a:r>
              <a:endParaRPr lang="en-US" sz="3547" dirty="0">
                <a:solidFill>
                  <a:schemeClr val="bg1"/>
                </a:solidFill>
              </a:endParaRP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sp>
        <p:nvSpPr>
          <p:cNvPr id="6" name="TextBox 5">
            <a:extLst>
              <a:ext uri="{FF2B5EF4-FFF2-40B4-BE49-F238E27FC236}">
                <a16:creationId xmlns:a16="http://schemas.microsoft.com/office/drawing/2014/main" id="{7AC60D77-5609-4A86-8F49-483E69D0BAF3}"/>
              </a:ext>
            </a:extLst>
          </p:cNvPr>
          <p:cNvSpPr txBox="1"/>
          <p:nvPr/>
        </p:nvSpPr>
        <p:spPr>
          <a:xfrm>
            <a:off x="11280142" y="109750"/>
            <a:ext cx="9515600" cy="1288558"/>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6600" dirty="0"/>
              <a:t>Project Engineers</a:t>
            </a:r>
            <a:endParaRPr lang="en-US" sz="6600" dirty="0"/>
          </a:p>
        </p:txBody>
      </p:sp>
      <p:pic>
        <p:nvPicPr>
          <p:cNvPr id="1036" name="Picture 12" descr="https://spiceportal.schneider-electric.com/image/user_male_portrait?img_id=21091224&amp;img_id_token=9VrBL1dcQ7HrLQQuo%2B%2B45X2CHes%3D&amp;t=1527605746334">
            <a:extLst>
              <a:ext uri="{FF2B5EF4-FFF2-40B4-BE49-F238E27FC236}">
                <a16:creationId xmlns:a16="http://schemas.microsoft.com/office/drawing/2014/main" id="{3B7AD351-E1A2-4DFE-AE08-0D301F385CE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2154521" y="6720420"/>
            <a:ext cx="2115052" cy="205492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1042" name="Picture 18" descr="https://spiceportal.schneider-electric.com/image/user_male_portrait?img_id=25729509&amp;img_id_token=onfNhex86%2BtsgtgEAZPvnubEy4g%3D&amp;t=1527606355783">
            <a:extLst>
              <a:ext uri="{FF2B5EF4-FFF2-40B4-BE49-F238E27FC236}">
                <a16:creationId xmlns:a16="http://schemas.microsoft.com/office/drawing/2014/main" id="{5DD3E3E5-DFE4-4016-95A4-9A2E8246BA26}"/>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l="31924" t="24901" r="23576" b="27902"/>
          <a:stretch/>
        </p:blipFill>
        <p:spPr bwMode="auto">
          <a:xfrm>
            <a:off x="21100151" y="6659113"/>
            <a:ext cx="2164947" cy="2074011"/>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3B7A4E5-33B0-4E0B-87CE-32A32F10969E}"/>
              </a:ext>
            </a:extLst>
          </p:cNvPr>
          <p:cNvPicPr>
            <a:picLocks noChangeAspect="1"/>
          </p:cNvPicPr>
          <p:nvPr/>
        </p:nvPicPr>
        <p:blipFill>
          <a:blip r:embed="rId5"/>
          <a:stretch>
            <a:fillRect/>
          </a:stretch>
        </p:blipFill>
        <p:spPr>
          <a:xfrm>
            <a:off x="12174776" y="1421288"/>
            <a:ext cx="2170714" cy="216007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6AEF1FFF-23F2-4372-A3E3-F798B9235B17}"/>
              </a:ext>
            </a:extLst>
          </p:cNvPr>
          <p:cNvPicPr>
            <a:picLocks noChangeAspect="1"/>
          </p:cNvPicPr>
          <p:nvPr/>
        </p:nvPicPr>
        <p:blipFill>
          <a:blip r:embed="rId6"/>
          <a:stretch>
            <a:fillRect/>
          </a:stretch>
        </p:blipFill>
        <p:spPr>
          <a:xfrm>
            <a:off x="3468449" y="4418023"/>
            <a:ext cx="2151662" cy="2098663"/>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0" name="Picture 9">
            <a:extLst>
              <a:ext uri="{FF2B5EF4-FFF2-40B4-BE49-F238E27FC236}">
                <a16:creationId xmlns:a16="http://schemas.microsoft.com/office/drawing/2014/main" id="{1C045873-2EA1-45FE-8CCD-194541C6456B}"/>
              </a:ext>
            </a:extLst>
          </p:cNvPr>
          <p:cNvPicPr>
            <a:picLocks noChangeAspect="1"/>
          </p:cNvPicPr>
          <p:nvPr/>
        </p:nvPicPr>
        <p:blipFill>
          <a:blip r:embed="rId7"/>
          <a:stretch>
            <a:fillRect/>
          </a:stretch>
        </p:blipFill>
        <p:spPr>
          <a:xfrm>
            <a:off x="3514099" y="9081233"/>
            <a:ext cx="2075376" cy="20856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FA7868BD-5ABC-4258-8B5D-C26701C3E12E}"/>
              </a:ext>
            </a:extLst>
          </p:cNvPr>
          <p:cNvPicPr>
            <a:picLocks noChangeAspect="1"/>
          </p:cNvPicPr>
          <p:nvPr/>
        </p:nvPicPr>
        <p:blipFill>
          <a:blip r:embed="rId8"/>
          <a:stretch>
            <a:fillRect/>
          </a:stretch>
        </p:blipFill>
        <p:spPr>
          <a:xfrm>
            <a:off x="12157231" y="4398280"/>
            <a:ext cx="2099630" cy="212021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C7C2044-EA74-4A46-A8C7-C12408BEE1EA}"/>
              </a:ext>
            </a:extLst>
          </p:cNvPr>
          <p:cNvPicPr>
            <a:picLocks noChangeAspect="1"/>
          </p:cNvPicPr>
          <p:nvPr/>
        </p:nvPicPr>
        <p:blipFill>
          <a:blip r:embed="rId9"/>
          <a:stretch>
            <a:fillRect/>
          </a:stretch>
        </p:blipFill>
        <p:spPr>
          <a:xfrm>
            <a:off x="21140673" y="4356060"/>
            <a:ext cx="2124424" cy="2054554"/>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10CF6747-A5C5-42F9-95A9-FD5A22CF8697}"/>
              </a:ext>
            </a:extLst>
          </p:cNvPr>
          <p:cNvPicPr>
            <a:picLocks noChangeAspect="1"/>
          </p:cNvPicPr>
          <p:nvPr/>
        </p:nvPicPr>
        <p:blipFill>
          <a:blip r:embed="rId10"/>
          <a:stretch>
            <a:fillRect/>
          </a:stretch>
        </p:blipFill>
        <p:spPr>
          <a:xfrm>
            <a:off x="21100151" y="8947468"/>
            <a:ext cx="2151245" cy="217265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E2EE37E1-8F05-4B76-AEC5-B99E298DCC73}"/>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3465795" y="6729342"/>
            <a:ext cx="2138194" cy="2138194"/>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1" name="Picture 50">
            <a:extLst>
              <a:ext uri="{FF2B5EF4-FFF2-40B4-BE49-F238E27FC236}">
                <a16:creationId xmlns:a16="http://schemas.microsoft.com/office/drawing/2014/main" id="{772B9D31-D574-47EF-A69A-A5448E6873D9}"/>
              </a:ext>
            </a:extLst>
          </p:cNvPr>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12651073" y="9325429"/>
            <a:ext cx="1128029" cy="1410033"/>
          </a:xfrm>
          <a:prstGeom prst="rect">
            <a:avLst/>
          </a:prstGeom>
        </p:spPr>
      </p:pic>
    </p:spTree>
    <p:extLst>
      <p:ext uri="{BB962C8B-B14F-4D97-AF65-F5344CB8AC3E}">
        <p14:creationId xmlns:p14="http://schemas.microsoft.com/office/powerpoint/2010/main" val="3672885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dirty="0"/>
              <a:t>Page </a:t>
            </a:r>
            <a:fld id="{5A9C12DC-491F-9444-86A2-13AC5C62A2FC}" type="slidenum">
              <a:rPr lang="en-US" smtClean="0"/>
              <a:pPr/>
              <a:t>6</a:t>
            </a:fld>
            <a:endParaRPr lang="en-US" dirty="0"/>
          </a:p>
        </p:txBody>
      </p:sp>
      <p:sp>
        <p:nvSpPr>
          <p:cNvPr id="4" name="Footer Placeholder 3"/>
          <p:cNvSpPr>
            <a:spLocks noGrp="1"/>
          </p:cNvSpPr>
          <p:nvPr>
            <p:ph type="ftr" sz="quarter" idx="3"/>
          </p:nvPr>
        </p:nvSpPr>
        <p:spPr/>
        <p:txBody>
          <a:bodyPr/>
          <a:lstStyle/>
          <a:p>
            <a:r>
              <a:rPr lang="en-US" dirty="0"/>
              <a:t>Confidential Property of Schneider Electric |</a:t>
            </a:r>
          </a:p>
        </p:txBody>
      </p:sp>
      <p:sp>
        <p:nvSpPr>
          <p:cNvPr id="9" name="Text Placeholder 8">
            <a:extLst>
              <a:ext uri="{FF2B5EF4-FFF2-40B4-BE49-F238E27FC236}">
                <a16:creationId xmlns:a16="http://schemas.microsoft.com/office/drawing/2014/main" id="{B9EA5A82-A3A8-4426-B002-CAB4741A14A4}"/>
              </a:ext>
            </a:extLst>
          </p:cNvPr>
          <p:cNvSpPr>
            <a:spLocks noGrp="1"/>
          </p:cNvSpPr>
          <p:nvPr>
            <p:ph type="body" sz="quarter" idx="32"/>
          </p:nvPr>
        </p:nvSpPr>
        <p:spPr>
          <a:xfrm>
            <a:off x="10612976" y="627639"/>
            <a:ext cx="10168595" cy="1546449"/>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Projects Engineers</a:t>
            </a:r>
            <a:endParaRPr lang="en-US" sz="8276"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4801D888-A8FD-4DB0-B16D-122F8B2D2093}"/>
              </a:ext>
            </a:extLst>
          </p:cNvPr>
          <p:cNvGrpSpPr/>
          <p:nvPr/>
        </p:nvGrpSpPr>
        <p:grpSpPr>
          <a:xfrm>
            <a:off x="2897684" y="2497963"/>
            <a:ext cx="25675077" cy="10598588"/>
            <a:chOff x="202173" y="-101087"/>
            <a:chExt cx="8687056" cy="3462430"/>
          </a:xfrm>
        </p:grpSpPr>
        <p:sp>
          <p:nvSpPr>
            <p:cNvPr id="2" name="TextBox 1">
              <a:extLst>
                <a:ext uri="{FF2B5EF4-FFF2-40B4-BE49-F238E27FC236}">
                  <a16:creationId xmlns:a16="http://schemas.microsoft.com/office/drawing/2014/main" id="{2823A24A-7448-4DBD-8983-EA71ED990F1C}"/>
                </a:ext>
              </a:extLst>
            </p:cNvPr>
            <p:cNvSpPr txBox="1"/>
            <p:nvPr/>
          </p:nvSpPr>
          <p:spPr>
            <a:xfrm>
              <a:off x="3540350" y="-33904"/>
              <a:ext cx="2413821" cy="4165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Open Position </a:t>
              </a:r>
            </a:p>
            <a:p>
              <a:r>
                <a:rPr lang="en-US" sz="3547" b="1" dirty="0">
                  <a:solidFill>
                    <a:schemeClr val="bg1"/>
                  </a:solidFill>
                </a:rPr>
                <a:t>	</a:t>
              </a:r>
              <a:endParaRPr lang="en-US" sz="2956" dirty="0">
                <a:solidFill>
                  <a:schemeClr val="bg1"/>
                </a:solidFill>
              </a:endParaRPr>
            </a:p>
          </p:txBody>
        </p:sp>
        <p:sp>
          <p:nvSpPr>
            <p:cNvPr id="8" name="Oval 7">
              <a:extLst>
                <a:ext uri="{FF2B5EF4-FFF2-40B4-BE49-F238E27FC236}">
                  <a16:creationId xmlns:a16="http://schemas.microsoft.com/office/drawing/2014/main" id="{0D52B3F0-90AB-44BE-BA01-D7961050BCD0}"/>
                </a:ext>
              </a:extLst>
            </p:cNvPr>
            <p:cNvSpPr/>
            <p:nvPr/>
          </p:nvSpPr>
          <p:spPr>
            <a:xfrm>
              <a:off x="3211456" y="-101087"/>
              <a:ext cx="832647" cy="782490"/>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27780" y="7881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10590" y="924339"/>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486446" y="1900904"/>
              <a:ext cx="2422500"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Mayra Munoz</a:t>
              </a:r>
            </a:p>
            <a:p>
              <a:r>
                <a:rPr lang="en-US" sz="3547" dirty="0">
                  <a:solidFill>
                    <a:schemeClr val="bg1"/>
                  </a:solidFill>
                </a:rPr>
                <a:t>	</a:t>
              </a:r>
              <a:r>
                <a:rPr lang="en-US" sz="2364" b="1" dirty="0">
                  <a:solidFill>
                    <a:schemeClr val="bg1"/>
                  </a:solidFill>
                </a:rPr>
                <a:t>   </a:t>
              </a:r>
              <a:r>
                <a:rPr lang="en-US" sz="2660" b="1" dirty="0">
                  <a:solidFill>
                    <a:schemeClr val="bg1"/>
                  </a:solidFill>
                </a:rPr>
                <a:t>Elec- Mech Engr</a:t>
              </a:r>
              <a:r>
                <a:rPr lang="en-US" sz="2364" b="1" dirty="0">
                  <a:solidFill>
                    <a:schemeClr val="bg1"/>
                  </a:solidFill>
                </a:rPr>
                <a:t>, </a:t>
              </a:r>
              <a:r>
                <a:rPr lang="en-US" sz="1773" b="1" dirty="0">
                  <a:solidFill>
                    <a:schemeClr val="bg1"/>
                  </a:solidFill>
                </a:rPr>
                <a:t>PIIT MTY MEX</a:t>
              </a:r>
            </a:p>
            <a:p>
              <a:r>
                <a:rPr lang="en-US" sz="2956" dirty="0">
                  <a:solidFill>
                    <a:schemeClr val="bg1"/>
                  </a:solidFill>
                </a:rPr>
                <a:t>	   </a:t>
              </a:r>
              <a:r>
                <a:rPr lang="en-US" sz="2364" dirty="0">
                  <a:solidFill>
                    <a:schemeClr val="bg1"/>
                  </a:solidFill>
                </a:rPr>
                <a:t>Materials/QVE-COS</a:t>
              </a:r>
            </a:p>
          </p:txBody>
        </p:sp>
        <p:sp>
          <p:nvSpPr>
            <p:cNvPr id="41" name="Oval 40">
              <a:extLst>
                <a:ext uri="{FF2B5EF4-FFF2-40B4-BE49-F238E27FC236}">
                  <a16:creationId xmlns:a16="http://schemas.microsoft.com/office/drawing/2014/main" id="{7FBF7A1E-A513-49B8-BC09-6F3574A1BB73}"/>
                </a:ext>
              </a:extLst>
            </p:cNvPr>
            <p:cNvSpPr/>
            <p:nvPr/>
          </p:nvSpPr>
          <p:spPr>
            <a:xfrm>
              <a:off x="3279911"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6889" y="1212238"/>
              <a:ext cx="381664" cy="477079"/>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3533694" y="1860799"/>
              <a:ext cx="2427135"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Lopez</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 / Geomagic Dx</a:t>
              </a:r>
            </a:p>
          </p:txBody>
        </p:sp>
        <p:sp>
          <p:nvSpPr>
            <p:cNvPr id="44" name="Oval 43">
              <a:extLst>
                <a:ext uri="{FF2B5EF4-FFF2-40B4-BE49-F238E27FC236}">
                  <a16:creationId xmlns:a16="http://schemas.microsoft.com/office/drawing/2014/main" id="{A2F99329-BDCB-4C48-8C84-D04EEE1D168A}"/>
                </a:ext>
              </a:extLst>
            </p:cNvPr>
            <p:cNvSpPr/>
            <p:nvPr/>
          </p:nvSpPr>
          <p:spPr>
            <a:xfrm>
              <a:off x="3275276"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2254" y="1987521"/>
              <a:ext cx="381664" cy="477079"/>
            </a:xfrm>
            <a:prstGeom prst="rect">
              <a:avLst/>
            </a:prstGeom>
          </p:spPr>
        </p:pic>
        <p:sp>
          <p:nvSpPr>
            <p:cNvPr id="46" name="TextBox 45">
              <a:extLst>
                <a:ext uri="{FF2B5EF4-FFF2-40B4-BE49-F238E27FC236}">
                  <a16:creationId xmlns:a16="http://schemas.microsoft.com/office/drawing/2014/main" id="{E2C756AD-7100-45F7-B86F-36E280E61FAC}"/>
                </a:ext>
              </a:extLst>
            </p:cNvPr>
            <p:cNvSpPr txBox="1"/>
            <p:nvPr/>
          </p:nvSpPr>
          <p:spPr>
            <a:xfrm>
              <a:off x="3533695" y="2655665"/>
              <a:ext cx="2427134"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Anahi Contreras</a:t>
              </a:r>
            </a:p>
            <a:p>
              <a:r>
                <a:rPr lang="en-US" sz="3547" dirty="0">
                  <a:solidFill>
                    <a:schemeClr val="bg1"/>
                  </a:solidFill>
                </a:rPr>
                <a:t>	</a:t>
              </a:r>
              <a:r>
                <a:rPr lang="en-US" sz="2956" b="1" dirty="0">
                  <a:solidFill>
                    <a:schemeClr val="bg1"/>
                  </a:solidFill>
                </a:rPr>
                <a:t>Elec-Mech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3D/Geomagic/Labels</a:t>
              </a:r>
            </a:p>
          </p:txBody>
        </p:sp>
        <p:sp>
          <p:nvSpPr>
            <p:cNvPr id="47" name="Oval 46">
              <a:extLst>
                <a:ext uri="{FF2B5EF4-FFF2-40B4-BE49-F238E27FC236}">
                  <a16:creationId xmlns:a16="http://schemas.microsoft.com/office/drawing/2014/main" id="{10372DF9-954B-455C-9FD9-D149F75D4B5D}"/>
                </a:ext>
              </a:extLst>
            </p:cNvPr>
            <p:cNvSpPr/>
            <p:nvPr/>
          </p:nvSpPr>
          <p:spPr>
            <a:xfrm>
              <a:off x="3275276" y="2641380"/>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42254" y="2782387"/>
              <a:ext cx="381664" cy="477079"/>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02173" y="924339"/>
              <a:ext cx="13757" cy="208416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08051" y="13887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13259" y="2201901"/>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213259" y="3008504"/>
              <a:ext cx="145280"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088379" y="924339"/>
              <a:ext cx="0" cy="207389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088379" y="2199479"/>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089004" y="14386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3088379" y="2999504"/>
              <a:ext cx="17834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27780" y="924339"/>
              <a:ext cx="247703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a:off x="6104816" y="924339"/>
              <a:ext cx="0" cy="127501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104816" y="1426744"/>
              <a:ext cx="140567"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117768" y="2202875"/>
              <a:ext cx="140569" cy="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09615" y="1085516"/>
              <a:ext cx="2379614"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Karen Puente</a:t>
              </a:r>
            </a:p>
            <a:p>
              <a:r>
                <a:rPr lang="en-US" sz="3547" dirty="0">
                  <a:solidFill>
                    <a:schemeClr val="bg1"/>
                  </a:solidFill>
                </a:rPr>
                <a:t>	</a:t>
              </a:r>
              <a:r>
                <a:rPr lang="en-US" sz="2956" b="1" dirty="0">
                  <a:solidFill>
                    <a:schemeClr val="bg1"/>
                  </a:solidFill>
                </a:rPr>
                <a:t>Designer, </a:t>
              </a:r>
              <a:r>
                <a:rPr lang="en-US" sz="1773" b="1" dirty="0">
                  <a:solidFill>
                    <a:schemeClr val="bg1"/>
                  </a:solidFill>
                </a:rPr>
                <a:t>PIIT MTY MEX</a:t>
              </a:r>
            </a:p>
            <a:p>
              <a:r>
                <a:rPr lang="en-US" sz="2956" dirty="0">
                  <a:solidFill>
                    <a:schemeClr val="bg1"/>
                  </a:solidFill>
                </a:rPr>
                <a:t>	</a:t>
              </a:r>
              <a:r>
                <a:rPr lang="en-US" sz="2364" dirty="0">
                  <a:solidFill>
                    <a:schemeClr val="bg1"/>
                  </a:solidFill>
                </a:rPr>
                <a:t>Rev Eng / Design 2D 3D</a:t>
              </a:r>
            </a:p>
          </p:txBody>
        </p:sp>
        <p:sp>
          <p:nvSpPr>
            <p:cNvPr id="129" name="Oval 128">
              <a:extLst>
                <a:ext uri="{FF2B5EF4-FFF2-40B4-BE49-F238E27FC236}">
                  <a16:creationId xmlns:a16="http://schemas.microsoft.com/office/drawing/2014/main" id="{AEF83F7D-1764-4FE5-995B-D3863A76317E}"/>
                </a:ext>
              </a:extLst>
            </p:cNvPr>
            <p:cNvSpPr/>
            <p:nvPr/>
          </p:nvSpPr>
          <p:spPr>
            <a:xfrm>
              <a:off x="6251196" y="10712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8174" y="1212238"/>
              <a:ext cx="381664" cy="477079"/>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6504978" y="1860799"/>
              <a:ext cx="2384251"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Hector Corpus</a:t>
              </a:r>
            </a:p>
            <a:p>
              <a:r>
                <a:rPr lang="en-US" sz="3547" b="1" dirty="0">
                  <a:solidFill>
                    <a:schemeClr val="bg1"/>
                  </a:solidFill>
                </a:rPr>
                <a:t>	</a:t>
              </a:r>
              <a:r>
                <a:rPr lang="en-US" sz="2956" b="1" dirty="0">
                  <a:solidFill>
                    <a:schemeClr val="bg1"/>
                  </a:solidFill>
                </a:rPr>
                <a:t>Mechanical Drafter, </a:t>
              </a:r>
              <a:r>
                <a:rPr lang="en-US" sz="1773" b="1" dirty="0">
                  <a:solidFill>
                    <a:schemeClr val="bg1"/>
                  </a:solidFill>
                </a:rPr>
                <a:t>PIIT  MTY MEX </a:t>
              </a:r>
            </a:p>
            <a:p>
              <a:r>
                <a:rPr lang="en-US" sz="3547" dirty="0">
                  <a:solidFill>
                    <a:schemeClr val="bg1"/>
                  </a:solidFill>
                </a:rPr>
                <a:t>	</a:t>
              </a:r>
              <a:r>
                <a:rPr lang="en-US" sz="2364" dirty="0">
                  <a:solidFill>
                    <a:schemeClr val="bg1"/>
                  </a:solidFill>
                </a:rPr>
                <a:t>Design 2D 3D / Geomagic ctrl</a:t>
              </a:r>
            </a:p>
          </p:txBody>
        </p:sp>
        <p:sp>
          <p:nvSpPr>
            <p:cNvPr id="132" name="Oval 131">
              <a:extLst>
                <a:ext uri="{FF2B5EF4-FFF2-40B4-BE49-F238E27FC236}">
                  <a16:creationId xmlns:a16="http://schemas.microsoft.com/office/drawing/2014/main" id="{D1BA546D-1E15-4209-8F30-541F817ACAFE}"/>
                </a:ext>
              </a:extLst>
            </p:cNvPr>
            <p:cNvSpPr/>
            <p:nvPr/>
          </p:nvSpPr>
          <p:spPr>
            <a:xfrm>
              <a:off x="6246561" y="184651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13539" y="1987521"/>
              <a:ext cx="381664" cy="477079"/>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616958" y="1099801"/>
              <a:ext cx="2281444" cy="56511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Sauceda</a:t>
              </a:r>
            </a:p>
            <a:p>
              <a:r>
                <a:rPr lang="en-US" sz="3547" dirty="0">
                  <a:solidFill>
                    <a:schemeClr val="bg1"/>
                  </a:solidFill>
                </a:rPr>
                <a:t>	</a:t>
              </a:r>
              <a:r>
                <a:rPr lang="en-US" sz="2364" b="1" dirty="0">
                  <a:solidFill>
                    <a:schemeClr val="bg1"/>
                  </a:solidFill>
                </a:rPr>
                <a:t> </a:t>
              </a:r>
              <a:r>
                <a:rPr lang="en-US" sz="2660" b="1" dirty="0">
                  <a:solidFill>
                    <a:schemeClr val="bg1"/>
                  </a:solidFill>
                </a:rPr>
                <a:t>Elec- Mech Engr</a:t>
              </a:r>
              <a:r>
                <a:rPr lang="en-US" sz="2364" b="1" dirty="0">
                  <a:solidFill>
                    <a:schemeClr val="bg1"/>
                  </a:solidFill>
                </a:rPr>
                <a:t>, </a:t>
              </a:r>
              <a:r>
                <a:rPr lang="en-US" sz="1773" b="1" dirty="0">
                  <a:solidFill>
                    <a:schemeClr val="bg1"/>
                  </a:solidFill>
                </a:rPr>
                <a:t>PIIT MTY MEX</a:t>
              </a:r>
            </a:p>
            <a:p>
              <a:r>
                <a:rPr lang="en-US" sz="2956" dirty="0">
                  <a:solidFill>
                    <a:schemeClr val="bg1"/>
                  </a:solidFill>
                </a:rPr>
                <a:t>	</a:t>
              </a:r>
              <a:r>
                <a:rPr lang="en-US" sz="2364" dirty="0">
                  <a:solidFill>
                    <a:schemeClr val="bg1"/>
                  </a:solidFill>
                </a:rPr>
                <a:t>Plastics/QVE -COS</a:t>
              </a:r>
            </a:p>
          </p:txBody>
        </p:sp>
        <p:sp>
          <p:nvSpPr>
            <p:cNvPr id="141" name="Oval 140">
              <a:extLst>
                <a:ext uri="{FF2B5EF4-FFF2-40B4-BE49-F238E27FC236}">
                  <a16:creationId xmlns:a16="http://schemas.microsoft.com/office/drawing/2014/main" id="{222AC7A4-F627-4BF1-A80F-317CFDA6BEB1}"/>
                </a:ext>
              </a:extLst>
            </p:cNvPr>
            <p:cNvSpPr/>
            <p:nvPr/>
          </p:nvSpPr>
          <p:spPr>
            <a:xfrm>
              <a:off x="358539" y="10855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5517" y="12265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3693326" y="1077167"/>
              <a:ext cx="2267559"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Jorge Chacon</a:t>
              </a:r>
            </a:p>
            <a:p>
              <a:r>
                <a:rPr lang="en-US" sz="3547" b="1" dirty="0">
                  <a:solidFill>
                    <a:schemeClr val="bg1"/>
                  </a:solidFill>
                </a:rPr>
                <a:t>	</a:t>
              </a:r>
              <a:r>
                <a:rPr lang="en-US" sz="2956" b="1" dirty="0">
                  <a:solidFill>
                    <a:schemeClr val="bg1"/>
                  </a:solidFill>
                </a:rPr>
                <a:t>Senior Designer, </a:t>
              </a:r>
              <a:r>
                <a:rPr lang="en-US" sz="1773" b="1" dirty="0">
                  <a:solidFill>
                    <a:schemeClr val="bg1"/>
                  </a:solidFill>
                </a:rPr>
                <a:t>PIIT MTY MEX</a:t>
              </a:r>
            </a:p>
            <a:p>
              <a:r>
                <a:rPr lang="en-US" sz="3547" dirty="0">
                  <a:solidFill>
                    <a:schemeClr val="bg1"/>
                  </a:solidFill>
                </a:rPr>
                <a:t>	</a:t>
              </a:r>
              <a:r>
                <a:rPr lang="en-US" sz="2364" dirty="0">
                  <a:solidFill>
                    <a:schemeClr val="bg1"/>
                  </a:solidFill>
                </a:rPr>
                <a:t>Design 2D 3D/Rev Eng/QVE</a:t>
              </a:r>
            </a:p>
          </p:txBody>
        </p:sp>
        <p:sp>
          <p:nvSpPr>
            <p:cNvPr id="144" name="Oval 143">
              <a:extLst>
                <a:ext uri="{FF2B5EF4-FFF2-40B4-BE49-F238E27FC236}">
                  <a16:creationId xmlns:a16="http://schemas.microsoft.com/office/drawing/2014/main" id="{1C750C76-C437-414D-99FA-3CEFF95D3AC8}"/>
                </a:ext>
              </a:extLst>
            </p:cNvPr>
            <p:cNvSpPr/>
            <p:nvPr/>
          </p:nvSpPr>
          <p:spPr>
            <a:xfrm>
              <a:off x="353904" y="186079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001806"/>
              <a:ext cx="381664" cy="477079"/>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612323" y="2669950"/>
              <a:ext cx="2267558" cy="59483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Liza Martinez</a:t>
              </a:r>
            </a:p>
            <a:p>
              <a:r>
                <a:rPr lang="en-US" sz="3547" dirty="0">
                  <a:solidFill>
                    <a:schemeClr val="bg1"/>
                  </a:solidFill>
                </a:rPr>
                <a:t>	</a:t>
              </a:r>
              <a:r>
                <a:rPr lang="en-US" sz="2956" b="1" dirty="0">
                  <a:solidFill>
                    <a:schemeClr val="bg1"/>
                  </a:solidFill>
                </a:rPr>
                <a:t>Elec- Mech Engr, </a:t>
              </a:r>
              <a:r>
                <a:rPr lang="en-US" sz="1773" b="1" dirty="0">
                  <a:solidFill>
                    <a:schemeClr val="bg1"/>
                  </a:solidFill>
                </a:rPr>
                <a:t>PIIT MTY MEX</a:t>
              </a:r>
            </a:p>
            <a:p>
              <a:r>
                <a:rPr lang="en-US" sz="3547" dirty="0">
                  <a:solidFill>
                    <a:schemeClr val="bg1"/>
                  </a:solidFill>
                </a:rPr>
                <a:t>	</a:t>
              </a:r>
              <a:r>
                <a:rPr lang="en-US" sz="2364" dirty="0">
                  <a:solidFill>
                    <a:schemeClr val="bg1"/>
                  </a:solidFill>
                </a:rPr>
                <a:t>QVE-COS</a:t>
              </a:r>
            </a:p>
          </p:txBody>
        </p:sp>
        <p:sp>
          <p:nvSpPr>
            <p:cNvPr id="147" name="Oval 146">
              <a:extLst>
                <a:ext uri="{FF2B5EF4-FFF2-40B4-BE49-F238E27FC236}">
                  <a16:creationId xmlns:a16="http://schemas.microsoft.com/office/drawing/2014/main" id="{0D86263F-F7A0-4C92-8A00-CA3CD397B7B5}"/>
                </a:ext>
              </a:extLst>
            </p:cNvPr>
            <p:cNvSpPr/>
            <p:nvPr/>
          </p:nvSpPr>
          <p:spPr>
            <a:xfrm>
              <a:off x="353904" y="2655665"/>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0882" y="2796672"/>
              <a:ext cx="381664" cy="477079"/>
            </a:xfrm>
            <a:prstGeom prst="rect">
              <a:avLst/>
            </a:prstGeom>
          </p:spPr>
        </p:pic>
      </p:grpSp>
      <p:pic>
        <p:nvPicPr>
          <p:cNvPr id="10" name="Picture 9">
            <a:extLst>
              <a:ext uri="{FF2B5EF4-FFF2-40B4-BE49-F238E27FC236}">
                <a16:creationId xmlns:a16="http://schemas.microsoft.com/office/drawing/2014/main" id="{3B5243E7-8BC5-4B57-AE10-ADD1FCE6A721}"/>
              </a:ext>
            </a:extLst>
          </p:cNvPr>
          <p:cNvPicPr>
            <a:picLocks noChangeAspect="1"/>
          </p:cNvPicPr>
          <p:nvPr/>
        </p:nvPicPr>
        <p:blipFill>
          <a:blip r:embed="rId4"/>
          <a:stretch>
            <a:fillRect/>
          </a:stretch>
        </p:blipFill>
        <p:spPr>
          <a:xfrm>
            <a:off x="3361615" y="6151338"/>
            <a:ext cx="2131488" cy="2152697"/>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EB2C1E89-9752-4507-8DE5-B23D1183C9D8}"/>
              </a:ext>
            </a:extLst>
          </p:cNvPr>
          <p:cNvPicPr>
            <a:picLocks noChangeAspect="1"/>
          </p:cNvPicPr>
          <p:nvPr/>
        </p:nvPicPr>
        <p:blipFill>
          <a:blip r:embed="rId5"/>
          <a:stretch>
            <a:fillRect/>
          </a:stretch>
        </p:blipFill>
        <p:spPr>
          <a:xfrm>
            <a:off x="3325910" y="8489440"/>
            <a:ext cx="2202897" cy="224695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3BE583F0-B9B5-4EA2-9E96-C976D7C77F46}"/>
              </a:ext>
            </a:extLst>
          </p:cNvPr>
          <p:cNvPicPr>
            <a:picLocks noChangeAspect="1"/>
          </p:cNvPicPr>
          <p:nvPr/>
        </p:nvPicPr>
        <p:blipFill>
          <a:blip r:embed="rId6"/>
          <a:stretch>
            <a:fillRect/>
          </a:stretch>
        </p:blipFill>
        <p:spPr>
          <a:xfrm>
            <a:off x="3368382" y="10958851"/>
            <a:ext cx="2085307" cy="2137700"/>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2140A66B-BFD5-4EC1-936F-A29B1EF8CD24}"/>
              </a:ext>
            </a:extLst>
          </p:cNvPr>
          <p:cNvPicPr>
            <a:picLocks noChangeAspect="1"/>
          </p:cNvPicPr>
          <p:nvPr/>
        </p:nvPicPr>
        <p:blipFill>
          <a:blip r:embed="rId7"/>
          <a:stretch>
            <a:fillRect/>
          </a:stretch>
        </p:blipFill>
        <p:spPr>
          <a:xfrm>
            <a:off x="12027252" y="6108995"/>
            <a:ext cx="2148308" cy="2137564"/>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a:extLst>
              <a:ext uri="{FF2B5EF4-FFF2-40B4-BE49-F238E27FC236}">
                <a16:creationId xmlns:a16="http://schemas.microsoft.com/office/drawing/2014/main" id="{B45FD716-DF16-49E5-8489-ACCD5186DEE1}"/>
              </a:ext>
            </a:extLst>
          </p:cNvPr>
          <p:cNvPicPr>
            <a:picLocks noChangeAspect="1"/>
          </p:cNvPicPr>
          <p:nvPr/>
        </p:nvPicPr>
        <p:blipFill>
          <a:blip r:embed="rId8"/>
          <a:stretch>
            <a:fillRect/>
          </a:stretch>
        </p:blipFill>
        <p:spPr>
          <a:xfrm>
            <a:off x="11986213" y="8463239"/>
            <a:ext cx="2189346" cy="2178345"/>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6" name="Picture 15">
            <a:extLst>
              <a:ext uri="{FF2B5EF4-FFF2-40B4-BE49-F238E27FC236}">
                <a16:creationId xmlns:a16="http://schemas.microsoft.com/office/drawing/2014/main" id="{DA09E752-E394-466C-982D-4DAD8D12F5C3}"/>
              </a:ext>
            </a:extLst>
          </p:cNvPr>
          <p:cNvPicPr>
            <a:picLocks noChangeAspect="1"/>
          </p:cNvPicPr>
          <p:nvPr/>
        </p:nvPicPr>
        <p:blipFill>
          <a:blip r:embed="rId9"/>
          <a:stretch>
            <a:fillRect/>
          </a:stretch>
        </p:blipFill>
        <p:spPr>
          <a:xfrm>
            <a:off x="20781571" y="6130184"/>
            <a:ext cx="2133686" cy="2102000"/>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7" name="Picture 26">
            <a:extLst>
              <a:ext uri="{FF2B5EF4-FFF2-40B4-BE49-F238E27FC236}">
                <a16:creationId xmlns:a16="http://schemas.microsoft.com/office/drawing/2014/main" id="{AAC505D9-916F-4117-ACD3-47AEDB4E15EC}"/>
              </a:ext>
            </a:extLst>
          </p:cNvPr>
          <p:cNvPicPr>
            <a:picLocks noChangeAspect="1"/>
          </p:cNvPicPr>
          <p:nvPr/>
        </p:nvPicPr>
        <p:blipFill>
          <a:blip r:embed="rId10"/>
          <a:stretch>
            <a:fillRect/>
          </a:stretch>
        </p:blipFill>
        <p:spPr>
          <a:xfrm>
            <a:off x="20765039" y="8488159"/>
            <a:ext cx="2109389" cy="219047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55" name="Picture 54">
            <a:extLst>
              <a:ext uri="{FF2B5EF4-FFF2-40B4-BE49-F238E27FC236}">
                <a16:creationId xmlns:a16="http://schemas.microsoft.com/office/drawing/2014/main" id="{63A5F529-B3CF-4536-A5B3-0B28F4346BA1}"/>
              </a:ext>
            </a:extLst>
          </p:cNvPr>
          <p:cNvPicPr>
            <a:picLocks noChangeAspect="1"/>
          </p:cNvPicPr>
          <p:nvPr/>
        </p:nvPicPr>
        <p:blipFill>
          <a:blip r:embed="rId11" cstate="email">
            <a:extLst>
              <a:ext uri="{28A0092B-C50C-407E-A947-70E740481C1C}">
                <a14:useLocalDpi xmlns:a14="http://schemas.microsoft.com/office/drawing/2010/main" val="0"/>
              </a:ext>
            </a:extLst>
          </a:blip>
          <a:stretch>
            <a:fillRect/>
          </a:stretch>
        </p:blipFill>
        <p:spPr>
          <a:xfrm>
            <a:off x="11936606" y="10901891"/>
            <a:ext cx="2172556" cy="2172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57" name="Picture 56">
            <a:extLst>
              <a:ext uri="{FF2B5EF4-FFF2-40B4-BE49-F238E27FC236}">
                <a16:creationId xmlns:a16="http://schemas.microsoft.com/office/drawing/2014/main" id="{BDB78C98-B85A-4F73-97E4-785F5BCED85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321941" y="2679666"/>
            <a:ext cx="1376257" cy="1720317"/>
          </a:xfrm>
          <a:prstGeom prst="rect">
            <a:avLst/>
          </a:prstGeom>
        </p:spPr>
      </p:pic>
    </p:spTree>
    <p:extLst>
      <p:ext uri="{BB962C8B-B14F-4D97-AF65-F5344CB8AC3E}">
        <p14:creationId xmlns:p14="http://schemas.microsoft.com/office/powerpoint/2010/main" val="266182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5918120" y="14090439"/>
            <a:ext cx="1839915" cy="92461"/>
          </a:xfrm>
        </p:spPr>
        <p:txBody>
          <a:bodyPr/>
          <a:lstStyle/>
          <a:p>
            <a:r>
              <a:rPr lang="en-US" dirty="0"/>
              <a:t>Page </a:t>
            </a:r>
            <a:fld id="{5A9C12DC-491F-9444-86A2-13AC5C62A2FC}" type="slidenum">
              <a:rPr lang="en-US" smtClean="0"/>
              <a:pPr/>
              <a:t>7</a:t>
            </a:fld>
            <a:endParaRPr lang="en-US" dirty="0"/>
          </a:p>
        </p:txBody>
      </p:sp>
      <p:sp>
        <p:nvSpPr>
          <p:cNvPr id="4" name="Footer Placeholder 3"/>
          <p:cNvSpPr>
            <a:spLocks noGrp="1"/>
          </p:cNvSpPr>
          <p:nvPr>
            <p:ph type="ftr" sz="quarter" idx="3"/>
          </p:nvPr>
        </p:nvSpPr>
        <p:spPr>
          <a:xfrm>
            <a:off x="3748591" y="13993338"/>
            <a:ext cx="6251443" cy="286665"/>
          </a:xfrm>
        </p:spPr>
        <p:txBody>
          <a:bodyPr/>
          <a:lstStyle/>
          <a:p>
            <a:r>
              <a:rPr lang="en-US" dirty="0"/>
              <a:t>Confidential Property of Schneider Electric |</a:t>
            </a:r>
          </a:p>
        </p:txBody>
      </p:sp>
      <p:sp>
        <p:nvSpPr>
          <p:cNvPr id="5" name="TextBox 4">
            <a:extLst>
              <a:ext uri="{FF2B5EF4-FFF2-40B4-BE49-F238E27FC236}">
                <a16:creationId xmlns:a16="http://schemas.microsoft.com/office/drawing/2014/main" id="{E37E118B-CCBD-45BA-866F-332E2B341596}"/>
              </a:ext>
            </a:extLst>
          </p:cNvPr>
          <p:cNvSpPr txBox="1"/>
          <p:nvPr/>
        </p:nvSpPr>
        <p:spPr>
          <a:xfrm>
            <a:off x="8930454" y="921897"/>
            <a:ext cx="15276749"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n-US" sz="8276" dirty="0"/>
              <a:t>Idea Generation &amp; Evolution</a:t>
            </a:r>
          </a:p>
        </p:txBody>
      </p:sp>
      <p:grpSp>
        <p:nvGrpSpPr>
          <p:cNvPr id="6" name="Group 5">
            <a:extLst>
              <a:ext uri="{FF2B5EF4-FFF2-40B4-BE49-F238E27FC236}">
                <a16:creationId xmlns:a16="http://schemas.microsoft.com/office/drawing/2014/main" id="{4AAFA6AA-1CB6-4CEB-94C9-145FD26FB36F}"/>
              </a:ext>
            </a:extLst>
          </p:cNvPr>
          <p:cNvGrpSpPr/>
          <p:nvPr/>
        </p:nvGrpSpPr>
        <p:grpSpPr>
          <a:xfrm>
            <a:off x="3380867" y="3424354"/>
            <a:ext cx="25367557" cy="8299578"/>
            <a:chOff x="252413" y="687728"/>
            <a:chExt cx="8583008" cy="2808128"/>
          </a:xfrm>
        </p:grpSpPr>
        <p:sp>
          <p:nvSpPr>
            <p:cNvPr id="2" name="TextBox 1">
              <a:extLst>
                <a:ext uri="{FF2B5EF4-FFF2-40B4-BE49-F238E27FC236}">
                  <a16:creationId xmlns:a16="http://schemas.microsoft.com/office/drawing/2014/main" id="{2823A24A-7448-4DBD-8983-EA71ED990F1C}"/>
                </a:ext>
              </a:extLst>
            </p:cNvPr>
            <p:cNvSpPr txBox="1"/>
            <p:nvPr/>
          </p:nvSpPr>
          <p:spPr>
            <a:xfrm>
              <a:off x="3536161" y="709294"/>
              <a:ext cx="264597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Marlene Garza</a:t>
              </a:r>
            </a:p>
            <a:p>
              <a:r>
                <a:rPr lang="en-US" sz="3547" b="1" dirty="0">
                  <a:solidFill>
                    <a:schemeClr val="bg1"/>
                  </a:solidFill>
                </a:rPr>
                <a:t>	</a:t>
              </a:r>
              <a:r>
                <a:rPr lang="en-US" sz="2956" b="1" dirty="0">
                  <a:solidFill>
                    <a:schemeClr val="bg1"/>
                  </a:solidFill>
                </a:rPr>
                <a:t>Prj Specialist Manager, MTY MX</a:t>
              </a:r>
            </a:p>
            <a:p>
              <a:r>
                <a:rPr lang="en-US" sz="3547" dirty="0">
                  <a:solidFill>
                    <a:schemeClr val="bg1"/>
                  </a:solidFill>
                </a:rPr>
                <a:t>	</a:t>
              </a:r>
              <a:r>
                <a:rPr lang="en-US" sz="2364" dirty="0">
                  <a:solidFill>
                    <a:schemeClr val="bg1"/>
                  </a:solidFill>
                </a:rPr>
                <a:t>Pipeline Generation and PES Auditor</a:t>
              </a:r>
              <a:endParaRPr lang="en-US" sz="2956" dirty="0">
                <a:solidFill>
                  <a:schemeClr val="bg1"/>
                </a:solidFill>
              </a:endParaRPr>
            </a:p>
          </p:txBody>
        </p:sp>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3672142" y="1473994"/>
              <a:ext cx="0" cy="136145"/>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273826" y="1610138"/>
              <a:ext cx="3427130"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3582692" y="1771316"/>
              <a:ext cx="2281444" cy="554475"/>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Alma Dulce Gomez</a:t>
              </a:r>
            </a:p>
            <a:p>
              <a:r>
                <a:rPr lang="en-US" sz="3547" dirty="0">
                  <a:solidFill>
                    <a:schemeClr val="bg1"/>
                  </a:solidFill>
                </a:rPr>
                <a:t>	</a:t>
              </a:r>
              <a:r>
                <a:rPr lang="en-US" sz="2956" b="1" dirty="0">
                  <a:solidFill>
                    <a:schemeClr val="bg1"/>
                  </a:solidFill>
                </a:rPr>
                <a:t>Prj Specialist MTY, MEX </a:t>
              </a:r>
              <a:r>
                <a:rPr lang="en-US" sz="2956" dirty="0">
                  <a:solidFill>
                    <a:schemeClr val="bg1"/>
                  </a:solidFill>
                </a:rPr>
                <a:t>	</a:t>
              </a:r>
              <a:r>
                <a:rPr lang="en-US" sz="2364" dirty="0">
                  <a:solidFill>
                    <a:schemeClr val="bg1"/>
                  </a:solidFill>
                </a:rPr>
                <a:t> Idea Evolution (PP and Energy)</a:t>
              </a:r>
              <a:endParaRPr lang="en-US" sz="2956" dirty="0">
                <a:solidFill>
                  <a:schemeClr val="bg1"/>
                </a:solidFill>
              </a:endParaRPr>
            </a:p>
          </p:txBody>
        </p:sp>
        <p:sp>
          <p:nvSpPr>
            <p:cNvPr id="41" name="Oval 40">
              <a:extLst>
                <a:ext uri="{FF2B5EF4-FFF2-40B4-BE49-F238E27FC236}">
                  <a16:creationId xmlns:a16="http://schemas.microsoft.com/office/drawing/2014/main" id="{7FBF7A1E-A513-49B8-BC09-6F3574A1BB73}"/>
                </a:ext>
              </a:extLst>
            </p:cNvPr>
            <p:cNvSpPr/>
            <p:nvPr/>
          </p:nvSpPr>
          <p:spPr>
            <a:xfrm>
              <a:off x="3324273" y="1757031"/>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91251" y="1898038"/>
              <a:ext cx="381664" cy="477079"/>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3580726" y="2783138"/>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Adriana Geniz</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069" dirty="0">
                  <a:solidFill>
                    <a:schemeClr val="bg1"/>
                  </a:solidFill>
                </a:rPr>
                <a:t>Idea Evolution (Industry &amp; Ecobuildings)</a:t>
              </a:r>
              <a:endParaRPr lang="en-US" sz="3547" dirty="0">
                <a:solidFill>
                  <a:schemeClr val="bg1"/>
                </a:solidFill>
              </a:endParaRPr>
            </a:p>
          </p:txBody>
        </p:sp>
        <p:sp>
          <p:nvSpPr>
            <p:cNvPr id="44" name="Oval 43">
              <a:extLst>
                <a:ext uri="{FF2B5EF4-FFF2-40B4-BE49-F238E27FC236}">
                  <a16:creationId xmlns:a16="http://schemas.microsoft.com/office/drawing/2014/main" id="{A2F99329-BDCB-4C48-8C84-D04EEE1D168A}"/>
                </a:ext>
              </a:extLst>
            </p:cNvPr>
            <p:cNvSpPr/>
            <p:nvPr/>
          </p:nvSpPr>
          <p:spPr>
            <a:xfrm>
              <a:off x="3322308" y="27688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489286" y="2909860"/>
              <a:ext cx="381664" cy="477079"/>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254952" y="1610139"/>
              <a:ext cx="5340" cy="152158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252413" y="2074563"/>
              <a:ext cx="139575" cy="953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260291" y="3124240"/>
              <a:ext cx="148172" cy="748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3132741" y="1610139"/>
              <a:ext cx="0"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p:nvPr/>
          </p:nvCxnSpPr>
          <p:spPr>
            <a:xfrm>
              <a:off x="3135411" y="3121818"/>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p:nvPr/>
          </p:nvCxnSpPr>
          <p:spPr>
            <a:xfrm>
              <a:off x="3133366" y="2124426"/>
              <a:ext cx="203462" cy="2548"/>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3672142" y="1610139"/>
              <a:ext cx="2392869"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6065011" y="1610139"/>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6065011" y="2112544"/>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6080635" y="3125213"/>
              <a:ext cx="22473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6553977" y="1771316"/>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Alex Casillas</a:t>
              </a:r>
            </a:p>
            <a:p>
              <a:r>
                <a:rPr lang="en-US" sz="3547" dirty="0">
                  <a:solidFill>
                    <a:schemeClr val="bg1"/>
                  </a:solidFill>
                </a:rPr>
                <a:t>	</a:t>
              </a:r>
              <a:r>
                <a:rPr lang="en-US" sz="2956" b="1" dirty="0">
                  <a:solidFill>
                    <a:schemeClr val="bg1"/>
                  </a:solidFill>
                </a:rPr>
                <a:t>Prj Specialist MTY, MEX</a:t>
              </a:r>
            </a:p>
            <a:p>
              <a:r>
                <a:rPr lang="en-US" sz="2956" dirty="0">
                  <a:solidFill>
                    <a:schemeClr val="bg1"/>
                  </a:solidFill>
                </a:rPr>
                <a:t>	</a:t>
              </a:r>
              <a:r>
                <a:rPr lang="en-US" sz="2364" dirty="0">
                  <a:solidFill>
                    <a:schemeClr val="bg1"/>
                  </a:solidFill>
                </a:rPr>
                <a:t> Idea Evolution (ITD and Industry)</a:t>
              </a:r>
              <a:endParaRPr lang="en-US" sz="2956" dirty="0">
                <a:solidFill>
                  <a:schemeClr val="bg1"/>
                </a:solidFill>
              </a:endParaRPr>
            </a:p>
          </p:txBody>
        </p:sp>
        <p:sp>
          <p:nvSpPr>
            <p:cNvPr id="129" name="Oval 128">
              <a:extLst>
                <a:ext uri="{FF2B5EF4-FFF2-40B4-BE49-F238E27FC236}">
                  <a16:creationId xmlns:a16="http://schemas.microsoft.com/office/drawing/2014/main" id="{AEF83F7D-1764-4FE5-995B-D3863A76317E}"/>
                </a:ext>
              </a:extLst>
            </p:cNvPr>
            <p:cNvSpPr/>
            <p:nvPr/>
          </p:nvSpPr>
          <p:spPr>
            <a:xfrm>
              <a:off x="6344862" y="1711969"/>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131" name="TextBox 130">
              <a:extLst>
                <a:ext uri="{FF2B5EF4-FFF2-40B4-BE49-F238E27FC236}">
                  <a16:creationId xmlns:a16="http://schemas.microsoft.com/office/drawing/2014/main" id="{5178BCFD-2EB9-4566-A255-F2B6710665FC}"/>
                </a:ext>
              </a:extLst>
            </p:cNvPr>
            <p:cNvSpPr txBox="1"/>
            <p:nvPr/>
          </p:nvSpPr>
          <p:spPr>
            <a:xfrm>
              <a:off x="6552011" y="2783138"/>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Raul Raygoza</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364" dirty="0">
                  <a:solidFill>
                    <a:schemeClr val="bg1"/>
                  </a:solidFill>
                </a:rPr>
                <a:t> Idea Evolution (Energy and Retail)</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6293593" y="2768853"/>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60571" y="2909860"/>
              <a:ext cx="381664" cy="477079"/>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661320" y="1785601"/>
              <a:ext cx="2281444" cy="585282"/>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Andres Chapa</a:t>
              </a:r>
            </a:p>
            <a:p>
              <a:r>
                <a:rPr lang="en-US" sz="3547" dirty="0">
                  <a:solidFill>
                    <a:schemeClr val="bg1"/>
                  </a:solidFill>
                </a:rPr>
                <a:t>	</a:t>
              </a:r>
              <a:r>
                <a:rPr lang="en-US" sz="2956" b="1" dirty="0">
                  <a:solidFill>
                    <a:schemeClr val="bg1"/>
                  </a:solidFill>
                </a:rPr>
                <a:t>Prj Specialist MTY, MEX </a:t>
              </a:r>
            </a:p>
            <a:p>
              <a:r>
                <a:rPr lang="en-US" sz="2956" dirty="0">
                  <a:solidFill>
                    <a:schemeClr val="bg1"/>
                  </a:solidFill>
                </a:rPr>
                <a:t>	</a:t>
              </a:r>
              <a:r>
                <a:rPr lang="en-US" sz="2364" dirty="0">
                  <a:solidFill>
                    <a:schemeClr val="bg1"/>
                  </a:solidFill>
                </a:rPr>
                <a:t> Idea Evolution (Ecobuilding &amp; PP)</a:t>
              </a:r>
              <a:endParaRPr lang="en-US" sz="2956" dirty="0">
                <a:solidFill>
                  <a:schemeClr val="bg1"/>
                </a:solidFill>
              </a:endParaRPr>
            </a:p>
          </p:txBody>
        </p:sp>
        <p:sp>
          <p:nvSpPr>
            <p:cNvPr id="141" name="Oval 140">
              <a:extLst>
                <a:ext uri="{FF2B5EF4-FFF2-40B4-BE49-F238E27FC236}">
                  <a16:creationId xmlns:a16="http://schemas.microsoft.com/office/drawing/2014/main" id="{222AC7A4-F627-4BF1-A80F-317CFDA6BEB1}"/>
                </a:ext>
              </a:extLst>
            </p:cNvPr>
            <p:cNvSpPr/>
            <p:nvPr/>
          </p:nvSpPr>
          <p:spPr>
            <a:xfrm>
              <a:off x="402901" y="17713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9879" y="1912323"/>
              <a:ext cx="381664" cy="477079"/>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659354" y="2797423"/>
              <a:ext cx="2267559"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Vanessa Lucio</a:t>
              </a:r>
            </a:p>
            <a:p>
              <a:r>
                <a:rPr lang="en-US" sz="3547" b="1" dirty="0">
                  <a:solidFill>
                    <a:schemeClr val="bg1"/>
                  </a:solidFill>
                </a:rPr>
                <a:t>	</a:t>
              </a:r>
              <a:r>
                <a:rPr lang="en-US" sz="2956" b="1" dirty="0">
                  <a:solidFill>
                    <a:schemeClr val="bg1"/>
                  </a:solidFill>
                </a:rPr>
                <a:t>Prj Specialist MTY, MEX</a:t>
              </a:r>
              <a:endParaRPr lang="en-US" sz="3547" b="1" dirty="0">
                <a:solidFill>
                  <a:schemeClr val="bg1"/>
                </a:solidFill>
              </a:endParaRPr>
            </a:p>
            <a:p>
              <a:r>
                <a:rPr lang="en-US" sz="3547" dirty="0">
                  <a:solidFill>
                    <a:schemeClr val="bg1"/>
                  </a:solidFill>
                </a:rPr>
                <a:t>	</a:t>
              </a:r>
              <a:r>
                <a:rPr lang="en-US" sz="2364" dirty="0">
                  <a:solidFill>
                    <a:schemeClr val="bg1"/>
                  </a:solidFill>
                </a:rPr>
                <a:t> Idea Evolution (Retail &amp;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400936" y="27831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7914" y="2924145"/>
              <a:ext cx="381664" cy="477079"/>
            </a:xfrm>
            <a:prstGeom prst="rect">
              <a:avLst/>
            </a:prstGeom>
          </p:spPr>
        </p:pic>
        <p:cxnSp>
          <p:nvCxnSpPr>
            <p:cNvPr id="66" name="Straight Connector 65">
              <a:extLst>
                <a:ext uri="{FF2B5EF4-FFF2-40B4-BE49-F238E27FC236}">
                  <a16:creationId xmlns:a16="http://schemas.microsoft.com/office/drawing/2014/main" id="{E19A2CF5-D4F4-4D40-A16E-876CC2026455}"/>
                </a:ext>
              </a:extLst>
            </p:cNvPr>
            <p:cNvCxnSpPr>
              <a:cxnSpLocks/>
            </p:cNvCxnSpPr>
            <p:nvPr/>
          </p:nvCxnSpPr>
          <p:spPr>
            <a:xfrm flipH="1">
              <a:off x="6067910" y="1610138"/>
              <a:ext cx="5341" cy="151167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8A6F741-8E4F-49EC-B648-FCB3B8A6BC47}"/>
                </a:ext>
              </a:extLst>
            </p:cNvPr>
            <p:cNvPicPr>
              <a:picLocks noChangeAspect="1"/>
            </p:cNvPicPr>
            <p:nvPr/>
          </p:nvPicPr>
          <p:blipFill>
            <a:blip r:embed="rId4"/>
            <a:stretch>
              <a:fillRect/>
            </a:stretch>
          </p:blipFill>
          <p:spPr>
            <a:xfrm>
              <a:off x="400234" y="2785208"/>
              <a:ext cx="710648" cy="710648"/>
            </a:xfrm>
            <a:prstGeom prst="ellipse">
              <a:avLst/>
            </a:prstGeom>
            <a:ln w="12700" cap="rnd">
              <a:solidFill>
                <a:schemeClr val="bg1"/>
              </a:solidFill>
              <a:prstDash val="solid"/>
            </a:ln>
            <a:effectLst/>
          </p:spPr>
        </p:pic>
        <p:pic>
          <p:nvPicPr>
            <p:cNvPr id="14" name="Picture 13">
              <a:extLst>
                <a:ext uri="{FF2B5EF4-FFF2-40B4-BE49-F238E27FC236}">
                  <a16:creationId xmlns:a16="http://schemas.microsoft.com/office/drawing/2014/main" id="{BDCA1F16-F776-46FC-9BA9-DFC7E36A365F}"/>
                </a:ext>
              </a:extLst>
            </p:cNvPr>
            <p:cNvPicPr>
              <a:picLocks noChangeAspect="1"/>
            </p:cNvPicPr>
            <p:nvPr/>
          </p:nvPicPr>
          <p:blipFill>
            <a:blip r:embed="rId5"/>
            <a:stretch>
              <a:fillRect/>
            </a:stretch>
          </p:blipFill>
          <p:spPr>
            <a:xfrm>
              <a:off x="3322111" y="1749025"/>
              <a:ext cx="722149" cy="722149"/>
            </a:xfrm>
            <a:prstGeom prst="ellipse">
              <a:avLst/>
            </a:prstGeom>
            <a:ln w="12700" cap="rnd">
              <a:solidFill>
                <a:schemeClr val="bg1"/>
              </a:solidFill>
              <a:prstDash val="solid"/>
            </a:ln>
            <a:effectLst/>
          </p:spPr>
        </p:pic>
        <p:pic>
          <p:nvPicPr>
            <p:cNvPr id="15" name="Picture 14">
              <a:extLst>
                <a:ext uri="{FF2B5EF4-FFF2-40B4-BE49-F238E27FC236}">
                  <a16:creationId xmlns:a16="http://schemas.microsoft.com/office/drawing/2014/main" id="{C5375AF7-4B3C-4FE0-AAF7-6199385340C1}"/>
                </a:ext>
              </a:extLst>
            </p:cNvPr>
            <p:cNvPicPr>
              <a:picLocks noChangeAspect="1"/>
            </p:cNvPicPr>
            <p:nvPr/>
          </p:nvPicPr>
          <p:blipFill>
            <a:blip r:embed="rId6"/>
            <a:stretch>
              <a:fillRect/>
            </a:stretch>
          </p:blipFill>
          <p:spPr>
            <a:xfrm>
              <a:off x="3324634" y="2761180"/>
              <a:ext cx="715889" cy="714741"/>
            </a:xfrm>
            <a:prstGeom prst="ellipse">
              <a:avLst/>
            </a:prstGeom>
            <a:ln w="12700" cap="rnd">
              <a:solidFill>
                <a:schemeClr val="bg1"/>
              </a:solidFill>
              <a:prstDash val="solid"/>
            </a:ln>
            <a:effectLst/>
          </p:spPr>
        </p:pic>
        <p:pic>
          <p:nvPicPr>
            <p:cNvPr id="49" name="Picture 48">
              <a:extLst>
                <a:ext uri="{FF2B5EF4-FFF2-40B4-BE49-F238E27FC236}">
                  <a16:creationId xmlns:a16="http://schemas.microsoft.com/office/drawing/2014/main" id="{5A89B9E7-37AC-4046-8064-7C63EB350BDC}"/>
                </a:ext>
              </a:extLst>
            </p:cNvPr>
            <p:cNvPicPr>
              <a:picLocks noChangeAspect="1"/>
            </p:cNvPicPr>
            <p:nvPr/>
          </p:nvPicPr>
          <p:blipFill rotWithShape="1">
            <a:blip r:embed="rId7" cstate="email">
              <a:extLst>
                <a:ext uri="{28A0092B-C50C-407E-A947-70E740481C1C}">
                  <a14:useLocalDpi xmlns:a14="http://schemas.microsoft.com/office/drawing/2010/main" val="0"/>
                </a:ext>
              </a:extLst>
            </a:blip>
            <a:srcRect l="24857" r="25036" b="15880"/>
            <a:stretch/>
          </p:blipFill>
          <p:spPr>
            <a:xfrm>
              <a:off x="6344862" y="1716671"/>
              <a:ext cx="718518" cy="700976"/>
            </a:xfrm>
            <a:prstGeom prst="ellipse">
              <a:avLst/>
            </a:prstGeom>
            <a:ln w="12700" cap="rnd">
              <a:solidFill>
                <a:srgbClr val="C8C6BD"/>
              </a:solidFill>
              <a:prstDash val="solid"/>
            </a:ln>
            <a:effectLst/>
          </p:spPr>
        </p:pic>
        <p:pic>
          <p:nvPicPr>
            <p:cNvPr id="50" name="Picture 49">
              <a:extLst>
                <a:ext uri="{FF2B5EF4-FFF2-40B4-BE49-F238E27FC236}">
                  <a16:creationId xmlns:a16="http://schemas.microsoft.com/office/drawing/2014/main" id="{84CCA557-C033-4F86-A31C-F6C5F2347DFB}"/>
                </a:ext>
              </a:extLst>
            </p:cNvPr>
            <p:cNvPicPr>
              <a:picLocks noChangeAspect="1"/>
            </p:cNvPicPr>
            <p:nvPr/>
          </p:nvPicPr>
          <p:blipFill>
            <a:blip r:embed="rId8"/>
            <a:stretch>
              <a:fillRect/>
            </a:stretch>
          </p:blipFill>
          <p:spPr>
            <a:xfrm>
              <a:off x="6312753" y="2783138"/>
              <a:ext cx="696459" cy="677108"/>
            </a:xfrm>
            <a:prstGeom prst="ellipse">
              <a:avLst/>
            </a:prstGeom>
            <a:ln w="12700" cap="rnd">
              <a:solidFill>
                <a:srgbClr val="C8C6BD"/>
              </a:solidFill>
              <a:prstDash val="solid"/>
            </a:ln>
            <a:effectLst/>
          </p:spPr>
        </p:pic>
        <p:sp>
          <p:nvSpPr>
            <p:cNvPr id="8" name="Oval 7">
              <a:extLst>
                <a:ext uri="{FF2B5EF4-FFF2-40B4-BE49-F238E27FC236}">
                  <a16:creationId xmlns:a16="http://schemas.microsoft.com/office/drawing/2014/main" id="{0D52B3F0-90AB-44BE-BA01-D7961050BCD0}"/>
                </a:ext>
              </a:extLst>
            </p:cNvPr>
            <p:cNvSpPr/>
            <p:nvPr/>
          </p:nvSpPr>
          <p:spPr>
            <a:xfrm>
              <a:off x="3336828" y="68772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pic>
        <p:nvPicPr>
          <p:cNvPr id="7" name="Picture 6">
            <a:extLst>
              <a:ext uri="{FF2B5EF4-FFF2-40B4-BE49-F238E27FC236}">
                <a16:creationId xmlns:a16="http://schemas.microsoft.com/office/drawing/2014/main" id="{7E176A80-7D1E-47A6-B478-71511DC26692}"/>
              </a:ext>
            </a:extLst>
          </p:cNvPr>
          <p:cNvPicPr>
            <a:picLocks noChangeAspect="1"/>
          </p:cNvPicPr>
          <p:nvPr/>
        </p:nvPicPr>
        <p:blipFill>
          <a:blip r:embed="rId9"/>
          <a:stretch>
            <a:fillRect/>
          </a:stretch>
        </p:blipFill>
        <p:spPr>
          <a:xfrm>
            <a:off x="12505364" y="3419029"/>
            <a:ext cx="2106717" cy="208180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26E254F4-49FE-470F-BC50-2B1EDC500BC4}"/>
              </a:ext>
            </a:extLst>
          </p:cNvPr>
          <p:cNvPicPr>
            <a:picLocks noChangeAspect="1"/>
          </p:cNvPicPr>
          <p:nvPr/>
        </p:nvPicPr>
        <p:blipFill rotWithShape="1">
          <a:blip r:embed="rId10"/>
          <a:srcRect l="2842" r="-1"/>
          <a:stretch/>
        </p:blipFill>
        <p:spPr>
          <a:xfrm>
            <a:off x="3826395" y="6573379"/>
            <a:ext cx="2114301" cy="2113071"/>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3554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7691066" y="14721744"/>
            <a:ext cx="1553706" cy="92461"/>
          </a:xfrm>
        </p:spPr>
        <p:txBody>
          <a:bodyPr/>
          <a:lstStyle/>
          <a:p>
            <a:r>
              <a:rPr lang="en-US" dirty="0"/>
              <a:t>Page </a:t>
            </a:r>
            <a:fld id="{5A9C12DC-491F-9444-86A2-13AC5C62A2FC}" type="slidenum">
              <a:rPr lang="en-US" smtClean="0"/>
              <a:pPr/>
              <a:t>8</a:t>
            </a:fld>
            <a:endParaRPr lang="en-US" dirty="0"/>
          </a:p>
        </p:txBody>
      </p:sp>
      <p:sp>
        <p:nvSpPr>
          <p:cNvPr id="4" name="Footer Placeholder 3"/>
          <p:cNvSpPr>
            <a:spLocks noGrp="1"/>
          </p:cNvSpPr>
          <p:nvPr>
            <p:ph type="ftr" sz="quarter" idx="3"/>
          </p:nvPr>
        </p:nvSpPr>
        <p:spPr>
          <a:xfrm>
            <a:off x="3259053" y="14750203"/>
            <a:ext cx="4462200" cy="92461"/>
          </a:xfrm>
        </p:spPr>
        <p:txBody>
          <a:bodyPr/>
          <a:lstStyle/>
          <a:p>
            <a:r>
              <a:rPr lang="en-US" dirty="0"/>
              <a:t>Confidential Property of Schneider Electric |</a:t>
            </a:r>
          </a:p>
        </p:txBody>
      </p:sp>
      <p:sp>
        <p:nvSpPr>
          <p:cNvPr id="31" name="Text Placeholder 30">
            <a:extLst>
              <a:ext uri="{FF2B5EF4-FFF2-40B4-BE49-F238E27FC236}">
                <a16:creationId xmlns:a16="http://schemas.microsoft.com/office/drawing/2014/main" id="{6B8E3B9C-0641-430B-A04A-4127BF2D9AB0}"/>
              </a:ext>
            </a:extLst>
          </p:cNvPr>
          <p:cNvSpPr>
            <a:spLocks noGrp="1"/>
          </p:cNvSpPr>
          <p:nvPr>
            <p:ph type="body" sz="quarter" idx="32"/>
          </p:nvPr>
        </p:nvSpPr>
        <p:spPr>
          <a:xfrm>
            <a:off x="3568724" y="505960"/>
            <a:ext cx="25041077" cy="1273490"/>
          </a:xfrm>
          <a:noFill/>
        </p:spPr>
        <p:txBody>
          <a:bodyPr vert="horz" wrap="square" lIns="270256" tIns="135128" rIns="270256" bIns="135128" rtlCol="0">
            <a:spAutoFit/>
            <a:scene3d>
              <a:camera prst="orthographicFront"/>
              <a:lightRig rig="threePt" dir="t"/>
            </a:scene3d>
            <a:sp3d extrusionH="57150">
              <a:bevelT w="82550" h="38100" prst="coolSlant"/>
            </a:sp3d>
          </a:bodyPr>
          <a:lstStyle/>
          <a:p>
            <a:pPr marL="0" algn="ctr"/>
            <a:r>
              <a:rPr lang="es-MX"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rPr>
              <a:t>Supplier Quality &amp; Logistics – Strategic Projects SQLD Team</a:t>
            </a:r>
            <a:endParaRPr lang="en-US" sz="6502" b="1" spc="148" dirty="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2823A24A-7448-4DBD-8983-EA71ED990F1C}"/>
              </a:ext>
            </a:extLst>
          </p:cNvPr>
          <p:cNvSpPr txBox="1"/>
          <p:nvPr/>
        </p:nvSpPr>
        <p:spPr>
          <a:xfrm>
            <a:off x="13216721" y="2308607"/>
            <a:ext cx="670767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Ricardo Gongora</a:t>
            </a:r>
          </a:p>
          <a:p>
            <a:r>
              <a:rPr lang="en-US" sz="3547" b="1" dirty="0">
                <a:solidFill>
                  <a:schemeClr val="bg1"/>
                </a:solidFill>
              </a:rPr>
              <a:t>	</a:t>
            </a:r>
            <a:r>
              <a:rPr lang="en-US" sz="2956" b="1" dirty="0">
                <a:solidFill>
                  <a:schemeClr val="bg1"/>
                </a:solidFill>
              </a:rPr>
              <a:t>Supplier Quality Manager</a:t>
            </a:r>
          </a:p>
          <a:p>
            <a:r>
              <a:rPr lang="en-US" sz="3547" dirty="0">
                <a:solidFill>
                  <a:schemeClr val="bg1"/>
                </a:solidFill>
              </a:rPr>
              <a:t>	NAM </a:t>
            </a:r>
            <a:r>
              <a:rPr lang="en-US" sz="2956" dirty="0">
                <a:solidFill>
                  <a:schemeClr val="bg1"/>
                </a:solidFill>
              </a:rPr>
              <a:t>Strategic Projects</a:t>
            </a:r>
          </a:p>
        </p:txBody>
      </p:sp>
      <p:sp>
        <p:nvSpPr>
          <p:cNvPr id="8" name="Oval 7">
            <a:extLst>
              <a:ext uri="{FF2B5EF4-FFF2-40B4-BE49-F238E27FC236}">
                <a16:creationId xmlns:a16="http://schemas.microsoft.com/office/drawing/2014/main" id="{0D52B3F0-90AB-44BE-BA01-D7961050BCD0}"/>
              </a:ext>
            </a:extLst>
          </p:cNvPr>
          <p:cNvSpPr/>
          <p:nvPr/>
        </p:nvSpPr>
        <p:spPr>
          <a:xfrm>
            <a:off x="12452952" y="2266385"/>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0" name="Picture 9">
            <a:extLst>
              <a:ext uri="{FF2B5EF4-FFF2-40B4-BE49-F238E27FC236}">
                <a16:creationId xmlns:a16="http://schemas.microsoft.com/office/drawing/2014/main" id="{9FF69BF6-F516-4DAA-AFA0-2CB8A47ED2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46464" y="2683141"/>
            <a:ext cx="1128029" cy="1410033"/>
          </a:xfrm>
          <a:prstGeom prst="rect">
            <a:avLst/>
          </a:prstGeom>
        </p:spPr>
      </p:pic>
      <p:cxnSp>
        <p:nvCxnSpPr>
          <p:cNvPr id="17" name="Straight Arrow Connector 16">
            <a:extLst>
              <a:ext uri="{FF2B5EF4-FFF2-40B4-BE49-F238E27FC236}">
                <a16:creationId xmlns:a16="http://schemas.microsoft.com/office/drawing/2014/main" id="{7BED4402-EE25-42BE-A5BB-D5A187BA66CB}"/>
              </a:ext>
            </a:extLst>
          </p:cNvPr>
          <p:cNvCxnSpPr>
            <a:cxnSpLocks/>
          </p:cNvCxnSpPr>
          <p:nvPr/>
        </p:nvCxnSpPr>
        <p:spPr>
          <a:xfrm flipV="1">
            <a:off x="13445838" y="4429827"/>
            <a:ext cx="0" cy="402384"/>
          </a:xfrm>
          <a:prstGeom prst="straightConnector1">
            <a:avLst/>
          </a:prstGeom>
          <a:ln w="1905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53F6F9D-B907-4919-9F45-3973909C1E17}"/>
              </a:ext>
            </a:extLst>
          </p:cNvPr>
          <p:cNvCxnSpPr>
            <a:cxnSpLocks/>
          </p:cNvCxnSpPr>
          <p:nvPr/>
        </p:nvCxnSpPr>
        <p:spPr>
          <a:xfrm>
            <a:off x="3346143" y="4832209"/>
            <a:ext cx="10129073"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72A4A986-CBB9-415F-A0BF-22BABC148FC7}"/>
              </a:ext>
            </a:extLst>
          </p:cNvPr>
          <p:cNvSpPr txBox="1"/>
          <p:nvPr/>
        </p:nvSpPr>
        <p:spPr>
          <a:xfrm>
            <a:off x="13214825" y="5308577"/>
            <a:ext cx="686952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Armando Fernandez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41" name="Oval 40">
            <a:extLst>
              <a:ext uri="{FF2B5EF4-FFF2-40B4-BE49-F238E27FC236}">
                <a16:creationId xmlns:a16="http://schemas.microsoft.com/office/drawing/2014/main" id="{7FBF7A1E-A513-49B8-BC09-6F3574A1BB73}"/>
              </a:ext>
            </a:extLst>
          </p:cNvPr>
          <p:cNvSpPr/>
          <p:nvPr/>
        </p:nvSpPr>
        <p:spPr>
          <a:xfrm>
            <a:off x="12417693"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2" name="Picture 41">
            <a:extLst>
              <a:ext uri="{FF2B5EF4-FFF2-40B4-BE49-F238E27FC236}">
                <a16:creationId xmlns:a16="http://schemas.microsoft.com/office/drawing/2014/main" id="{CF1E6041-3C72-44E2-A7E6-BB07CFD6B9F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11204" y="5683112"/>
            <a:ext cx="1128029" cy="1410033"/>
          </a:xfrm>
          <a:prstGeom prst="rect">
            <a:avLst/>
          </a:prstGeom>
        </p:spPr>
      </p:pic>
      <p:sp>
        <p:nvSpPr>
          <p:cNvPr id="43" name="TextBox 42">
            <a:extLst>
              <a:ext uri="{FF2B5EF4-FFF2-40B4-BE49-F238E27FC236}">
                <a16:creationId xmlns:a16="http://schemas.microsoft.com/office/drawing/2014/main" id="{75AC6BE2-F152-40EA-ADE0-B37231116AC8}"/>
              </a:ext>
            </a:extLst>
          </p:cNvPr>
          <p:cNvSpPr txBox="1"/>
          <p:nvPr/>
        </p:nvSpPr>
        <p:spPr>
          <a:xfrm>
            <a:off x="13108848" y="7529982"/>
            <a:ext cx="6966323" cy="196021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50" b="1" dirty="0">
                <a:solidFill>
                  <a:schemeClr val="bg1"/>
                </a:solidFill>
              </a:rPr>
              <a:t>Raul de la Rosa</a:t>
            </a:r>
          </a:p>
          <a:p>
            <a:r>
              <a:rPr lang="en-US" sz="4000" dirty="0">
                <a:solidFill>
                  <a:schemeClr val="bg1"/>
                </a:solidFill>
              </a:rPr>
              <a:t>	</a:t>
            </a:r>
            <a:r>
              <a:rPr lang="en-US" sz="3600" b="1" dirty="0">
                <a:solidFill>
                  <a:schemeClr val="bg1"/>
                </a:solidFill>
              </a:rPr>
              <a:t> </a:t>
            </a:r>
            <a:r>
              <a:rPr lang="en-US" sz="2960" b="1" dirty="0">
                <a:solidFill>
                  <a:schemeClr val="bg1"/>
                </a:solidFill>
              </a:rPr>
              <a:t>Supplier Quality Engr </a:t>
            </a:r>
            <a:r>
              <a:rPr lang="en-US" sz="1480" b="1" dirty="0">
                <a:solidFill>
                  <a:schemeClr val="bg1"/>
                </a:solidFill>
              </a:rPr>
              <a:t>MTY MEX </a:t>
            </a:r>
            <a:r>
              <a:rPr lang="en-US" sz="4000" dirty="0">
                <a:solidFill>
                  <a:schemeClr val="bg1"/>
                </a:solidFill>
              </a:rPr>
              <a:t>	 </a:t>
            </a:r>
            <a:r>
              <a:rPr lang="en-US" sz="3550" dirty="0">
                <a:solidFill>
                  <a:schemeClr val="bg1"/>
                </a:solidFill>
              </a:rPr>
              <a:t>NAM</a:t>
            </a:r>
            <a:r>
              <a:rPr lang="en-US" sz="4000" dirty="0">
                <a:solidFill>
                  <a:schemeClr val="bg1"/>
                </a:solidFill>
              </a:rPr>
              <a:t> </a:t>
            </a:r>
            <a:r>
              <a:rPr lang="en-US" sz="2960" dirty="0">
                <a:solidFill>
                  <a:schemeClr val="bg1"/>
                </a:solidFill>
              </a:rPr>
              <a:t>Strategic Projects</a:t>
            </a:r>
          </a:p>
        </p:txBody>
      </p:sp>
      <p:sp>
        <p:nvSpPr>
          <p:cNvPr id="44" name="Oval 43">
            <a:extLst>
              <a:ext uri="{FF2B5EF4-FFF2-40B4-BE49-F238E27FC236}">
                <a16:creationId xmlns:a16="http://schemas.microsoft.com/office/drawing/2014/main" id="{A2F99329-BDCB-4C48-8C84-D04EEE1D168A}"/>
              </a:ext>
            </a:extLst>
          </p:cNvPr>
          <p:cNvSpPr/>
          <p:nvPr/>
        </p:nvSpPr>
        <p:spPr>
          <a:xfrm>
            <a:off x="12403994"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sp>
        <p:nvSpPr>
          <p:cNvPr id="46" name="TextBox 45">
            <a:extLst>
              <a:ext uri="{FF2B5EF4-FFF2-40B4-BE49-F238E27FC236}">
                <a16:creationId xmlns:a16="http://schemas.microsoft.com/office/drawing/2014/main" id="{E2C756AD-7100-45F7-B86F-36E280E61FAC}"/>
              </a:ext>
            </a:extLst>
          </p:cNvPr>
          <p:cNvSpPr txBox="1"/>
          <p:nvPr/>
        </p:nvSpPr>
        <p:spPr>
          <a:xfrm>
            <a:off x="13167766" y="9949241"/>
            <a:ext cx="6916588"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Nayeli Diaz</a:t>
            </a:r>
          </a:p>
          <a:p>
            <a:r>
              <a:rPr lang="en-US" sz="3547" dirty="0">
                <a:solidFill>
                  <a:schemeClr val="bg1"/>
                </a:solidFill>
              </a:rPr>
              <a:t>	</a:t>
            </a:r>
            <a:r>
              <a:rPr lang="en-US" sz="2956" b="1" dirty="0">
                <a:solidFill>
                  <a:schemeClr val="bg1"/>
                </a:solidFill>
              </a:rPr>
              <a:t> </a:t>
            </a:r>
            <a:r>
              <a:rPr lang="en-US" sz="2800" b="1" dirty="0">
                <a:solidFill>
                  <a:schemeClr val="bg1"/>
                </a:solidFill>
              </a:rPr>
              <a:t>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47" name="Oval 46">
            <a:extLst>
              <a:ext uri="{FF2B5EF4-FFF2-40B4-BE49-F238E27FC236}">
                <a16:creationId xmlns:a16="http://schemas.microsoft.com/office/drawing/2014/main" id="{10372DF9-954B-455C-9FD9-D149F75D4B5D}"/>
              </a:ext>
            </a:extLst>
          </p:cNvPr>
          <p:cNvSpPr/>
          <p:nvPr/>
        </p:nvSpPr>
        <p:spPr>
          <a:xfrm>
            <a:off x="12403994"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8" name="Picture 47">
            <a:extLst>
              <a:ext uri="{FF2B5EF4-FFF2-40B4-BE49-F238E27FC236}">
                <a16:creationId xmlns:a16="http://schemas.microsoft.com/office/drawing/2014/main" id="{2CC5ACEC-0045-4C32-8AD0-565334E0507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897505" y="10323775"/>
            <a:ext cx="1128029" cy="1410033"/>
          </a:xfrm>
          <a:prstGeom prst="rect">
            <a:avLst/>
          </a:prstGeom>
        </p:spPr>
      </p:pic>
      <p:cxnSp>
        <p:nvCxnSpPr>
          <p:cNvPr id="65" name="Straight Connector 64">
            <a:extLst>
              <a:ext uri="{FF2B5EF4-FFF2-40B4-BE49-F238E27FC236}">
                <a16:creationId xmlns:a16="http://schemas.microsoft.com/office/drawing/2014/main" id="{52ED4FD1-4B1F-4237-A539-A4E253BAAA2C}"/>
              </a:ext>
            </a:extLst>
          </p:cNvPr>
          <p:cNvCxnSpPr>
            <a:cxnSpLocks/>
          </p:cNvCxnSpPr>
          <p:nvPr/>
        </p:nvCxnSpPr>
        <p:spPr>
          <a:xfrm flipH="1">
            <a:off x="3359243" y="4832209"/>
            <a:ext cx="2687"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1E6FF56E-D66D-4F80-94C8-388D24618C66}"/>
              </a:ext>
            </a:extLst>
          </p:cNvPr>
          <p:cNvCxnSpPr>
            <a:cxnSpLocks/>
          </p:cNvCxnSpPr>
          <p:nvPr/>
        </p:nvCxnSpPr>
        <p:spPr>
          <a:xfrm>
            <a:off x="3338640" y="6204842"/>
            <a:ext cx="412522" cy="28187"/>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9D79BAC-FCF9-44DA-824C-4CF71E0E3E71}"/>
              </a:ext>
            </a:extLst>
          </p:cNvPr>
          <p:cNvCxnSpPr>
            <a:cxnSpLocks/>
          </p:cNvCxnSpPr>
          <p:nvPr/>
        </p:nvCxnSpPr>
        <p:spPr>
          <a:xfrm flipV="1">
            <a:off x="3354031" y="8608115"/>
            <a:ext cx="437931" cy="221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5D674A58-5EA7-40B1-BE10-DEFDE6B09A2A}"/>
              </a:ext>
            </a:extLst>
          </p:cNvPr>
          <p:cNvCxnSpPr>
            <a:cxnSpLocks/>
          </p:cNvCxnSpPr>
          <p:nvPr/>
        </p:nvCxnSpPr>
        <p:spPr>
          <a:xfrm>
            <a:off x="3354031" y="10992075"/>
            <a:ext cx="42938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CB024F2F-F8B8-43E8-8F73-EEE523503043}"/>
              </a:ext>
            </a:extLst>
          </p:cNvPr>
          <p:cNvCxnSpPr>
            <a:cxnSpLocks/>
          </p:cNvCxnSpPr>
          <p:nvPr/>
        </p:nvCxnSpPr>
        <p:spPr>
          <a:xfrm>
            <a:off x="11851608" y="4832209"/>
            <a:ext cx="0" cy="8499764"/>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828FE017-2A44-4189-A8F1-A258C13CC0AF}"/>
              </a:ext>
            </a:extLst>
          </p:cNvPr>
          <p:cNvCxnSpPr>
            <a:cxnSpLocks/>
          </p:cNvCxnSpPr>
          <p:nvPr/>
        </p:nvCxnSpPr>
        <p:spPr>
          <a:xfrm flipV="1">
            <a:off x="11811183" y="8580770"/>
            <a:ext cx="577034" cy="4571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60D07893-7582-48DC-B99B-F0A528B5F1CB}"/>
              </a:ext>
            </a:extLst>
          </p:cNvPr>
          <p:cNvCxnSpPr>
            <a:cxnSpLocks/>
          </p:cNvCxnSpPr>
          <p:nvPr/>
        </p:nvCxnSpPr>
        <p:spPr>
          <a:xfrm flipV="1">
            <a:off x="11853455" y="6321857"/>
            <a:ext cx="549089" cy="30359"/>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07B43BD-95FD-495D-9B57-4E1AEF4AAA95}"/>
              </a:ext>
            </a:extLst>
          </p:cNvPr>
          <p:cNvCxnSpPr>
            <a:cxnSpLocks/>
          </p:cNvCxnSpPr>
          <p:nvPr/>
        </p:nvCxnSpPr>
        <p:spPr>
          <a:xfrm>
            <a:off x="11851609" y="10965475"/>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99845B7-6D53-4E92-8386-0327FF403BF8}"/>
              </a:ext>
            </a:extLst>
          </p:cNvPr>
          <p:cNvCxnSpPr>
            <a:cxnSpLocks/>
          </p:cNvCxnSpPr>
          <p:nvPr/>
        </p:nvCxnSpPr>
        <p:spPr>
          <a:xfrm>
            <a:off x="13445839" y="4832209"/>
            <a:ext cx="7072257"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43FAA9AF-451B-4FFF-B86E-965EC8548ECA}"/>
              </a:ext>
            </a:extLst>
          </p:cNvPr>
          <p:cNvCxnSpPr>
            <a:cxnSpLocks/>
          </p:cNvCxnSpPr>
          <p:nvPr/>
        </p:nvCxnSpPr>
        <p:spPr>
          <a:xfrm flipH="1">
            <a:off x="20533879" y="4832211"/>
            <a:ext cx="3" cy="6106305"/>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8E0F842C-29F0-48FE-9763-CA1071751917}"/>
              </a:ext>
            </a:extLst>
          </p:cNvPr>
          <p:cNvCxnSpPr>
            <a:cxnSpLocks/>
          </p:cNvCxnSpPr>
          <p:nvPr/>
        </p:nvCxnSpPr>
        <p:spPr>
          <a:xfrm>
            <a:off x="20518095" y="6317095"/>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7B4D264-E9DD-4314-B370-E4B98D6E3640}"/>
              </a:ext>
            </a:extLst>
          </p:cNvPr>
          <p:cNvCxnSpPr>
            <a:cxnSpLocks/>
          </p:cNvCxnSpPr>
          <p:nvPr/>
        </p:nvCxnSpPr>
        <p:spPr>
          <a:xfrm>
            <a:off x="20556381" y="8610990"/>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67BF53-5088-4917-A8A1-BC119C809FD1}"/>
              </a:ext>
            </a:extLst>
          </p:cNvPr>
          <p:cNvCxnSpPr>
            <a:cxnSpLocks/>
          </p:cNvCxnSpPr>
          <p:nvPr/>
        </p:nvCxnSpPr>
        <p:spPr>
          <a:xfrm>
            <a:off x="20556381" y="10938514"/>
            <a:ext cx="664214"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28" name="TextBox 127">
            <a:extLst>
              <a:ext uri="{FF2B5EF4-FFF2-40B4-BE49-F238E27FC236}">
                <a16:creationId xmlns:a16="http://schemas.microsoft.com/office/drawing/2014/main" id="{0685251F-B074-4EE8-B164-951BC400E21C}"/>
              </a:ext>
            </a:extLst>
          </p:cNvPr>
          <p:cNvSpPr txBox="1"/>
          <p:nvPr/>
        </p:nvSpPr>
        <p:spPr>
          <a:xfrm>
            <a:off x="21963261" y="5308579"/>
            <a:ext cx="6828983"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Juarez</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29" name="Oval 128">
            <a:extLst>
              <a:ext uri="{FF2B5EF4-FFF2-40B4-BE49-F238E27FC236}">
                <a16:creationId xmlns:a16="http://schemas.microsoft.com/office/drawing/2014/main" id="{AEF83F7D-1764-4FE5-995B-D3863A76317E}"/>
              </a:ext>
            </a:extLst>
          </p:cNvPr>
          <p:cNvSpPr/>
          <p:nvPr/>
        </p:nvSpPr>
        <p:spPr>
          <a:xfrm>
            <a:off x="21199491" y="5266356"/>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0" name="Picture 129">
            <a:extLst>
              <a:ext uri="{FF2B5EF4-FFF2-40B4-BE49-F238E27FC236}">
                <a16:creationId xmlns:a16="http://schemas.microsoft.com/office/drawing/2014/main" id="{C9F1F981-12F3-4151-A428-0540EFC2553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93002" y="5683112"/>
            <a:ext cx="1128029" cy="1410033"/>
          </a:xfrm>
          <a:prstGeom prst="rect">
            <a:avLst/>
          </a:prstGeom>
        </p:spPr>
      </p:pic>
      <p:sp>
        <p:nvSpPr>
          <p:cNvPr id="131" name="TextBox 130">
            <a:extLst>
              <a:ext uri="{FF2B5EF4-FFF2-40B4-BE49-F238E27FC236}">
                <a16:creationId xmlns:a16="http://schemas.microsoft.com/office/drawing/2014/main" id="{5178BCFD-2EB9-4566-A255-F2B6710665FC}"/>
              </a:ext>
            </a:extLst>
          </p:cNvPr>
          <p:cNvSpPr txBox="1"/>
          <p:nvPr/>
        </p:nvSpPr>
        <p:spPr>
          <a:xfrm>
            <a:off x="21949560" y="7599970"/>
            <a:ext cx="684268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Aldo Cardenas </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2" name="Oval 131">
            <a:extLst>
              <a:ext uri="{FF2B5EF4-FFF2-40B4-BE49-F238E27FC236}">
                <a16:creationId xmlns:a16="http://schemas.microsoft.com/office/drawing/2014/main" id="{D1BA546D-1E15-4209-8F30-541F817ACAFE}"/>
              </a:ext>
            </a:extLst>
          </p:cNvPr>
          <p:cNvSpPr/>
          <p:nvPr/>
        </p:nvSpPr>
        <p:spPr>
          <a:xfrm>
            <a:off x="21185792" y="7557748"/>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3" name="Picture 132">
            <a:extLst>
              <a:ext uri="{FF2B5EF4-FFF2-40B4-BE49-F238E27FC236}">
                <a16:creationId xmlns:a16="http://schemas.microsoft.com/office/drawing/2014/main" id="{87E83838-D52B-448E-B8F1-D94F8F4FDA0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7974504"/>
            <a:ext cx="1128029" cy="1410033"/>
          </a:xfrm>
          <a:prstGeom prst="rect">
            <a:avLst/>
          </a:prstGeom>
        </p:spPr>
      </p:pic>
      <p:sp>
        <p:nvSpPr>
          <p:cNvPr id="134" name="TextBox 133">
            <a:extLst>
              <a:ext uri="{FF2B5EF4-FFF2-40B4-BE49-F238E27FC236}">
                <a16:creationId xmlns:a16="http://schemas.microsoft.com/office/drawing/2014/main" id="{4D1D73E0-A3F4-4A7A-854E-7B89C58BBBE8}"/>
              </a:ext>
            </a:extLst>
          </p:cNvPr>
          <p:cNvSpPr txBox="1"/>
          <p:nvPr/>
        </p:nvSpPr>
        <p:spPr>
          <a:xfrm>
            <a:off x="21949561" y="9949241"/>
            <a:ext cx="6950701"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Jose Luis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TLX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35" name="Oval 134">
            <a:extLst>
              <a:ext uri="{FF2B5EF4-FFF2-40B4-BE49-F238E27FC236}">
                <a16:creationId xmlns:a16="http://schemas.microsoft.com/office/drawing/2014/main" id="{D81E178F-75D7-456F-B353-A2866ADFF894}"/>
              </a:ext>
            </a:extLst>
          </p:cNvPr>
          <p:cNvSpPr/>
          <p:nvPr/>
        </p:nvSpPr>
        <p:spPr>
          <a:xfrm>
            <a:off x="21185792" y="990701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36" name="Picture 135">
            <a:extLst>
              <a:ext uri="{FF2B5EF4-FFF2-40B4-BE49-F238E27FC236}">
                <a16:creationId xmlns:a16="http://schemas.microsoft.com/office/drawing/2014/main" id="{2DEFB152-FA55-4495-BED5-3E2340DB66F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679303" y="10323775"/>
            <a:ext cx="1128029" cy="1410033"/>
          </a:xfrm>
          <a:prstGeom prst="rect">
            <a:avLst/>
          </a:prstGeom>
        </p:spPr>
      </p:pic>
      <p:sp>
        <p:nvSpPr>
          <p:cNvPr id="140" name="TextBox 139">
            <a:extLst>
              <a:ext uri="{FF2B5EF4-FFF2-40B4-BE49-F238E27FC236}">
                <a16:creationId xmlns:a16="http://schemas.microsoft.com/office/drawing/2014/main" id="{862478C4-43B1-4C6F-993F-940F4B231A5C}"/>
              </a:ext>
            </a:extLst>
          </p:cNvPr>
          <p:cNvSpPr txBox="1"/>
          <p:nvPr/>
        </p:nvSpPr>
        <p:spPr>
          <a:xfrm>
            <a:off x="4547186" y="5350799"/>
            <a:ext cx="6810912"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Lucy Casas</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2956" dirty="0">
                <a:solidFill>
                  <a:schemeClr val="bg1"/>
                </a:solidFill>
              </a:rPr>
              <a:t>	</a:t>
            </a:r>
            <a:r>
              <a:rPr lang="en-US" sz="3547" dirty="0">
                <a:solidFill>
                  <a:schemeClr val="bg1"/>
                </a:solidFill>
              </a:rPr>
              <a:t> NAM </a:t>
            </a:r>
            <a:r>
              <a:rPr lang="en-US" sz="2956" dirty="0">
                <a:solidFill>
                  <a:schemeClr val="bg1"/>
                </a:solidFill>
              </a:rPr>
              <a:t>Strategic Projects</a:t>
            </a:r>
          </a:p>
        </p:txBody>
      </p:sp>
      <p:sp>
        <p:nvSpPr>
          <p:cNvPr id="141" name="Oval 140">
            <a:extLst>
              <a:ext uri="{FF2B5EF4-FFF2-40B4-BE49-F238E27FC236}">
                <a16:creationId xmlns:a16="http://schemas.microsoft.com/office/drawing/2014/main" id="{222AC7A4-F627-4BF1-A80F-317CFDA6BEB1}"/>
              </a:ext>
            </a:extLst>
          </p:cNvPr>
          <p:cNvSpPr/>
          <p:nvPr/>
        </p:nvSpPr>
        <p:spPr>
          <a:xfrm>
            <a:off x="3783415" y="5308577"/>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2" name="Picture 141">
            <a:extLst>
              <a:ext uri="{FF2B5EF4-FFF2-40B4-BE49-F238E27FC236}">
                <a16:creationId xmlns:a16="http://schemas.microsoft.com/office/drawing/2014/main" id="{3FDC1ABB-3E30-4B42-942F-07AD19BC9C8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76927" y="5725333"/>
            <a:ext cx="1128029" cy="1410033"/>
          </a:xfrm>
          <a:prstGeom prst="rect">
            <a:avLst/>
          </a:prstGeom>
        </p:spPr>
      </p:pic>
      <p:sp>
        <p:nvSpPr>
          <p:cNvPr id="143" name="TextBox 142">
            <a:extLst>
              <a:ext uri="{FF2B5EF4-FFF2-40B4-BE49-F238E27FC236}">
                <a16:creationId xmlns:a16="http://schemas.microsoft.com/office/drawing/2014/main" id="{29A4CCF0-DD26-4F77-9E5C-546DE3FC06CB}"/>
              </a:ext>
            </a:extLst>
          </p:cNvPr>
          <p:cNvSpPr txBox="1"/>
          <p:nvPr/>
        </p:nvSpPr>
        <p:spPr>
          <a:xfrm>
            <a:off x="4533484" y="7642191"/>
            <a:ext cx="6872607"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Priscila Navarrete</a:t>
            </a:r>
          </a:p>
          <a:p>
            <a:r>
              <a:rPr lang="en-US" sz="3547" b="1"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4" name="Oval 143">
            <a:extLst>
              <a:ext uri="{FF2B5EF4-FFF2-40B4-BE49-F238E27FC236}">
                <a16:creationId xmlns:a16="http://schemas.microsoft.com/office/drawing/2014/main" id="{1C750C76-C437-414D-99FA-3CEFF95D3AC8}"/>
              </a:ext>
            </a:extLst>
          </p:cNvPr>
          <p:cNvSpPr/>
          <p:nvPr/>
        </p:nvSpPr>
        <p:spPr>
          <a:xfrm>
            <a:off x="3769716" y="759996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5" name="Picture 144">
            <a:extLst>
              <a:ext uri="{FF2B5EF4-FFF2-40B4-BE49-F238E27FC236}">
                <a16:creationId xmlns:a16="http://schemas.microsoft.com/office/drawing/2014/main" id="{39F7196C-A3EA-42DF-840E-D93B6CF4525C}"/>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8016725"/>
            <a:ext cx="1128029" cy="1410033"/>
          </a:xfrm>
          <a:prstGeom prst="rect">
            <a:avLst/>
          </a:prstGeom>
        </p:spPr>
      </p:pic>
      <p:sp>
        <p:nvSpPr>
          <p:cNvPr id="146" name="TextBox 145">
            <a:extLst>
              <a:ext uri="{FF2B5EF4-FFF2-40B4-BE49-F238E27FC236}">
                <a16:creationId xmlns:a16="http://schemas.microsoft.com/office/drawing/2014/main" id="{BCA9E1DD-4ECF-428B-B606-8F4D687A7FFB}"/>
              </a:ext>
            </a:extLst>
          </p:cNvPr>
          <p:cNvSpPr txBox="1"/>
          <p:nvPr/>
        </p:nvSpPr>
        <p:spPr>
          <a:xfrm>
            <a:off x="4533487" y="9991461"/>
            <a:ext cx="690288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Laura Luna</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sp>
        <p:nvSpPr>
          <p:cNvPr id="147" name="Oval 146">
            <a:extLst>
              <a:ext uri="{FF2B5EF4-FFF2-40B4-BE49-F238E27FC236}">
                <a16:creationId xmlns:a16="http://schemas.microsoft.com/office/drawing/2014/main" id="{0D86263F-F7A0-4C92-8A00-CA3CD397B7B5}"/>
              </a:ext>
            </a:extLst>
          </p:cNvPr>
          <p:cNvSpPr/>
          <p:nvPr/>
        </p:nvSpPr>
        <p:spPr>
          <a:xfrm>
            <a:off x="3769716" y="9949239"/>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148" name="Picture 147">
            <a:extLst>
              <a:ext uri="{FF2B5EF4-FFF2-40B4-BE49-F238E27FC236}">
                <a16:creationId xmlns:a16="http://schemas.microsoft.com/office/drawing/2014/main" id="{B359FD41-72EB-4FE4-B03C-68E98D256D5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63228" y="10365995"/>
            <a:ext cx="1128029" cy="1410033"/>
          </a:xfrm>
          <a:prstGeom prst="rect">
            <a:avLst/>
          </a:prstGeom>
        </p:spPr>
      </p:pic>
      <p:cxnSp>
        <p:nvCxnSpPr>
          <p:cNvPr id="63" name="Straight Arrow Connector 62">
            <a:extLst>
              <a:ext uri="{FF2B5EF4-FFF2-40B4-BE49-F238E27FC236}">
                <a16:creationId xmlns:a16="http://schemas.microsoft.com/office/drawing/2014/main" id="{42DE7977-BEA9-4C67-8140-CCE66B34BBF7}"/>
              </a:ext>
            </a:extLst>
          </p:cNvPr>
          <p:cNvCxnSpPr>
            <a:cxnSpLocks/>
          </p:cNvCxnSpPr>
          <p:nvPr/>
        </p:nvCxnSpPr>
        <p:spPr>
          <a:xfrm>
            <a:off x="3354031" y="13331973"/>
            <a:ext cx="47723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8B3C185A-3B02-4D9D-911D-04E0024E1BE6}"/>
              </a:ext>
            </a:extLst>
          </p:cNvPr>
          <p:cNvSpPr txBox="1"/>
          <p:nvPr/>
        </p:nvSpPr>
        <p:spPr>
          <a:xfrm>
            <a:off x="4670814" y="12325954"/>
            <a:ext cx="6828569" cy="182081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Fatima Guzman</a:t>
            </a:r>
          </a:p>
          <a:p>
            <a:r>
              <a:rPr lang="en-US" sz="3547" dirty="0">
                <a:solidFill>
                  <a:schemeClr val="bg1"/>
                </a:solidFill>
              </a:rPr>
              <a:t>	</a:t>
            </a:r>
            <a:r>
              <a:rPr lang="en-US" sz="2956" b="1" dirty="0">
                <a:solidFill>
                  <a:schemeClr val="bg1"/>
                </a:solidFill>
              </a:rPr>
              <a:t> Supplier Quality Engr </a:t>
            </a:r>
            <a:r>
              <a:rPr lang="en-US" sz="1478" b="1" dirty="0">
                <a:solidFill>
                  <a:schemeClr val="bg1"/>
                </a:solidFill>
              </a:rPr>
              <a:t>MTY MEX </a:t>
            </a:r>
            <a:r>
              <a:rPr lang="en-US" sz="3547" dirty="0">
                <a:solidFill>
                  <a:schemeClr val="bg1"/>
                </a:solidFill>
              </a:rPr>
              <a:t>	 NAM </a:t>
            </a:r>
            <a:r>
              <a:rPr lang="en-US" sz="2956" dirty="0">
                <a:solidFill>
                  <a:schemeClr val="bg1"/>
                </a:solidFill>
              </a:rPr>
              <a:t>Strategic Projects</a:t>
            </a:r>
            <a:endParaRPr lang="en-US" sz="3547" dirty="0">
              <a:solidFill>
                <a:schemeClr val="bg1"/>
              </a:solidFill>
            </a:endParaRPr>
          </a:p>
        </p:txBody>
      </p:sp>
      <p:pic>
        <p:nvPicPr>
          <p:cNvPr id="69" name="Picture 68">
            <a:extLst>
              <a:ext uri="{FF2B5EF4-FFF2-40B4-BE49-F238E27FC236}">
                <a16:creationId xmlns:a16="http://schemas.microsoft.com/office/drawing/2014/main" id="{3CD293BE-7675-4489-A0D9-D01141467589}"/>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831272" y="12205323"/>
            <a:ext cx="2087063" cy="2242489"/>
          </a:xfrm>
          <a:prstGeom prst="ellipse">
            <a:avLst/>
          </a:prstGeom>
          <a:ln w="12700" cap="rnd">
            <a:solidFill>
              <a:schemeClr val="bg1"/>
            </a:solidFill>
            <a:prstDash val="solid"/>
          </a:ln>
          <a:effectLst/>
        </p:spPr>
      </p:pic>
      <p:sp>
        <p:nvSpPr>
          <p:cNvPr id="66" name="TextBox 65">
            <a:extLst>
              <a:ext uri="{FF2B5EF4-FFF2-40B4-BE49-F238E27FC236}">
                <a16:creationId xmlns:a16="http://schemas.microsoft.com/office/drawing/2014/main" id="{76810253-3F85-429C-8AE6-17FEDC6B6693}"/>
              </a:ext>
            </a:extLst>
          </p:cNvPr>
          <p:cNvSpPr txBox="1"/>
          <p:nvPr/>
        </p:nvSpPr>
        <p:spPr>
          <a:xfrm>
            <a:off x="13231367" y="12939796"/>
            <a:ext cx="6852985" cy="72911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Open Position</a:t>
            </a:r>
            <a:endParaRPr lang="en-US" sz="3547" dirty="0">
              <a:solidFill>
                <a:schemeClr val="bg1"/>
              </a:solidFill>
            </a:endParaRPr>
          </a:p>
        </p:txBody>
      </p:sp>
      <p:cxnSp>
        <p:nvCxnSpPr>
          <p:cNvPr id="73" name="Straight Arrow Connector 72">
            <a:extLst>
              <a:ext uri="{FF2B5EF4-FFF2-40B4-BE49-F238E27FC236}">
                <a16:creationId xmlns:a16="http://schemas.microsoft.com/office/drawing/2014/main" id="{CC9950E6-1DC1-4481-AD4A-9C523A2BC49E}"/>
              </a:ext>
            </a:extLst>
          </p:cNvPr>
          <p:cNvCxnSpPr>
            <a:cxnSpLocks/>
          </p:cNvCxnSpPr>
          <p:nvPr/>
        </p:nvCxnSpPr>
        <p:spPr>
          <a:xfrm>
            <a:off x="11864448" y="13332086"/>
            <a:ext cx="527103"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27DC18A-B0F9-4397-B111-6820D93E3DF9}"/>
              </a:ext>
            </a:extLst>
          </p:cNvPr>
          <p:cNvPicPr>
            <a:picLocks noChangeAspect="1"/>
          </p:cNvPicPr>
          <p:nvPr/>
        </p:nvPicPr>
        <p:blipFill>
          <a:blip r:embed="rId5"/>
          <a:stretch>
            <a:fillRect/>
          </a:stretch>
        </p:blipFill>
        <p:spPr>
          <a:xfrm>
            <a:off x="12452951" y="2298964"/>
            <a:ext cx="2129295" cy="2129295"/>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1625B038-A283-4CBB-B6A1-FD1FD1BD3051}"/>
              </a:ext>
            </a:extLst>
          </p:cNvPr>
          <p:cNvPicPr>
            <a:picLocks noChangeAspect="1"/>
          </p:cNvPicPr>
          <p:nvPr/>
        </p:nvPicPr>
        <p:blipFill>
          <a:blip r:embed="rId6"/>
          <a:stretch>
            <a:fillRect/>
          </a:stretch>
        </p:blipFill>
        <p:spPr>
          <a:xfrm>
            <a:off x="3791632" y="5305147"/>
            <a:ext cx="2084935" cy="2064393"/>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78C3ACD1-4127-49AC-B2ED-77F4C92463B7}"/>
              </a:ext>
            </a:extLst>
          </p:cNvPr>
          <p:cNvPicPr>
            <a:picLocks noChangeAspect="1"/>
          </p:cNvPicPr>
          <p:nvPr/>
        </p:nvPicPr>
        <p:blipFill>
          <a:blip r:embed="rId7"/>
          <a:stretch>
            <a:fillRect/>
          </a:stretch>
        </p:blipFill>
        <p:spPr>
          <a:xfrm>
            <a:off x="3756084" y="7578114"/>
            <a:ext cx="2142382" cy="2152989"/>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a:extLst>
              <a:ext uri="{FF2B5EF4-FFF2-40B4-BE49-F238E27FC236}">
                <a16:creationId xmlns:a16="http://schemas.microsoft.com/office/drawing/2014/main" id="{788CC650-90FE-4DCD-AD28-30F73420663E}"/>
              </a:ext>
            </a:extLst>
          </p:cNvPr>
          <p:cNvPicPr>
            <a:picLocks noChangeAspect="1"/>
          </p:cNvPicPr>
          <p:nvPr/>
        </p:nvPicPr>
        <p:blipFill>
          <a:blip r:embed="rId8"/>
          <a:stretch>
            <a:fillRect/>
          </a:stretch>
        </p:blipFill>
        <p:spPr>
          <a:xfrm>
            <a:off x="3778810" y="9963598"/>
            <a:ext cx="2102109" cy="2122520"/>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extLst>
              <a:ext uri="{FF2B5EF4-FFF2-40B4-BE49-F238E27FC236}">
                <a16:creationId xmlns:a16="http://schemas.microsoft.com/office/drawing/2014/main" id="{288D4B01-856A-466E-8D2E-D539EBB2B1A5}"/>
              </a:ext>
            </a:extLst>
          </p:cNvPr>
          <p:cNvPicPr>
            <a:picLocks noChangeAspect="1"/>
          </p:cNvPicPr>
          <p:nvPr/>
        </p:nvPicPr>
        <p:blipFill>
          <a:blip r:embed="rId9"/>
          <a:stretch>
            <a:fillRect/>
          </a:stretch>
        </p:blipFill>
        <p:spPr>
          <a:xfrm>
            <a:off x="12452953" y="5265698"/>
            <a:ext cx="2143762" cy="2112081"/>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a:extLst>
              <a:ext uri="{FF2B5EF4-FFF2-40B4-BE49-F238E27FC236}">
                <a16:creationId xmlns:a16="http://schemas.microsoft.com/office/drawing/2014/main" id="{4EE42F8F-B726-4CF2-B5E3-0E051B8D4633}"/>
              </a:ext>
            </a:extLst>
          </p:cNvPr>
          <p:cNvPicPr>
            <a:picLocks noChangeAspect="1"/>
          </p:cNvPicPr>
          <p:nvPr/>
        </p:nvPicPr>
        <p:blipFill>
          <a:blip r:embed="rId10"/>
          <a:stretch>
            <a:fillRect/>
          </a:stretch>
        </p:blipFill>
        <p:spPr>
          <a:xfrm>
            <a:off x="12364986" y="9895920"/>
            <a:ext cx="2149685" cy="2138992"/>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77" name="Oval 76">
            <a:extLst>
              <a:ext uri="{FF2B5EF4-FFF2-40B4-BE49-F238E27FC236}">
                <a16:creationId xmlns:a16="http://schemas.microsoft.com/office/drawing/2014/main" id="{C17C3DAE-14AE-4EF1-9AF1-1C302A2AFEC7}"/>
              </a:ext>
            </a:extLst>
          </p:cNvPr>
          <p:cNvSpPr/>
          <p:nvPr/>
        </p:nvSpPr>
        <p:spPr>
          <a:xfrm>
            <a:off x="12401139" y="12281232"/>
            <a:ext cx="2115052" cy="2085671"/>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29" name="Picture 28">
            <a:extLst>
              <a:ext uri="{FF2B5EF4-FFF2-40B4-BE49-F238E27FC236}">
                <a16:creationId xmlns:a16="http://schemas.microsoft.com/office/drawing/2014/main" id="{978D12D7-C8A5-489A-A946-4839AE6A8325}"/>
              </a:ext>
            </a:extLst>
          </p:cNvPr>
          <p:cNvPicPr>
            <a:picLocks noChangeAspect="1"/>
          </p:cNvPicPr>
          <p:nvPr/>
        </p:nvPicPr>
        <p:blipFill>
          <a:blip r:embed="rId11"/>
          <a:stretch>
            <a:fillRect/>
          </a:stretch>
        </p:blipFill>
        <p:spPr>
          <a:xfrm>
            <a:off x="12392069" y="7465562"/>
            <a:ext cx="2204646" cy="2226692"/>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0" name="Picture 29">
            <a:extLst>
              <a:ext uri="{FF2B5EF4-FFF2-40B4-BE49-F238E27FC236}">
                <a16:creationId xmlns:a16="http://schemas.microsoft.com/office/drawing/2014/main" id="{B8ACFAB4-79EC-45EA-A709-0844BF80F2BE}"/>
              </a:ext>
            </a:extLst>
          </p:cNvPr>
          <p:cNvPicPr>
            <a:picLocks noChangeAspect="1"/>
          </p:cNvPicPr>
          <p:nvPr/>
        </p:nvPicPr>
        <p:blipFill>
          <a:blip r:embed="rId12"/>
          <a:stretch>
            <a:fillRect/>
          </a:stretch>
        </p:blipFill>
        <p:spPr>
          <a:xfrm>
            <a:off x="21160170" y="5245175"/>
            <a:ext cx="2145719" cy="2156288"/>
          </a:xfrm>
          <a:prstGeom prst="ellipse">
            <a:avLst/>
          </a:prstGeom>
          <a:ln w="127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2" name="Picture 31">
            <a:extLst>
              <a:ext uri="{FF2B5EF4-FFF2-40B4-BE49-F238E27FC236}">
                <a16:creationId xmlns:a16="http://schemas.microsoft.com/office/drawing/2014/main" id="{AF2CE4D0-C137-4375-A163-1C3EA5541B5E}"/>
              </a:ext>
            </a:extLst>
          </p:cNvPr>
          <p:cNvPicPr>
            <a:picLocks noChangeAspect="1"/>
          </p:cNvPicPr>
          <p:nvPr/>
        </p:nvPicPr>
        <p:blipFill>
          <a:blip r:embed="rId13"/>
          <a:stretch>
            <a:fillRect/>
          </a:stretch>
        </p:blipFill>
        <p:spPr>
          <a:xfrm>
            <a:off x="21191240" y="7560707"/>
            <a:ext cx="2131547" cy="2131547"/>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B7E41003-7655-4808-9446-AB990C0A3A26}"/>
              </a:ext>
            </a:extLst>
          </p:cNvPr>
          <p:cNvPicPr>
            <a:picLocks noChangeAspect="1"/>
          </p:cNvPicPr>
          <p:nvPr/>
        </p:nvPicPr>
        <p:blipFill>
          <a:blip r:embed="rId14"/>
          <a:stretch>
            <a:fillRect/>
          </a:stretch>
        </p:blipFill>
        <p:spPr>
          <a:xfrm>
            <a:off x="21198650" y="9955854"/>
            <a:ext cx="2102192" cy="2064249"/>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sp>
        <p:nvSpPr>
          <p:cNvPr id="14" name="Rectangle 4">
            <a:extLst>
              <a:ext uri="{FF2B5EF4-FFF2-40B4-BE49-F238E27FC236}">
                <a16:creationId xmlns:a16="http://schemas.microsoft.com/office/drawing/2014/main" id="{2BCEEDC7-A86E-4892-B440-2DB115DA8D67}"/>
              </a:ext>
            </a:extLst>
          </p:cNvPr>
          <p:cNvSpPr>
            <a:spLocks noChangeArrowheads="1"/>
          </p:cNvSpPr>
          <p:nvPr/>
        </p:nvSpPr>
        <p:spPr bwMode="auto">
          <a:xfrm>
            <a:off x="0" y="0"/>
            <a:ext cx="3200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914112" bIns="91411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1000" b="0" i="0" u="none" strike="noStrike" cap="none" normalizeH="0" baseline="0">
                <a:ln>
                  <a:noFill/>
                </a:ln>
                <a:solidFill>
                  <a:srgbClr val="000000"/>
                </a:solidFill>
                <a:effectLst/>
                <a:latin typeface="Segoe UI" panose="020B0502040204020203" pitchFamily="34" charset="0"/>
                <a:cs typeface="Segoe UI" panose="020B0502040204020203" pitchFamily="34" charset="0"/>
              </a:rPr>
              <a:t>available  position</a:t>
            </a:r>
            <a:endParaRPr kumimoji="0" lang="es-MX" altLang="en-US" sz="1800" b="0" i="0" u="none" strike="noStrike" cap="none" normalizeH="0" baseline="0">
              <a:ln>
                <a:noFill/>
              </a:ln>
              <a:solidFill>
                <a:schemeClr val="tx1"/>
              </a:solidFill>
              <a:effectLst/>
              <a:latin typeface="Arial" panose="020B0604020202020204" pitchFamily="34" charset="0"/>
            </a:endParaRPr>
          </a:p>
        </p:txBody>
      </p:sp>
      <p:pic>
        <p:nvPicPr>
          <p:cNvPr id="45" name="Picture 44">
            <a:extLst>
              <a:ext uri="{FF2B5EF4-FFF2-40B4-BE49-F238E27FC236}">
                <a16:creationId xmlns:a16="http://schemas.microsoft.com/office/drawing/2014/main" id="{446F3122-0F8E-4284-A269-3BE930DCFC75}"/>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960819" y="12605912"/>
            <a:ext cx="1128029" cy="1410033"/>
          </a:xfrm>
          <a:prstGeom prst="rect">
            <a:avLst/>
          </a:prstGeom>
        </p:spPr>
      </p:pic>
    </p:spTree>
    <p:extLst>
      <p:ext uri="{BB962C8B-B14F-4D97-AF65-F5344CB8AC3E}">
        <p14:creationId xmlns:p14="http://schemas.microsoft.com/office/powerpoint/2010/main" val="259683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6672C2-B731-464C-A85B-167FA85C8C36}"/>
              </a:ext>
            </a:extLst>
          </p:cNvPr>
          <p:cNvSpPr>
            <a:spLocks noGrp="1"/>
          </p:cNvSpPr>
          <p:nvPr>
            <p:ph type="sldNum" sz="quarter" idx="4"/>
          </p:nvPr>
        </p:nvSpPr>
        <p:spPr/>
        <p:txBody>
          <a:bodyPr/>
          <a:lstStyle/>
          <a:p>
            <a:r>
              <a:rPr lang="en-US" dirty="0"/>
              <a:t>Page </a:t>
            </a:r>
            <a:fld id="{5A9C12DC-491F-9444-86A2-13AC5C62A2FC}" type="slidenum">
              <a:rPr lang="en-US" smtClean="0"/>
              <a:pPr/>
              <a:t>9</a:t>
            </a:fld>
            <a:endParaRPr lang="en-US" dirty="0"/>
          </a:p>
        </p:txBody>
      </p:sp>
      <p:sp>
        <p:nvSpPr>
          <p:cNvPr id="3" name="Footer Placeholder 2">
            <a:extLst>
              <a:ext uri="{FF2B5EF4-FFF2-40B4-BE49-F238E27FC236}">
                <a16:creationId xmlns:a16="http://schemas.microsoft.com/office/drawing/2014/main" id="{345B223D-11BE-45FD-941A-355FDA376F27}"/>
              </a:ext>
            </a:extLst>
          </p:cNvPr>
          <p:cNvSpPr>
            <a:spLocks noGrp="1"/>
          </p:cNvSpPr>
          <p:nvPr>
            <p:ph type="ftr" sz="quarter" idx="3"/>
          </p:nvPr>
        </p:nvSpPr>
        <p:spPr/>
        <p:txBody>
          <a:bodyPr/>
          <a:lstStyle/>
          <a:p>
            <a:r>
              <a:rPr lang="en-US" dirty="0"/>
              <a:t>Confidential Property of Schneider Electric |</a:t>
            </a:r>
          </a:p>
        </p:txBody>
      </p:sp>
      <p:sp>
        <p:nvSpPr>
          <p:cNvPr id="4" name="TextBox 3">
            <a:extLst>
              <a:ext uri="{FF2B5EF4-FFF2-40B4-BE49-F238E27FC236}">
                <a16:creationId xmlns:a16="http://schemas.microsoft.com/office/drawing/2014/main" id="{D5B300DB-1946-4F67-A230-36C35BA8BA8D}"/>
              </a:ext>
            </a:extLst>
          </p:cNvPr>
          <p:cNvSpPr txBox="1"/>
          <p:nvPr/>
        </p:nvSpPr>
        <p:spPr>
          <a:xfrm>
            <a:off x="5153169" y="650010"/>
            <a:ext cx="22158060" cy="1546449"/>
          </a:xfrm>
          <a:prstGeom prst="rect">
            <a:avLst/>
          </a:prstGeom>
          <a:noFill/>
        </p:spPr>
        <p:txBody>
          <a:bodyPr wrap="square" lIns="270256" tIns="135128" rIns="270256" bIns="135128">
            <a:spAutoFit/>
            <a:scene3d>
              <a:camera prst="orthographicFront"/>
              <a:lightRig rig="threePt" dir="t"/>
            </a:scene3d>
            <a:sp3d extrusionH="57150">
              <a:bevelT w="82550" h="38100" prst="coolSlant"/>
            </a:sp3d>
          </a:bodyPr>
          <a:lstStyle>
            <a:defPPr>
              <a:defRPr lang="en-US"/>
            </a:defPPr>
            <a:lvl1pPr algn="ctr">
              <a:defRPr sz="2800" b="1" cap="none" spc="50">
                <a:ln w="0"/>
                <a:solidFill>
                  <a:schemeClr val="tx2">
                    <a:lumMod val="75000"/>
                  </a:schemeClr>
                </a:solidFill>
                <a:effectLst>
                  <a:innerShdw dist="50800" dir="5400000">
                    <a:schemeClr val="tx1">
                      <a:lumMod val="50000"/>
                      <a:lumOff val="50000"/>
                    </a:schemeClr>
                  </a:innerShdw>
                </a:effectLst>
                <a:latin typeface="Segoe UI" panose="020B0502040204020203" pitchFamily="34" charset="0"/>
                <a:cs typeface="Segoe UI" panose="020B0502040204020203" pitchFamily="34" charset="0"/>
              </a:defRPr>
            </a:lvl1pPr>
          </a:lstStyle>
          <a:p>
            <a:r>
              <a:rPr lang="es-419" sz="8276" dirty="0"/>
              <a:t>Tools Process Mgt, Resource Coordination</a:t>
            </a:r>
            <a:endParaRPr lang="en-US" sz="8276" dirty="0"/>
          </a:p>
        </p:txBody>
      </p:sp>
      <p:grpSp>
        <p:nvGrpSpPr>
          <p:cNvPr id="64" name="Group 63">
            <a:extLst>
              <a:ext uri="{FF2B5EF4-FFF2-40B4-BE49-F238E27FC236}">
                <a16:creationId xmlns:a16="http://schemas.microsoft.com/office/drawing/2014/main" id="{F6E106E6-B447-4F3C-B876-C1D290DAC38F}"/>
              </a:ext>
            </a:extLst>
          </p:cNvPr>
          <p:cNvGrpSpPr/>
          <p:nvPr/>
        </p:nvGrpSpPr>
        <p:grpSpPr>
          <a:xfrm>
            <a:off x="3219178" y="2705354"/>
            <a:ext cx="25166621" cy="10638008"/>
            <a:chOff x="330308" y="996704"/>
            <a:chExt cx="8515022" cy="3592284"/>
          </a:xfrm>
        </p:grpSpPr>
        <p:cxnSp>
          <p:nvCxnSpPr>
            <p:cNvPr id="7" name="Straight Connector 6">
              <a:extLst>
                <a:ext uri="{FF2B5EF4-FFF2-40B4-BE49-F238E27FC236}">
                  <a16:creationId xmlns:a16="http://schemas.microsoft.com/office/drawing/2014/main" id="{67DA5226-C868-434B-B939-8E9E8A3C3C54}"/>
                </a:ext>
              </a:extLst>
            </p:cNvPr>
            <p:cNvCxnSpPr>
              <a:cxnSpLocks/>
            </p:cNvCxnSpPr>
            <p:nvPr/>
          </p:nvCxnSpPr>
          <p:spPr>
            <a:xfrm>
              <a:off x="1708339" y="1943187"/>
              <a:ext cx="5969916"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39FC939-C81C-4CB3-891A-09FB05BBF68C}"/>
                </a:ext>
              </a:extLst>
            </p:cNvPr>
            <p:cNvCxnSpPr>
              <a:cxnSpLocks/>
            </p:cNvCxnSpPr>
            <p:nvPr/>
          </p:nvCxnSpPr>
          <p:spPr>
            <a:xfrm>
              <a:off x="1708339" y="1946011"/>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FD505AA4-6939-4A26-B54D-D0794F85012B}"/>
                </a:ext>
              </a:extLst>
            </p:cNvPr>
            <p:cNvCxnSpPr>
              <a:cxnSpLocks/>
            </p:cNvCxnSpPr>
            <p:nvPr/>
          </p:nvCxnSpPr>
          <p:spPr>
            <a:xfrm>
              <a:off x="4689877" y="1721838"/>
              <a:ext cx="0" cy="236196"/>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266BD98-B841-4DD6-93F3-2B1B876C73B8}"/>
                </a:ext>
              </a:extLst>
            </p:cNvPr>
            <p:cNvSpPr txBox="1"/>
            <p:nvPr/>
          </p:nvSpPr>
          <p:spPr>
            <a:xfrm>
              <a:off x="3579993" y="1010989"/>
              <a:ext cx="2324897"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Juan Martin Rosas</a:t>
              </a:r>
            </a:p>
            <a:p>
              <a:r>
                <a:rPr lang="en-US" sz="3547" b="1" dirty="0">
                  <a:solidFill>
                    <a:schemeClr val="bg1"/>
                  </a:solidFill>
                </a:rPr>
                <a:t>	</a:t>
              </a:r>
              <a:r>
                <a:rPr lang="en-US" sz="2956" b="1" dirty="0">
                  <a:solidFill>
                    <a:schemeClr val="bg1"/>
                  </a:solidFill>
                </a:rPr>
                <a:t>Sr. Prj Mgr, </a:t>
              </a:r>
              <a:r>
                <a:rPr lang="en-US" sz="2364" b="1" dirty="0">
                  <a:solidFill>
                    <a:schemeClr val="bg1"/>
                  </a:solidFill>
                </a:rPr>
                <a:t>MTY, MEX</a:t>
              </a:r>
            </a:p>
            <a:p>
              <a:r>
                <a:rPr lang="en-US" sz="3547" dirty="0">
                  <a:solidFill>
                    <a:schemeClr val="bg1"/>
                  </a:solidFill>
                </a:rPr>
                <a:t>	</a:t>
              </a:r>
              <a:endParaRPr lang="en-US" sz="2956" dirty="0">
                <a:solidFill>
                  <a:schemeClr val="bg1"/>
                </a:solidFill>
              </a:endParaRPr>
            </a:p>
          </p:txBody>
        </p:sp>
        <p:grpSp>
          <p:nvGrpSpPr>
            <p:cNvPr id="9" name="Group 8">
              <a:extLst>
                <a:ext uri="{FF2B5EF4-FFF2-40B4-BE49-F238E27FC236}">
                  <a16:creationId xmlns:a16="http://schemas.microsoft.com/office/drawing/2014/main" id="{7371E9EB-7787-454F-B574-0F8480F3484E}"/>
                </a:ext>
              </a:extLst>
            </p:cNvPr>
            <p:cNvGrpSpPr/>
            <p:nvPr/>
          </p:nvGrpSpPr>
          <p:grpSpPr>
            <a:xfrm>
              <a:off x="3350517" y="2034647"/>
              <a:ext cx="2556607" cy="705678"/>
              <a:chOff x="6184520" y="2035016"/>
              <a:chExt cx="2556607" cy="705678"/>
            </a:xfrm>
          </p:grpSpPr>
          <p:sp>
            <p:nvSpPr>
              <p:cNvPr id="13" name="TextBox 12">
                <a:extLst>
                  <a:ext uri="{FF2B5EF4-FFF2-40B4-BE49-F238E27FC236}">
                    <a16:creationId xmlns:a16="http://schemas.microsoft.com/office/drawing/2014/main" id="{141464E2-B99B-49C7-B397-04671016CD55}"/>
                  </a:ext>
                </a:extLst>
              </p:cNvPr>
              <p:cNvSpPr txBox="1"/>
              <p:nvPr/>
            </p:nvSpPr>
            <p:spPr>
              <a:xfrm>
                <a:off x="6420271" y="2049301"/>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Luis Perez</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4" name="Oval 13">
                <a:extLst>
                  <a:ext uri="{FF2B5EF4-FFF2-40B4-BE49-F238E27FC236}">
                    <a16:creationId xmlns:a16="http://schemas.microsoft.com/office/drawing/2014/main" id="{55BEE8A3-00DB-4B74-B334-A9C61E4F746B}"/>
                  </a:ext>
                </a:extLst>
              </p:cNvPr>
              <p:cNvSpPr/>
              <p:nvPr/>
            </p:nvSpPr>
            <p:spPr>
              <a:xfrm>
                <a:off x="6184520" y="20350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11" name="Group 10">
              <a:extLst>
                <a:ext uri="{FF2B5EF4-FFF2-40B4-BE49-F238E27FC236}">
                  <a16:creationId xmlns:a16="http://schemas.microsoft.com/office/drawing/2014/main" id="{F35C6E3E-64A0-4FFC-885C-ABFAC344EACD}"/>
                </a:ext>
              </a:extLst>
            </p:cNvPr>
            <p:cNvGrpSpPr/>
            <p:nvPr/>
          </p:nvGrpSpPr>
          <p:grpSpPr>
            <a:xfrm>
              <a:off x="3344562" y="2786053"/>
              <a:ext cx="2562562" cy="705678"/>
              <a:chOff x="6267485" y="1020947"/>
              <a:chExt cx="2562562" cy="705678"/>
            </a:xfrm>
          </p:grpSpPr>
          <p:sp>
            <p:nvSpPr>
              <p:cNvPr id="15" name="TextBox 14">
                <a:extLst>
                  <a:ext uri="{FF2B5EF4-FFF2-40B4-BE49-F238E27FC236}">
                    <a16:creationId xmlns:a16="http://schemas.microsoft.com/office/drawing/2014/main" id="{0B7D6DB8-04B9-462C-B570-D043F1DCBEB5}"/>
                  </a:ext>
                </a:extLst>
              </p:cNvPr>
              <p:cNvSpPr txBox="1"/>
              <p:nvPr/>
            </p:nvSpPr>
            <p:spPr>
              <a:xfrm>
                <a:off x="6542331" y="1028128"/>
                <a:ext cx="228771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Karla Garcia</a:t>
                </a:r>
              </a:p>
              <a:p>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p>
              <a:p>
                <a:r>
                  <a:rPr lang="en-US" sz="3547"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16" name="Oval 15">
                <a:extLst>
                  <a:ext uri="{FF2B5EF4-FFF2-40B4-BE49-F238E27FC236}">
                    <a16:creationId xmlns:a16="http://schemas.microsoft.com/office/drawing/2014/main" id="{0E8652F5-7D04-40B8-B3C0-16D323510BBA}"/>
                  </a:ext>
                </a:extLst>
              </p:cNvPr>
              <p:cNvSpPr/>
              <p:nvPr/>
            </p:nvSpPr>
            <p:spPr>
              <a:xfrm>
                <a:off x="6267485" y="1020947"/>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cxnSp>
          <p:nvCxnSpPr>
            <p:cNvPr id="24" name="Straight Connector 23">
              <a:extLst>
                <a:ext uri="{FF2B5EF4-FFF2-40B4-BE49-F238E27FC236}">
                  <a16:creationId xmlns:a16="http://schemas.microsoft.com/office/drawing/2014/main" id="{E262F5CA-B016-4F85-BB6C-4E7E2835F1EC}"/>
                </a:ext>
              </a:extLst>
            </p:cNvPr>
            <p:cNvCxnSpPr>
              <a:cxnSpLocks/>
            </p:cNvCxnSpPr>
            <p:nvPr/>
          </p:nvCxnSpPr>
          <p:spPr>
            <a:xfrm flipH="1">
              <a:off x="3146636" y="2468399"/>
              <a:ext cx="10277" cy="2120589"/>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DBA265-8778-490B-AAA4-D70E3630252D}"/>
                </a:ext>
              </a:extLst>
            </p:cNvPr>
            <p:cNvCxnSpPr>
              <a:cxnSpLocks/>
            </p:cNvCxnSpPr>
            <p:nvPr/>
          </p:nvCxnSpPr>
          <p:spPr>
            <a:xfrm>
              <a:off x="3156913" y="2468507"/>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9CD36F4-632E-4982-8930-CB7E6F146DB6}"/>
                </a:ext>
              </a:extLst>
            </p:cNvPr>
            <p:cNvCxnSpPr>
              <a:cxnSpLocks/>
            </p:cNvCxnSpPr>
            <p:nvPr/>
          </p:nvCxnSpPr>
          <p:spPr>
            <a:xfrm>
              <a:off x="1747891" y="2815537"/>
              <a:ext cx="0" cy="589833"/>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9B72749-D6FC-4693-A2D7-D7D0D6EC96A9}"/>
                </a:ext>
              </a:extLst>
            </p:cNvPr>
            <p:cNvCxnSpPr>
              <a:cxnSpLocks/>
            </p:cNvCxnSpPr>
            <p:nvPr/>
          </p:nvCxnSpPr>
          <p:spPr>
            <a:xfrm>
              <a:off x="3156913" y="3405370"/>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615E2E18-26FF-42D9-A54B-28F487C272DA}"/>
                </a:ext>
              </a:extLst>
            </p:cNvPr>
            <p:cNvGrpSpPr/>
            <p:nvPr/>
          </p:nvGrpSpPr>
          <p:grpSpPr>
            <a:xfrm>
              <a:off x="6288723" y="2115560"/>
              <a:ext cx="2556607" cy="705678"/>
              <a:chOff x="6184520" y="2106826"/>
              <a:chExt cx="2556607" cy="705678"/>
            </a:xfrm>
          </p:grpSpPr>
          <p:sp>
            <p:nvSpPr>
              <p:cNvPr id="47" name="TextBox 46">
                <a:extLst>
                  <a:ext uri="{FF2B5EF4-FFF2-40B4-BE49-F238E27FC236}">
                    <a16:creationId xmlns:a16="http://schemas.microsoft.com/office/drawing/2014/main" id="{2B181B2B-9C8D-4DAE-B615-D77FE5BE8C59}"/>
                  </a:ext>
                </a:extLst>
              </p:cNvPr>
              <p:cNvSpPr txBox="1"/>
              <p:nvPr/>
            </p:nvSpPr>
            <p:spPr>
              <a:xfrm>
                <a:off x="6420271" y="2121111"/>
                <a:ext cx="2320856" cy="431379"/>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s-MX" sz="4138" b="1" dirty="0">
                    <a:solidFill>
                      <a:schemeClr val="bg1"/>
                    </a:solidFill>
                  </a:rPr>
                  <a:t> </a:t>
                </a:r>
                <a:r>
                  <a:rPr lang="en-US" sz="4138" b="1" dirty="0">
                    <a:solidFill>
                      <a:schemeClr val="bg1"/>
                    </a:solidFill>
                  </a:rPr>
                  <a:t>         Open Position</a:t>
                </a:r>
                <a:endParaRPr lang="en-US" sz="3547" b="1" dirty="0">
                  <a:solidFill>
                    <a:schemeClr val="bg1"/>
                  </a:solidFill>
                </a:endParaRPr>
              </a:p>
              <a:p>
                <a:pPr algn="just"/>
                <a:r>
                  <a:rPr lang="en-US" sz="3547" b="1" dirty="0">
                    <a:solidFill>
                      <a:schemeClr val="bg1"/>
                    </a:solidFill>
                  </a:rPr>
                  <a:t>           </a:t>
                </a:r>
                <a:endParaRPr lang="en-US" sz="2956" b="1" dirty="0">
                  <a:solidFill>
                    <a:schemeClr val="bg1"/>
                  </a:solidFill>
                </a:endParaRPr>
              </a:p>
            </p:txBody>
          </p:sp>
          <p:sp>
            <p:nvSpPr>
              <p:cNvPr id="48" name="Oval 47">
                <a:extLst>
                  <a:ext uri="{FF2B5EF4-FFF2-40B4-BE49-F238E27FC236}">
                    <a16:creationId xmlns:a16="http://schemas.microsoft.com/office/drawing/2014/main" id="{D901D857-8DCC-4586-874D-E38FA641E74E}"/>
                  </a:ext>
                </a:extLst>
              </p:cNvPr>
              <p:cNvSpPr/>
              <p:nvPr/>
            </p:nvSpPr>
            <p:spPr>
              <a:xfrm>
                <a:off x="6184520" y="210682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50" name="Group 49">
              <a:extLst>
                <a:ext uri="{FF2B5EF4-FFF2-40B4-BE49-F238E27FC236}">
                  <a16:creationId xmlns:a16="http://schemas.microsoft.com/office/drawing/2014/main" id="{5217FB71-F837-4A53-99FD-53AEBB5DF97F}"/>
                </a:ext>
              </a:extLst>
            </p:cNvPr>
            <p:cNvGrpSpPr/>
            <p:nvPr/>
          </p:nvGrpSpPr>
          <p:grpSpPr>
            <a:xfrm>
              <a:off x="3366803" y="3532923"/>
              <a:ext cx="2556607" cy="705678"/>
              <a:chOff x="6184520" y="1762138"/>
              <a:chExt cx="2556607" cy="705678"/>
            </a:xfrm>
          </p:grpSpPr>
          <p:sp>
            <p:nvSpPr>
              <p:cNvPr id="51" name="TextBox 50">
                <a:extLst>
                  <a:ext uri="{FF2B5EF4-FFF2-40B4-BE49-F238E27FC236}">
                    <a16:creationId xmlns:a16="http://schemas.microsoft.com/office/drawing/2014/main" id="{7DBFB692-F2B8-4267-A64A-C1F751502B4B}"/>
                  </a:ext>
                </a:extLst>
              </p:cNvPr>
              <p:cNvSpPr txBox="1"/>
              <p:nvPr/>
            </p:nvSpPr>
            <p:spPr>
              <a:xfrm>
                <a:off x="6420271" y="1790785"/>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Jean Alvarado</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52" name="Oval 51">
                <a:extLst>
                  <a:ext uri="{FF2B5EF4-FFF2-40B4-BE49-F238E27FC236}">
                    <a16:creationId xmlns:a16="http://schemas.microsoft.com/office/drawing/2014/main" id="{74705EE0-0418-4FF6-85DF-9DBA273DB49E}"/>
                  </a:ext>
                </a:extLst>
              </p:cNvPr>
              <p:cNvSpPr/>
              <p:nvPr/>
            </p:nvSpPr>
            <p:spPr>
              <a:xfrm>
                <a:off x="6184520" y="1762138"/>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grpSp>
          <p:nvGrpSpPr>
            <p:cNvPr id="57" name="Group 56">
              <a:extLst>
                <a:ext uri="{FF2B5EF4-FFF2-40B4-BE49-F238E27FC236}">
                  <a16:creationId xmlns:a16="http://schemas.microsoft.com/office/drawing/2014/main" id="{FA1293B1-0279-435D-BCD3-9C0EA7B634EB}"/>
                </a:ext>
              </a:extLst>
            </p:cNvPr>
            <p:cNvGrpSpPr/>
            <p:nvPr/>
          </p:nvGrpSpPr>
          <p:grpSpPr>
            <a:xfrm>
              <a:off x="330308" y="2106457"/>
              <a:ext cx="2591545" cy="705678"/>
              <a:chOff x="621064" y="2086416"/>
              <a:chExt cx="2591545" cy="705678"/>
            </a:xfrm>
          </p:grpSpPr>
          <p:sp>
            <p:nvSpPr>
              <p:cNvPr id="55" name="TextBox 54">
                <a:extLst>
                  <a:ext uri="{FF2B5EF4-FFF2-40B4-BE49-F238E27FC236}">
                    <a16:creationId xmlns:a16="http://schemas.microsoft.com/office/drawing/2014/main" id="{B81AF20B-2097-46B3-9BA3-3DB822EE062A}"/>
                  </a:ext>
                </a:extLst>
              </p:cNvPr>
              <p:cNvSpPr txBox="1"/>
              <p:nvPr/>
            </p:nvSpPr>
            <p:spPr>
              <a:xfrm>
                <a:off x="891753" y="2106309"/>
                <a:ext cx="2320856" cy="616067"/>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Julio Olivares</a:t>
                </a:r>
              </a:p>
              <a:p>
                <a:r>
                  <a:rPr lang="en-US" sz="3547" b="1" dirty="0">
                    <a:solidFill>
                      <a:schemeClr val="bg1"/>
                    </a:solidFill>
                  </a:rPr>
                  <a:t>	</a:t>
                </a:r>
                <a:r>
                  <a:rPr lang="en-US" sz="2364" b="1" dirty="0">
                    <a:solidFill>
                      <a:schemeClr val="bg1"/>
                    </a:solidFill>
                  </a:rPr>
                  <a:t> IT Analyst, </a:t>
                </a:r>
                <a:r>
                  <a:rPr lang="en-US" sz="2069" b="1" dirty="0">
                    <a:solidFill>
                      <a:schemeClr val="bg1"/>
                    </a:solidFill>
                  </a:rPr>
                  <a:t>MTY, MEX</a:t>
                </a:r>
              </a:p>
              <a:p>
                <a:r>
                  <a:rPr lang="en-US" sz="3547" dirty="0">
                    <a:solidFill>
                      <a:schemeClr val="bg1"/>
                    </a:solidFill>
                  </a:rPr>
                  <a:t>	</a:t>
                </a:r>
                <a:r>
                  <a:rPr lang="en-US" sz="2069" b="1" dirty="0">
                    <a:solidFill>
                      <a:schemeClr val="bg1"/>
                    </a:solidFill>
                  </a:rPr>
                  <a:t>IT Coordination / Web Apps Dev</a:t>
                </a:r>
                <a:endParaRPr lang="en-US" sz="2956" b="1" dirty="0">
                  <a:solidFill>
                    <a:schemeClr val="bg1"/>
                  </a:solidFill>
                </a:endParaRPr>
              </a:p>
            </p:txBody>
          </p:sp>
          <p:sp>
            <p:nvSpPr>
              <p:cNvPr id="56" name="Oval 55">
                <a:extLst>
                  <a:ext uri="{FF2B5EF4-FFF2-40B4-BE49-F238E27FC236}">
                    <a16:creationId xmlns:a16="http://schemas.microsoft.com/office/drawing/2014/main" id="{37455965-C2DE-4512-B4A7-FAFF0801FF00}"/>
                  </a:ext>
                </a:extLst>
              </p:cNvPr>
              <p:cNvSpPr/>
              <p:nvPr/>
            </p:nvSpPr>
            <p:spPr>
              <a:xfrm>
                <a:off x="621064" y="2086416"/>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grpSp>
        <p:pic>
          <p:nvPicPr>
            <p:cNvPr id="1028" name="Picture 4" descr="https://spiceportal.schneider-electric.com/image/user_male_portrait?img_id=34880470&amp;img_id_token=h5RyNrPUH4NtSNLtxM%2BO4rEcFjE%3D&amp;t=1528907971628">
              <a:extLst>
                <a:ext uri="{FF2B5EF4-FFF2-40B4-BE49-F238E27FC236}">
                  <a16:creationId xmlns:a16="http://schemas.microsoft.com/office/drawing/2014/main" id="{C0769A22-AD32-445F-A99B-6E8554EC843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30309" y="2109988"/>
              <a:ext cx="715759" cy="705549"/>
            </a:xfrm>
            <a:prstGeom prst="ellipse">
              <a:avLst/>
            </a:prstGeom>
            <a:ln w="12700" cap="rnd">
              <a:solidFill>
                <a:schemeClr val="bg1"/>
              </a:solidFill>
              <a:prstDash val="solid"/>
            </a:ln>
            <a:effectLst/>
            <a:extLst>
              <a:ext uri="{909E8E84-426E-40DD-AFC4-6F175D3DCCD1}">
                <a14:hiddenFill xmlns:a14="http://schemas.microsoft.com/office/drawing/2010/main">
                  <a:solidFill>
                    <a:srgbClr val="FFFFFF"/>
                  </a:solidFill>
                </a14:hiddenFill>
              </a:ext>
            </a:extLst>
          </p:spPr>
        </p:pic>
        <p:cxnSp>
          <p:nvCxnSpPr>
            <p:cNvPr id="68" name="Straight Arrow Connector 67">
              <a:extLst>
                <a:ext uri="{FF2B5EF4-FFF2-40B4-BE49-F238E27FC236}">
                  <a16:creationId xmlns:a16="http://schemas.microsoft.com/office/drawing/2014/main" id="{6575DE27-BC8F-4F05-AD32-4ED845E1AEC0}"/>
                </a:ext>
              </a:extLst>
            </p:cNvPr>
            <p:cNvCxnSpPr>
              <a:cxnSpLocks/>
            </p:cNvCxnSpPr>
            <p:nvPr/>
          </p:nvCxnSpPr>
          <p:spPr>
            <a:xfrm>
              <a:off x="3156913" y="4000662"/>
              <a:ext cx="187649"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0018C367-A790-44AF-908A-6B3927072A28}"/>
                </a:ext>
              </a:extLst>
            </p:cNvPr>
            <p:cNvCxnSpPr>
              <a:cxnSpLocks/>
            </p:cNvCxnSpPr>
            <p:nvPr/>
          </p:nvCxnSpPr>
          <p:spPr>
            <a:xfrm>
              <a:off x="1747891" y="3401046"/>
              <a:ext cx="1409022" cy="0"/>
            </a:xfrm>
            <a:prstGeom prst="line">
              <a:avLst/>
            </a:prstGeom>
            <a:ln w="19050" cap="rnd">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FD0300CD-B019-406A-B110-D21EC2D55A6F}"/>
                </a:ext>
              </a:extLst>
            </p:cNvPr>
            <p:cNvCxnSpPr>
              <a:cxnSpLocks/>
            </p:cNvCxnSpPr>
            <p:nvPr/>
          </p:nvCxnSpPr>
          <p:spPr>
            <a:xfrm>
              <a:off x="7678255" y="1958034"/>
              <a:ext cx="0" cy="174731"/>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45E335D1-CFA1-4918-BF04-686E4392751C}"/>
                </a:ext>
              </a:extLst>
            </p:cNvPr>
            <p:cNvSpPr/>
            <p:nvPr/>
          </p:nvSpPr>
          <p:spPr>
            <a:xfrm>
              <a:off x="3344562" y="996704"/>
              <a:ext cx="715619" cy="705678"/>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98" name="Picture 97">
              <a:extLst>
                <a:ext uri="{FF2B5EF4-FFF2-40B4-BE49-F238E27FC236}">
                  <a16:creationId xmlns:a16="http://schemas.microsoft.com/office/drawing/2014/main" id="{4102750D-AB96-456B-AA01-DF34B9B7FCD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11539" y="2223102"/>
              <a:ext cx="381664" cy="477079"/>
            </a:xfrm>
            <a:prstGeom prst="rect">
              <a:avLst/>
            </a:prstGeom>
          </p:spPr>
        </p:pic>
      </p:grpSp>
      <p:pic>
        <p:nvPicPr>
          <p:cNvPr id="8" name="Picture 7">
            <a:extLst>
              <a:ext uri="{FF2B5EF4-FFF2-40B4-BE49-F238E27FC236}">
                <a16:creationId xmlns:a16="http://schemas.microsoft.com/office/drawing/2014/main" id="{38F0FC75-3B91-4900-B9B7-42C3869055E6}"/>
              </a:ext>
            </a:extLst>
          </p:cNvPr>
          <p:cNvPicPr>
            <a:picLocks noChangeAspect="1"/>
          </p:cNvPicPr>
          <p:nvPr/>
        </p:nvPicPr>
        <p:blipFill>
          <a:blip r:embed="rId4"/>
          <a:stretch>
            <a:fillRect/>
          </a:stretch>
        </p:blipFill>
        <p:spPr>
          <a:xfrm>
            <a:off x="12173650" y="2822269"/>
            <a:ext cx="2085419" cy="2025696"/>
          </a:xfrm>
          <a:prstGeom prst="ellipse">
            <a:avLst/>
          </a:prstGeom>
          <a:ln w="12700" cap="rnd">
            <a:solidFill>
              <a:schemeClr val="bg1"/>
            </a:solidFill>
          </a:ln>
          <a:effectLst/>
          <a:scene3d>
            <a:camera prst="orthographicFront"/>
            <a:lightRig rig="contrasting" dir="t">
              <a:rot lat="0" lon="0" rev="3000000"/>
            </a:lightRig>
          </a:scene3d>
          <a:sp3d contourW="7620">
            <a:bevelT w="95250" h="31750"/>
            <a:contourClr>
              <a:srgbClr val="333333"/>
            </a:contourClr>
          </a:sp3d>
        </p:spPr>
      </p:pic>
      <p:pic>
        <p:nvPicPr>
          <p:cNvPr id="18" name="Picture 17">
            <a:extLst>
              <a:ext uri="{FF2B5EF4-FFF2-40B4-BE49-F238E27FC236}">
                <a16:creationId xmlns:a16="http://schemas.microsoft.com/office/drawing/2014/main" id="{8E1C9F81-CDAE-4529-9E73-6378BB35374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2214734" y="5849476"/>
            <a:ext cx="2031588" cy="203158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0" name="Picture 19">
            <a:extLst>
              <a:ext uri="{FF2B5EF4-FFF2-40B4-BE49-F238E27FC236}">
                <a16:creationId xmlns:a16="http://schemas.microsoft.com/office/drawing/2014/main" id="{D231F84F-ED0C-4D28-8BDC-780A209B450A}"/>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2161616" y="8020954"/>
            <a:ext cx="2085670" cy="2085670"/>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21" name="Picture 20">
            <a:extLst>
              <a:ext uri="{FF2B5EF4-FFF2-40B4-BE49-F238E27FC236}">
                <a16:creationId xmlns:a16="http://schemas.microsoft.com/office/drawing/2014/main" id="{F414F011-F347-4229-92D2-FC3AC001CBAF}"/>
              </a:ext>
            </a:extLst>
          </p:cNvPr>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2217582" y="10256562"/>
            <a:ext cx="2085669" cy="2085669"/>
          </a:xfrm>
          <a:prstGeom prst="ellipse">
            <a:avLst/>
          </a:prstGeom>
          <a:ln w="63500" cap="rnd">
            <a:noFill/>
          </a:ln>
          <a:effectLst/>
        </p:spPr>
      </p:pic>
      <p:pic>
        <p:nvPicPr>
          <p:cNvPr id="41" name="Picture 40">
            <a:extLst>
              <a:ext uri="{FF2B5EF4-FFF2-40B4-BE49-F238E27FC236}">
                <a16:creationId xmlns:a16="http://schemas.microsoft.com/office/drawing/2014/main" id="{98B26E91-B308-4154-9795-0294BD98D4D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307130" y="6289958"/>
            <a:ext cx="1192085" cy="1490103"/>
          </a:xfrm>
          <a:prstGeom prst="rect">
            <a:avLst/>
          </a:prstGeom>
        </p:spPr>
      </p:pic>
      <p:cxnSp>
        <p:nvCxnSpPr>
          <p:cNvPr id="42" name="Straight Arrow Connector 41">
            <a:extLst>
              <a:ext uri="{FF2B5EF4-FFF2-40B4-BE49-F238E27FC236}">
                <a16:creationId xmlns:a16="http://schemas.microsoft.com/office/drawing/2014/main" id="{978BC1F8-ECD9-45ED-AA9B-C63C3AB86142}"/>
              </a:ext>
            </a:extLst>
          </p:cNvPr>
          <p:cNvCxnSpPr>
            <a:cxnSpLocks/>
          </p:cNvCxnSpPr>
          <p:nvPr/>
        </p:nvCxnSpPr>
        <p:spPr>
          <a:xfrm>
            <a:off x="11582785" y="13343361"/>
            <a:ext cx="554607" cy="0"/>
          </a:xfrm>
          <a:prstGeom prst="straightConnector1">
            <a:avLst/>
          </a:prstGeom>
          <a:ln w="12700" cap="rnd">
            <a:solidFill>
              <a:schemeClr val="accent2">
                <a:lumMod val="40000"/>
                <a:lumOff val="6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1D09BA36-3C58-4C50-B2A5-D046A80DEBC8}"/>
              </a:ext>
            </a:extLst>
          </p:cNvPr>
          <p:cNvSpPr txBox="1"/>
          <p:nvPr/>
        </p:nvSpPr>
        <p:spPr>
          <a:xfrm>
            <a:off x="13000353" y="12484241"/>
            <a:ext cx="6859419" cy="1824390"/>
          </a:xfrm>
          <a:prstGeom prst="rect">
            <a:avLst/>
          </a:prstGeom>
          <a:solidFill>
            <a:srgbClr val="36C746"/>
          </a:solidFill>
          <a:ln>
            <a:solidFill>
              <a:schemeClr val="bg1"/>
            </a:solidFill>
          </a:ln>
          <a:effectLst>
            <a:outerShdw blurRad="50800" dist="38100" dir="2700000" algn="tl" rotWithShape="0">
              <a:prstClr val="black">
                <a:alpha val="40000"/>
              </a:prstClr>
            </a:outerShdw>
          </a:effectLst>
        </p:spPr>
        <p:txBody>
          <a:bodyPr wrap="square" rtlCol="0">
            <a:spAutoFit/>
          </a:bodyPr>
          <a:lstStyle/>
          <a:p>
            <a:r>
              <a:rPr lang="en-US" sz="4138" dirty="0">
                <a:solidFill>
                  <a:schemeClr val="bg1"/>
                </a:solidFill>
              </a:rPr>
              <a:t>	</a:t>
            </a:r>
            <a:r>
              <a:rPr lang="en-US" sz="3547" b="1" dirty="0">
                <a:solidFill>
                  <a:schemeClr val="bg1"/>
                </a:solidFill>
              </a:rPr>
              <a:t>Brenda Mezquitic</a:t>
            </a:r>
          </a:p>
          <a:p>
            <a:pPr algn="just"/>
            <a:r>
              <a:rPr lang="en-US" sz="3547" b="1" dirty="0">
                <a:solidFill>
                  <a:schemeClr val="bg1"/>
                </a:solidFill>
              </a:rPr>
              <a:t>            </a:t>
            </a:r>
            <a:r>
              <a:rPr lang="en-US" sz="2364" b="1" dirty="0">
                <a:solidFill>
                  <a:schemeClr val="bg1"/>
                </a:solidFill>
              </a:rPr>
              <a:t>IT Intern, </a:t>
            </a:r>
            <a:r>
              <a:rPr lang="en-US" sz="2069" b="1" dirty="0">
                <a:solidFill>
                  <a:schemeClr val="bg1"/>
                </a:solidFill>
              </a:rPr>
              <a:t>MTY, MEX</a:t>
            </a:r>
            <a:endParaRPr lang="en-US" sz="2364" b="1" dirty="0">
              <a:solidFill>
                <a:schemeClr val="bg1"/>
              </a:solidFill>
            </a:endParaRPr>
          </a:p>
          <a:p>
            <a:r>
              <a:rPr lang="en-US" sz="3547" dirty="0">
                <a:solidFill>
                  <a:schemeClr val="bg1"/>
                </a:solidFill>
              </a:rPr>
              <a:t>	</a:t>
            </a:r>
            <a:r>
              <a:rPr lang="en-US" sz="2364" b="1" dirty="0">
                <a:solidFill>
                  <a:schemeClr val="bg1"/>
                </a:solidFill>
              </a:rPr>
              <a:t>  </a:t>
            </a:r>
            <a:r>
              <a:rPr lang="en-US" sz="2069" b="1" dirty="0">
                <a:solidFill>
                  <a:schemeClr val="bg1"/>
                </a:solidFill>
              </a:rPr>
              <a:t>Web Apps Development</a:t>
            </a:r>
            <a:endParaRPr lang="en-US" sz="2956" b="1" dirty="0">
              <a:solidFill>
                <a:schemeClr val="bg1"/>
              </a:solidFill>
            </a:endParaRPr>
          </a:p>
        </p:txBody>
      </p:sp>
      <p:sp>
        <p:nvSpPr>
          <p:cNvPr id="45" name="Oval 44">
            <a:extLst>
              <a:ext uri="{FF2B5EF4-FFF2-40B4-BE49-F238E27FC236}">
                <a16:creationId xmlns:a16="http://schemas.microsoft.com/office/drawing/2014/main" id="{0AD80689-3214-41CA-AA9F-5C68C195C6F5}"/>
              </a:ext>
            </a:extLst>
          </p:cNvPr>
          <p:cNvSpPr/>
          <p:nvPr/>
        </p:nvSpPr>
        <p:spPr>
          <a:xfrm>
            <a:off x="12297974" y="12417321"/>
            <a:ext cx="2115052" cy="2089759"/>
          </a:xfrm>
          <a:prstGeom prst="ellipse">
            <a:avLst/>
          </a:prstGeom>
          <a:solidFill>
            <a:schemeClr val="bg1"/>
          </a:solidFill>
          <a:ln>
            <a:solidFill>
              <a:schemeClr val="accent2"/>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237" dirty="0"/>
          </a:p>
        </p:txBody>
      </p:sp>
      <p:pic>
        <p:nvPicPr>
          <p:cNvPr id="49" name="Picture 48">
            <a:extLst>
              <a:ext uri="{FF2B5EF4-FFF2-40B4-BE49-F238E27FC236}">
                <a16:creationId xmlns:a16="http://schemas.microsoft.com/office/drawing/2014/main" id="{C506B515-A060-4447-8F4C-9BBF7E471ACA}"/>
              </a:ext>
            </a:extLst>
          </p:cNvPr>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2312665" y="12481117"/>
            <a:ext cx="2085669" cy="2028506"/>
          </a:xfrm>
          <a:prstGeom prst="ellipse">
            <a:avLst/>
          </a:prstGeom>
          <a:ln w="63500" cap="rnd">
            <a:noFill/>
          </a:ln>
          <a:effectLst/>
        </p:spPr>
      </p:pic>
    </p:spTree>
    <p:extLst>
      <p:ext uri="{BB962C8B-B14F-4D97-AF65-F5344CB8AC3E}">
        <p14:creationId xmlns:p14="http://schemas.microsoft.com/office/powerpoint/2010/main" val="186197546"/>
      </p:ext>
    </p:extLst>
  </p:cSld>
  <p:clrMapOvr>
    <a:masterClrMapping/>
  </p:clrMapOvr>
</p:sld>
</file>

<file path=ppt/theme/theme1.xml><?xml version="1.0" encoding="utf-8"?>
<a:theme xmlns:a="http://schemas.openxmlformats.org/drawingml/2006/main" name="SE15_LIO_TextOnly V3">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EA355219-D26F-4C51-94EF-482098719718}"/>
    </a:ext>
  </a:extLst>
</a:theme>
</file>

<file path=ppt/theme/theme2.xml><?xml version="1.0" encoding="utf-8"?>
<a:theme xmlns:a="http://schemas.openxmlformats.org/drawingml/2006/main" name="Schneider Text Slides">
  <a:themeElements>
    <a:clrScheme name="SE Life Green MS Office">
      <a:dk1>
        <a:sysClr val="windowText" lastClr="000000"/>
      </a:dk1>
      <a:lt1>
        <a:sysClr val="window" lastClr="FFFFFF"/>
      </a:lt1>
      <a:dk2>
        <a:srgbClr val="3DCD58"/>
      </a:dk2>
      <a:lt2>
        <a:srgbClr val="3DCD58"/>
      </a:lt2>
      <a:accent1>
        <a:srgbClr val="626469"/>
      </a:accent1>
      <a:accent2>
        <a:srgbClr val="9FA0A4"/>
      </a:accent2>
      <a:accent3>
        <a:srgbClr val="FFD100"/>
      </a:accent3>
      <a:accent4>
        <a:srgbClr val="E47F00"/>
      </a:accent4>
      <a:accent5>
        <a:srgbClr val="B10043"/>
      </a:accent5>
      <a:accent6>
        <a:srgbClr val="42B4E6"/>
      </a:accent6>
      <a:hlink>
        <a:srgbClr val="B10043"/>
      </a:hlink>
      <a:folHlink>
        <a:srgbClr val="42B4E6"/>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ap="rnd">
          <a:solidFill>
            <a:srgbClr val="4F515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AAA753BF-A783-4CE8-93D2-EBFB2DF95279}" vid="{A4665921-DEBE-4526-B793-7CE56F0891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1525</Words>
  <Application>Microsoft Office PowerPoint</Application>
  <PresentationFormat>Custom</PresentationFormat>
  <Paragraphs>429</Paragraphs>
  <Slides>9</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Unicode MS</vt:lpstr>
      <vt:lpstr>Calibri</vt:lpstr>
      <vt:lpstr>Lucida Grande</vt:lpstr>
      <vt:lpstr>Segoe UI</vt:lpstr>
      <vt:lpstr>SE15_LIO_TextOnly V3</vt:lpstr>
      <vt:lpstr>Schneider Text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2018-06-08T16:12:31Z</dcterms:created>
  <dcterms:modified xsi:type="dcterms:W3CDTF">2019-01-24T18:05:20Z</dcterms:modified>
</cp:coreProperties>
</file>