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p:scale>
          <a:sx n="66" d="100"/>
          <a:sy n="66" d="100"/>
        </p:scale>
        <p:origin x="-6372" y="32"/>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5/8/2019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5/8/2019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pn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png"/><Relationship Id="rId63" Type="http://schemas.openxmlformats.org/officeDocument/2006/relationships/image" Target="../media/image63.jpe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jpe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pn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jpe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pn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jpeg"/><Relationship Id="rId35" Type="http://schemas.openxmlformats.org/officeDocument/2006/relationships/image" Target="../media/image35.pn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8" Type="http://schemas.openxmlformats.org/officeDocument/2006/relationships/image" Target="../media/image8.pn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jpe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6.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70.jpeg"/><Relationship Id="rId12" Type="http://schemas.openxmlformats.org/officeDocument/2006/relationships/image" Target="../media/image75.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9.jpeg"/><Relationship Id="rId11" Type="http://schemas.openxmlformats.org/officeDocument/2006/relationships/image" Target="../media/image74.png"/><Relationship Id="rId5" Type="http://schemas.openxmlformats.org/officeDocument/2006/relationships/image" Target="../media/image68.jpeg"/><Relationship Id="rId10" Type="http://schemas.openxmlformats.org/officeDocument/2006/relationships/image" Target="../media/image73.png"/><Relationship Id="rId4" Type="http://schemas.openxmlformats.org/officeDocument/2006/relationships/image" Target="../media/image67.jpeg"/><Relationship Id="rId9" Type="http://schemas.openxmlformats.org/officeDocument/2006/relationships/image" Target="../media/image72.png"/></Relationships>
</file>

<file path=ppt/slides/_rels/slide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png"/><Relationship Id="rId7" Type="http://schemas.openxmlformats.org/officeDocument/2006/relationships/image" Target="../media/image78.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7.png"/><Relationship Id="rId5" Type="http://schemas.openxmlformats.org/officeDocument/2006/relationships/image" Target="../media/image76.jpeg"/><Relationship Id="rId10" Type="http://schemas.openxmlformats.org/officeDocument/2006/relationships/image" Target="../media/image81.png"/><Relationship Id="rId4" Type="http://schemas.openxmlformats.org/officeDocument/2006/relationships/image" Target="../media/image9.jpe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0.png"/><Relationship Id="rId18" Type="http://schemas.openxmlformats.org/officeDocument/2006/relationships/image" Target="../media/image94.png"/><Relationship Id="rId3" Type="http://schemas.openxmlformats.org/officeDocument/2006/relationships/image" Target="../media/image47.jpeg"/><Relationship Id="rId7" Type="http://schemas.openxmlformats.org/officeDocument/2006/relationships/image" Target="../media/image85.png"/><Relationship Id="rId12" Type="http://schemas.openxmlformats.org/officeDocument/2006/relationships/image" Target="../media/image89.png"/><Relationship Id="rId17" Type="http://schemas.openxmlformats.org/officeDocument/2006/relationships/image" Target="../media/image93.png"/><Relationship Id="rId2" Type="http://schemas.openxmlformats.org/officeDocument/2006/relationships/notesSlide" Target="../notesSlides/notesSlide5.xml"/><Relationship Id="rId16" Type="http://schemas.openxmlformats.org/officeDocument/2006/relationships/image" Target="../media/image92.png"/><Relationship Id="rId1" Type="http://schemas.openxmlformats.org/officeDocument/2006/relationships/slideLayout" Target="../slideLayouts/slideLayout16.xml"/><Relationship Id="rId6" Type="http://schemas.openxmlformats.org/officeDocument/2006/relationships/image" Target="../media/image84.png"/><Relationship Id="rId11" Type="http://schemas.openxmlformats.org/officeDocument/2006/relationships/image" Target="../media/image88.png"/><Relationship Id="rId5" Type="http://schemas.openxmlformats.org/officeDocument/2006/relationships/image" Target="../media/image83.png"/><Relationship Id="rId15" Type="http://schemas.openxmlformats.org/officeDocument/2006/relationships/image" Target="../media/image52.png"/><Relationship Id="rId10" Type="http://schemas.openxmlformats.org/officeDocument/2006/relationships/image" Target="../media/image20.png"/><Relationship Id="rId19" Type="http://schemas.openxmlformats.org/officeDocument/2006/relationships/image" Target="../media/image49.jpeg"/><Relationship Id="rId4" Type="http://schemas.openxmlformats.org/officeDocument/2006/relationships/image" Target="../media/image82.png"/><Relationship Id="rId9" Type="http://schemas.openxmlformats.org/officeDocument/2006/relationships/image" Target="../media/image87.jpeg"/><Relationship Id="rId14" Type="http://schemas.openxmlformats.org/officeDocument/2006/relationships/image" Target="../media/image91.jpeg"/></Relationships>
</file>

<file path=ppt/slides/_rels/slide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3" Type="http://schemas.openxmlformats.org/officeDocument/2006/relationships/image" Target="../media/image20.png"/><Relationship Id="rId7" Type="http://schemas.openxmlformats.org/officeDocument/2006/relationships/image" Target="../media/image97.png"/><Relationship Id="rId12" Type="http://schemas.openxmlformats.org/officeDocument/2006/relationships/image" Target="../media/image102.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61.jpeg"/><Relationship Id="rId9" Type="http://schemas.openxmlformats.org/officeDocument/2006/relationships/image" Target="../media/image99.png"/><Relationship Id="rId14" Type="http://schemas.openxmlformats.org/officeDocument/2006/relationships/image" Target="../media/image104.jpe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10.jpeg"/><Relationship Id="rId3" Type="http://schemas.openxmlformats.org/officeDocument/2006/relationships/image" Target="../media/image105.png"/><Relationship Id="rId7" Type="http://schemas.openxmlformats.org/officeDocument/2006/relationships/image" Target="../media/image36.jpeg"/><Relationship Id="rId12" Type="http://schemas.openxmlformats.org/officeDocument/2006/relationships/image" Target="../media/image109.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06.png"/><Relationship Id="rId11" Type="http://schemas.openxmlformats.org/officeDocument/2006/relationships/image" Target="../media/image108.jpeg"/><Relationship Id="rId5" Type="http://schemas.openxmlformats.org/officeDocument/2006/relationships/image" Target="../media/image35.png"/><Relationship Id="rId15" Type="http://schemas.openxmlformats.org/officeDocument/2006/relationships/image" Target="../media/image39.png"/><Relationship Id="rId10" Type="http://schemas.openxmlformats.org/officeDocument/2006/relationships/image" Target="../media/image107.jpeg"/><Relationship Id="rId4" Type="http://schemas.openxmlformats.org/officeDocument/2006/relationships/image" Target="../media/image20.png"/><Relationship Id="rId9" Type="http://schemas.openxmlformats.org/officeDocument/2006/relationships/image" Target="../media/image16.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628250" y="156278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321234" y="1460821"/>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74" y="818206"/>
            <a:ext cx="3290455" cy="780109"/>
            <a:chOff x="6253067" y="-668540"/>
            <a:chExt cx="2195058"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62683" y="-644577"/>
              <a:ext cx="1985442" cy="43597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Rocio Schnell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r>
                <a:rPr lang="en-US" sz="1100" dirty="0">
                  <a:solidFill>
                    <a:schemeClr val="bg1"/>
                  </a:solidFill>
                </a:rPr>
                <a:t>                  Nashville, TN</a:t>
              </a:r>
              <a:endParaRPr lang="en-US" sz="1050" b="1" dirty="0">
                <a:solidFill>
                  <a:schemeClr val="bg1"/>
                </a:solidFill>
              </a:endParaRP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sp>
        <p:nvSpPr>
          <p:cNvPr id="408" name="TextBox 407">
            <a:extLst>
              <a:ext uri="{FF2B5EF4-FFF2-40B4-BE49-F238E27FC236}">
                <a16:creationId xmlns:a16="http://schemas.microsoft.com/office/drawing/2014/main" id="{832FC79E-2E4C-4B8F-92BA-CDBD87E44F4F}"/>
              </a:ext>
            </a:extLst>
          </p:cNvPr>
          <p:cNvSpPr txBox="1"/>
          <p:nvPr/>
        </p:nvSpPr>
        <p:spPr>
          <a:xfrm>
            <a:off x="10438536" y="1588577"/>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127380" y="1505620"/>
            <a:ext cx="813244" cy="813244"/>
          </a:xfrm>
          <a:prstGeom prst="ellipse">
            <a:avLst/>
          </a:prstGeom>
          <a:ln w="12700" cap="rnd">
            <a:solidFill>
              <a:schemeClr val="bg1"/>
            </a:solidFill>
            <a:prstDash val="solid"/>
          </a:ln>
          <a:effectLst/>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2958158" y="-7939"/>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90370" y="-166460"/>
            <a:ext cx="368807" cy="308968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56994" y="785895"/>
            <a:ext cx="824376" cy="844730"/>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grpSp>
        <p:nvGrpSpPr>
          <p:cNvPr id="62" name="Group 61">
            <a:extLst>
              <a:ext uri="{FF2B5EF4-FFF2-40B4-BE49-F238E27FC236}">
                <a16:creationId xmlns:a16="http://schemas.microsoft.com/office/drawing/2014/main" id="{2B0522BA-8A57-4772-99D8-8CCDD9CBD0A8}"/>
              </a:ext>
            </a:extLst>
          </p:cNvPr>
          <p:cNvGrpSpPr/>
          <p:nvPr/>
        </p:nvGrpSpPr>
        <p:grpSpPr>
          <a:xfrm>
            <a:off x="22700398" y="4500592"/>
            <a:ext cx="8102566" cy="1905718"/>
            <a:chOff x="23435456" y="4792134"/>
            <a:chExt cx="8024941" cy="1688569"/>
          </a:xfrm>
        </p:grpSpPr>
        <p:sp>
          <p:nvSpPr>
            <p:cNvPr id="754" name="TextBox 753">
              <a:extLst>
                <a:ext uri="{FF2B5EF4-FFF2-40B4-BE49-F238E27FC236}">
                  <a16:creationId xmlns:a16="http://schemas.microsoft.com/office/drawing/2014/main" id="{04E33C86-4340-466E-B9F3-D0A9F25899E8}"/>
                </a:ext>
              </a:extLst>
            </p:cNvPr>
            <p:cNvSpPr txBox="1"/>
            <p:nvPr/>
          </p:nvSpPr>
          <p:spPr>
            <a:xfrm>
              <a:off x="26330965" y="4880482"/>
              <a:ext cx="2320856" cy="6001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2" name="TextBox 751">
              <a:extLst>
                <a:ext uri="{FF2B5EF4-FFF2-40B4-BE49-F238E27FC236}">
                  <a16:creationId xmlns:a16="http://schemas.microsoft.com/office/drawing/2014/main" id="{2BE91872-66DB-4EF9-9216-AE738410F54E}"/>
                </a:ext>
              </a:extLst>
            </p:cNvPr>
            <p:cNvSpPr txBox="1"/>
            <p:nvPr/>
          </p:nvSpPr>
          <p:spPr>
            <a:xfrm>
              <a:off x="29058664" y="4825500"/>
              <a:ext cx="228771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5423289" y="6176369"/>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50" name="TextBox 749">
              <a:extLst>
                <a:ext uri="{FF2B5EF4-FFF2-40B4-BE49-F238E27FC236}">
                  <a16:creationId xmlns:a16="http://schemas.microsoft.com/office/drawing/2014/main" id="{CF85649A-785B-49BF-96E9-94178B86DFE4}"/>
                </a:ext>
              </a:extLst>
            </p:cNvPr>
            <p:cNvSpPr txBox="1"/>
            <p:nvPr/>
          </p:nvSpPr>
          <p:spPr>
            <a:xfrm>
              <a:off x="29139541" y="5868752"/>
              <a:ext cx="2320856" cy="4308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Open Position</a:t>
              </a:r>
            </a:p>
            <a:p>
              <a:pPr algn="just"/>
              <a:r>
                <a:rPr lang="en-US" sz="800" b="1" dirty="0">
                  <a:solidFill>
                    <a:schemeClr val="bg1"/>
                  </a:solidFill>
                </a:rPr>
                <a:t>                 </a:t>
              </a:r>
              <a:endParaRPr lang="en-US" sz="1001" dirty="0">
                <a:solidFill>
                  <a:schemeClr val="bg1"/>
                </a:solidFill>
              </a:endParaRPr>
            </a:p>
          </p:txBody>
        </p:sp>
        <p:sp>
          <p:nvSpPr>
            <p:cNvPr id="751" name="Oval 750">
              <a:extLst>
                <a:ext uri="{FF2B5EF4-FFF2-40B4-BE49-F238E27FC236}">
                  <a16:creationId xmlns:a16="http://schemas.microsoft.com/office/drawing/2014/main" id="{E8798665-F839-45E1-AA85-04EE44208562}"/>
                </a:ext>
              </a:extLst>
            </p:cNvPr>
            <p:cNvSpPr/>
            <p:nvPr/>
          </p:nvSpPr>
          <p:spPr>
            <a:xfrm>
              <a:off x="28954835" y="5737807"/>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8" name="TextBox 747">
              <a:extLst>
                <a:ext uri="{FF2B5EF4-FFF2-40B4-BE49-F238E27FC236}">
                  <a16:creationId xmlns:a16="http://schemas.microsoft.com/office/drawing/2014/main" id="{6DC57903-2F4E-4B31-8164-DB803169CDC8}"/>
                </a:ext>
              </a:extLst>
            </p:cNvPr>
            <p:cNvSpPr txBox="1"/>
            <p:nvPr/>
          </p:nvSpPr>
          <p:spPr>
            <a:xfrm>
              <a:off x="23590751" y="5769679"/>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3590751" y="4844874"/>
              <a:ext cx="232085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23435456" y="4814227"/>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5366292" y="5411684"/>
              <a:ext cx="232501"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rot="10800000" flipV="1">
              <a:off x="26203167" y="4825501"/>
              <a:ext cx="698968" cy="69896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8876009" y="4792134"/>
              <a:ext cx="742057" cy="742057"/>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23437651" y="5743926"/>
              <a:ext cx="692182" cy="695331"/>
            </a:xfrm>
            <a:prstGeom prst="ellipse">
              <a:avLst/>
            </a:prstGeom>
            <a:ln w="63500" cap="rnd">
              <a:noFill/>
            </a:ln>
            <a:effectLst/>
          </p:spPr>
        </p:pic>
        <p:pic>
          <p:nvPicPr>
            <p:cNvPr id="372" name="Picture 371">
              <a:extLst>
                <a:ext uri="{FF2B5EF4-FFF2-40B4-BE49-F238E27FC236}">
                  <a16:creationId xmlns:a16="http://schemas.microsoft.com/office/drawing/2014/main" id="{3546F6CE-D880-4107-858B-01FBF3B838D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9058664" y="5753688"/>
              <a:ext cx="488285" cy="610355"/>
            </a:xfrm>
            <a:prstGeom prst="rect">
              <a:avLst/>
            </a:prstGeom>
          </p:spPr>
        </p:pic>
        <p:sp>
          <p:nvSpPr>
            <p:cNvPr id="378" name="TextBox 377">
              <a:extLst>
                <a:ext uri="{FF2B5EF4-FFF2-40B4-BE49-F238E27FC236}">
                  <a16:creationId xmlns:a16="http://schemas.microsoft.com/office/drawing/2014/main" id="{BD9D3C8F-5C44-4933-BCCE-5F94412EE583}"/>
                </a:ext>
              </a:extLst>
            </p:cNvPr>
            <p:cNvSpPr txBox="1"/>
            <p:nvPr/>
          </p:nvSpPr>
          <p:spPr>
            <a:xfrm>
              <a:off x="26307591" y="5819744"/>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26153153" y="5783847"/>
              <a:ext cx="696962" cy="696856"/>
            </a:xfrm>
            <a:prstGeom prst="ellipse">
              <a:avLst/>
            </a:prstGeom>
            <a:ln w="63500" cap="rnd">
              <a:noFill/>
            </a:ln>
            <a:effectLst/>
          </p:spPr>
        </p:pic>
      </p:gr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01786"/>
                <a:ext cx="1662310" cy="39658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Energy,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461921"/>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Retail,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Partner Projects,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96586"/>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EcoBuildings &amp; IT,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32"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33"/>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605" y="7102693"/>
            <a:ext cx="8677705" cy="1998000"/>
            <a:chOff x="23137317" y="7396475"/>
            <a:chExt cx="8614058"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(Ecobuilding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5"/>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60928"/>
              <a:ext cx="2693588" cy="757064"/>
              <a:chOff x="14565503" y="872172"/>
              <a:chExt cx="1785245" cy="46202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r>
                  <a:rPr lang="en-US" sz="500" dirty="0"/>
                  <a:t>                               </a:t>
                </a:r>
                <a:r>
                  <a:rPr lang="en-US" b="0" dirty="0"/>
                  <a:t>Idea Evolution (ITD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6" cstate="email">
                <a:extLst>
                  <a:ext uri="{28A0092B-C50C-407E-A947-70E740481C1C}">
                    <a14:useLocalDpi xmlns:a14="http://schemas.microsoft.com/office/drawing/2010/main" val="0"/>
                  </a:ext>
                </a:extLst>
              </a:blip>
              <a:srcRect l="24857" r="25036" b="15880"/>
              <a:stretch/>
            </p:blipFill>
            <p:spPr>
              <a:xfrm>
                <a:off x="14565503" y="872172"/>
                <a:ext cx="473591" cy="46202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30" y="8255639"/>
              <a:ext cx="2749645" cy="694120"/>
              <a:chOff x="16449103" y="952075"/>
              <a:chExt cx="1834285"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92962" y="980494"/>
                <a:ext cx="1690426"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pPr algn="l"/>
                <a:r>
                  <a:rPr lang="en-US" sz="500" dirty="0"/>
                  <a:t>                               </a:t>
                </a:r>
                <a:r>
                  <a:rPr lang="en-US" b="0" dirty="0"/>
                  <a:t>Idea Evolution (Energy and Retail)</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7"/>
              <a:stretch>
                <a:fillRect/>
              </a:stretch>
            </p:blipFill>
            <p:spPr>
              <a:xfrm>
                <a:off x="16449103"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8"/>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9"/>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41"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43"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44"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6"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7"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8"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9"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52"/>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5954087" y="9164653"/>
            <a:ext cx="12324370" cy="3947312"/>
            <a:chOff x="826019" y="8413878"/>
            <a:chExt cx="12664805" cy="3992883"/>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8"/>
              <a:ext cx="12664805" cy="3992883"/>
              <a:chOff x="1330422" y="8335973"/>
              <a:chExt cx="11349261" cy="3346318"/>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11349261" cy="3346318"/>
                <a:chOff x="288965" y="766822"/>
                <a:chExt cx="11349261" cy="3346318"/>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6458" y="1634958"/>
                  <a:ext cx="1275" cy="205592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5384551" cy="2751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9415726" y="2672307"/>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0328614" y="9438479"/>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10247794" y="9335060"/>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10784314" y="10605378"/>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904790" y="10657800"/>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25521780" y="11602657"/>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a:endCxn id="752" idx="0"/>
          </p:cNvCxnSpPr>
          <p:nvPr/>
        </p:nvCxnSpPr>
        <p:spPr>
          <a:xfrm>
            <a:off x="29522949" y="4387975"/>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25517253" y="10238858"/>
            <a:ext cx="1" cy="13756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a:off x="25540162" y="10753562"/>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4107" y="9556526"/>
            <a:ext cx="11973068" cy="334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FCB3E392-A12F-4193-BF91-73C9D708DC06}"/>
              </a:ext>
            </a:extLst>
          </p:cNvPr>
          <p:cNvCxnSpPr>
            <a:cxnSpLocks/>
          </p:cNvCxnSpPr>
          <p:nvPr/>
        </p:nvCxnSpPr>
        <p:spPr>
          <a:xfrm flipH="1">
            <a:off x="12543161" y="9589902"/>
            <a:ext cx="1" cy="64176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12550750" y="10230475"/>
            <a:ext cx="15153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83249" y="12066825"/>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2910968" y="10058014"/>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7942" y="2597648"/>
            <a:ext cx="39849" cy="65980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12721990" y="9987930"/>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2836227" y="10037068"/>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118098" y="1185759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929120" y="11787509"/>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76128" y="10825746"/>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64892"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75914" y="12827349"/>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90151" y="12876487"/>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42829" y="11834515"/>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4226"/>
            <a:ext cx="22297626" cy="7927365"/>
            <a:chOff x="4283769" y="3164226"/>
            <a:chExt cx="22297626" cy="7927365"/>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0164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Rocio Schnell</a:t>
              </a:r>
            </a:p>
            <a:p>
              <a:r>
                <a:rPr lang="en-US" sz="3547" b="1" dirty="0">
                  <a:solidFill>
                    <a:schemeClr val="bg1"/>
                  </a:solidFill>
                </a:rPr>
                <a:t>	</a:t>
              </a:r>
              <a:r>
                <a:rPr lang="en-US" sz="2956" b="1" dirty="0">
                  <a:solidFill>
                    <a:schemeClr val="bg1"/>
                  </a:solidFill>
                </a:rPr>
                <a:t>Director Transformation, </a:t>
              </a:r>
              <a:r>
                <a:rPr lang="en-US" sz="2364" b="1" dirty="0">
                  <a:solidFill>
                    <a:schemeClr val="bg1"/>
                  </a:solidFill>
                </a:rPr>
                <a:t>Clovis,CA</a:t>
              </a:r>
              <a:r>
                <a:rPr lang="en-US" sz="3251" b="1" dirty="0">
                  <a:solidFill>
                    <a:schemeClr val="bg1"/>
                  </a:solidFill>
                </a:rPr>
                <a:t> </a:t>
              </a:r>
              <a:endParaRPr lang="en-US" sz="2956" b="1" dirty="0">
                <a:solidFill>
                  <a:schemeClr val="bg1"/>
                </a:solidFill>
              </a:endParaRP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EcoBuildings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267646"/>
              <a:ext cx="7343050" cy="17116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Retail,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0164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Partner Projects,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135674"/>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4895" y="3164226"/>
              <a:ext cx="2131771" cy="2146391"/>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Energy,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794788" cy="10602780"/>
            <a:chOff x="726074" y="940276"/>
            <a:chExt cx="29794788" cy="1060278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25306796" y="8968512"/>
              <a:ext cx="5214066" cy="115999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2800" b="1" dirty="0">
                  <a:solidFill>
                    <a:schemeClr val="bg1"/>
                  </a:solidFill>
                </a:rPr>
                <a:t>Alan Salas</a:t>
              </a:r>
              <a:br>
                <a:rPr lang="en-US" sz="2800" b="1" dirty="0">
                  <a:solidFill>
                    <a:schemeClr val="bg1"/>
                  </a:solidFill>
                </a:rPr>
              </a:br>
              <a:r>
                <a:rPr lang="en-US" sz="2800" b="1" dirty="0">
                  <a:solidFill>
                    <a:schemeClr val="bg1"/>
                  </a:solidFill>
                </a:rPr>
                <a:t>           </a:t>
              </a:r>
              <a:r>
                <a:rPr lang="en-US" sz="2000" b="1" dirty="0">
                  <a:solidFill>
                    <a:schemeClr val="bg1"/>
                  </a:solidFill>
                </a:rPr>
                <a:t>Elec- Mech Engr, PIIT MTY MEX</a:t>
              </a:r>
            </a:p>
          </p:txBody>
        </p:sp>
        <p:sp>
          <p:nvSpPr>
            <p:cNvPr id="47" name="Oval 46">
              <a:extLst>
                <a:ext uri="{FF2B5EF4-FFF2-40B4-BE49-F238E27FC236}">
                  <a16:creationId xmlns:a16="http://schemas.microsoft.com/office/drawing/2014/main" id="{10372DF9-954B-455C-9FD9-D149F75D4B5D}"/>
                </a:ext>
              </a:extLst>
            </p:cNvPr>
            <p:cNvSpPr/>
            <p:nvPr/>
          </p:nvSpPr>
          <p:spPr>
            <a:xfrm>
              <a:off x="24664347" y="8875723"/>
              <a:ext cx="1702028" cy="13466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24623930" y="6966950"/>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6978765" y="978114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sp>
          <p:nvSpPr>
            <p:cNvPr id="146" name="TextBox 145">
              <a:extLst>
                <a:ext uri="{FF2B5EF4-FFF2-40B4-BE49-F238E27FC236}">
                  <a16:creationId xmlns:a16="http://schemas.microsoft.com/office/drawing/2014/main" id="{BCA9E1DD-4ECF-428B-B606-8F4D687A7FFB}"/>
                </a:ext>
              </a:extLst>
            </p:cNvPr>
            <p:cNvSpPr txBox="1"/>
            <p:nvPr/>
          </p:nvSpPr>
          <p:spPr>
            <a:xfrm>
              <a:off x="1596094" y="7427044"/>
              <a:ext cx="6532151" cy="182081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Garza</a:t>
              </a:r>
            </a:p>
            <a:p>
              <a:r>
                <a:rPr lang="en-US" sz="3547" dirty="0">
                  <a:solidFill>
                    <a:schemeClr val="bg1"/>
                  </a:solidFill>
                </a:rPr>
                <a:t>	</a:t>
              </a:r>
              <a:r>
                <a:rPr lang="en-US" sz="2956" b="1" dirty="0">
                  <a:solidFill>
                    <a:schemeClr val="bg1"/>
                  </a:solidFill>
                </a:rPr>
                <a:t> Elec-Mech Eng. </a:t>
              </a:r>
              <a:r>
                <a:rPr lang="en-US" sz="2069" b="1" dirty="0">
                  <a:solidFill>
                    <a:schemeClr val="bg1"/>
                  </a:solidFill>
                </a:rPr>
                <a:t>PIIT MTY, MEX</a:t>
              </a:r>
              <a:br>
                <a:rPr lang="en-US" sz="3547" b="1" dirty="0">
                  <a:solidFill>
                    <a:schemeClr val="bg1"/>
                  </a:solidFill>
                </a:rPr>
              </a:br>
              <a:r>
                <a:rPr lang="en-US" sz="3547" b="1" dirty="0">
                  <a:solidFill>
                    <a:schemeClr val="bg1"/>
                  </a:solidFill>
                </a:rPr>
                <a:t>             </a:t>
              </a:r>
              <a:r>
                <a:rPr lang="en-US" sz="2400" dirty="0">
                  <a:solidFill>
                    <a:schemeClr val="bg1"/>
                  </a:solidFill>
                </a:rPr>
                <a:t>CoS &amp; SBO P1</a:t>
              </a:r>
              <a:endParaRPr lang="en-US" sz="2800"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1C045873-2EA1-45FE-8CCD-194541C6456B}"/>
                </a:ext>
              </a:extLst>
            </p:cNvPr>
            <p:cNvPicPr>
              <a:picLocks noChangeAspect="1"/>
            </p:cNvPicPr>
            <p:nvPr/>
          </p:nvPicPr>
          <p:blipFill>
            <a:blip r:embed="rId6"/>
            <a:stretch>
              <a:fillRect/>
            </a:stretch>
          </p:blipFill>
          <p:spPr>
            <a:xfrm>
              <a:off x="1094513" y="7330830"/>
              <a:ext cx="1986876" cy="19966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7"/>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8"/>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4965841" y="8800101"/>
              <a:ext cx="1128029" cy="1410033"/>
            </a:xfrm>
            <a:prstGeom prst="rect">
              <a:avLst/>
            </a:prstGeom>
          </p:spPr>
        </p:pic>
        <p:sp>
          <p:nvSpPr>
            <p:cNvPr id="54" name="TextBox 53">
              <a:extLst>
                <a:ext uri="{FF2B5EF4-FFF2-40B4-BE49-F238E27FC236}">
                  <a16:creationId xmlns:a16="http://schemas.microsoft.com/office/drawing/2014/main" id="{9AED357A-78E0-4850-BB9A-6919F249FA66}"/>
                </a:ext>
              </a:extLst>
            </p:cNvPr>
            <p:cNvSpPr txBox="1"/>
            <p:nvPr/>
          </p:nvSpPr>
          <p:spPr>
            <a:xfrm>
              <a:off x="1744086" y="9436141"/>
              <a:ext cx="6384160"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Karla Sauceda</a:t>
              </a:r>
            </a:p>
            <a:p>
              <a:r>
                <a:rPr lang="en-US" sz="3200" dirty="0">
                  <a:solidFill>
                    <a:schemeClr val="bg1"/>
                  </a:solidFill>
                </a:rPr>
                <a:t>	</a:t>
              </a:r>
              <a:r>
                <a:rPr lang="en-US" sz="2000" b="1" dirty="0">
                  <a:solidFill>
                    <a:schemeClr val="bg1"/>
                  </a:solidFill>
                </a:rPr>
                <a:t> </a:t>
              </a:r>
              <a:r>
                <a:rPr lang="en-US" sz="2400" b="1" dirty="0">
                  <a:solidFill>
                    <a:schemeClr val="bg1"/>
                  </a:solidFill>
                </a:rPr>
                <a:t>Elec- Mech Engr</a:t>
              </a:r>
              <a:r>
                <a:rPr lang="en-US" sz="2000" b="1" dirty="0">
                  <a:solidFill>
                    <a:schemeClr val="bg1"/>
                  </a:solidFill>
                </a:rPr>
                <a:t>, </a:t>
              </a:r>
              <a:r>
                <a:rPr lang="en-US" sz="1600" b="1" dirty="0">
                  <a:solidFill>
                    <a:schemeClr val="bg1"/>
                  </a:solidFill>
                </a:rPr>
                <a:t>PIIT MTY MEX</a:t>
              </a:r>
            </a:p>
            <a:p>
              <a:r>
                <a:rPr lang="en-US" sz="2800" dirty="0">
                  <a:solidFill>
                    <a:schemeClr val="bg1"/>
                  </a:solidFill>
                </a:rPr>
                <a:t>	</a:t>
              </a:r>
              <a:r>
                <a:rPr lang="en-US" sz="2000" dirty="0">
                  <a:solidFill>
                    <a:schemeClr val="bg1"/>
                  </a:solidFill>
                </a:rPr>
                <a:t>Plastics/QVE -COS</a:t>
              </a:r>
            </a:p>
          </p:txBody>
        </p:sp>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1"/>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9888" cy="6106751"/>
              <a:chOff x="12105575" y="5997197"/>
              <a:chExt cx="7135698" cy="6226495"/>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4" name="TextBox 63">
                <a:extLst>
                  <a:ext uri="{FF2B5EF4-FFF2-40B4-BE49-F238E27FC236}">
                    <a16:creationId xmlns:a16="http://schemas.microsoft.com/office/drawing/2014/main" id="{758459CF-DA62-487A-8CD0-DE454AA2C1E4}"/>
                  </a:ext>
                </a:extLst>
              </p:cNvPr>
              <p:cNvSpPr txBox="1"/>
              <p:nvPr/>
            </p:nvSpPr>
            <p:spPr>
              <a:xfrm>
                <a:off x="12983842" y="10242993"/>
                <a:ext cx="6257431"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Anahi Contreras</a:t>
                </a:r>
              </a:p>
              <a:p>
                <a:r>
                  <a:rPr lang="en-US" sz="3547" b="1" dirty="0">
                    <a:solidFill>
                      <a:schemeClr val="bg1"/>
                    </a:solidFill>
                  </a:rPr>
                  <a:t>          </a:t>
                </a:r>
                <a:r>
                  <a:rPr lang="en-US" sz="2956" b="1" dirty="0">
                    <a:solidFill>
                      <a:schemeClr val="bg1"/>
                    </a:solidFill>
                  </a:rPr>
                  <a:t>Elec-Mech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3D/Geomagic/Labels</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2"/>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3"/>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9" name="Picture 68">
                <a:extLst>
                  <a:ext uri="{FF2B5EF4-FFF2-40B4-BE49-F238E27FC236}">
                    <a16:creationId xmlns:a16="http://schemas.microsoft.com/office/drawing/2014/main" id="{A2DE691A-5BD9-476C-AD6A-FF1AD3C38D1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2289118" y="10186590"/>
                <a:ext cx="1821362" cy="2037102"/>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765948" y="3397611"/>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24541997" y="5194001"/>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5"/>
            <a:stretch>
              <a:fillRect/>
            </a:stretch>
          </p:blipFill>
          <p:spPr>
            <a:xfrm>
              <a:off x="24330483" y="3255597"/>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6"/>
            <a:stretch>
              <a:fillRect/>
            </a:stretch>
          </p:blipFill>
          <p:spPr>
            <a:xfrm>
              <a:off x="24371037" y="5052577"/>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7"/>
            <a:stretch>
              <a:fillRect/>
            </a:stretch>
          </p:blipFill>
          <p:spPr>
            <a:xfrm>
              <a:off x="16557913" y="973059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9" name="Picture 58">
              <a:extLst>
                <a:ext uri="{FF2B5EF4-FFF2-40B4-BE49-F238E27FC236}">
                  <a16:creationId xmlns:a16="http://schemas.microsoft.com/office/drawing/2014/main" id="{8A940D1F-79DD-4427-B462-C2AB94813520}"/>
                </a:ext>
              </a:extLst>
            </p:cNvPr>
            <p:cNvPicPr>
              <a:picLocks noChangeAspect="1"/>
            </p:cNvPicPr>
            <p:nvPr/>
          </p:nvPicPr>
          <p:blipFill>
            <a:blip r:embed="rId18"/>
            <a:stretch>
              <a:fillRect/>
            </a:stretch>
          </p:blipFill>
          <p:spPr>
            <a:xfrm>
              <a:off x="1182985" y="9395970"/>
              <a:ext cx="1973643" cy="1820819"/>
            </a:xfrm>
            <a:prstGeom prst="ellipse">
              <a:avLst/>
            </a:prstGeom>
            <a:ln>
              <a:noFill/>
            </a:ln>
            <a:effectLst>
              <a:outerShdw blurRad="190500" algn="tl" rotWithShape="0">
                <a:srgbClr val="000000">
                  <a:alpha val="70000"/>
                </a:srgbClr>
              </a:outerShdw>
            </a:effectLst>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9" cstate="email">
              <a:extLst>
                <a:ext uri="{28A0092B-C50C-407E-A947-70E740481C1C}">
                  <a14:useLocalDpi xmlns:a14="http://schemas.microsoft.com/office/drawing/2010/main" val="0"/>
                </a:ext>
              </a:extLst>
            </a:blip>
            <a:srcRect l="31924" t="24901" r="23576" b="27902"/>
            <a:stretch/>
          </p:blipFill>
          <p:spPr bwMode="auto">
            <a:xfrm>
              <a:off x="24323537" y="68990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554472" y="11446958"/>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131757" y="1119866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5320809" y="11106497"/>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383823" y="693756"/>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3547" b="1" dirty="0">
                <a:solidFill>
                  <a:schemeClr val="bg1"/>
                </a:solidFill>
              </a:rPr>
              <a:t>	</a:t>
            </a:r>
            <a:r>
              <a:rPr lang="en-US" sz="2956" b="1" dirty="0">
                <a:solidFill>
                  <a:schemeClr val="bg1"/>
                </a:solidFill>
              </a:rPr>
              <a:t>Sr. Prj Mgr, </a:t>
            </a:r>
            <a:r>
              <a:rPr lang="en-US" sz="2364" b="1" dirty="0">
                <a:solidFill>
                  <a:schemeClr val="bg1"/>
                </a:solidFill>
              </a:rPr>
              <a:t>MTY, MEX</a:t>
            </a:r>
          </a:p>
          <a:p>
            <a:r>
              <a:rPr lang="en-US" sz="3547" dirty="0">
                <a:solidFill>
                  <a:schemeClr val="bg1"/>
                </a:solidFill>
              </a:rPr>
              <a:t>	</a:t>
            </a:r>
            <a:endParaRPr lang="en-US" sz="2956" dirty="0">
              <a:solidFill>
                <a:schemeClr val="bg1"/>
              </a:solidFill>
            </a:endParaRPr>
          </a:p>
        </p:txBody>
      </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7550343" y="7006261"/>
            <a:ext cx="29480" cy="653479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7550343" y="800234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7535666" y="108495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42826" y="203896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grpSp>
        <p:nvGrpSpPr>
          <p:cNvPr id="28" name="Group 27">
            <a:extLst>
              <a:ext uri="{FF2B5EF4-FFF2-40B4-BE49-F238E27FC236}">
                <a16:creationId xmlns:a16="http://schemas.microsoft.com/office/drawing/2014/main" id="{971DDFC8-CBBA-4D1D-B423-4B557EEFD709}"/>
              </a:ext>
            </a:extLst>
          </p:cNvPr>
          <p:cNvGrpSpPr/>
          <p:nvPr/>
        </p:nvGrpSpPr>
        <p:grpSpPr>
          <a:xfrm>
            <a:off x="8124926" y="12465462"/>
            <a:ext cx="5946257" cy="1824384"/>
            <a:chOff x="20964612" y="6015573"/>
            <a:chExt cx="5946257" cy="1824384"/>
          </a:xfrm>
        </p:grpSpPr>
        <p:sp>
          <p:nvSpPr>
            <p:cNvPr id="47" name="TextBox 46">
              <a:extLst>
                <a:ext uri="{FF2B5EF4-FFF2-40B4-BE49-F238E27FC236}">
                  <a16:creationId xmlns:a16="http://schemas.microsoft.com/office/drawing/2014/main" id="{2B181B2B-9C8D-4DAE-B615-D77FE5BE8C59}"/>
                </a:ext>
              </a:extLst>
            </p:cNvPr>
            <p:cNvSpPr txBox="1"/>
            <p:nvPr/>
          </p:nvSpPr>
          <p:spPr>
            <a:xfrm>
              <a:off x="21658301" y="6263686"/>
              <a:ext cx="5252568" cy="12774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4138" b="1" dirty="0">
                  <a:solidFill>
                    <a:schemeClr val="bg1"/>
                  </a:solidFill>
                </a:rPr>
                <a:t> </a:t>
              </a:r>
              <a:r>
                <a:rPr lang="en-US" sz="4138" b="1" dirty="0">
                  <a:solidFill>
                    <a:schemeClr val="bg1"/>
                  </a:solidFill>
                </a:rPr>
                <a:t>       Open Position</a:t>
              </a:r>
              <a:endParaRPr lang="en-US" sz="3547" b="1" dirty="0">
                <a:solidFill>
                  <a:schemeClr val="bg1"/>
                </a:solidFill>
              </a:endParaRPr>
            </a:p>
            <a:p>
              <a:pPr algn="just"/>
              <a:r>
                <a:rPr lang="en-US" sz="3547" b="1" dirty="0">
                  <a:solidFill>
                    <a:schemeClr val="bg1"/>
                  </a:solidFill>
                </a:rPr>
                <a:t>           </a:t>
              </a:r>
              <a:endParaRPr lang="en-US" sz="2956" b="1" dirty="0">
                <a:solidFill>
                  <a:schemeClr val="bg1"/>
                </a:solidFill>
              </a:endParaRPr>
            </a:p>
          </p:txBody>
        </p:sp>
        <p:sp>
          <p:nvSpPr>
            <p:cNvPr id="48" name="Oval 47">
              <a:extLst>
                <a:ext uri="{FF2B5EF4-FFF2-40B4-BE49-F238E27FC236}">
                  <a16:creationId xmlns:a16="http://schemas.microsoft.com/office/drawing/2014/main" id="{D901D857-8DCC-4586-874D-E38FA641E74E}"/>
                </a:ext>
              </a:extLst>
            </p:cNvPr>
            <p:cNvSpPr/>
            <p:nvPr/>
          </p:nvSpPr>
          <p:spPr>
            <a:xfrm>
              <a:off x="20964612" y="6015573"/>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1" name="Picture 40">
              <a:extLst>
                <a:ext uri="{FF2B5EF4-FFF2-40B4-BE49-F238E27FC236}">
                  <a16:creationId xmlns:a16="http://schemas.microsoft.com/office/drawing/2014/main" id="{98B26E91-B308-4154-9795-0294BD98D4D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318091" y="6127680"/>
              <a:ext cx="1192085" cy="1490103"/>
            </a:xfrm>
            <a:prstGeom prst="rect">
              <a:avLst/>
            </a:prstGeom>
          </p:spPr>
        </p:pic>
      </p:grpSp>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7556892" y="135178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9046" y="7003776"/>
            <a:ext cx="29480" cy="666613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21348" y="8132443"/>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10019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605595" y="136702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45076" y="7020772"/>
            <a:ext cx="692465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1FF521DD-7543-411E-AEEE-0FD20AF21526}"/>
              </a:ext>
            </a:extLst>
          </p:cNvPr>
          <p:cNvGrpSpPr/>
          <p:nvPr/>
        </p:nvGrpSpPr>
        <p:grpSpPr>
          <a:xfrm>
            <a:off x="14862804" y="6590307"/>
            <a:ext cx="16180142" cy="6930430"/>
            <a:chOff x="14592759" y="5645473"/>
            <a:chExt cx="15739643" cy="798734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992664" y="5704705"/>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Alma Dulce Gomez</a:t>
              </a:r>
            </a:p>
            <a:p>
              <a:r>
                <a:rPr lang="en-US" sz="3200" dirty="0">
                  <a:solidFill>
                    <a:schemeClr val="bg1"/>
                  </a:solidFill>
                </a:rPr>
                <a:t>	</a:t>
              </a:r>
              <a:r>
                <a:rPr lang="en-US" sz="2800" b="1" dirty="0">
                  <a:solidFill>
                    <a:schemeClr val="bg1"/>
                  </a:solidFill>
                </a:rPr>
                <a:t>Prj Specialist MTY, MEX </a:t>
              </a:r>
              <a:br>
                <a:rPr lang="en-US" sz="2800" b="1" dirty="0">
                  <a:solidFill>
                    <a:schemeClr val="bg1"/>
                  </a:solidFill>
                </a:rPr>
              </a:br>
              <a:r>
                <a:rPr lang="en-US" sz="2800" b="1" dirty="0">
                  <a:solidFill>
                    <a:schemeClr val="bg1"/>
                  </a:solidFill>
                </a:rPr>
                <a:t>               </a:t>
              </a:r>
              <a:r>
                <a:rPr lang="en-US" sz="2000" dirty="0">
                  <a:solidFill>
                    <a:schemeClr val="bg1"/>
                  </a:solidFill>
                </a:rPr>
                <a:t>Idea Evolution (PP and Energy)</a:t>
              </a:r>
              <a:endParaRPr lang="en-US" sz="2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810270" y="8340829"/>
              <a:ext cx="6522132"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Sonia Irasema Arzola</a:t>
              </a:r>
              <a:endParaRPr lang="en-US" sz="32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Idea Evolution (Industry &amp; </a:t>
              </a:r>
              <a:r>
                <a:rPr lang="en-US" sz="2000" dirty="0" err="1">
                  <a:solidFill>
                    <a:schemeClr val="bg1"/>
                  </a:solidFill>
                </a:rPr>
                <a:t>Ecobuildings</a:t>
              </a:r>
              <a:r>
                <a:rPr lang="en-US" sz="2000" dirty="0">
                  <a:solidFill>
                    <a:schemeClr val="bg1"/>
                  </a:solidFill>
                </a:rPr>
                <a:t>)</a:t>
              </a:r>
              <a:endParaRPr lang="en-US" sz="32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874675" y="6390579"/>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Andres Chapa</a:t>
              </a:r>
            </a:p>
            <a:p>
              <a:r>
                <a:rPr lang="en-US" sz="3200" dirty="0">
                  <a:solidFill>
                    <a:schemeClr val="bg1"/>
                  </a:solidFill>
                </a:rPr>
                <a:t>	  </a:t>
              </a:r>
              <a:r>
                <a:rPr lang="en-US" sz="2800" b="1" dirty="0">
                  <a:solidFill>
                    <a:schemeClr val="bg1"/>
                  </a:solidFill>
                </a:rPr>
                <a:t>Prj Specialist MTY, MEX </a:t>
              </a:r>
            </a:p>
            <a:p>
              <a:r>
                <a:rPr lang="en-US" sz="2800" dirty="0">
                  <a:solidFill>
                    <a:schemeClr val="bg1"/>
                  </a:solidFill>
                </a:rPr>
                <a:t>	</a:t>
              </a:r>
              <a:r>
                <a:rPr lang="en-US" sz="2000" dirty="0">
                  <a:solidFill>
                    <a:schemeClr val="bg1"/>
                  </a:solidFill>
                </a:rPr>
                <a:t>   Idea Evolution (Ecobuilding &amp; PP)</a:t>
              </a:r>
              <a:endParaRPr lang="en-US" sz="28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65544"/>
              <a:ext cx="633973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Salma Elisa Arteaga</a:t>
              </a:r>
              <a:endParaRPr lang="en-US" sz="28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(Retail &amp; Projects)</a:t>
              </a:r>
              <a:endParaRPr lang="en-US" sz="32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93034" y="10955939"/>
              <a:ext cx="6522132"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Alex Casillas</a:t>
              </a:r>
            </a:p>
            <a:p>
              <a:r>
                <a:rPr lang="en-US" sz="3200" dirty="0">
                  <a:solidFill>
                    <a:schemeClr val="bg1"/>
                  </a:solidFill>
                </a:rPr>
                <a:t>	   </a:t>
              </a:r>
              <a:r>
                <a:rPr lang="en-US" sz="2800" b="1" dirty="0">
                  <a:solidFill>
                    <a:schemeClr val="bg1"/>
                  </a:solidFill>
                </a:rPr>
                <a:t>Prj Specialist MTY, MEX</a:t>
              </a:r>
            </a:p>
            <a:p>
              <a:r>
                <a:rPr lang="en-US" sz="2800" dirty="0">
                  <a:solidFill>
                    <a:schemeClr val="bg1"/>
                  </a:solidFill>
                </a:rPr>
                <a:t>	   </a:t>
              </a:r>
              <a:r>
                <a:rPr lang="en-US" sz="2000" dirty="0">
                  <a:solidFill>
                    <a:schemeClr val="bg1"/>
                  </a:solidFill>
                </a:rPr>
                <a:t> Idea Evolution (ITD and Industry)</a:t>
              </a:r>
              <a:endParaRPr lang="en-US" sz="2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1"/>
              <a:ext cx="619076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Raul Raygoza</a:t>
              </a: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(Energy and Retail)</a:t>
              </a:r>
              <a:endParaRPr lang="en-US" sz="32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836573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92145" y="5645473"/>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352698" y="10860042"/>
              <a:ext cx="2123620" cy="2071773"/>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5" cy="1909290"/>
            </a:xfrm>
            <a:prstGeom prst="ellipse">
              <a:avLst/>
            </a:prstGeom>
            <a:ln w="12700" cap="rnd">
              <a:solidFill>
                <a:srgbClr val="C8C6BD"/>
              </a:solidFill>
              <a:prstDash val="solid"/>
            </a:ln>
            <a:effectLst/>
          </p:spPr>
        </p:pic>
      </p:gr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927626" y="7395755"/>
            <a:ext cx="6427395" cy="2108534"/>
            <a:chOff x="583371" y="5649225"/>
            <a:chExt cx="6597855" cy="2108534"/>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6" y="5714529"/>
              <a:ext cx="5872970"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b="1"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587424"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83371" y="5668382"/>
              <a:ext cx="2115467" cy="20893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042286" y="9966596"/>
            <a:ext cx="5596683" cy="2047456"/>
            <a:chOff x="935803" y="7895325"/>
            <a:chExt cx="5596683" cy="2047456"/>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935803" y="7911193"/>
              <a:ext cx="2031588" cy="20315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17" name="Group 16">
            <a:extLst>
              <a:ext uri="{FF2B5EF4-FFF2-40B4-BE49-F238E27FC236}">
                <a16:creationId xmlns:a16="http://schemas.microsoft.com/office/drawing/2014/main" id="{8CD50503-C3CA-4FFD-A156-C569A95C4EC0}"/>
              </a:ext>
            </a:extLst>
          </p:cNvPr>
          <p:cNvGrpSpPr/>
          <p:nvPr/>
        </p:nvGrpSpPr>
        <p:grpSpPr>
          <a:xfrm>
            <a:off x="8127969" y="7030005"/>
            <a:ext cx="5503409" cy="2107597"/>
            <a:chOff x="12273806" y="7886384"/>
            <a:chExt cx="5503409" cy="2107597"/>
          </a:xfrm>
        </p:grpSpPr>
        <p:sp>
          <p:nvSpPr>
            <p:cNvPr id="15" name="TextBox 14">
              <a:extLst>
                <a:ext uri="{FF2B5EF4-FFF2-40B4-BE49-F238E27FC236}">
                  <a16:creationId xmlns:a16="http://schemas.microsoft.com/office/drawing/2014/main" id="{0B7D6DB8-04B9-462C-B570-D043F1DCBEB5}"/>
                </a:ext>
              </a:extLst>
            </p:cNvPr>
            <p:cNvSpPr txBox="1"/>
            <p:nvPr/>
          </p:nvSpPr>
          <p:spPr>
            <a:xfrm>
              <a:off x="12940296" y="8025507"/>
              <a:ext cx="483691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12273806" y="7886384"/>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3359" t="2058" r="3621" b="3251"/>
            <a:stretch/>
          </p:blipFill>
          <p:spPr>
            <a:xfrm>
              <a:off x="12322767" y="7921329"/>
              <a:ext cx="2089110" cy="20726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883468" y="12242956"/>
            <a:ext cx="5967984" cy="2089759"/>
            <a:chOff x="12193708" y="10215985"/>
            <a:chExt cx="5967984"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890483" y="10300819"/>
              <a:ext cx="527120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93708" y="1021598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217582" y="10217652"/>
              <a:ext cx="2085669" cy="2085669"/>
            </a:xfrm>
            <a:prstGeom prst="ellipse">
              <a:avLst/>
            </a:prstGeom>
            <a:ln w="63500" cap="rnd">
              <a:noFill/>
            </a:ln>
            <a:effectLst/>
          </p:spPr>
        </p:pic>
      </p:grpSp>
      <p:grpSp>
        <p:nvGrpSpPr>
          <p:cNvPr id="26" name="Group 25">
            <a:extLst>
              <a:ext uri="{FF2B5EF4-FFF2-40B4-BE49-F238E27FC236}">
                <a16:creationId xmlns:a16="http://schemas.microsoft.com/office/drawing/2014/main" id="{39C99200-E67C-4C5E-AF60-AD536675CD39}"/>
              </a:ext>
            </a:extLst>
          </p:cNvPr>
          <p:cNvGrpSpPr/>
          <p:nvPr/>
        </p:nvGrpSpPr>
        <p:grpSpPr>
          <a:xfrm>
            <a:off x="8006563" y="9811302"/>
            <a:ext cx="6169026" cy="2089759"/>
            <a:chOff x="12297974" y="12417321"/>
            <a:chExt cx="6169026" cy="2089759"/>
          </a:xfrm>
        </p:grpSpPr>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546664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666" y="12421715"/>
              <a:ext cx="2083054" cy="2085365"/>
            </a:xfrm>
            <a:prstGeom prst="ellipse">
              <a:avLst/>
            </a:prstGeom>
            <a:ln w="63500" cap="rnd">
              <a:noFill/>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14"/>
          <a:stretch>
            <a:fillRect/>
          </a:stretch>
        </p:blipFill>
        <p:spPr>
          <a:xfrm>
            <a:off x="15715002" y="9367031"/>
            <a:ext cx="2074357" cy="2074357"/>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5"/>
          <a:srcRect l="8650" t="74728" r="88473" b="14315"/>
          <a:stretch/>
        </p:blipFill>
        <p:spPr>
          <a:xfrm>
            <a:off x="23940297" y="8757469"/>
            <a:ext cx="2062888" cy="1946971"/>
          </a:xfrm>
          <a:prstGeom prst="ellipse">
            <a:avLst/>
          </a:prstGeom>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1348</Words>
  <Application>Microsoft Office PowerPoint</Application>
  <PresentationFormat>Custom</PresentationFormat>
  <Paragraphs>406</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2019-05-08T23:02:10Z</dcterms:modified>
</cp:coreProperties>
</file>