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6" r:id="rId1"/>
    <p:sldMasterId id="2147483648" r:id="rId2"/>
  </p:sldMasterIdLst>
  <p:notesMasterIdLst>
    <p:notesMasterId r:id="rId10"/>
  </p:notesMasterIdLst>
  <p:handoutMasterIdLst>
    <p:handoutMasterId r:id="rId11"/>
  </p:handoutMasterIdLst>
  <p:sldIdLst>
    <p:sldId id="258" r:id="rId3"/>
    <p:sldId id="268" r:id="rId4"/>
    <p:sldId id="269" r:id="rId5"/>
    <p:sldId id="270" r:id="rId6"/>
    <p:sldId id="271" r:id="rId7"/>
    <p:sldId id="273" r:id="rId8"/>
    <p:sldId id="275" r:id="rId9"/>
  </p:sldIdLst>
  <p:sldSz cx="32004000" cy="15201900"/>
  <p:notesSz cx="7099300" cy="10234613"/>
  <p:defaultTextStyle>
    <a:defPPr>
      <a:defRPr lang="en-US"/>
    </a:defPPr>
    <a:lvl1pPr marL="0" algn="l" defTabSz="1481172" rtl="0" eaLnBrk="1" latinLnBrk="0" hangingPunct="1">
      <a:defRPr sz="5832" kern="1200">
        <a:solidFill>
          <a:schemeClr val="tx1"/>
        </a:solidFill>
        <a:latin typeface="+mn-lt"/>
        <a:ea typeface="+mn-ea"/>
        <a:cs typeface="+mn-cs"/>
      </a:defRPr>
    </a:lvl1pPr>
    <a:lvl2pPr marL="1481172" algn="l" defTabSz="1481172" rtl="0" eaLnBrk="1" latinLnBrk="0" hangingPunct="1">
      <a:defRPr sz="5832" kern="1200">
        <a:solidFill>
          <a:schemeClr val="tx1"/>
        </a:solidFill>
        <a:latin typeface="+mn-lt"/>
        <a:ea typeface="+mn-ea"/>
        <a:cs typeface="+mn-cs"/>
      </a:defRPr>
    </a:lvl2pPr>
    <a:lvl3pPr marL="2962348" algn="l" defTabSz="1481172" rtl="0" eaLnBrk="1" latinLnBrk="0" hangingPunct="1">
      <a:defRPr sz="5832" kern="1200">
        <a:solidFill>
          <a:schemeClr val="tx1"/>
        </a:solidFill>
        <a:latin typeface="+mn-lt"/>
        <a:ea typeface="+mn-ea"/>
        <a:cs typeface="+mn-cs"/>
      </a:defRPr>
    </a:lvl3pPr>
    <a:lvl4pPr marL="4443522" algn="l" defTabSz="1481172" rtl="0" eaLnBrk="1" latinLnBrk="0" hangingPunct="1">
      <a:defRPr sz="5832" kern="1200">
        <a:solidFill>
          <a:schemeClr val="tx1"/>
        </a:solidFill>
        <a:latin typeface="+mn-lt"/>
        <a:ea typeface="+mn-ea"/>
        <a:cs typeface="+mn-cs"/>
      </a:defRPr>
    </a:lvl4pPr>
    <a:lvl5pPr marL="5924697" algn="l" defTabSz="1481172" rtl="0" eaLnBrk="1" latinLnBrk="0" hangingPunct="1">
      <a:defRPr sz="5832" kern="1200">
        <a:solidFill>
          <a:schemeClr val="tx1"/>
        </a:solidFill>
        <a:latin typeface="+mn-lt"/>
        <a:ea typeface="+mn-ea"/>
        <a:cs typeface="+mn-cs"/>
      </a:defRPr>
    </a:lvl5pPr>
    <a:lvl6pPr marL="7405870" algn="l" defTabSz="1481172" rtl="0" eaLnBrk="1" latinLnBrk="0" hangingPunct="1">
      <a:defRPr sz="5832" kern="1200">
        <a:solidFill>
          <a:schemeClr val="tx1"/>
        </a:solidFill>
        <a:latin typeface="+mn-lt"/>
        <a:ea typeface="+mn-ea"/>
        <a:cs typeface="+mn-cs"/>
      </a:defRPr>
    </a:lvl6pPr>
    <a:lvl7pPr marL="8887039" algn="l" defTabSz="1481172" rtl="0" eaLnBrk="1" latinLnBrk="0" hangingPunct="1">
      <a:defRPr sz="5832" kern="1200">
        <a:solidFill>
          <a:schemeClr val="tx1"/>
        </a:solidFill>
        <a:latin typeface="+mn-lt"/>
        <a:ea typeface="+mn-ea"/>
        <a:cs typeface="+mn-cs"/>
      </a:defRPr>
    </a:lvl7pPr>
    <a:lvl8pPr marL="10368223" algn="l" defTabSz="1481172" rtl="0" eaLnBrk="1" latinLnBrk="0" hangingPunct="1">
      <a:defRPr sz="5832" kern="1200">
        <a:solidFill>
          <a:schemeClr val="tx1"/>
        </a:solidFill>
        <a:latin typeface="+mn-lt"/>
        <a:ea typeface="+mn-ea"/>
        <a:cs typeface="+mn-cs"/>
      </a:defRPr>
    </a:lvl8pPr>
    <a:lvl9pPr marL="11849388" algn="l" defTabSz="1481172" rtl="0" eaLnBrk="1" latinLnBrk="0" hangingPunct="1">
      <a:defRPr sz="58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13" userDrawn="1">
          <p15:clr>
            <a:srgbClr val="A4A3A4"/>
          </p15:clr>
        </p15:guide>
        <p15:guide id="2" orient="horz" pos="8163" userDrawn="1">
          <p15:clr>
            <a:srgbClr val="A4A3A4"/>
          </p15:clr>
        </p15:guide>
        <p15:guide id="3" orient="horz" pos="2926" userDrawn="1">
          <p15:clr>
            <a:srgbClr val="A4A3A4"/>
          </p15:clr>
        </p15:guide>
        <p15:guide id="4" orient="horz" pos="9174" userDrawn="1">
          <p15:clr>
            <a:srgbClr val="A4A3A4"/>
          </p15:clr>
        </p15:guide>
        <p15:guide id="5" orient="horz" pos="1673" userDrawn="1">
          <p15:clr>
            <a:srgbClr val="A4A3A4"/>
          </p15:clr>
        </p15:guide>
        <p15:guide id="6" orient="horz" pos="7800" userDrawn="1">
          <p15:clr>
            <a:srgbClr val="A4A3A4"/>
          </p15:clr>
        </p15:guide>
        <p15:guide id="7" orient="horz" pos="2241" userDrawn="1">
          <p15:clr>
            <a:srgbClr val="A4A3A4"/>
          </p15:clr>
        </p15:guide>
        <p15:guide id="8" orient="horz" pos="429" userDrawn="1">
          <p15:clr>
            <a:srgbClr val="A4A3A4"/>
          </p15:clr>
        </p15:guide>
        <p15:guide id="9" orient="horz" pos="4988" userDrawn="1">
          <p15:clr>
            <a:srgbClr val="A4A3A4"/>
          </p15:clr>
        </p15:guide>
        <p15:guide id="10" orient="horz" pos="8359" userDrawn="1">
          <p15:clr>
            <a:srgbClr val="A4A3A4"/>
          </p15:clr>
        </p15:guide>
        <p15:guide id="11" pos="19705" userDrawn="1">
          <p15:clr>
            <a:srgbClr val="A4A3A4"/>
          </p15:clr>
        </p15:guide>
        <p15:guide id="12" pos="13258" userDrawn="1">
          <p15:clr>
            <a:srgbClr val="A4A3A4"/>
          </p15:clr>
        </p15:guide>
        <p15:guide id="13" pos="10171" userDrawn="1">
          <p15:clr>
            <a:srgbClr val="A4A3A4"/>
          </p15:clr>
        </p15:guide>
        <p15:guide id="14" pos="12859" userDrawn="1">
          <p15:clr>
            <a:srgbClr val="A4A3A4"/>
          </p15:clr>
        </p15:guide>
        <p15:guide id="15" pos="13654" userDrawn="1">
          <p15:clr>
            <a:srgbClr val="A4A3A4"/>
          </p15:clr>
        </p15:guide>
        <p15:guide id="16" pos="10563" userDrawn="1">
          <p15:clr>
            <a:srgbClr val="A4A3A4"/>
          </p15:clr>
        </p15:guide>
        <p15:guide id="17" pos="9769" userDrawn="1">
          <p15:clr>
            <a:srgbClr val="A4A3A4"/>
          </p15:clr>
        </p15:guide>
        <p15:guide id="18" pos="557" userDrawn="1">
          <p15:clr>
            <a:srgbClr val="A4A3A4"/>
          </p15:clr>
        </p15:guide>
        <p15:guide id="19" pos="6465" userDrawn="1">
          <p15:clr>
            <a:srgbClr val="A4A3A4"/>
          </p15:clr>
        </p15:guide>
        <p15:guide id="20" orient="horz" pos="8153" userDrawn="1">
          <p15:clr>
            <a:srgbClr val="A4A3A4"/>
          </p15:clr>
        </p15:guide>
        <p15:guide id="21" orient="horz" pos="4811" userDrawn="1">
          <p15:clr>
            <a:srgbClr val="A4A3A4"/>
          </p15:clr>
        </p15:guide>
        <p15:guide id="22" pos="10066"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CD58"/>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32" autoAdjust="0"/>
    <p:restoredTop sz="93883" autoAdjust="0"/>
  </p:normalViewPr>
  <p:slideViewPr>
    <p:cSldViewPr snapToGrid="0">
      <p:cViewPr varScale="1">
        <p:scale>
          <a:sx n="31" d="100"/>
          <a:sy n="31" d="100"/>
        </p:scale>
        <p:origin x="400" y="40"/>
      </p:cViewPr>
      <p:guideLst>
        <p:guide orient="horz" pos="5413"/>
        <p:guide orient="horz" pos="8163"/>
        <p:guide orient="horz" pos="2926"/>
        <p:guide orient="horz" pos="9174"/>
        <p:guide orient="horz" pos="1673"/>
        <p:guide orient="horz" pos="7800"/>
        <p:guide orient="horz" pos="2241"/>
        <p:guide orient="horz" pos="429"/>
        <p:guide orient="horz" pos="4988"/>
        <p:guide orient="horz" pos="8359"/>
        <p:guide pos="19705"/>
        <p:guide pos="13258"/>
        <p:guide pos="10171"/>
        <p:guide pos="12859"/>
        <p:guide pos="13654"/>
        <p:guide pos="10563"/>
        <p:guide pos="9769"/>
        <p:guide pos="557"/>
        <p:guide pos="6465"/>
        <p:guide orient="horz" pos="8153"/>
        <p:guide orient="horz" pos="4811"/>
        <p:guide pos="100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notesViewPr>
    <p:cSldViewPr snapToGrid="0">
      <p:cViewPr varScale="1">
        <p:scale>
          <a:sx n="46" d="100"/>
          <a:sy n="46" d="100"/>
        </p:scale>
        <p:origin x="2764" y="40"/>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6/13/2019</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6/13/2019</a:t>
            </a:fld>
            <a:endParaRPr lang="en-US" dirty="0"/>
          </a:p>
        </p:txBody>
      </p:sp>
      <p:sp>
        <p:nvSpPr>
          <p:cNvPr id="4" name="Slide Image Placeholder 3"/>
          <p:cNvSpPr>
            <a:spLocks noGrp="1" noRot="1" noChangeAspect="1"/>
          </p:cNvSpPr>
          <p:nvPr>
            <p:ph type="sldImg" idx="2"/>
          </p:nvPr>
        </p:nvSpPr>
        <p:spPr>
          <a:xfrm>
            <a:off x="-488950" y="768350"/>
            <a:ext cx="80772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1481172" rtl="0" eaLnBrk="1" latinLnBrk="0" hangingPunct="1">
      <a:defRPr sz="3888" kern="1200">
        <a:solidFill>
          <a:schemeClr val="tx1"/>
        </a:solidFill>
        <a:latin typeface="+mn-lt"/>
        <a:ea typeface="+mn-ea"/>
        <a:cs typeface="+mn-cs"/>
      </a:defRPr>
    </a:lvl1pPr>
    <a:lvl2pPr marL="1481172" algn="l" defTabSz="1481172" rtl="0" eaLnBrk="1" latinLnBrk="0" hangingPunct="1">
      <a:defRPr sz="3888" kern="1200">
        <a:solidFill>
          <a:schemeClr val="tx1"/>
        </a:solidFill>
        <a:latin typeface="+mn-lt"/>
        <a:ea typeface="+mn-ea"/>
        <a:cs typeface="+mn-cs"/>
      </a:defRPr>
    </a:lvl2pPr>
    <a:lvl3pPr marL="2962348" algn="l" defTabSz="1481172" rtl="0" eaLnBrk="1" latinLnBrk="0" hangingPunct="1">
      <a:defRPr sz="3888" kern="1200">
        <a:solidFill>
          <a:schemeClr val="tx1"/>
        </a:solidFill>
        <a:latin typeface="+mn-lt"/>
        <a:ea typeface="+mn-ea"/>
        <a:cs typeface="+mn-cs"/>
      </a:defRPr>
    </a:lvl3pPr>
    <a:lvl4pPr marL="4443522" algn="l" defTabSz="1481172" rtl="0" eaLnBrk="1" latinLnBrk="0" hangingPunct="1">
      <a:defRPr sz="3888" kern="1200">
        <a:solidFill>
          <a:schemeClr val="tx1"/>
        </a:solidFill>
        <a:latin typeface="+mn-lt"/>
        <a:ea typeface="+mn-ea"/>
        <a:cs typeface="+mn-cs"/>
      </a:defRPr>
    </a:lvl4pPr>
    <a:lvl5pPr marL="5924697" algn="l" defTabSz="1481172" rtl="0" eaLnBrk="1" latinLnBrk="0" hangingPunct="1">
      <a:defRPr sz="3888" kern="1200">
        <a:solidFill>
          <a:schemeClr val="tx1"/>
        </a:solidFill>
        <a:latin typeface="+mn-lt"/>
        <a:ea typeface="+mn-ea"/>
        <a:cs typeface="+mn-cs"/>
      </a:defRPr>
    </a:lvl5pPr>
    <a:lvl6pPr marL="7405870" algn="l" defTabSz="1481172" rtl="0" eaLnBrk="1" latinLnBrk="0" hangingPunct="1">
      <a:defRPr sz="3888" kern="1200">
        <a:solidFill>
          <a:schemeClr val="tx1"/>
        </a:solidFill>
        <a:latin typeface="+mn-lt"/>
        <a:ea typeface="+mn-ea"/>
        <a:cs typeface="+mn-cs"/>
      </a:defRPr>
    </a:lvl6pPr>
    <a:lvl7pPr marL="8887039" algn="l" defTabSz="1481172" rtl="0" eaLnBrk="1" latinLnBrk="0" hangingPunct="1">
      <a:defRPr sz="3888" kern="1200">
        <a:solidFill>
          <a:schemeClr val="tx1"/>
        </a:solidFill>
        <a:latin typeface="+mn-lt"/>
        <a:ea typeface="+mn-ea"/>
        <a:cs typeface="+mn-cs"/>
      </a:defRPr>
    </a:lvl7pPr>
    <a:lvl8pPr marL="10368223" algn="l" defTabSz="1481172" rtl="0" eaLnBrk="1" latinLnBrk="0" hangingPunct="1">
      <a:defRPr sz="3888" kern="1200">
        <a:solidFill>
          <a:schemeClr val="tx1"/>
        </a:solidFill>
        <a:latin typeface="+mn-lt"/>
        <a:ea typeface="+mn-ea"/>
        <a:cs typeface="+mn-cs"/>
      </a:defRPr>
    </a:lvl8pPr>
    <a:lvl9pPr marL="11849388" algn="l" defTabSz="1481172" rtl="0" eaLnBrk="1" latinLnBrk="0" hangingPunct="1">
      <a:defRPr sz="388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8950" y="768350"/>
            <a:ext cx="80772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extLst>
      <p:ext uri="{BB962C8B-B14F-4D97-AF65-F5344CB8AC3E}">
        <p14:creationId xmlns:p14="http://schemas.microsoft.com/office/powerpoint/2010/main" val="3762590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extLst>
      <p:ext uri="{BB962C8B-B14F-4D97-AF65-F5344CB8AC3E}">
        <p14:creationId xmlns:p14="http://schemas.microsoft.com/office/powerpoint/2010/main" val="3168607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a:t>
            </a:fld>
            <a:endParaRPr lang="en-US" dirty="0"/>
          </a:p>
        </p:txBody>
      </p:sp>
    </p:spTree>
    <p:extLst>
      <p:ext uri="{BB962C8B-B14F-4D97-AF65-F5344CB8AC3E}">
        <p14:creationId xmlns:p14="http://schemas.microsoft.com/office/powerpoint/2010/main" val="3942538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4</a:t>
            </a:fld>
            <a:endParaRPr lang="en-US" dirty="0"/>
          </a:p>
        </p:txBody>
      </p:sp>
    </p:spTree>
    <p:extLst>
      <p:ext uri="{BB962C8B-B14F-4D97-AF65-F5344CB8AC3E}">
        <p14:creationId xmlns:p14="http://schemas.microsoft.com/office/powerpoint/2010/main" val="3516006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a:t>
            </a:fld>
            <a:endParaRPr lang="en-US" dirty="0"/>
          </a:p>
        </p:txBody>
      </p:sp>
    </p:spTree>
    <p:extLst>
      <p:ext uri="{BB962C8B-B14F-4D97-AF65-F5344CB8AC3E}">
        <p14:creationId xmlns:p14="http://schemas.microsoft.com/office/powerpoint/2010/main" val="2717685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6</a:t>
            </a:fld>
            <a:endParaRPr lang="en-US" dirty="0"/>
          </a:p>
        </p:txBody>
      </p:sp>
    </p:spTree>
    <p:extLst>
      <p:ext uri="{BB962C8B-B14F-4D97-AF65-F5344CB8AC3E}">
        <p14:creationId xmlns:p14="http://schemas.microsoft.com/office/powerpoint/2010/main" val="2769002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7</a:t>
            </a:fld>
            <a:endParaRPr lang="en-US" dirty="0"/>
          </a:p>
        </p:txBody>
      </p:sp>
    </p:spTree>
    <p:extLst>
      <p:ext uri="{BB962C8B-B14F-4D97-AF65-F5344CB8AC3E}">
        <p14:creationId xmlns:p14="http://schemas.microsoft.com/office/powerpoint/2010/main" val="3670317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4"/>
            <a:ext cx="32004000" cy="12799903"/>
          </a:xfrm>
          <a:prstGeom prst="rect">
            <a:avLst/>
          </a:prstGeom>
          <a:solidFill>
            <a:schemeClr val="bg1">
              <a:lumMod val="95000"/>
            </a:schemeClr>
          </a:solidFill>
        </p:spPr>
        <p:txBody>
          <a:bodyPr lIns="91437" tIns="45718" rIns="91437" bIns="45718"/>
          <a:lstStyle>
            <a:lvl1pPr>
              <a:buNone/>
              <a:defRPr sz="1401">
                <a:solidFill>
                  <a:schemeClr val="bg1">
                    <a:lumMod val="85000"/>
                  </a:schemeClr>
                </a:solidFill>
              </a:defRPr>
            </a:lvl1pPr>
          </a:lstStyle>
          <a:p>
            <a:r>
              <a:rPr lang="en-US" dirty="0"/>
              <a:t>Click icon to add picture</a:t>
            </a:r>
          </a:p>
        </p:txBody>
      </p:sp>
      <p:sp>
        <p:nvSpPr>
          <p:cNvPr id="8" name="Title 1"/>
          <p:cNvSpPr>
            <a:spLocks noGrp="1"/>
          </p:cNvSpPr>
          <p:nvPr>
            <p:ph type="ctrTitle" hasCustomPrompt="1"/>
          </p:nvPr>
        </p:nvSpPr>
        <p:spPr>
          <a:xfrm>
            <a:off x="883453" y="7711709"/>
            <a:ext cx="30358552" cy="1637373"/>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883453" y="9470329"/>
            <a:ext cx="30358552" cy="636757"/>
          </a:xfrm>
          <a:prstGeom prst="rect">
            <a:avLst/>
          </a:prstGeom>
        </p:spPr>
        <p:txBody>
          <a:bodyPr lIns="0" tIns="0" rIns="0" bIns="0">
            <a:noAutofit/>
          </a:bodyPr>
          <a:lstStyle>
            <a:lvl1pPr marL="0" indent="0" algn="l">
              <a:buNone/>
              <a:defRPr sz="1401" baseline="0">
                <a:solidFill>
                  <a:schemeClr val="bg1"/>
                </a:solidFill>
              </a:defRPr>
            </a:lvl1pPr>
            <a:lvl2pPr marL="457177" indent="0" algn="ctr">
              <a:buNone/>
              <a:defRPr>
                <a:solidFill>
                  <a:schemeClr val="tx1">
                    <a:tint val="75000"/>
                  </a:schemeClr>
                </a:solidFill>
              </a:defRPr>
            </a:lvl2pPr>
            <a:lvl3pPr marL="914351" indent="0" algn="ctr">
              <a:buNone/>
              <a:defRPr>
                <a:solidFill>
                  <a:schemeClr val="tx1">
                    <a:tint val="75000"/>
                  </a:schemeClr>
                </a:solidFill>
              </a:defRPr>
            </a:lvl3pPr>
            <a:lvl4pPr marL="1371529" indent="0" algn="ctr">
              <a:buNone/>
              <a:defRPr>
                <a:solidFill>
                  <a:schemeClr val="tx1">
                    <a:tint val="75000"/>
                  </a:schemeClr>
                </a:solidFill>
              </a:defRPr>
            </a:lvl4pPr>
            <a:lvl5pPr marL="1828704" indent="0" algn="ctr">
              <a:buNone/>
              <a:defRPr>
                <a:solidFill>
                  <a:schemeClr val="tx1">
                    <a:tint val="75000"/>
                  </a:schemeClr>
                </a:solidFill>
              </a:defRPr>
            </a:lvl5pPr>
            <a:lvl6pPr marL="2285880" indent="0" algn="ctr">
              <a:buNone/>
              <a:defRPr>
                <a:solidFill>
                  <a:schemeClr val="tx1">
                    <a:tint val="75000"/>
                  </a:schemeClr>
                </a:solidFill>
              </a:defRPr>
            </a:lvl6pPr>
            <a:lvl7pPr marL="2743056" indent="0" algn="ctr">
              <a:buNone/>
              <a:defRPr>
                <a:solidFill>
                  <a:schemeClr val="tx1">
                    <a:tint val="75000"/>
                  </a:schemeClr>
                </a:solidFill>
              </a:defRPr>
            </a:lvl7pPr>
            <a:lvl8pPr marL="3200233" indent="0" algn="ctr">
              <a:buNone/>
              <a:defRPr>
                <a:solidFill>
                  <a:schemeClr val="tx1">
                    <a:tint val="75000"/>
                  </a:schemeClr>
                </a:solidFill>
              </a:defRPr>
            </a:lvl8pPr>
            <a:lvl9pPr marL="3657408"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14" name="Footer Placeholder 4"/>
          <p:cNvSpPr>
            <a:spLocks noGrp="1"/>
          </p:cNvSpPr>
          <p:nvPr>
            <p:ph type="ftr" sz="quarter" idx="3"/>
          </p:nvPr>
        </p:nvSpPr>
        <p:spPr>
          <a:xfrm>
            <a:off x="883475" y="14445827"/>
            <a:ext cx="5269359" cy="92461"/>
          </a:xfrm>
          <a:prstGeom prst="rect">
            <a:avLst/>
          </a:prstGeom>
        </p:spPr>
        <p:txBody>
          <a:bodyPr vert="horz" wrap="square" lIns="0" tIns="0" rIns="0" bIns="0" rtlCol="0" anchor="ctr">
            <a:spAutoFit/>
          </a:bodyPr>
          <a:lstStyle>
            <a:lvl1pPr algn="l">
              <a:defRPr sz="601">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10562059"/>
            <a:ext cx="32004000" cy="2251809"/>
          </a:xfrm>
          <a:prstGeom prst="rect">
            <a:avLst/>
          </a:prstGeom>
          <a:solidFill>
            <a:schemeClr val="tx2">
              <a:alpha val="80000"/>
            </a:schemeClr>
          </a:solidFill>
        </p:spPr>
        <p:txBody>
          <a:bodyPr lIns="91437" tIns="45718" rIns="91437" bIns="45718"/>
          <a:lstStyle>
            <a:lvl1pPr marL="178296" indent="-2361">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12595110"/>
            <a:ext cx="32004000" cy="59691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3"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401"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83446" y="5064520"/>
            <a:ext cx="30264892" cy="3638601"/>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883462" y="8735026"/>
            <a:ext cx="30264889" cy="909653"/>
          </a:xfrm>
          <a:prstGeom prst="rect">
            <a:avLst/>
          </a:prstGeom>
        </p:spPr>
        <p:txBody>
          <a:bodyPr wrap="square"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bg1"/>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24762708" y="13325200"/>
            <a:ext cx="7065475" cy="1645021"/>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6117622" y="14445828"/>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883471" y="14445827"/>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24870837" y="13329747"/>
            <a:ext cx="6674518" cy="1553999"/>
          </a:xfrm>
          <a:prstGeom prst="rect">
            <a:avLst/>
          </a:prstGeom>
        </p:spPr>
      </p:pic>
      <p:sp>
        <p:nvSpPr>
          <p:cNvPr id="12" name="Title 1"/>
          <p:cNvSpPr>
            <a:spLocks noGrp="1"/>
          </p:cNvSpPr>
          <p:nvPr>
            <p:ph type="title" hasCustomPrompt="1"/>
          </p:nvPr>
        </p:nvSpPr>
        <p:spPr>
          <a:xfrm>
            <a:off x="0" y="6032498"/>
            <a:ext cx="32004000" cy="2564359"/>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8572271"/>
            <a:ext cx="32004000" cy="1102609"/>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401"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9691937" y="5788938"/>
            <a:ext cx="12457837" cy="2900500"/>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21674940" y="12018198"/>
            <a:ext cx="944562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21049228"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903215" y="12018198"/>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903211" y="3552662"/>
            <a:ext cx="19510467" cy="679804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21674936" y="3551802"/>
            <a:ext cx="9445625" cy="6761414"/>
          </a:xfrm>
        </p:spPr>
        <p:txBody>
          <a:bodyPr>
            <a:noAutofit/>
          </a:bodyPr>
          <a:lstStyle>
            <a:lvl1pPr>
              <a:defRPr sz="1200"/>
            </a:lvl1pPr>
            <a:lvl2pPr>
              <a:defRPr sz="1100"/>
            </a:lvl2pPr>
            <a:lvl3pPr>
              <a:defRPr sz="1001"/>
            </a:lvl3pPr>
            <a:lvl4pPr>
              <a:defRPr sz="1001"/>
            </a:lvl4pPr>
            <a:lvl5pPr>
              <a:defRPr sz="100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903193" y="3556495"/>
            <a:ext cx="30378495" cy="9388586"/>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883446" y="680335"/>
            <a:ext cx="30264892" cy="1091581"/>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883446" y="2019732"/>
            <a:ext cx="30264892" cy="750463"/>
          </a:xfrm>
        </p:spPr>
        <p:txBody>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883454" y="12258947"/>
            <a:ext cx="19530214"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883449" y="3556515"/>
            <a:ext cx="19530217" cy="803034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883446" y="680335"/>
            <a:ext cx="30264892" cy="1091581"/>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883446" y="2019732"/>
            <a:ext cx="30264892" cy="750463"/>
          </a:xfrm>
        </p:spPr>
        <p:txBody>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865887" y="8977383"/>
            <a:ext cx="19510467" cy="434903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883471" y="7905569"/>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903222" y="13506146"/>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868057" y="3586723"/>
            <a:ext cx="19510467" cy="4051779"/>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16677392" y="3556511"/>
            <a:ext cx="14604296" cy="801269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16768769" y="12018198"/>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883452" y="12018198"/>
            <a:ext cx="14624043"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866414" y="3574158"/>
            <a:ext cx="14604296" cy="801269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3"/>
            <a:ext cx="32004000" cy="8596854"/>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8572268"/>
            <a:ext cx="32004000" cy="1102609"/>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16677392" y="3556512"/>
            <a:ext cx="14604296" cy="80924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16768769" y="12018198"/>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883470" y="12018198"/>
            <a:ext cx="1462404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15924013"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846680" y="3556513"/>
            <a:ext cx="14624047" cy="80924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869877" y="8216282"/>
            <a:ext cx="30217359"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16768769" y="13043306"/>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886548" y="13043306"/>
            <a:ext cx="1433204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863235" y="3541536"/>
            <a:ext cx="30257336" cy="409697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869875" y="8593084"/>
            <a:ext cx="14332049" cy="435199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16768769" y="8593084"/>
            <a:ext cx="14351799" cy="435199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883461" y="12018198"/>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21674959" y="12018198"/>
            <a:ext cx="960675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11313943" y="12018198"/>
            <a:ext cx="951254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883453" y="3525264"/>
            <a:ext cx="9445618" cy="788166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11313943" y="3525248"/>
            <a:ext cx="951254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21674959" y="3525248"/>
            <a:ext cx="960675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883446" y="680335"/>
            <a:ext cx="3039824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883446" y="2019732"/>
            <a:ext cx="3039824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883461" y="12018198"/>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21674959" y="12018198"/>
            <a:ext cx="960675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11313943" y="12018198"/>
            <a:ext cx="951254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883453" y="3525264"/>
            <a:ext cx="9445618" cy="788166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11313943" y="3525248"/>
            <a:ext cx="951254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21674959" y="3525248"/>
            <a:ext cx="960675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883446" y="680335"/>
            <a:ext cx="3039824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883446" y="2019732"/>
            <a:ext cx="3039824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cxnSp>
        <p:nvCxnSpPr>
          <p:cNvPr id="16" name="Straight Connector 15"/>
          <p:cNvCxnSpPr/>
          <p:nvPr userDrawn="1"/>
        </p:nvCxnSpPr>
        <p:spPr>
          <a:xfrm>
            <a:off x="10799821"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21267054"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883464" y="3556500"/>
            <a:ext cx="30237113" cy="40819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883465" y="8488472"/>
            <a:ext cx="9392184"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11313956" y="8488472"/>
            <a:ext cx="9376126"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21674952" y="8488472"/>
            <a:ext cx="9376126"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903211" y="7775355"/>
            <a:ext cx="3021735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883468" y="12934305"/>
            <a:ext cx="9392184"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21674952" y="12934305"/>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11313956" y="12934305"/>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9"/>
            <a:ext cx="32004000" cy="37717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
        <p:nvSpPr>
          <p:cNvPr id="5" name="Content Placeholder 4"/>
          <p:cNvSpPr>
            <a:spLocks noGrp="1"/>
          </p:cNvSpPr>
          <p:nvPr>
            <p:ph sz="quarter" idx="32"/>
          </p:nvPr>
        </p:nvSpPr>
        <p:spPr>
          <a:xfrm>
            <a:off x="883464" y="5130480"/>
            <a:ext cx="30237113" cy="781461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3266842"/>
            <a:ext cx="32004000" cy="1098843"/>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
        <p:nvSpPr>
          <p:cNvPr id="15" name="Text Placeholder 11"/>
          <p:cNvSpPr>
            <a:spLocks noGrp="1"/>
          </p:cNvSpPr>
          <p:nvPr>
            <p:ph type="body" sz="quarter" idx="33"/>
          </p:nvPr>
        </p:nvSpPr>
        <p:spPr>
          <a:xfrm>
            <a:off x="883446" y="680335"/>
            <a:ext cx="30264892" cy="1091581"/>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883446" y="2019732"/>
            <a:ext cx="30264892" cy="750463"/>
          </a:xfrm>
        </p:spPr>
        <p:txBody>
          <a:bodyPr>
            <a:noAutofit/>
          </a:bodyPr>
          <a:lstStyle>
            <a:lvl1pPr marL="358755" indent="-342881">
              <a:buFontTx/>
              <a:buNone/>
              <a:defRPr sz="1600">
                <a:solidFill>
                  <a:schemeClr val="bg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049">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6032498"/>
            <a:ext cx="32004000" cy="2564359"/>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8572268"/>
            <a:ext cx="32004000" cy="1102609"/>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3"/>
            <a:ext cx="32004000" cy="5855867"/>
          </a:xfrm>
          <a:prstGeom prst="rect">
            <a:avLst/>
          </a:prstGeom>
          <a:solidFill>
            <a:srgbClr val="8E8F93">
              <a:alpha val="20000"/>
            </a:srgbClr>
          </a:solidFill>
        </p:spPr>
        <p:txBody>
          <a:bodyPr/>
          <a:lstStyle>
            <a:lvl1pPr marL="0" indent="0">
              <a:buNone/>
              <a:defRPr sz="1049">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5855882"/>
            <a:ext cx="32004000" cy="9346030"/>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4753273"/>
            <a:ext cx="32004000" cy="1102609"/>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24762708" y="13325200"/>
            <a:ext cx="7065475" cy="1645021"/>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15979797" y="-4"/>
            <a:ext cx="16024229" cy="15201897"/>
          </a:xfrm>
          <a:prstGeom prst="rect">
            <a:avLst/>
          </a:prstGeom>
          <a:solidFill>
            <a:schemeClr val="accent2">
              <a:alpha val="20000"/>
            </a:schemeClr>
          </a:solidFill>
        </p:spPr>
        <p:txBody>
          <a:bodyPr vert="horz" lIns="252000" tIns="252000" rIns="252000" bIns="252000"/>
          <a:lstStyle>
            <a:lvl1pPr marL="0" indent="0">
              <a:buNone/>
              <a:defRPr sz="1049">
                <a:solidFill>
                  <a:schemeClr val="accent2">
                    <a:lumMod val="60000"/>
                    <a:lumOff val="40000"/>
                  </a:schemeClr>
                </a:solidFill>
              </a:defRPr>
            </a:lvl1pPr>
            <a:lvl2pPr marL="442906" indent="-265109">
              <a:buFont typeface="Arial"/>
              <a:buChar char="•"/>
              <a:defRPr sz="1800">
                <a:solidFill>
                  <a:schemeClr val="accent1"/>
                </a:solidFill>
              </a:defRPr>
            </a:lvl2pPr>
            <a:lvl3pPr marL="708012" indent="-228596">
              <a:buFont typeface="Lucida Grande"/>
              <a:buChar char="–"/>
              <a:defRPr sz="1600">
                <a:solidFill>
                  <a:schemeClr val="accent1"/>
                </a:solidFill>
              </a:defRPr>
            </a:lvl3pPr>
            <a:lvl4pPr marL="976296" indent="-228596">
              <a:buFont typeface="Lucida Grande"/>
              <a:buChar char="–"/>
              <a:defRPr sz="1401">
                <a:solidFill>
                  <a:schemeClr val="accent1"/>
                </a:solidFill>
              </a:defRPr>
            </a:lvl4pPr>
            <a:lvl5pPr marL="1258867" indent="-231771" defTabSz="314320">
              <a:buFont typeface="Lucida Grande"/>
              <a:buChar char="–"/>
              <a:defRPr sz="1401">
                <a:solidFill>
                  <a:schemeClr val="accent1"/>
                </a:solidFill>
              </a:defRPr>
            </a:lvl5pPr>
          </a:lstStyle>
          <a:p>
            <a:pPr lvl="0"/>
            <a:r>
              <a:rPr lang="en-US" dirty="0"/>
              <a:t>Insert Your Content Here</a:t>
            </a:r>
          </a:p>
        </p:txBody>
      </p:sp>
      <p:sp>
        <p:nvSpPr>
          <p:cNvPr id="15" name="Rectangle 14"/>
          <p:cNvSpPr/>
          <p:nvPr userDrawn="1"/>
        </p:nvSpPr>
        <p:spPr>
          <a:xfrm rot="5400000">
            <a:off x="312507" y="-465372"/>
            <a:ext cx="15201894" cy="161326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16" name="Content Placeholder 12"/>
          <p:cNvSpPr>
            <a:spLocks noGrp="1"/>
          </p:cNvSpPr>
          <p:nvPr>
            <p:ph sz="quarter" idx="11"/>
          </p:nvPr>
        </p:nvSpPr>
        <p:spPr>
          <a:xfrm>
            <a:off x="-111645" y="-6"/>
            <a:ext cx="17085219" cy="15201906"/>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06" indent="-265109">
              <a:buFont typeface="Arial"/>
              <a:buChar char="•"/>
              <a:defRPr sz="2000">
                <a:solidFill>
                  <a:schemeClr val="bg1"/>
                </a:solidFill>
              </a:defRPr>
            </a:lvl2pPr>
            <a:lvl3pPr marL="708012" indent="-228596">
              <a:buFont typeface="Lucida Grande"/>
              <a:buChar char="–"/>
              <a:defRPr sz="1800">
                <a:solidFill>
                  <a:schemeClr val="bg1"/>
                </a:solidFill>
              </a:defRPr>
            </a:lvl3pPr>
            <a:lvl4pPr marL="976296" indent="-228596">
              <a:buFont typeface="Lucida Grande"/>
              <a:buChar char="–"/>
              <a:defRPr sz="1600">
                <a:solidFill>
                  <a:schemeClr val="bg1"/>
                </a:solidFill>
              </a:defRPr>
            </a:lvl4pPr>
            <a:lvl5pPr marL="1258867" indent="-231771" defTabSz="314320">
              <a:buFont typeface="Lucida Grande"/>
              <a:buChar cha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2507" y="-465372"/>
            <a:ext cx="15201894" cy="161326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16" name="Content Placeholder 12"/>
          <p:cNvSpPr>
            <a:spLocks noGrp="1"/>
          </p:cNvSpPr>
          <p:nvPr>
            <p:ph sz="quarter" idx="11" hasCustomPrompt="1"/>
          </p:nvPr>
        </p:nvSpPr>
        <p:spPr>
          <a:xfrm>
            <a:off x="-111645" y="-6"/>
            <a:ext cx="17085219" cy="15201906"/>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06" indent="-265109">
              <a:buFont typeface="Arial"/>
              <a:buChar char="•"/>
              <a:defRPr sz="2000">
                <a:solidFill>
                  <a:schemeClr val="bg1"/>
                </a:solidFill>
              </a:defRPr>
            </a:lvl2pPr>
            <a:lvl3pPr marL="708012" indent="-228596">
              <a:buFont typeface="Lucida Grande"/>
              <a:buChar char="–"/>
              <a:defRPr sz="1800">
                <a:solidFill>
                  <a:schemeClr val="bg1"/>
                </a:solidFill>
              </a:defRPr>
            </a:lvl3pPr>
            <a:lvl4pPr marL="976296" indent="-228596">
              <a:buFont typeface="Lucida Grande"/>
              <a:buChar char="–"/>
              <a:defRPr sz="1600">
                <a:solidFill>
                  <a:schemeClr val="bg1"/>
                </a:solidFill>
              </a:defRPr>
            </a:lvl4pPr>
            <a:lvl5pPr marL="1258867" indent="-231771" defTabSz="314320">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10" name="Rechteck 7"/>
          <p:cNvSpPr/>
          <p:nvPr userDrawn="1"/>
        </p:nvSpPr>
        <p:spPr>
          <a:xfrm>
            <a:off x="17612207" y="810658"/>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19656938" y="810674"/>
            <a:ext cx="112014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17600769" y="232260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19684602" y="232553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17600769" y="384279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19684602" y="384572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17600769" y="536298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19684602" y="536591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17600769" y="688317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19684602" y="688610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17600769" y="8459671"/>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19684602" y="8462601"/>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17600769" y="10036166"/>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19684602" y="10039093"/>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17600769" y="11584506"/>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19684602" y="11587436"/>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17514350" y="1129445"/>
            <a:ext cx="1783586" cy="622560"/>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19703715" y="1169767"/>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17522302" y="2588308"/>
            <a:ext cx="1783586" cy="622560"/>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19711667" y="2628631"/>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17482486" y="4168182"/>
            <a:ext cx="1783586" cy="622560"/>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19671851" y="4208512"/>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17474534" y="5694287"/>
            <a:ext cx="1783586" cy="622560"/>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19663899" y="5734610"/>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17482486" y="7153151"/>
            <a:ext cx="1783586" cy="622560"/>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19671851" y="7193484"/>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17490438" y="8733025"/>
            <a:ext cx="1783586" cy="622560"/>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19632035" y="8773347"/>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17442670" y="10306185"/>
            <a:ext cx="1783586" cy="622560"/>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19679803" y="10346515"/>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17450622" y="11886059"/>
            <a:ext cx="1783586" cy="622560"/>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19639987" y="11926394"/>
            <a:ext cx="11010573" cy="615834"/>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16146478" y="15"/>
            <a:ext cx="15857545" cy="15201897"/>
          </a:xfrm>
          <a:prstGeom prst="rect">
            <a:avLst/>
          </a:prstGeom>
          <a:solidFill>
            <a:schemeClr val="accent2">
              <a:alpha val="20000"/>
            </a:schemeClr>
          </a:solidFill>
        </p:spPr>
        <p:txBody>
          <a:bodyPr vert="horz" lIns="252000" tIns="252000" rIns="252000" bIns="252000"/>
          <a:lstStyle>
            <a:lvl1pPr marL="0" indent="0">
              <a:buNone/>
              <a:defRPr sz="1049">
                <a:solidFill>
                  <a:schemeClr val="accent1"/>
                </a:solidFill>
              </a:defRPr>
            </a:lvl1pPr>
            <a:lvl2pPr marL="442906" indent="-265109">
              <a:buFont typeface="Arial"/>
              <a:buChar char="•"/>
              <a:defRPr sz="1800">
                <a:solidFill>
                  <a:schemeClr val="accent1"/>
                </a:solidFill>
              </a:defRPr>
            </a:lvl2pPr>
            <a:lvl3pPr marL="708012" indent="-228596">
              <a:buFont typeface="Lucida Grande"/>
              <a:buChar char="–"/>
              <a:defRPr sz="1600">
                <a:solidFill>
                  <a:schemeClr val="accent1"/>
                </a:solidFill>
              </a:defRPr>
            </a:lvl3pPr>
            <a:lvl4pPr marL="976296" indent="-228596">
              <a:buFont typeface="Lucida Grande"/>
              <a:buChar char="–"/>
              <a:defRPr sz="1401">
                <a:solidFill>
                  <a:schemeClr val="accent1"/>
                </a:solidFill>
              </a:defRPr>
            </a:lvl4pPr>
            <a:lvl5pPr marL="1258867" indent="-231771" defTabSz="314320">
              <a:buFont typeface="Lucida Grande"/>
              <a:buChar char="–"/>
              <a:defRPr sz="1401">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883449" y="2905187"/>
            <a:ext cx="13124867" cy="10104828"/>
          </a:xfrm>
          <a:prstGeom prst="rect">
            <a:avLst/>
          </a:prstGeom>
          <a:noFill/>
        </p:spPr>
        <p:txBody>
          <a:bodyPr vert="horz" wrap="square" lIns="0" tIns="0" rIns="0" bIns="0">
            <a:noAutofit/>
          </a:bodyPr>
          <a:lstStyle>
            <a:lvl1pPr marL="236533" indent="-236533">
              <a:buClr>
                <a:schemeClr val="tx2"/>
              </a:buClr>
              <a:buFont typeface="Arial" panose="020B0604020202020204" pitchFamily="34" charset="0"/>
              <a:buNone/>
              <a:defRPr sz="1800">
                <a:solidFill>
                  <a:schemeClr val="accent1"/>
                </a:solidFill>
              </a:defRPr>
            </a:lvl1pPr>
            <a:lvl2pPr marL="457193" indent="-220659">
              <a:buClr>
                <a:schemeClr val="tx2"/>
              </a:buClr>
              <a:buFont typeface="Arial" panose="020B0604020202020204" pitchFamily="34" charset="0"/>
              <a:buChar char="•"/>
              <a:defRPr sz="1600">
                <a:solidFill>
                  <a:schemeClr val="accent1"/>
                </a:solidFill>
              </a:defRPr>
            </a:lvl2pPr>
            <a:lvl3pPr marL="630229" indent="-173035">
              <a:buClr>
                <a:schemeClr val="tx2"/>
              </a:buClr>
              <a:buFont typeface="Arial" panose="020B0604020202020204" pitchFamily="34" charset="0"/>
              <a:buChar char="•"/>
              <a:defRPr sz="1401">
                <a:solidFill>
                  <a:schemeClr val="accent1"/>
                </a:solidFill>
              </a:defRPr>
            </a:lvl3pPr>
            <a:lvl4pPr marL="803262" indent="-173035">
              <a:buClr>
                <a:schemeClr val="tx2"/>
              </a:buClr>
              <a:buFont typeface="Arial" panose="020B0604020202020204" pitchFamily="34" charset="0"/>
              <a:buChar char="•"/>
              <a:defRPr sz="1401">
                <a:solidFill>
                  <a:schemeClr val="accent1"/>
                </a:solidFill>
              </a:defRPr>
            </a:lvl4pPr>
            <a:lvl5pPr marL="977884" indent="-174621" defTabSz="314320">
              <a:buClr>
                <a:schemeClr val="tx2"/>
              </a:buClr>
              <a:buFont typeface="Arial" panose="020B0604020202020204" pitchFamily="34" charset="0"/>
              <a:buChar char="•"/>
              <a:defRPr sz="1401">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883449" y="1390640"/>
            <a:ext cx="13124867"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7892643" y="6948105"/>
            <a:ext cx="15201894" cy="13057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4" name="Text Placeholder 3"/>
          <p:cNvSpPr>
            <a:spLocks noGrp="1"/>
          </p:cNvSpPr>
          <p:nvPr>
            <p:ph type="body" sz="quarter" idx="14" hasCustomPrompt="1"/>
          </p:nvPr>
        </p:nvSpPr>
        <p:spPr>
          <a:xfrm>
            <a:off x="14840735" y="0"/>
            <a:ext cx="2611445" cy="152019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903211" y="6428788"/>
            <a:ext cx="30217359" cy="1091581"/>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903211" y="7786402"/>
            <a:ext cx="30217359" cy="636757"/>
          </a:xfrm>
          <a:prstGeom prst="rect">
            <a:avLst/>
          </a:prstGeom>
        </p:spPr>
        <p:txBody>
          <a:bodyPr lIns="0" tIns="0" rIns="0" bIns="0" anchor="ctr" anchorCtr="0">
            <a:noAutofit/>
          </a:bodyPr>
          <a:lstStyle>
            <a:lvl1pPr marL="0" indent="0">
              <a:buNone/>
              <a:defRPr sz="1401"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3"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marR="0" indent="0" algn="l" defTabSz="457193" rtl="0" eaLnBrk="1" fontAlgn="auto" latinLnBrk="0" hangingPunct="1">
              <a:lnSpc>
                <a:spcPct val="100000"/>
              </a:lnSpc>
              <a:spcBef>
                <a:spcPct val="20000"/>
              </a:spcBef>
              <a:spcAft>
                <a:spcPts val="0"/>
              </a:spcAft>
              <a:buClrTx/>
              <a:buSzTx/>
              <a:buFont typeface="Arial"/>
              <a:buNone/>
              <a:tabLst/>
              <a:defRPr sz="1401"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77" rtl="0" eaLnBrk="1" latinLnBrk="0" hangingPunct="1">
        <a:spcBef>
          <a:spcPct val="0"/>
        </a:spcBef>
        <a:buNone/>
        <a:defRPr sz="4400" kern="1200">
          <a:solidFill>
            <a:schemeClr val="tx1"/>
          </a:solidFill>
          <a:latin typeface="+mj-lt"/>
          <a:ea typeface="+mj-ea"/>
          <a:cs typeface="+mj-cs"/>
        </a:defRPr>
      </a:lvl1pPr>
    </p:titleStyle>
    <p:bodyStyle>
      <a:lvl1pPr marL="342881" indent="-342881" algn="l" defTabSz="457177" rtl="0" eaLnBrk="1" latinLnBrk="0" hangingPunct="1">
        <a:spcBef>
          <a:spcPct val="20000"/>
        </a:spcBef>
        <a:buFont typeface="Arial"/>
        <a:buChar char="•"/>
        <a:defRPr sz="3200" kern="1200">
          <a:solidFill>
            <a:schemeClr val="tx1"/>
          </a:solidFill>
          <a:latin typeface="+mn-lt"/>
          <a:ea typeface="+mn-ea"/>
          <a:cs typeface="+mn-cs"/>
        </a:defRPr>
      </a:lvl1pPr>
      <a:lvl2pPr marL="742912" indent="-285734" algn="l" defTabSz="457177" rtl="0" eaLnBrk="1" latinLnBrk="0" hangingPunct="1">
        <a:spcBef>
          <a:spcPct val="20000"/>
        </a:spcBef>
        <a:buFont typeface="Arial"/>
        <a:buChar char="–"/>
        <a:defRPr sz="2800" kern="1200">
          <a:solidFill>
            <a:schemeClr val="tx1"/>
          </a:solidFill>
          <a:latin typeface="+mn-lt"/>
          <a:ea typeface="+mn-ea"/>
          <a:cs typeface="+mn-cs"/>
        </a:defRPr>
      </a:lvl2pPr>
      <a:lvl3pPr marL="1142939" indent="-228587" algn="l" defTabSz="457177" rtl="0" eaLnBrk="1" latinLnBrk="0" hangingPunct="1">
        <a:spcBef>
          <a:spcPct val="20000"/>
        </a:spcBef>
        <a:buFont typeface="Arial"/>
        <a:buChar char="•"/>
        <a:defRPr sz="2400" kern="1200">
          <a:solidFill>
            <a:schemeClr val="tx1"/>
          </a:solidFill>
          <a:latin typeface="+mn-lt"/>
          <a:ea typeface="+mn-ea"/>
          <a:cs typeface="+mn-cs"/>
        </a:defRPr>
      </a:lvl3pPr>
      <a:lvl4pPr marL="1600117" indent="-228587" algn="l" defTabSz="457177" rtl="0" eaLnBrk="1" latinLnBrk="0" hangingPunct="1">
        <a:spcBef>
          <a:spcPct val="20000"/>
        </a:spcBef>
        <a:buFont typeface="Arial"/>
        <a:buChar char="–"/>
        <a:defRPr sz="2000" kern="1200">
          <a:solidFill>
            <a:schemeClr val="tx1"/>
          </a:solidFill>
          <a:latin typeface="+mn-lt"/>
          <a:ea typeface="+mn-ea"/>
          <a:cs typeface="+mn-cs"/>
        </a:defRPr>
      </a:lvl4pPr>
      <a:lvl5pPr marL="2057293" indent="-228587" algn="l" defTabSz="457177" rtl="0" eaLnBrk="1" latinLnBrk="0" hangingPunct="1">
        <a:spcBef>
          <a:spcPct val="20000"/>
        </a:spcBef>
        <a:buFont typeface="Arial"/>
        <a:buChar char="»"/>
        <a:defRPr sz="2000" kern="1200">
          <a:solidFill>
            <a:schemeClr val="tx1"/>
          </a:solidFill>
          <a:latin typeface="+mn-lt"/>
          <a:ea typeface="+mn-ea"/>
          <a:cs typeface="+mn-cs"/>
        </a:defRPr>
      </a:lvl5pPr>
      <a:lvl6pPr marL="2514468" indent="-228587"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45" indent="-228587"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0" indent="-228587"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5997" indent="-228587"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1" algn="l" defTabSz="457177" rtl="0" eaLnBrk="1" latinLnBrk="0" hangingPunct="1">
        <a:defRPr sz="1800" kern="1200">
          <a:solidFill>
            <a:schemeClr val="tx1"/>
          </a:solidFill>
          <a:latin typeface="+mn-lt"/>
          <a:ea typeface="+mn-ea"/>
          <a:cs typeface="+mn-cs"/>
        </a:defRPr>
      </a:lvl3pPr>
      <a:lvl4pPr marL="1371529" algn="l" defTabSz="457177" rtl="0" eaLnBrk="1" latinLnBrk="0" hangingPunct="1">
        <a:defRPr sz="1800" kern="1200">
          <a:solidFill>
            <a:schemeClr val="tx1"/>
          </a:solidFill>
          <a:latin typeface="+mn-lt"/>
          <a:ea typeface="+mn-ea"/>
          <a:cs typeface="+mn-cs"/>
        </a:defRPr>
      </a:lvl4pPr>
      <a:lvl5pPr marL="1828704" algn="l" defTabSz="457177" rtl="0" eaLnBrk="1" latinLnBrk="0" hangingPunct="1">
        <a:defRPr sz="1800" kern="1200">
          <a:solidFill>
            <a:schemeClr val="tx1"/>
          </a:solidFill>
          <a:latin typeface="+mn-lt"/>
          <a:ea typeface="+mn-ea"/>
          <a:cs typeface="+mn-cs"/>
        </a:defRPr>
      </a:lvl5pPr>
      <a:lvl6pPr marL="2285880" algn="l" defTabSz="457177" rtl="0" eaLnBrk="1" latinLnBrk="0" hangingPunct="1">
        <a:defRPr sz="1800" kern="1200">
          <a:solidFill>
            <a:schemeClr val="tx1"/>
          </a:solidFill>
          <a:latin typeface="+mn-lt"/>
          <a:ea typeface="+mn-ea"/>
          <a:cs typeface="+mn-cs"/>
        </a:defRPr>
      </a:lvl6pPr>
      <a:lvl7pPr marL="2743056" algn="l" defTabSz="457177" rtl="0" eaLnBrk="1" latinLnBrk="0" hangingPunct="1">
        <a:defRPr sz="1800" kern="1200">
          <a:solidFill>
            <a:schemeClr val="tx1"/>
          </a:solidFill>
          <a:latin typeface="+mn-lt"/>
          <a:ea typeface="+mn-ea"/>
          <a:cs typeface="+mn-cs"/>
        </a:defRPr>
      </a:lvl7pPr>
      <a:lvl8pPr marL="3200233" algn="l" defTabSz="457177" rtl="0" eaLnBrk="1" latinLnBrk="0" hangingPunct="1">
        <a:defRPr sz="1800" kern="1200">
          <a:solidFill>
            <a:schemeClr val="tx1"/>
          </a:solidFill>
          <a:latin typeface="+mn-lt"/>
          <a:ea typeface="+mn-ea"/>
          <a:cs typeface="+mn-cs"/>
        </a:defRPr>
      </a:lvl8pPr>
      <a:lvl9pPr marL="3657408" algn="l" defTabSz="4571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3219" y="680338"/>
            <a:ext cx="30217359" cy="1091581"/>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883464" y="3556498"/>
            <a:ext cx="30237113" cy="938858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77" rtl="0" eaLnBrk="1" latinLnBrk="0" hangingPunct="1">
        <a:spcBef>
          <a:spcPct val="0"/>
        </a:spcBef>
        <a:buNone/>
        <a:defRPr sz="2400" kern="1200">
          <a:solidFill>
            <a:srgbClr val="36C746"/>
          </a:solidFill>
          <a:latin typeface="Arial"/>
          <a:ea typeface="+mj-ea"/>
          <a:cs typeface="Arial"/>
        </a:defRPr>
      </a:lvl1pPr>
    </p:titleStyle>
    <p:bodyStyle>
      <a:lvl1pPr marL="173028" indent="-157155" algn="l" defTabSz="457177"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2" indent="-182553" algn="l" defTabSz="447653" rtl="0" eaLnBrk="1" latinLnBrk="0" hangingPunct="1">
        <a:spcBef>
          <a:spcPts val="500"/>
        </a:spcBef>
        <a:spcAft>
          <a:spcPts val="500"/>
        </a:spcAft>
        <a:buClr>
          <a:srgbClr val="36C746"/>
        </a:buClr>
        <a:buFont typeface="Arial" pitchFamily="34" charset="0"/>
        <a:buChar char="•"/>
        <a:defRPr sz="1401" kern="1200">
          <a:solidFill>
            <a:schemeClr val="accent1"/>
          </a:solidFill>
          <a:latin typeface="Arial"/>
          <a:ea typeface="+mn-ea"/>
          <a:cs typeface="Arial"/>
        </a:defRPr>
      </a:lvl2pPr>
      <a:lvl3pPr marL="538134" indent="-179379" algn="l" defTabSz="457177"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00" indent="-179379" algn="l" defTabSz="457177"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890" indent="-185728" algn="l" defTabSz="457177" rtl="0" eaLnBrk="1" latinLnBrk="0" hangingPunct="1">
        <a:spcBef>
          <a:spcPts val="500"/>
        </a:spcBef>
        <a:spcAft>
          <a:spcPts val="500"/>
        </a:spcAft>
        <a:buClr>
          <a:srgbClr val="36C746"/>
        </a:buClr>
        <a:buFont typeface="Arial" panose="020B0604020202020204" pitchFamily="34" charset="0"/>
        <a:buChar char="–"/>
        <a:defRPr sz="1001" kern="1200">
          <a:solidFill>
            <a:schemeClr val="accent1"/>
          </a:solidFill>
          <a:latin typeface="Arial"/>
          <a:ea typeface="+mn-ea"/>
          <a:cs typeface="Arial"/>
        </a:defRPr>
      </a:lvl5pPr>
      <a:lvl6pPr marL="896065" indent="-182871" algn="l" defTabSz="457177" rtl="0" eaLnBrk="1" latinLnBrk="0" hangingPunct="1">
        <a:spcBef>
          <a:spcPts val="500"/>
        </a:spcBef>
        <a:spcAft>
          <a:spcPts val="500"/>
        </a:spcAft>
        <a:buClr>
          <a:schemeClr val="bg2"/>
        </a:buClr>
        <a:buFont typeface="Arial" panose="020B0604020202020204" pitchFamily="34" charset="0"/>
        <a:buChar char="–"/>
        <a:defRPr sz="1001" kern="1200" baseline="0">
          <a:solidFill>
            <a:schemeClr val="accent1"/>
          </a:solidFill>
          <a:latin typeface="Arial" panose="020B0604020202020204" pitchFamily="34" charset="0"/>
          <a:ea typeface="+mn-ea"/>
          <a:cs typeface="Arial" panose="020B0604020202020204" pitchFamily="34" charset="0"/>
        </a:defRPr>
      </a:lvl6pPr>
      <a:lvl7pPr marL="896065" indent="-182871" algn="l" defTabSz="457177"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20" indent="-228587"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5997" indent="-228587"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1" algn="l" defTabSz="457177" rtl="0" eaLnBrk="1" latinLnBrk="0" hangingPunct="1">
        <a:defRPr sz="1800" kern="1200">
          <a:solidFill>
            <a:schemeClr val="tx1"/>
          </a:solidFill>
          <a:latin typeface="+mn-lt"/>
          <a:ea typeface="+mn-ea"/>
          <a:cs typeface="+mn-cs"/>
        </a:defRPr>
      </a:lvl3pPr>
      <a:lvl4pPr marL="1371529" algn="l" defTabSz="457177" rtl="0" eaLnBrk="1" latinLnBrk="0" hangingPunct="1">
        <a:defRPr sz="1800" kern="1200">
          <a:solidFill>
            <a:schemeClr val="tx1"/>
          </a:solidFill>
          <a:latin typeface="+mn-lt"/>
          <a:ea typeface="+mn-ea"/>
          <a:cs typeface="+mn-cs"/>
        </a:defRPr>
      </a:lvl4pPr>
      <a:lvl5pPr marL="1828704" algn="l" defTabSz="457177" rtl="0" eaLnBrk="1" latinLnBrk="0" hangingPunct="1">
        <a:defRPr sz="1800" kern="1200">
          <a:solidFill>
            <a:schemeClr val="tx1"/>
          </a:solidFill>
          <a:latin typeface="+mn-lt"/>
          <a:ea typeface="+mn-ea"/>
          <a:cs typeface="+mn-cs"/>
        </a:defRPr>
      </a:lvl5pPr>
      <a:lvl6pPr marL="2285880" algn="l" defTabSz="457177" rtl="0" eaLnBrk="1" latinLnBrk="0" hangingPunct="1">
        <a:defRPr sz="1800" kern="1200">
          <a:solidFill>
            <a:schemeClr val="tx1"/>
          </a:solidFill>
          <a:latin typeface="+mn-lt"/>
          <a:ea typeface="+mn-ea"/>
          <a:cs typeface="+mn-cs"/>
        </a:defRPr>
      </a:lvl6pPr>
      <a:lvl7pPr marL="2743056" algn="l" defTabSz="457177" rtl="0" eaLnBrk="1" latinLnBrk="0" hangingPunct="1">
        <a:defRPr sz="1800" kern="1200">
          <a:solidFill>
            <a:schemeClr val="tx1"/>
          </a:solidFill>
          <a:latin typeface="+mn-lt"/>
          <a:ea typeface="+mn-ea"/>
          <a:cs typeface="+mn-cs"/>
        </a:defRPr>
      </a:lvl7pPr>
      <a:lvl8pPr marL="3200233" algn="l" defTabSz="457177" rtl="0" eaLnBrk="1" latinLnBrk="0" hangingPunct="1">
        <a:defRPr sz="1800" kern="1200">
          <a:solidFill>
            <a:schemeClr val="tx1"/>
          </a:solidFill>
          <a:latin typeface="+mn-lt"/>
          <a:ea typeface="+mn-ea"/>
          <a:cs typeface="+mn-cs"/>
        </a:defRPr>
      </a:lvl8pPr>
      <a:lvl9pPr marL="3657408"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3.jpeg"/><Relationship Id="rId18" Type="http://schemas.openxmlformats.org/officeDocument/2006/relationships/image" Target="../media/image18.png"/><Relationship Id="rId26" Type="http://schemas.openxmlformats.org/officeDocument/2006/relationships/image" Target="../media/image26.jpeg"/><Relationship Id="rId39" Type="http://schemas.openxmlformats.org/officeDocument/2006/relationships/image" Target="../media/image39.jpeg"/><Relationship Id="rId21" Type="http://schemas.openxmlformats.org/officeDocument/2006/relationships/image" Target="../media/image21.jpeg"/><Relationship Id="rId34" Type="http://schemas.openxmlformats.org/officeDocument/2006/relationships/image" Target="../media/image34.jpeg"/><Relationship Id="rId42" Type="http://schemas.openxmlformats.org/officeDocument/2006/relationships/image" Target="../media/image42.jpeg"/><Relationship Id="rId47" Type="http://schemas.openxmlformats.org/officeDocument/2006/relationships/image" Target="../media/image47.jpeg"/><Relationship Id="rId50" Type="http://schemas.openxmlformats.org/officeDocument/2006/relationships/image" Target="../media/image50.jpeg"/><Relationship Id="rId55" Type="http://schemas.openxmlformats.org/officeDocument/2006/relationships/image" Target="../media/image55.jpeg"/><Relationship Id="rId63" Type="http://schemas.openxmlformats.org/officeDocument/2006/relationships/image" Target="../media/image63.jpeg"/><Relationship Id="rId7"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image" Target="../media/image16.jpeg"/><Relationship Id="rId20" Type="http://schemas.openxmlformats.org/officeDocument/2006/relationships/image" Target="../media/image20.jpeg"/><Relationship Id="rId29" Type="http://schemas.openxmlformats.org/officeDocument/2006/relationships/image" Target="../media/image29.png"/><Relationship Id="rId41" Type="http://schemas.openxmlformats.org/officeDocument/2006/relationships/image" Target="../media/image41.jpeg"/><Relationship Id="rId54" Type="http://schemas.openxmlformats.org/officeDocument/2006/relationships/image" Target="../media/image54.jpeg"/><Relationship Id="rId62" Type="http://schemas.openxmlformats.org/officeDocument/2006/relationships/image" Target="../media/image62.jpeg"/><Relationship Id="rId1" Type="http://schemas.openxmlformats.org/officeDocument/2006/relationships/slideLayout" Target="../slideLayouts/slideLayout26.xml"/><Relationship Id="rId6" Type="http://schemas.openxmlformats.org/officeDocument/2006/relationships/image" Target="../media/image6.jpeg"/><Relationship Id="rId11" Type="http://schemas.openxmlformats.org/officeDocument/2006/relationships/image" Target="../media/image11.jpeg"/><Relationship Id="rId24" Type="http://schemas.openxmlformats.org/officeDocument/2006/relationships/image" Target="../media/image24.jpeg"/><Relationship Id="rId32" Type="http://schemas.openxmlformats.org/officeDocument/2006/relationships/image" Target="../media/image32.png"/><Relationship Id="rId37" Type="http://schemas.openxmlformats.org/officeDocument/2006/relationships/image" Target="../media/image37.jpeg"/><Relationship Id="rId40" Type="http://schemas.openxmlformats.org/officeDocument/2006/relationships/image" Target="../media/image40.jpeg"/><Relationship Id="rId45" Type="http://schemas.openxmlformats.org/officeDocument/2006/relationships/image" Target="../media/image45.jpeg"/><Relationship Id="rId53" Type="http://schemas.openxmlformats.org/officeDocument/2006/relationships/image" Target="../media/image53.jpeg"/><Relationship Id="rId58" Type="http://schemas.openxmlformats.org/officeDocument/2006/relationships/image" Target="../media/image58.png"/><Relationship Id="rId5" Type="http://schemas.openxmlformats.org/officeDocument/2006/relationships/image" Target="../media/image5.png"/><Relationship Id="rId15" Type="http://schemas.openxmlformats.org/officeDocument/2006/relationships/image" Target="../media/image15.jpeg"/><Relationship Id="rId23" Type="http://schemas.openxmlformats.org/officeDocument/2006/relationships/image" Target="../media/image23.jpeg"/><Relationship Id="rId28" Type="http://schemas.openxmlformats.org/officeDocument/2006/relationships/image" Target="../media/image28.jpeg"/><Relationship Id="rId36" Type="http://schemas.openxmlformats.org/officeDocument/2006/relationships/image" Target="../media/image36.jpeg"/><Relationship Id="rId49" Type="http://schemas.openxmlformats.org/officeDocument/2006/relationships/image" Target="../media/image49.png"/><Relationship Id="rId57" Type="http://schemas.openxmlformats.org/officeDocument/2006/relationships/image" Target="../media/image57.jpeg"/><Relationship Id="rId61" Type="http://schemas.openxmlformats.org/officeDocument/2006/relationships/image" Target="../media/image61.png"/><Relationship Id="rId10" Type="http://schemas.openxmlformats.org/officeDocument/2006/relationships/image" Target="../media/image10.jpeg"/><Relationship Id="rId19" Type="http://schemas.openxmlformats.org/officeDocument/2006/relationships/image" Target="../media/image19.jpeg"/><Relationship Id="rId31" Type="http://schemas.openxmlformats.org/officeDocument/2006/relationships/image" Target="../media/image31.png"/><Relationship Id="rId44" Type="http://schemas.openxmlformats.org/officeDocument/2006/relationships/image" Target="../media/image44.jpeg"/><Relationship Id="rId52" Type="http://schemas.openxmlformats.org/officeDocument/2006/relationships/image" Target="../media/image52.jpeg"/><Relationship Id="rId60" Type="http://schemas.openxmlformats.org/officeDocument/2006/relationships/image" Target="../media/image60.jpe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 Id="rId22" Type="http://schemas.openxmlformats.org/officeDocument/2006/relationships/image" Target="../media/image22.jpeg"/><Relationship Id="rId27" Type="http://schemas.openxmlformats.org/officeDocument/2006/relationships/image" Target="../media/image27.png"/><Relationship Id="rId30" Type="http://schemas.openxmlformats.org/officeDocument/2006/relationships/image" Target="../media/image30.jpeg"/><Relationship Id="rId35" Type="http://schemas.openxmlformats.org/officeDocument/2006/relationships/image" Target="../media/image35.jpeg"/><Relationship Id="rId43" Type="http://schemas.openxmlformats.org/officeDocument/2006/relationships/image" Target="../media/image43.jpeg"/><Relationship Id="rId48" Type="http://schemas.openxmlformats.org/officeDocument/2006/relationships/image" Target="../media/image48.jpeg"/><Relationship Id="rId56" Type="http://schemas.openxmlformats.org/officeDocument/2006/relationships/image" Target="../media/image56.jpeg"/><Relationship Id="rId8" Type="http://schemas.openxmlformats.org/officeDocument/2006/relationships/image" Target="../media/image8.jpeg"/><Relationship Id="rId51" Type="http://schemas.openxmlformats.org/officeDocument/2006/relationships/image" Target="../media/image51.jpeg"/><Relationship Id="rId3" Type="http://schemas.openxmlformats.org/officeDocument/2006/relationships/image" Target="../media/image3.jpeg"/><Relationship Id="rId12" Type="http://schemas.openxmlformats.org/officeDocument/2006/relationships/image" Target="../media/image12.jpeg"/><Relationship Id="rId17" Type="http://schemas.openxmlformats.org/officeDocument/2006/relationships/image" Target="../media/image17.jpeg"/><Relationship Id="rId25" Type="http://schemas.openxmlformats.org/officeDocument/2006/relationships/image" Target="../media/image25.jpeg"/><Relationship Id="rId33" Type="http://schemas.openxmlformats.org/officeDocument/2006/relationships/image" Target="../media/image33.png"/><Relationship Id="rId38" Type="http://schemas.openxmlformats.org/officeDocument/2006/relationships/image" Target="../media/image38.jpeg"/><Relationship Id="rId46" Type="http://schemas.openxmlformats.org/officeDocument/2006/relationships/image" Target="../media/image46.png"/><Relationship Id="rId59" Type="http://schemas.openxmlformats.org/officeDocument/2006/relationships/image" Target="../media/image59.jpeg"/></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67.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66.jpeg"/><Relationship Id="rId5" Type="http://schemas.openxmlformats.org/officeDocument/2006/relationships/image" Target="../media/image65.png"/><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71.jpeg"/><Relationship Id="rId12" Type="http://schemas.openxmlformats.org/officeDocument/2006/relationships/image" Target="../media/image76.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70.jpeg"/><Relationship Id="rId11" Type="http://schemas.openxmlformats.org/officeDocument/2006/relationships/image" Target="../media/image75.png"/><Relationship Id="rId5" Type="http://schemas.openxmlformats.org/officeDocument/2006/relationships/image" Target="../media/image69.jpeg"/><Relationship Id="rId10" Type="http://schemas.openxmlformats.org/officeDocument/2006/relationships/image" Target="../media/image74.png"/><Relationship Id="rId4" Type="http://schemas.openxmlformats.org/officeDocument/2006/relationships/image" Target="../media/image68.jpeg"/><Relationship Id="rId9" Type="http://schemas.openxmlformats.org/officeDocument/2006/relationships/image" Target="../media/image73.png"/></Relationships>
</file>

<file path=ppt/slides/_rels/slide4.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png"/><Relationship Id="rId7" Type="http://schemas.openxmlformats.org/officeDocument/2006/relationships/image" Target="../media/image79.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78.png"/><Relationship Id="rId5" Type="http://schemas.openxmlformats.org/officeDocument/2006/relationships/image" Target="../media/image77.jpeg"/><Relationship Id="rId10" Type="http://schemas.openxmlformats.org/officeDocument/2006/relationships/image" Target="../media/image82.png"/><Relationship Id="rId4" Type="http://schemas.openxmlformats.org/officeDocument/2006/relationships/image" Target="../media/image8.jpeg"/><Relationship Id="rId9" Type="http://schemas.openxmlformats.org/officeDocument/2006/relationships/image" Target="../media/image81.png"/></Relationships>
</file>

<file path=ppt/slides/_rels/slide5.xml.rels><?xml version="1.0" encoding="UTF-8" standalone="yes"?>
<Relationships xmlns="http://schemas.openxmlformats.org/package/2006/relationships"><Relationship Id="rId8" Type="http://schemas.openxmlformats.org/officeDocument/2006/relationships/image" Target="../media/image87.jpeg"/><Relationship Id="rId13" Type="http://schemas.openxmlformats.org/officeDocument/2006/relationships/image" Target="../media/image46.png"/><Relationship Id="rId3" Type="http://schemas.openxmlformats.org/officeDocument/2006/relationships/image" Target="../media/image41.jpeg"/><Relationship Id="rId7" Type="http://schemas.openxmlformats.org/officeDocument/2006/relationships/image" Target="../media/image86.png"/><Relationship Id="rId12" Type="http://schemas.openxmlformats.org/officeDocument/2006/relationships/image" Target="../media/image90.png"/><Relationship Id="rId2" Type="http://schemas.openxmlformats.org/officeDocument/2006/relationships/notesSlide" Target="../notesSlides/notesSlide5.xml"/><Relationship Id="rId16" Type="http://schemas.openxmlformats.org/officeDocument/2006/relationships/image" Target="../media/image43.jpeg"/><Relationship Id="rId1" Type="http://schemas.openxmlformats.org/officeDocument/2006/relationships/slideLayout" Target="../slideLayouts/slideLayout16.xml"/><Relationship Id="rId6" Type="http://schemas.openxmlformats.org/officeDocument/2006/relationships/image" Target="../media/image85.png"/><Relationship Id="rId11" Type="http://schemas.openxmlformats.org/officeDocument/2006/relationships/image" Target="../media/image89.png"/><Relationship Id="rId5" Type="http://schemas.openxmlformats.org/officeDocument/2006/relationships/image" Target="../media/image84.png"/><Relationship Id="rId15" Type="http://schemas.openxmlformats.org/officeDocument/2006/relationships/image" Target="../media/image92.png"/><Relationship Id="rId10" Type="http://schemas.openxmlformats.org/officeDocument/2006/relationships/image" Target="../media/image88.png"/><Relationship Id="rId4" Type="http://schemas.openxmlformats.org/officeDocument/2006/relationships/image" Target="../media/image83.png"/><Relationship Id="rId9" Type="http://schemas.openxmlformats.org/officeDocument/2006/relationships/image" Target="../media/image18.png"/><Relationship Id="rId14" Type="http://schemas.openxmlformats.org/officeDocument/2006/relationships/image" Target="../media/image91.png"/></Relationships>
</file>

<file path=ppt/slides/_rels/slide6.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01.png"/><Relationship Id="rId3" Type="http://schemas.openxmlformats.org/officeDocument/2006/relationships/image" Target="../media/image18.png"/><Relationship Id="rId7" Type="http://schemas.openxmlformats.org/officeDocument/2006/relationships/image" Target="../media/image95.png"/><Relationship Id="rId12" Type="http://schemas.openxmlformats.org/officeDocument/2006/relationships/image" Target="../media/image100.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94.png"/><Relationship Id="rId11" Type="http://schemas.openxmlformats.org/officeDocument/2006/relationships/image" Target="../media/image99.png"/><Relationship Id="rId5" Type="http://schemas.openxmlformats.org/officeDocument/2006/relationships/image" Target="../media/image93.png"/><Relationship Id="rId10" Type="http://schemas.openxmlformats.org/officeDocument/2006/relationships/image" Target="../media/image98.png"/><Relationship Id="rId4" Type="http://schemas.openxmlformats.org/officeDocument/2006/relationships/image" Target="../media/image55.jpeg"/><Relationship Id="rId9" Type="http://schemas.openxmlformats.org/officeDocument/2006/relationships/image" Target="../media/image97.png"/><Relationship Id="rId14" Type="http://schemas.openxmlformats.org/officeDocument/2006/relationships/image" Target="../media/image102.jpeg"/></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108.jpeg"/><Relationship Id="rId3" Type="http://schemas.openxmlformats.org/officeDocument/2006/relationships/image" Target="../media/image103.png"/><Relationship Id="rId7" Type="http://schemas.openxmlformats.org/officeDocument/2006/relationships/image" Target="../media/image30.jpeg"/><Relationship Id="rId12" Type="http://schemas.openxmlformats.org/officeDocument/2006/relationships/image" Target="../media/image107.png"/><Relationship Id="rId2" Type="http://schemas.openxmlformats.org/officeDocument/2006/relationships/notesSlide" Target="../notesSlides/notesSlide7.xml"/><Relationship Id="rId16" Type="http://schemas.openxmlformats.org/officeDocument/2006/relationships/image" Target="../media/image109.jpeg"/><Relationship Id="rId1" Type="http://schemas.openxmlformats.org/officeDocument/2006/relationships/slideLayout" Target="../slideLayouts/slideLayout26.xml"/><Relationship Id="rId6" Type="http://schemas.openxmlformats.org/officeDocument/2006/relationships/image" Target="../media/image104.png"/><Relationship Id="rId11" Type="http://schemas.openxmlformats.org/officeDocument/2006/relationships/image" Target="../media/image106.jpeg"/><Relationship Id="rId5" Type="http://schemas.openxmlformats.org/officeDocument/2006/relationships/image" Target="../media/image29.png"/><Relationship Id="rId15" Type="http://schemas.openxmlformats.org/officeDocument/2006/relationships/image" Target="../media/image33.png"/><Relationship Id="rId10" Type="http://schemas.openxmlformats.org/officeDocument/2006/relationships/image" Target="../media/image105.jpeg"/><Relationship Id="rId4" Type="http://schemas.openxmlformats.org/officeDocument/2006/relationships/image" Target="../media/image18.png"/><Relationship Id="rId9" Type="http://schemas.openxmlformats.org/officeDocument/2006/relationships/image" Target="../media/image58.png"/><Relationship Id="rId1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6" name="Straight Arrow Connector 725">
            <a:extLst>
              <a:ext uri="{FF2B5EF4-FFF2-40B4-BE49-F238E27FC236}">
                <a16:creationId xmlns:a16="http://schemas.microsoft.com/office/drawing/2014/main" id="{4C350CFB-AF78-40FF-8537-5BA13084927B}"/>
              </a:ext>
            </a:extLst>
          </p:cNvPr>
          <p:cNvCxnSpPr>
            <a:cxnSpLocks/>
            <a:stCxn id="727" idx="2"/>
          </p:cNvCxnSpPr>
          <p:nvPr/>
        </p:nvCxnSpPr>
        <p:spPr>
          <a:xfrm>
            <a:off x="26768056" y="3509532"/>
            <a:ext cx="0" cy="274689"/>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27" name="TextBox 726">
            <a:extLst>
              <a:ext uri="{FF2B5EF4-FFF2-40B4-BE49-F238E27FC236}">
                <a16:creationId xmlns:a16="http://schemas.microsoft.com/office/drawing/2014/main" id="{6D600A44-2CD8-4F44-AFFB-B8779E35C470}"/>
              </a:ext>
            </a:extLst>
          </p:cNvPr>
          <p:cNvSpPr txBox="1"/>
          <p:nvPr/>
        </p:nvSpPr>
        <p:spPr>
          <a:xfrm>
            <a:off x="25605607" y="2832424"/>
            <a:ext cx="2324897" cy="677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300" b="1" dirty="0">
                <a:solidFill>
                  <a:schemeClr val="bg1"/>
                </a:solidFill>
              </a:rPr>
              <a:t>Juan Martin Rosas</a:t>
            </a:r>
          </a:p>
          <a:p>
            <a:r>
              <a:rPr lang="en-US" sz="1200" b="1" dirty="0">
                <a:solidFill>
                  <a:schemeClr val="bg1"/>
                </a:solidFill>
              </a:rPr>
              <a:t>            </a:t>
            </a:r>
            <a:r>
              <a:rPr lang="en-US" sz="1001" b="1" dirty="0">
                <a:solidFill>
                  <a:schemeClr val="bg1"/>
                </a:solidFill>
              </a:rPr>
              <a:t>Sr. Prj Mgr, MTY, MEX</a:t>
            </a:r>
          </a:p>
          <a:p>
            <a:r>
              <a:rPr lang="en-US" sz="1200" dirty="0">
                <a:solidFill>
                  <a:schemeClr val="bg1"/>
                </a:solidFill>
              </a:rPr>
              <a:t>	</a:t>
            </a:r>
            <a:endParaRPr lang="en-US" sz="1000" dirty="0">
              <a:solidFill>
                <a:schemeClr val="bg1"/>
              </a:solidFill>
            </a:endParaRPr>
          </a:p>
        </p:txBody>
      </p:sp>
      <p:pic>
        <p:nvPicPr>
          <p:cNvPr id="743" name="Picture 2" descr="https://spiceportal.schneider-electric.com/image/user_male_portrait?img_id=24393766&amp;img_id_token=1VsbJWafhvPtuB%2FCxGrIO%2FDF3DU%3D&amp;t=1528907875410">
            <a:extLst>
              <a:ext uri="{FF2B5EF4-FFF2-40B4-BE49-F238E27FC236}">
                <a16:creationId xmlns:a16="http://schemas.microsoft.com/office/drawing/2014/main" id="{3D6B3743-8997-49A4-98C8-CA49390BEB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393255" y="2785702"/>
            <a:ext cx="709060" cy="70567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A04677C-0FFB-4834-BC7A-AD628818C27D}"/>
              </a:ext>
            </a:extLst>
          </p:cNvPr>
          <p:cNvSpPr>
            <a:spLocks noGrp="1"/>
          </p:cNvSpPr>
          <p:nvPr>
            <p:ph type="sldNum" sz="quarter" idx="4"/>
          </p:nvPr>
        </p:nvSpPr>
        <p:spPr>
          <a:xfrm>
            <a:off x="9943770" y="13755120"/>
            <a:ext cx="1839915" cy="92461"/>
          </a:xfrm>
        </p:spPr>
        <p:txBody>
          <a:bodyPr/>
          <a:lstStyle/>
          <a:p>
            <a:r>
              <a:rPr lang="en-US" dirty="0"/>
              <a:t>Page </a:t>
            </a:r>
            <a:fld id="{5A9C12DC-491F-9444-86A2-13AC5C62A2FC}" type="slidenum">
              <a:rPr lang="en-US" smtClean="0"/>
              <a:pPr/>
              <a:t>1</a:t>
            </a:fld>
            <a:endParaRPr lang="en-US" dirty="0"/>
          </a:p>
        </p:txBody>
      </p:sp>
      <p:sp>
        <p:nvSpPr>
          <p:cNvPr id="3" name="Footer Placeholder 2">
            <a:extLst>
              <a:ext uri="{FF2B5EF4-FFF2-40B4-BE49-F238E27FC236}">
                <a16:creationId xmlns:a16="http://schemas.microsoft.com/office/drawing/2014/main" id="{305EB533-24FE-42B4-830B-E923C2406A92}"/>
              </a:ext>
            </a:extLst>
          </p:cNvPr>
          <p:cNvSpPr>
            <a:spLocks noGrp="1"/>
          </p:cNvSpPr>
          <p:nvPr>
            <p:ph type="ftr" sz="quarter" idx="3"/>
          </p:nvPr>
        </p:nvSpPr>
        <p:spPr>
          <a:xfrm>
            <a:off x="4709616" y="13755120"/>
            <a:ext cx="5284185" cy="92461"/>
          </a:xfrm>
        </p:spPr>
        <p:txBody>
          <a:bodyPr/>
          <a:lstStyle/>
          <a:p>
            <a:r>
              <a:rPr lang="en-US" dirty="0"/>
              <a:t>Confidential Property of Schneider Electric |</a:t>
            </a:r>
          </a:p>
        </p:txBody>
      </p:sp>
      <p:sp>
        <p:nvSpPr>
          <p:cNvPr id="398" name="TextBox 397">
            <a:extLst>
              <a:ext uri="{FF2B5EF4-FFF2-40B4-BE49-F238E27FC236}">
                <a16:creationId xmlns:a16="http://schemas.microsoft.com/office/drawing/2014/main" id="{67550A00-2F8B-4B04-893D-DEF88268AA5F}"/>
              </a:ext>
            </a:extLst>
          </p:cNvPr>
          <p:cNvSpPr txBox="1"/>
          <p:nvPr/>
        </p:nvSpPr>
        <p:spPr>
          <a:xfrm>
            <a:off x="7464130" y="3473154"/>
            <a:ext cx="2450264"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300" b="1" dirty="0">
                <a:solidFill>
                  <a:schemeClr val="bg1"/>
                </a:solidFill>
              </a:rPr>
              <a:t>Jan Heinrich UDE</a:t>
            </a:r>
          </a:p>
          <a:p>
            <a:r>
              <a:rPr lang="en-US" sz="1200" b="1" dirty="0">
                <a:solidFill>
                  <a:schemeClr val="bg1"/>
                </a:solidFill>
              </a:rPr>
              <a:t>          </a:t>
            </a:r>
            <a:r>
              <a:rPr lang="en-US" sz="1001" b="1" dirty="0">
                <a:solidFill>
                  <a:schemeClr val="bg1"/>
                </a:solidFill>
              </a:rPr>
              <a:t> Sr. Manager, MTY MEX </a:t>
            </a:r>
            <a:endParaRPr lang="en-US" sz="1200" b="1" dirty="0">
              <a:solidFill>
                <a:schemeClr val="bg1"/>
              </a:solidFill>
            </a:endParaRPr>
          </a:p>
          <a:p>
            <a:r>
              <a:rPr lang="en-US" sz="1200" b="1" dirty="0">
                <a:solidFill>
                  <a:schemeClr val="bg1"/>
                </a:solidFill>
              </a:rPr>
              <a:t>           </a:t>
            </a:r>
            <a:r>
              <a:rPr lang="en-US" sz="1001" dirty="0">
                <a:solidFill>
                  <a:schemeClr val="bg1"/>
                </a:solidFill>
              </a:rPr>
              <a:t>Leader PM</a:t>
            </a:r>
          </a:p>
        </p:txBody>
      </p:sp>
      <p:pic>
        <p:nvPicPr>
          <p:cNvPr id="397" name="Picture 396">
            <a:extLst>
              <a:ext uri="{FF2B5EF4-FFF2-40B4-BE49-F238E27FC236}">
                <a16:creationId xmlns:a16="http://schemas.microsoft.com/office/drawing/2014/main" id="{5F1C3935-C857-4C60-8F78-911FB8E8149C}"/>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131519" y="3430485"/>
            <a:ext cx="843910" cy="810673"/>
          </a:xfrm>
          <a:prstGeom prst="ellipse">
            <a:avLst/>
          </a:prstGeom>
          <a:ln w="12700" cap="rnd">
            <a:solidFill>
              <a:srgbClr val="C8C6BD"/>
            </a:solidFill>
            <a:prstDash val="solid"/>
          </a:ln>
          <a:effectLst/>
        </p:spPr>
      </p:pic>
      <p:sp>
        <p:nvSpPr>
          <p:cNvPr id="473" name="Rectangle 472">
            <a:extLst>
              <a:ext uri="{FF2B5EF4-FFF2-40B4-BE49-F238E27FC236}">
                <a16:creationId xmlns:a16="http://schemas.microsoft.com/office/drawing/2014/main" id="{F1A16F55-5C59-4EF6-8557-AD10C498303E}"/>
              </a:ext>
            </a:extLst>
          </p:cNvPr>
          <p:cNvSpPr/>
          <p:nvPr/>
        </p:nvSpPr>
        <p:spPr>
          <a:xfrm>
            <a:off x="6907733" y="2856875"/>
            <a:ext cx="3817403"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s-419" sz="1401" b="1" dirty="0">
                <a:solidFill>
                  <a:schemeClr val="bg1"/>
                </a:solidFill>
              </a:rPr>
              <a:t>Strategic Projects &amp; Program Management</a:t>
            </a:r>
          </a:p>
          <a:p>
            <a:pPr algn="ctr"/>
            <a:endParaRPr lang="en-US" sz="132" b="1" dirty="0">
              <a:solidFill>
                <a:schemeClr val="bg1"/>
              </a:solidFill>
            </a:endParaRPr>
          </a:p>
        </p:txBody>
      </p:sp>
      <p:cxnSp>
        <p:nvCxnSpPr>
          <p:cNvPr id="544" name="Straight Arrow Connector 543">
            <a:extLst>
              <a:ext uri="{FF2B5EF4-FFF2-40B4-BE49-F238E27FC236}">
                <a16:creationId xmlns:a16="http://schemas.microsoft.com/office/drawing/2014/main" id="{D26070F6-CA2E-4C0D-86F0-E13041163A47}"/>
              </a:ext>
            </a:extLst>
          </p:cNvPr>
          <p:cNvCxnSpPr>
            <a:cxnSpLocks/>
            <a:endCxn id="208" idx="0"/>
          </p:cNvCxnSpPr>
          <p:nvPr/>
        </p:nvCxnSpPr>
        <p:spPr>
          <a:xfrm>
            <a:off x="3196346" y="2474535"/>
            <a:ext cx="0" cy="40439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3FF138BD-9B95-4C21-9FAA-83201C9619F1}"/>
              </a:ext>
            </a:extLst>
          </p:cNvPr>
          <p:cNvCxnSpPr>
            <a:cxnSpLocks/>
          </p:cNvCxnSpPr>
          <p:nvPr/>
        </p:nvCxnSpPr>
        <p:spPr>
          <a:xfrm flipV="1">
            <a:off x="16341811" y="1545790"/>
            <a:ext cx="1" cy="100518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7" name="Straight Arrow Connector 556">
            <a:extLst>
              <a:ext uri="{FF2B5EF4-FFF2-40B4-BE49-F238E27FC236}">
                <a16:creationId xmlns:a16="http://schemas.microsoft.com/office/drawing/2014/main" id="{013DD854-88B9-4F9A-A957-41EF049A8A42}"/>
              </a:ext>
            </a:extLst>
          </p:cNvPr>
          <p:cNvCxnSpPr>
            <a:cxnSpLocks/>
            <a:endCxn id="473" idx="0"/>
          </p:cNvCxnSpPr>
          <p:nvPr/>
        </p:nvCxnSpPr>
        <p:spPr>
          <a:xfrm>
            <a:off x="8816435" y="2569427"/>
            <a:ext cx="0" cy="2874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33" name="TextBox 632">
            <a:extLst>
              <a:ext uri="{FF2B5EF4-FFF2-40B4-BE49-F238E27FC236}">
                <a16:creationId xmlns:a16="http://schemas.microsoft.com/office/drawing/2014/main" id="{2A457DCC-52FA-4770-AA09-5CB5AD8C50CC}"/>
              </a:ext>
            </a:extLst>
          </p:cNvPr>
          <p:cNvSpPr txBox="1"/>
          <p:nvPr/>
        </p:nvSpPr>
        <p:spPr>
          <a:xfrm>
            <a:off x="19463535" y="1331896"/>
            <a:ext cx="2582731"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400" b="1" dirty="0">
                <a:solidFill>
                  <a:schemeClr val="bg1"/>
                </a:solidFill>
              </a:rPr>
              <a:t>Rosa Petrova      </a:t>
            </a:r>
          </a:p>
          <a:p>
            <a:r>
              <a:rPr lang="en-US" sz="1050" b="1" dirty="0">
                <a:solidFill>
                  <a:schemeClr val="bg1"/>
                </a:solidFill>
              </a:rPr>
              <a:t>                 Business Process Manager,</a:t>
            </a:r>
            <a:endParaRPr lang="en-US" sz="1000" b="1" dirty="0">
              <a:solidFill>
                <a:schemeClr val="bg1"/>
              </a:solidFill>
            </a:endParaRPr>
          </a:p>
          <a:p>
            <a:r>
              <a:rPr lang="en-US" sz="1050" dirty="0">
                <a:solidFill>
                  <a:schemeClr val="bg1"/>
                </a:solidFill>
              </a:rPr>
              <a:t>                 El Paso, TX </a:t>
            </a:r>
            <a:endParaRPr lang="en-US" sz="1000" b="1" dirty="0">
              <a:solidFill>
                <a:schemeClr val="bg1"/>
              </a:solidFill>
            </a:endParaRPr>
          </a:p>
        </p:txBody>
      </p:sp>
      <p:pic>
        <p:nvPicPr>
          <p:cNvPr id="635" name="Picture 634">
            <a:extLst>
              <a:ext uri="{FF2B5EF4-FFF2-40B4-BE49-F238E27FC236}">
                <a16:creationId xmlns:a16="http://schemas.microsoft.com/office/drawing/2014/main" id="{68A17AEF-04AA-4C28-B71D-570A86BC0C9B}"/>
              </a:ext>
            </a:extLst>
          </p:cNvPr>
          <p:cNvPicPr>
            <a:picLocks noChangeAspect="1"/>
          </p:cNvPicPr>
          <p:nvPr/>
        </p:nvPicPr>
        <p:blipFill>
          <a:blip r:embed="rId5"/>
          <a:stretch>
            <a:fillRect/>
          </a:stretch>
        </p:blipFill>
        <p:spPr>
          <a:xfrm>
            <a:off x="19197808" y="1276114"/>
            <a:ext cx="874658" cy="851019"/>
          </a:xfrm>
          <a:prstGeom prst="ellipse">
            <a:avLst/>
          </a:prstGeom>
          <a:ln w="12700" cap="rnd">
            <a:solidFill>
              <a:schemeClr val="bg1"/>
            </a:solidFill>
            <a:prstDash val="solid"/>
          </a:ln>
          <a:effectLst/>
        </p:spPr>
      </p:pic>
      <p:grpSp>
        <p:nvGrpSpPr>
          <p:cNvPr id="198" name="Group 197">
            <a:extLst>
              <a:ext uri="{FF2B5EF4-FFF2-40B4-BE49-F238E27FC236}">
                <a16:creationId xmlns:a16="http://schemas.microsoft.com/office/drawing/2014/main" id="{847B8E13-71E4-46C1-9B94-E6BB50189719}"/>
              </a:ext>
            </a:extLst>
          </p:cNvPr>
          <p:cNvGrpSpPr/>
          <p:nvPr/>
        </p:nvGrpSpPr>
        <p:grpSpPr>
          <a:xfrm>
            <a:off x="14539485" y="818206"/>
            <a:ext cx="3243790" cy="780109"/>
            <a:chOff x="6253067" y="-668540"/>
            <a:chExt cx="2163926" cy="502292"/>
          </a:xfrm>
        </p:grpSpPr>
        <p:sp>
          <p:nvSpPr>
            <p:cNvPr id="321" name="TextBox 320">
              <a:extLst>
                <a:ext uri="{FF2B5EF4-FFF2-40B4-BE49-F238E27FC236}">
                  <a16:creationId xmlns:a16="http://schemas.microsoft.com/office/drawing/2014/main" id="{659636C1-CB49-471B-9C54-AF5BC5FA1FFD}"/>
                </a:ext>
              </a:extLst>
            </p:cNvPr>
            <p:cNvSpPr txBox="1"/>
            <p:nvPr/>
          </p:nvSpPr>
          <p:spPr>
            <a:xfrm>
              <a:off x="6431551" y="-651119"/>
              <a:ext cx="1985442" cy="4458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600" b="1" dirty="0">
                  <a:solidFill>
                    <a:schemeClr val="bg1"/>
                  </a:solidFill>
                </a:rPr>
                <a:t>Horacio Galicia      </a:t>
              </a:r>
            </a:p>
            <a:p>
              <a:r>
                <a:rPr lang="en-US" sz="1050" b="1" dirty="0">
                  <a:solidFill>
                    <a:schemeClr val="bg1"/>
                  </a:solidFill>
                </a:rPr>
                <a:t>                  </a:t>
              </a:r>
              <a:r>
                <a:rPr lang="en-US" sz="1100" b="1" dirty="0">
                  <a:solidFill>
                    <a:schemeClr val="bg1"/>
                  </a:solidFill>
                </a:rPr>
                <a:t>Director Transformation,</a:t>
              </a:r>
              <a:endParaRPr lang="en-US" sz="1050" b="1" dirty="0">
                <a:solidFill>
                  <a:schemeClr val="bg1"/>
                </a:solidFill>
              </a:endParaRPr>
            </a:p>
            <a:p>
              <a:pPr algn="ctr"/>
              <a:r>
                <a:rPr lang="en-US" sz="1100" b="1" dirty="0">
                  <a:solidFill>
                    <a:schemeClr val="bg1"/>
                  </a:solidFill>
                </a:rPr>
                <a:t> MTY, MEX</a:t>
              </a:r>
            </a:p>
          </p:txBody>
        </p:sp>
        <p:sp>
          <p:nvSpPr>
            <p:cNvPr id="322" name="Oval 321">
              <a:extLst>
                <a:ext uri="{FF2B5EF4-FFF2-40B4-BE49-F238E27FC236}">
                  <a16:creationId xmlns:a16="http://schemas.microsoft.com/office/drawing/2014/main" id="{ABB5CD68-822E-4AE0-BAF9-F3F79D3396D8}"/>
                </a:ext>
              </a:extLst>
            </p:cNvPr>
            <p:cNvSpPr/>
            <p:nvPr/>
          </p:nvSpPr>
          <p:spPr>
            <a:xfrm>
              <a:off x="6253067" y="-668540"/>
              <a:ext cx="562819" cy="502292"/>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199" name="Straight Connector 198">
            <a:extLst>
              <a:ext uri="{FF2B5EF4-FFF2-40B4-BE49-F238E27FC236}">
                <a16:creationId xmlns:a16="http://schemas.microsoft.com/office/drawing/2014/main" id="{DA55995D-3748-4090-894D-6EC0E4A88454}"/>
              </a:ext>
            </a:extLst>
          </p:cNvPr>
          <p:cNvCxnSpPr>
            <a:cxnSpLocks/>
          </p:cNvCxnSpPr>
          <p:nvPr/>
        </p:nvCxnSpPr>
        <p:spPr>
          <a:xfrm>
            <a:off x="3196346" y="2488384"/>
            <a:ext cx="23580914" cy="11160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28" name="TextBox 227">
            <a:extLst>
              <a:ext uri="{FF2B5EF4-FFF2-40B4-BE49-F238E27FC236}">
                <a16:creationId xmlns:a16="http://schemas.microsoft.com/office/drawing/2014/main" id="{F0EAB3C7-BC36-440A-9803-9B16976F417F}"/>
              </a:ext>
            </a:extLst>
          </p:cNvPr>
          <p:cNvSpPr txBox="1"/>
          <p:nvPr/>
        </p:nvSpPr>
        <p:spPr>
          <a:xfrm>
            <a:off x="15041261" y="2949793"/>
            <a:ext cx="3790102"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Strategic Projects &amp; Program Management</a:t>
            </a:r>
          </a:p>
          <a:p>
            <a:pPr algn="ctr"/>
            <a:endParaRPr lang="en-US" sz="132" b="1" dirty="0">
              <a:solidFill>
                <a:schemeClr val="bg1"/>
              </a:solidFill>
            </a:endParaRPr>
          </a:p>
        </p:txBody>
      </p:sp>
      <p:sp>
        <p:nvSpPr>
          <p:cNvPr id="230" name="TextBox 229">
            <a:extLst>
              <a:ext uri="{FF2B5EF4-FFF2-40B4-BE49-F238E27FC236}">
                <a16:creationId xmlns:a16="http://schemas.microsoft.com/office/drawing/2014/main" id="{E4DA9CF3-3CA7-467D-AB23-68194948AD64}"/>
              </a:ext>
            </a:extLst>
          </p:cNvPr>
          <p:cNvSpPr txBox="1"/>
          <p:nvPr/>
        </p:nvSpPr>
        <p:spPr>
          <a:xfrm>
            <a:off x="15894110" y="3544652"/>
            <a:ext cx="2491850" cy="6159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sz="1401" dirty="0"/>
              <a:t>Diego Garza</a:t>
            </a:r>
          </a:p>
          <a:p>
            <a:r>
              <a:rPr lang="en-US" sz="601" dirty="0"/>
              <a:t>                 </a:t>
            </a:r>
            <a:r>
              <a:rPr lang="en-US" sz="1001" dirty="0"/>
              <a:t>Sr. Manager, MTY MEX</a:t>
            </a:r>
          </a:p>
          <a:p>
            <a:pPr algn="l"/>
            <a:r>
              <a:rPr lang="en-US" sz="500" dirty="0"/>
              <a:t>                                   </a:t>
            </a:r>
            <a:r>
              <a:rPr lang="en-US" sz="1001" b="0" dirty="0"/>
              <a:t>Leader PM</a:t>
            </a:r>
          </a:p>
        </p:txBody>
      </p:sp>
      <p:sp>
        <p:nvSpPr>
          <p:cNvPr id="377" name="TextBox 376">
            <a:extLst>
              <a:ext uri="{FF2B5EF4-FFF2-40B4-BE49-F238E27FC236}">
                <a16:creationId xmlns:a16="http://schemas.microsoft.com/office/drawing/2014/main" id="{9E24AD5C-9106-46B7-8085-8A16762C67B0}"/>
              </a:ext>
            </a:extLst>
          </p:cNvPr>
          <p:cNvSpPr txBox="1"/>
          <p:nvPr/>
        </p:nvSpPr>
        <p:spPr>
          <a:xfrm>
            <a:off x="8728861" y="15962"/>
            <a:ext cx="14775065" cy="769441"/>
          </a:xfrm>
          <a:prstGeom prst="rect">
            <a:avLst/>
          </a:prstGeom>
          <a:noFill/>
        </p:spPr>
        <p:txBody>
          <a:bodyPr wrap="square" lIns="91440" tIns="45720" rIns="91440" bIns="45720">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4400" dirty="0"/>
              <a:t>GSC NA Procurement – Transformation Organization</a:t>
            </a:r>
            <a:endParaRPr lang="en-US" sz="4400" dirty="0"/>
          </a:p>
        </p:txBody>
      </p:sp>
      <p:cxnSp>
        <p:nvCxnSpPr>
          <p:cNvPr id="411" name="Connector: Elbow 410">
            <a:extLst>
              <a:ext uri="{FF2B5EF4-FFF2-40B4-BE49-F238E27FC236}">
                <a16:creationId xmlns:a16="http://schemas.microsoft.com/office/drawing/2014/main" id="{561E5D08-57F8-4062-AAFE-60728618F543}"/>
              </a:ext>
            </a:extLst>
          </p:cNvPr>
          <p:cNvCxnSpPr>
            <a:cxnSpLocks/>
            <a:stCxn id="633" idx="0"/>
            <a:endCxn id="321" idx="3"/>
          </p:cNvCxnSpPr>
          <p:nvPr/>
        </p:nvCxnSpPr>
        <p:spPr>
          <a:xfrm rot="16200000" flipV="1">
            <a:off x="19198896" y="-224109"/>
            <a:ext cx="140384" cy="2971626"/>
          </a:xfrm>
          <a:prstGeom prst="bentConnector2">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51" name="Picture 50">
            <a:extLst>
              <a:ext uri="{FF2B5EF4-FFF2-40B4-BE49-F238E27FC236}">
                <a16:creationId xmlns:a16="http://schemas.microsoft.com/office/drawing/2014/main" id="{A36342E9-853F-4E6B-A907-EAE58946B6A8}"/>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4556994" y="795229"/>
            <a:ext cx="824376" cy="826062"/>
          </a:xfrm>
          <a:prstGeom prst="ellipse">
            <a:avLst/>
          </a:prstGeom>
        </p:spPr>
      </p:pic>
      <p:grpSp>
        <p:nvGrpSpPr>
          <p:cNvPr id="98" name="Group 97">
            <a:extLst>
              <a:ext uri="{FF2B5EF4-FFF2-40B4-BE49-F238E27FC236}">
                <a16:creationId xmlns:a16="http://schemas.microsoft.com/office/drawing/2014/main" id="{BCCA2346-231F-405A-BB91-6092D29A284A}"/>
              </a:ext>
            </a:extLst>
          </p:cNvPr>
          <p:cNvGrpSpPr/>
          <p:nvPr/>
        </p:nvGrpSpPr>
        <p:grpSpPr>
          <a:xfrm>
            <a:off x="5752822" y="4582817"/>
            <a:ext cx="5940704" cy="3379277"/>
            <a:chOff x="5517398" y="4187566"/>
            <a:chExt cx="5693276" cy="3260571"/>
          </a:xfrm>
        </p:grpSpPr>
        <p:sp>
          <p:nvSpPr>
            <p:cNvPr id="402" name="TextBox 401">
              <a:extLst>
                <a:ext uri="{FF2B5EF4-FFF2-40B4-BE49-F238E27FC236}">
                  <a16:creationId xmlns:a16="http://schemas.microsoft.com/office/drawing/2014/main" id="{41DF23A7-5678-4BF0-B380-D5BAB548B932}"/>
                </a:ext>
              </a:extLst>
            </p:cNvPr>
            <p:cNvSpPr txBox="1"/>
            <p:nvPr/>
          </p:nvSpPr>
          <p:spPr>
            <a:xfrm>
              <a:off x="8929230" y="4249736"/>
              <a:ext cx="228144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Armando Romero</a:t>
              </a:r>
            </a:p>
            <a:p>
              <a:r>
                <a:rPr lang="en-US" sz="1001" b="1" dirty="0">
                  <a:solidFill>
                    <a:schemeClr val="bg1"/>
                  </a:solidFill>
                </a:rPr>
                <a:t>              Prj Mgr, MTY, MEX</a:t>
              </a:r>
            </a:p>
            <a:p>
              <a:r>
                <a:rPr lang="en-US" sz="1001" dirty="0">
                  <a:solidFill>
                    <a:schemeClr val="bg1"/>
                  </a:solidFill>
                </a:rPr>
                <a:t>              PMP certified</a:t>
              </a:r>
            </a:p>
          </p:txBody>
        </p:sp>
        <p:sp>
          <p:nvSpPr>
            <p:cNvPr id="404" name="TextBox 403">
              <a:extLst>
                <a:ext uri="{FF2B5EF4-FFF2-40B4-BE49-F238E27FC236}">
                  <a16:creationId xmlns:a16="http://schemas.microsoft.com/office/drawing/2014/main" id="{DA184123-525C-4AC9-9F05-B7734FD1C1DE}"/>
                </a:ext>
              </a:extLst>
            </p:cNvPr>
            <p:cNvSpPr txBox="1"/>
            <p:nvPr/>
          </p:nvSpPr>
          <p:spPr>
            <a:xfrm>
              <a:off x="8929230" y="5000460"/>
              <a:ext cx="2267560"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Karla Alonzo</a:t>
              </a:r>
            </a:p>
            <a:p>
              <a:r>
                <a:rPr lang="en-US" sz="1001" b="1" dirty="0">
                  <a:solidFill>
                    <a:schemeClr val="bg1"/>
                  </a:solidFill>
                </a:rPr>
                <a:t>              Prj Mgr, El Paso, TX</a:t>
              </a:r>
              <a:endParaRPr lang="en-US" sz="1200" b="1" dirty="0">
                <a:solidFill>
                  <a:schemeClr val="bg1"/>
                </a:solidFill>
              </a:endParaRPr>
            </a:p>
            <a:p>
              <a:r>
                <a:rPr lang="en-US" sz="1001" dirty="0">
                  <a:solidFill>
                    <a:schemeClr val="bg1"/>
                  </a:solidFill>
                </a:rPr>
                <a:t>              PMP - CoS, QVE, SBO K3</a:t>
              </a:r>
              <a:endParaRPr lang="en-US" sz="1200" dirty="0">
                <a:solidFill>
                  <a:schemeClr val="bg1"/>
                </a:solidFill>
              </a:endParaRPr>
            </a:p>
          </p:txBody>
        </p:sp>
        <p:sp>
          <p:nvSpPr>
            <p:cNvPr id="416" name="TextBox 415">
              <a:extLst>
                <a:ext uri="{FF2B5EF4-FFF2-40B4-BE49-F238E27FC236}">
                  <a16:creationId xmlns:a16="http://schemas.microsoft.com/office/drawing/2014/main" id="{6C9CC0CD-FFF9-46E9-A64D-C4CDE3327C06}"/>
                </a:ext>
              </a:extLst>
            </p:cNvPr>
            <p:cNvSpPr txBox="1"/>
            <p:nvPr/>
          </p:nvSpPr>
          <p:spPr>
            <a:xfrm>
              <a:off x="5840566" y="6758108"/>
              <a:ext cx="228144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049" b="1" dirty="0">
                  <a:solidFill>
                    <a:schemeClr val="bg1"/>
                  </a:solidFill>
                </a:rPr>
                <a:t> </a:t>
              </a:r>
              <a:r>
                <a:rPr lang="en-US" sz="1200" b="1" dirty="0">
                  <a:solidFill>
                    <a:schemeClr val="bg1"/>
                  </a:solidFill>
                </a:rPr>
                <a:t>Carlos Galvan</a:t>
              </a:r>
            </a:p>
            <a:p>
              <a:r>
                <a:rPr lang="en-US" sz="1001" b="1" dirty="0">
                  <a:solidFill>
                    <a:schemeClr val="bg1"/>
                  </a:solidFill>
                </a:rPr>
                <a:t>              Prj Mgr, MTY, MEX</a:t>
              </a:r>
              <a:endParaRPr lang="en-US" sz="1001" dirty="0">
                <a:solidFill>
                  <a:schemeClr val="bg1"/>
                </a:solidFill>
              </a:endParaRPr>
            </a:p>
            <a:p>
              <a:r>
                <a:rPr lang="en-US" sz="1001" dirty="0">
                  <a:solidFill>
                    <a:schemeClr val="bg1"/>
                  </a:solidFill>
                </a:rPr>
                <a:t>              CoS, QVE</a:t>
              </a:r>
            </a:p>
          </p:txBody>
        </p:sp>
        <p:sp>
          <p:nvSpPr>
            <p:cNvPr id="418" name="TextBox 417">
              <a:extLst>
                <a:ext uri="{FF2B5EF4-FFF2-40B4-BE49-F238E27FC236}">
                  <a16:creationId xmlns:a16="http://schemas.microsoft.com/office/drawing/2014/main" id="{BF598DFE-4165-4B5F-ADE3-C05459A66A16}"/>
                </a:ext>
              </a:extLst>
            </p:cNvPr>
            <p:cNvSpPr txBox="1"/>
            <p:nvPr/>
          </p:nvSpPr>
          <p:spPr>
            <a:xfrm>
              <a:off x="8943114" y="5828275"/>
              <a:ext cx="2267560"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Mario Gutierrez</a:t>
              </a:r>
            </a:p>
            <a:p>
              <a:r>
                <a:rPr lang="en-US" sz="1001" b="1" dirty="0">
                  <a:solidFill>
                    <a:schemeClr val="bg1"/>
                  </a:solidFill>
                </a:rPr>
                <a:t>              Prj Mgr, MTY, MEX </a:t>
              </a:r>
              <a:endParaRPr lang="en-US" sz="1200" b="1" dirty="0">
                <a:solidFill>
                  <a:schemeClr val="bg1"/>
                </a:solidFill>
              </a:endParaRPr>
            </a:p>
            <a:p>
              <a:r>
                <a:rPr lang="en-US" sz="1200" dirty="0">
                  <a:solidFill>
                    <a:schemeClr val="bg1"/>
                  </a:solidFill>
                </a:rPr>
                <a:t>            </a:t>
              </a:r>
              <a:r>
                <a:rPr lang="en-US" sz="1001" dirty="0">
                  <a:solidFill>
                    <a:schemeClr val="bg1"/>
                  </a:solidFill>
                </a:rPr>
                <a:t>CoS, QVE</a:t>
              </a:r>
            </a:p>
          </p:txBody>
        </p:sp>
        <p:sp>
          <p:nvSpPr>
            <p:cNvPr id="420" name="TextBox 419">
              <a:extLst>
                <a:ext uri="{FF2B5EF4-FFF2-40B4-BE49-F238E27FC236}">
                  <a16:creationId xmlns:a16="http://schemas.microsoft.com/office/drawing/2014/main" id="{A0B89561-7F2F-452E-95F9-A93E8D122510}"/>
                </a:ext>
              </a:extLst>
            </p:cNvPr>
            <p:cNvSpPr txBox="1"/>
            <p:nvPr/>
          </p:nvSpPr>
          <p:spPr>
            <a:xfrm>
              <a:off x="5824706" y="4205181"/>
              <a:ext cx="228144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300" b="1" dirty="0">
                  <a:solidFill>
                    <a:schemeClr val="bg1"/>
                  </a:solidFill>
                </a:rPr>
                <a:t>Fernando Rodrigue</a:t>
              </a:r>
              <a:r>
                <a:rPr lang="en-US" sz="1200" b="1" dirty="0">
                  <a:solidFill>
                    <a:schemeClr val="bg1"/>
                  </a:solidFill>
                </a:rPr>
                <a:t>z</a:t>
              </a:r>
            </a:p>
            <a:p>
              <a:r>
                <a:rPr lang="en-US" sz="1001" b="1" dirty="0">
                  <a:solidFill>
                    <a:schemeClr val="bg1"/>
                  </a:solidFill>
                </a:rPr>
                <a:t>             Sr. Prj Mgr, TXA, MEX</a:t>
              </a:r>
            </a:p>
            <a:p>
              <a:r>
                <a:rPr lang="en-US" sz="1001" dirty="0">
                  <a:solidFill>
                    <a:schemeClr val="bg1"/>
                  </a:solidFill>
                </a:rPr>
                <a:t>             Reb, CoS, QVE</a:t>
              </a:r>
            </a:p>
          </p:txBody>
        </p:sp>
        <p:sp>
          <p:nvSpPr>
            <p:cNvPr id="422" name="TextBox 421">
              <a:extLst>
                <a:ext uri="{FF2B5EF4-FFF2-40B4-BE49-F238E27FC236}">
                  <a16:creationId xmlns:a16="http://schemas.microsoft.com/office/drawing/2014/main" id="{DCCE363D-2477-4427-A164-C3B378DFD8F5}"/>
                </a:ext>
              </a:extLst>
            </p:cNvPr>
            <p:cNvSpPr txBox="1"/>
            <p:nvPr/>
          </p:nvSpPr>
          <p:spPr>
            <a:xfrm>
              <a:off x="5834101" y="5062187"/>
              <a:ext cx="2267560"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Paola Gomez</a:t>
              </a:r>
            </a:p>
            <a:p>
              <a:r>
                <a:rPr lang="en-US" sz="1001" b="1" dirty="0">
                  <a:solidFill>
                    <a:schemeClr val="bg1"/>
                  </a:solidFill>
                </a:rPr>
                <a:t>              Prj Mgr, TXA, MEX</a:t>
              </a:r>
              <a:endParaRPr lang="en-US" sz="1200" b="1" dirty="0">
                <a:solidFill>
                  <a:schemeClr val="bg1"/>
                </a:solidFill>
              </a:endParaRPr>
            </a:p>
            <a:p>
              <a:r>
                <a:rPr lang="en-US" sz="1001" dirty="0">
                  <a:solidFill>
                    <a:schemeClr val="bg1"/>
                  </a:solidFill>
                </a:rPr>
                <a:t>             </a:t>
              </a:r>
              <a:r>
                <a:rPr lang="en-US" sz="900" dirty="0">
                  <a:solidFill>
                    <a:schemeClr val="bg1"/>
                  </a:solidFill>
                </a:rPr>
                <a:t>QVE, Reb, Risk Mitigation, CoS</a:t>
              </a:r>
              <a:endParaRPr lang="en-US" sz="1200" dirty="0">
                <a:solidFill>
                  <a:schemeClr val="bg1"/>
                </a:solidFill>
              </a:endParaRPr>
            </a:p>
          </p:txBody>
        </p:sp>
        <p:pic>
          <p:nvPicPr>
            <p:cNvPr id="387" name="Picture 2" descr="https://spiceportal.schneider-electric.com/image/user_male_portrait?img_id=1552731&amp;img_id_token=zVTbmB4x5%2B4fnNTz3XR3LWD5h2g%3D&amp;t=1527601868564">
              <a:extLst>
                <a:ext uri="{FF2B5EF4-FFF2-40B4-BE49-F238E27FC236}">
                  <a16:creationId xmlns:a16="http://schemas.microsoft.com/office/drawing/2014/main" id="{16678221-4F59-4584-879C-A7AC64F954AE}"/>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5555374" y="4187566"/>
              <a:ext cx="716552" cy="707687"/>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88" name="Picture 4" descr="https://spiceportal.schneider-electric.com/image/user_male_portrait?img_id=38669874&amp;img_id_token=TNgNqIMl3Y9jai0vkaLeSUmRrCY%3D&amp;t=1527601975880">
              <a:extLst>
                <a:ext uri="{FF2B5EF4-FFF2-40B4-BE49-F238E27FC236}">
                  <a16:creationId xmlns:a16="http://schemas.microsoft.com/office/drawing/2014/main" id="{2AC95D79-D914-4ED6-9F73-0B05AEBF0078}"/>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5565400" y="5048418"/>
              <a:ext cx="725901" cy="71654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89" name="Picture 6" descr="https://spiceportal.schneider-electric.com/image/user_male_portrait?img_id=18065812&amp;img_id_token=L1TzhRImyqZnN%2FedVb0OuWzIiCI%3D&amp;t=1527602063597">
              <a:extLst>
                <a:ext uri="{FF2B5EF4-FFF2-40B4-BE49-F238E27FC236}">
                  <a16:creationId xmlns:a16="http://schemas.microsoft.com/office/drawing/2014/main" id="{FAAF4BA1-93C7-454C-8834-6C39486995CF}"/>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8646260" y="4245167"/>
              <a:ext cx="751068" cy="69459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0" name="Picture 8" descr="https://spiceportal.schneider-electric.com/image/user_male_portrait?img_id=25234757&amp;img_id_token=h5kc9qK36zz0FFJFkQUqPUOAkwE%3D&amp;t=1527603174645">
              <a:extLst>
                <a:ext uri="{FF2B5EF4-FFF2-40B4-BE49-F238E27FC236}">
                  <a16:creationId xmlns:a16="http://schemas.microsoft.com/office/drawing/2014/main" id="{5EF9284E-321C-4D2A-8C2A-B81964D0CFE7}"/>
                </a:ext>
              </a:extLst>
            </p:cNvPr>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8667915" y="4992652"/>
              <a:ext cx="718517" cy="71485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1" name="Picture 10" descr="https://spiceportal.schneider-electric.com/image/user_male_portrait?img_id=45644760&amp;img_id_token=OZbPTzDndL%2F0AhII%2B89uN1dBAWs%3D&amp;t=1527603588272">
              <a:extLst>
                <a:ext uri="{FF2B5EF4-FFF2-40B4-BE49-F238E27FC236}">
                  <a16:creationId xmlns:a16="http://schemas.microsoft.com/office/drawing/2014/main" id="{6FC1832A-048C-4521-A55D-A1474971DEB0}"/>
                </a:ext>
              </a:extLst>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5573667" y="6728176"/>
              <a:ext cx="714549" cy="71996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2" name="Picture 12" descr="https://spiceportal.schneider-electric.com/image/user_male_portrait?img_id=36601047&amp;img_id_token=7eMqKTKJ5uKALZ%2BIH2ekOXpbcJ8%3D&amp;t=1527603694114">
              <a:extLst>
                <a:ext uri="{FF2B5EF4-FFF2-40B4-BE49-F238E27FC236}">
                  <a16:creationId xmlns:a16="http://schemas.microsoft.com/office/drawing/2014/main" id="{BAD78FCE-EB20-423B-B85F-4AAA93AA2233}"/>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8674413" y="5815354"/>
              <a:ext cx="725902" cy="69139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sp>
          <p:nvSpPr>
            <p:cNvPr id="393" name="TextBox 392">
              <a:extLst>
                <a:ext uri="{FF2B5EF4-FFF2-40B4-BE49-F238E27FC236}">
                  <a16:creationId xmlns:a16="http://schemas.microsoft.com/office/drawing/2014/main" id="{B2FE550D-8773-4997-A5F5-258329BE0CA0}"/>
                </a:ext>
              </a:extLst>
            </p:cNvPr>
            <p:cNvSpPr txBox="1"/>
            <p:nvPr/>
          </p:nvSpPr>
          <p:spPr>
            <a:xfrm>
              <a:off x="5845379" y="5935926"/>
              <a:ext cx="2281444"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Valdemar Berlanga</a:t>
              </a:r>
            </a:p>
            <a:p>
              <a:r>
                <a:rPr lang="en-US" sz="1001" b="1" dirty="0">
                  <a:solidFill>
                    <a:schemeClr val="bg1"/>
                  </a:solidFill>
                </a:rPr>
                <a:t>              Prj Manager,  MTY MEX</a:t>
              </a:r>
            </a:p>
            <a:p>
              <a:r>
                <a:rPr lang="en-US" sz="1001" dirty="0">
                  <a:solidFill>
                    <a:schemeClr val="bg1"/>
                  </a:solidFill>
                </a:rPr>
                <a:t>              QVE, CoS, SBO K2</a:t>
              </a:r>
            </a:p>
          </p:txBody>
        </p:sp>
        <p:pic>
          <p:nvPicPr>
            <p:cNvPr id="375" name="Picture 374">
              <a:extLst>
                <a:ext uri="{FF2B5EF4-FFF2-40B4-BE49-F238E27FC236}">
                  <a16:creationId xmlns:a16="http://schemas.microsoft.com/office/drawing/2014/main" id="{EC8DFA07-E842-4615-86AD-694B2A92B210}"/>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5517398" y="5835268"/>
              <a:ext cx="832647" cy="819187"/>
            </a:xfrm>
            <a:prstGeom prst="ellipse">
              <a:avLst/>
            </a:prstGeom>
            <a:ln w="12700" cap="rnd">
              <a:solidFill>
                <a:schemeClr val="bg1"/>
              </a:solidFill>
              <a:prstDash val="solid"/>
            </a:ln>
            <a:effectLst/>
          </p:spPr>
        </p:pic>
      </p:grpSp>
      <p:pic>
        <p:nvPicPr>
          <p:cNvPr id="548" name="Picture 547">
            <a:extLst>
              <a:ext uri="{FF2B5EF4-FFF2-40B4-BE49-F238E27FC236}">
                <a16:creationId xmlns:a16="http://schemas.microsoft.com/office/drawing/2014/main" id="{DE86E4AD-92F8-4D99-A273-112032934E44}"/>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15495272" y="3479046"/>
            <a:ext cx="702859" cy="728211"/>
          </a:xfrm>
          <a:prstGeom prst="ellipse">
            <a:avLst/>
          </a:prstGeom>
          <a:ln w="12700" cap="rnd">
            <a:solidFill>
              <a:schemeClr val="bg1"/>
            </a:solidFill>
            <a:prstDash val="solid"/>
          </a:ln>
          <a:effectLst/>
        </p:spPr>
      </p:pic>
      <p:sp>
        <p:nvSpPr>
          <p:cNvPr id="536" name="Rectangle 535">
            <a:extLst>
              <a:ext uri="{FF2B5EF4-FFF2-40B4-BE49-F238E27FC236}">
                <a16:creationId xmlns:a16="http://schemas.microsoft.com/office/drawing/2014/main" id="{03B733C5-0208-45A1-A1C4-DFE11B06B559}"/>
              </a:ext>
            </a:extLst>
          </p:cNvPr>
          <p:cNvSpPr/>
          <p:nvPr/>
        </p:nvSpPr>
        <p:spPr>
          <a:xfrm>
            <a:off x="22210981" y="3894958"/>
            <a:ext cx="3862134" cy="29732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s-419" sz="1200" b="1" dirty="0">
                <a:solidFill>
                  <a:schemeClr val="bg1"/>
                </a:solidFill>
              </a:rPr>
              <a:t>Tools &amp; Processes Mgt. Resources Coordination</a:t>
            </a:r>
            <a:endParaRPr lang="en-US" sz="100" b="1" dirty="0">
              <a:solidFill>
                <a:schemeClr val="bg1"/>
              </a:solidFill>
            </a:endParaRPr>
          </a:p>
        </p:txBody>
      </p:sp>
      <p:cxnSp>
        <p:nvCxnSpPr>
          <p:cNvPr id="559" name="Straight Arrow Connector 558">
            <a:extLst>
              <a:ext uri="{FF2B5EF4-FFF2-40B4-BE49-F238E27FC236}">
                <a16:creationId xmlns:a16="http://schemas.microsoft.com/office/drawing/2014/main" id="{ABCF636D-12DF-43B2-A297-673E81579A71}"/>
              </a:ext>
            </a:extLst>
          </p:cNvPr>
          <p:cNvCxnSpPr>
            <a:cxnSpLocks/>
          </p:cNvCxnSpPr>
          <p:nvPr/>
        </p:nvCxnSpPr>
        <p:spPr>
          <a:xfrm>
            <a:off x="26777261" y="2599987"/>
            <a:ext cx="0" cy="23774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23" name="Rectangle 322">
            <a:extLst>
              <a:ext uri="{FF2B5EF4-FFF2-40B4-BE49-F238E27FC236}">
                <a16:creationId xmlns:a16="http://schemas.microsoft.com/office/drawing/2014/main" id="{5BEDEDD3-6E81-4736-BCB1-FBAA5D7CFE34}"/>
              </a:ext>
            </a:extLst>
          </p:cNvPr>
          <p:cNvSpPr/>
          <p:nvPr/>
        </p:nvSpPr>
        <p:spPr>
          <a:xfrm>
            <a:off x="22210980" y="6573502"/>
            <a:ext cx="2965431" cy="29732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n-US" sz="1200" b="1" dirty="0">
                <a:solidFill>
                  <a:schemeClr val="bg1"/>
                </a:solidFill>
              </a:rPr>
              <a:t>Idea Generation &amp; Evolution</a:t>
            </a:r>
            <a:endParaRPr lang="en-US" sz="100" b="1" dirty="0">
              <a:solidFill>
                <a:schemeClr val="bg1"/>
              </a:solidFill>
            </a:endParaRPr>
          </a:p>
        </p:txBody>
      </p:sp>
      <p:grpSp>
        <p:nvGrpSpPr>
          <p:cNvPr id="37" name="Group 36">
            <a:extLst>
              <a:ext uri="{FF2B5EF4-FFF2-40B4-BE49-F238E27FC236}">
                <a16:creationId xmlns:a16="http://schemas.microsoft.com/office/drawing/2014/main" id="{C2D802AB-3DF6-4E48-AE1C-2CD789B6E771}"/>
              </a:ext>
            </a:extLst>
          </p:cNvPr>
          <p:cNvGrpSpPr/>
          <p:nvPr/>
        </p:nvGrpSpPr>
        <p:grpSpPr>
          <a:xfrm>
            <a:off x="1572063" y="2878929"/>
            <a:ext cx="3194381" cy="3903267"/>
            <a:chOff x="1667197" y="2949234"/>
            <a:chExt cx="3021522" cy="3600990"/>
          </a:xfrm>
        </p:grpSpPr>
        <p:cxnSp>
          <p:nvCxnSpPr>
            <p:cNvPr id="201" name="Straight Connector 200">
              <a:extLst>
                <a:ext uri="{FF2B5EF4-FFF2-40B4-BE49-F238E27FC236}">
                  <a16:creationId xmlns:a16="http://schemas.microsoft.com/office/drawing/2014/main" id="{924A21AA-D812-4A9C-BA3A-97CD1A5EECE0}"/>
                </a:ext>
              </a:extLst>
            </p:cNvPr>
            <p:cNvCxnSpPr>
              <a:cxnSpLocks/>
            </p:cNvCxnSpPr>
            <p:nvPr/>
          </p:nvCxnSpPr>
          <p:spPr>
            <a:xfrm>
              <a:off x="1667197" y="3122414"/>
              <a:ext cx="0" cy="305145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02" name="Oval 201">
              <a:extLst>
                <a:ext uri="{FF2B5EF4-FFF2-40B4-BE49-F238E27FC236}">
                  <a16:creationId xmlns:a16="http://schemas.microsoft.com/office/drawing/2014/main" id="{B8FA152C-BAA7-4492-A3A3-6EEE65EF3DB4}"/>
                </a:ext>
              </a:extLst>
            </p:cNvPr>
            <p:cNvSpPr/>
            <p:nvPr/>
          </p:nvSpPr>
          <p:spPr>
            <a:xfrm>
              <a:off x="1876696" y="3414848"/>
              <a:ext cx="745801" cy="71701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03" name="Straight Arrow Connector 202">
              <a:extLst>
                <a:ext uri="{FF2B5EF4-FFF2-40B4-BE49-F238E27FC236}">
                  <a16:creationId xmlns:a16="http://schemas.microsoft.com/office/drawing/2014/main" id="{512FF841-8FFD-4327-8F50-625A81D2A15E}"/>
                </a:ext>
              </a:extLst>
            </p:cNvPr>
            <p:cNvCxnSpPr>
              <a:cxnSpLocks/>
            </p:cNvCxnSpPr>
            <p:nvPr/>
          </p:nvCxnSpPr>
          <p:spPr>
            <a:xfrm>
              <a:off x="3587833" y="4524272"/>
              <a:ext cx="20519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a:extLst>
                <a:ext uri="{FF2B5EF4-FFF2-40B4-BE49-F238E27FC236}">
                  <a16:creationId xmlns:a16="http://schemas.microsoft.com/office/drawing/2014/main" id="{8CC30F0B-4A16-44F3-8450-F04E035D8D36}"/>
                </a:ext>
              </a:extLst>
            </p:cNvPr>
            <p:cNvCxnSpPr>
              <a:cxnSpLocks/>
            </p:cNvCxnSpPr>
            <p:nvPr/>
          </p:nvCxnSpPr>
          <p:spPr>
            <a:xfrm>
              <a:off x="3587833" y="5408678"/>
              <a:ext cx="20519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06" name="Oval 205">
              <a:extLst>
                <a:ext uri="{FF2B5EF4-FFF2-40B4-BE49-F238E27FC236}">
                  <a16:creationId xmlns:a16="http://schemas.microsoft.com/office/drawing/2014/main" id="{105495E8-E97F-4F3E-B0F8-AEF75451975D}"/>
                </a:ext>
              </a:extLst>
            </p:cNvPr>
            <p:cNvSpPr/>
            <p:nvPr/>
          </p:nvSpPr>
          <p:spPr>
            <a:xfrm>
              <a:off x="1892742" y="5054497"/>
              <a:ext cx="717991" cy="72716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8" name="TextBox 207">
              <a:extLst>
                <a:ext uri="{FF2B5EF4-FFF2-40B4-BE49-F238E27FC236}">
                  <a16:creationId xmlns:a16="http://schemas.microsoft.com/office/drawing/2014/main" id="{5395E097-5A39-4819-9528-71C3E74D36F1}"/>
                </a:ext>
              </a:extLst>
            </p:cNvPr>
            <p:cNvSpPr txBox="1"/>
            <p:nvPr/>
          </p:nvSpPr>
          <p:spPr>
            <a:xfrm>
              <a:off x="1920108" y="2949234"/>
              <a:ext cx="2566953"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Business Unit Partners</a:t>
              </a:r>
            </a:p>
            <a:p>
              <a:pPr algn="ctr"/>
              <a:endParaRPr lang="en-US" sz="132" b="1" dirty="0">
                <a:solidFill>
                  <a:schemeClr val="bg1"/>
                </a:solidFill>
              </a:endParaRPr>
            </a:p>
          </p:txBody>
        </p:sp>
        <p:cxnSp>
          <p:nvCxnSpPr>
            <p:cNvPr id="209" name="Straight Connector 208">
              <a:extLst>
                <a:ext uri="{FF2B5EF4-FFF2-40B4-BE49-F238E27FC236}">
                  <a16:creationId xmlns:a16="http://schemas.microsoft.com/office/drawing/2014/main" id="{F0C58336-7F44-45FE-B2C8-59C3A0E2508F}"/>
                </a:ext>
              </a:extLst>
            </p:cNvPr>
            <p:cNvCxnSpPr>
              <a:cxnSpLocks/>
            </p:cNvCxnSpPr>
            <p:nvPr/>
          </p:nvCxnSpPr>
          <p:spPr>
            <a:xfrm flipV="1">
              <a:off x="1689817" y="3122414"/>
              <a:ext cx="221981" cy="613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a:extLst>
                <a:ext uri="{FF2B5EF4-FFF2-40B4-BE49-F238E27FC236}">
                  <a16:creationId xmlns:a16="http://schemas.microsoft.com/office/drawing/2014/main" id="{05A46E55-B552-434A-9269-67DB54F36B69}"/>
                </a:ext>
              </a:extLst>
            </p:cNvPr>
            <p:cNvCxnSpPr>
              <a:cxnSpLocks/>
            </p:cNvCxnSpPr>
            <p:nvPr/>
          </p:nvCxnSpPr>
          <p:spPr>
            <a:xfrm>
              <a:off x="3598779" y="3740281"/>
              <a:ext cx="20519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14" name="Group 213">
              <a:extLst>
                <a:ext uri="{FF2B5EF4-FFF2-40B4-BE49-F238E27FC236}">
                  <a16:creationId xmlns:a16="http://schemas.microsoft.com/office/drawing/2014/main" id="{6A2EB8E8-07C4-41FA-A546-A85821BFD799}"/>
                </a:ext>
              </a:extLst>
            </p:cNvPr>
            <p:cNvGrpSpPr/>
            <p:nvPr/>
          </p:nvGrpSpPr>
          <p:grpSpPr>
            <a:xfrm>
              <a:off x="1896942" y="5833944"/>
              <a:ext cx="2655793" cy="716280"/>
              <a:chOff x="-776034" y="2261312"/>
              <a:chExt cx="1771676" cy="461194"/>
            </a:xfrm>
          </p:grpSpPr>
          <p:sp>
            <p:nvSpPr>
              <p:cNvPr id="318" name="TextBox 317">
                <a:extLst>
                  <a:ext uri="{FF2B5EF4-FFF2-40B4-BE49-F238E27FC236}">
                    <a16:creationId xmlns:a16="http://schemas.microsoft.com/office/drawing/2014/main" id="{3426C234-09AC-4955-AACB-2E122016CFFE}"/>
                  </a:ext>
                </a:extLst>
              </p:cNvPr>
              <p:cNvSpPr txBox="1"/>
              <p:nvPr/>
            </p:nvSpPr>
            <p:spPr>
              <a:xfrm>
                <a:off x="-666668" y="2321751"/>
                <a:ext cx="1662310" cy="35665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900" b="1" dirty="0">
                    <a:solidFill>
                      <a:schemeClr val="bg1"/>
                    </a:solidFill>
                  </a:rPr>
                  <a:t>                 </a:t>
                </a:r>
                <a:r>
                  <a:rPr lang="en-US" sz="1401" b="1" dirty="0">
                    <a:solidFill>
                      <a:schemeClr val="bg1"/>
                    </a:solidFill>
                  </a:rPr>
                  <a:t>Marlene Garza</a:t>
                </a:r>
              </a:p>
              <a:p>
                <a:r>
                  <a:rPr lang="en-US" sz="1001" b="1" dirty="0">
                    <a:solidFill>
                      <a:schemeClr val="bg1"/>
                    </a:solidFill>
                  </a:rPr>
                  <a:t>                Power Systems, MTY MX  </a:t>
                </a:r>
                <a:r>
                  <a:rPr lang="en-US" sz="500" b="1" dirty="0">
                    <a:solidFill>
                      <a:schemeClr val="bg1"/>
                    </a:solidFill>
                  </a:rPr>
                  <a:t> </a:t>
                </a:r>
              </a:p>
              <a:p>
                <a:r>
                  <a:rPr lang="en-US" sz="500" b="1" dirty="0">
                    <a:solidFill>
                      <a:schemeClr val="bg1"/>
                    </a:solidFill>
                  </a:rPr>
                  <a:t>                                </a:t>
                </a:r>
                <a:r>
                  <a:rPr lang="en-US" sz="900" b="1" dirty="0">
                    <a:solidFill>
                      <a:schemeClr val="bg1"/>
                    </a:solidFill>
                  </a:rPr>
                  <a:t>PES &amp; MOVE administrator</a:t>
                </a:r>
                <a:r>
                  <a:rPr lang="en-US" sz="900" dirty="0">
                    <a:solidFill>
                      <a:schemeClr val="bg1"/>
                    </a:solidFill>
                  </a:rPr>
                  <a:t>.</a:t>
                </a:r>
                <a:endParaRPr lang="en-US" sz="1001" dirty="0">
                  <a:solidFill>
                    <a:schemeClr val="bg1"/>
                  </a:solidFill>
                </a:endParaRPr>
              </a:p>
            </p:txBody>
          </p:sp>
          <p:sp>
            <p:nvSpPr>
              <p:cNvPr id="319" name="Oval 318">
                <a:extLst>
                  <a:ext uri="{FF2B5EF4-FFF2-40B4-BE49-F238E27FC236}">
                    <a16:creationId xmlns:a16="http://schemas.microsoft.com/office/drawing/2014/main" id="{8C183513-A996-49E1-8E88-BF1CC50F30E9}"/>
                  </a:ext>
                </a:extLst>
              </p:cNvPr>
              <p:cNvSpPr/>
              <p:nvPr/>
            </p:nvSpPr>
            <p:spPr>
              <a:xfrm>
                <a:off x="-776034" y="2261312"/>
                <a:ext cx="485056" cy="461194"/>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0" name="Picture 2" descr="https://spiceportal.schneider-electric.com/image/user_male_portrait?img_id=1556549&amp;img_id_token=2Z4bUbkp5RwUmvCJX0AKDnp9rQU%3D&amp;t=1528229090699">
                <a:extLst>
                  <a:ext uri="{FF2B5EF4-FFF2-40B4-BE49-F238E27FC236}">
                    <a16:creationId xmlns:a16="http://schemas.microsoft.com/office/drawing/2014/main" id="{0075A8F9-6EA5-486A-8D3D-D03B78111FC4}"/>
                  </a:ext>
                </a:extLst>
              </p:cNvP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762148" y="2268066"/>
                <a:ext cx="468286" cy="45404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grpSp>
          <p:nvGrpSpPr>
            <p:cNvPr id="254" name="Group 253">
              <a:extLst>
                <a:ext uri="{FF2B5EF4-FFF2-40B4-BE49-F238E27FC236}">
                  <a16:creationId xmlns:a16="http://schemas.microsoft.com/office/drawing/2014/main" id="{BCC6A048-F752-4054-944C-2907D70234B6}"/>
                </a:ext>
              </a:extLst>
            </p:cNvPr>
            <p:cNvGrpSpPr/>
            <p:nvPr/>
          </p:nvGrpSpPr>
          <p:grpSpPr>
            <a:xfrm>
              <a:off x="1885391" y="3419166"/>
              <a:ext cx="2664736" cy="717011"/>
              <a:chOff x="-834711" y="888682"/>
              <a:chExt cx="1777642" cy="461665"/>
            </a:xfrm>
          </p:grpSpPr>
          <p:sp>
            <p:nvSpPr>
              <p:cNvPr id="271" name="Rectangle 270">
                <a:extLst>
                  <a:ext uri="{FF2B5EF4-FFF2-40B4-BE49-F238E27FC236}">
                    <a16:creationId xmlns:a16="http://schemas.microsoft.com/office/drawing/2014/main" id="{CC231BC3-19D2-4801-B545-9641B83A8BD0}"/>
                  </a:ext>
                </a:extLst>
              </p:cNvPr>
              <p:cNvSpPr/>
              <p:nvPr/>
            </p:nvSpPr>
            <p:spPr>
              <a:xfrm>
                <a:off x="-596699" y="912444"/>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72" name="Picture 4" descr="https://spiceportal.schneider-electric.com/image/user_male_portrait?img_id=26243932&amp;img_id_token=mbnXLKWzNa5elQnLxih11kXXKKg%3D&amp;t=1527600599652">
                <a:extLst>
                  <a:ext uri="{FF2B5EF4-FFF2-40B4-BE49-F238E27FC236}">
                    <a16:creationId xmlns:a16="http://schemas.microsoft.com/office/drawing/2014/main" id="{04DF4C01-472A-456F-AE82-99E763A759B9}"/>
                  </a:ext>
                </a:extLst>
              </p:cNvPr>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834711" y="888682"/>
                <a:ext cx="498517" cy="461665"/>
              </a:xfrm>
              <a:prstGeom prst="ellipse">
                <a:avLst/>
              </a:prstGeom>
              <a:solidFill>
                <a:schemeClr val="bg1"/>
              </a:solidFill>
              <a:ln>
                <a:solidFill>
                  <a:schemeClr val="bg1"/>
                </a:solidFill>
              </a:ln>
              <a:effectLst>
                <a:outerShdw blurRad="50800" dist="38100" dir="2700000" algn="tl" rotWithShape="0">
                  <a:prstClr val="black">
                    <a:alpha val="40000"/>
                  </a:prstClr>
                </a:outerShdw>
              </a:effectLst>
              <a:extLst/>
            </p:spPr>
          </p:pic>
        </p:grpSp>
        <p:sp>
          <p:nvSpPr>
            <p:cNvPr id="255" name="TextBox 254">
              <a:extLst>
                <a:ext uri="{FF2B5EF4-FFF2-40B4-BE49-F238E27FC236}">
                  <a16:creationId xmlns:a16="http://schemas.microsoft.com/office/drawing/2014/main" id="{D2FF1520-C208-4294-8F6B-C076EF5E40F3}"/>
                </a:ext>
              </a:extLst>
            </p:cNvPr>
            <p:cNvSpPr txBox="1"/>
            <p:nvPr/>
          </p:nvSpPr>
          <p:spPr>
            <a:xfrm>
              <a:off x="2610733" y="3488897"/>
              <a:ext cx="2077986" cy="568238"/>
            </a:xfrm>
            <a:prstGeom prst="rect">
              <a:avLst/>
            </a:prstGeom>
            <a:noFill/>
          </p:spPr>
          <p:txBody>
            <a:bodyPr wrap="square" rtlCol="0">
              <a:spAutoFit/>
            </a:bodyPr>
            <a:lstStyle/>
            <a:p>
              <a:r>
                <a:rPr lang="en-US" sz="1401" b="1" dirty="0">
                  <a:solidFill>
                    <a:schemeClr val="bg1"/>
                  </a:solidFill>
                </a:rPr>
                <a:t>Karthik Machiraju</a:t>
              </a:r>
            </a:p>
            <a:p>
              <a:r>
                <a:rPr lang="en-US" sz="1001" b="1" dirty="0">
                  <a:solidFill>
                    <a:schemeClr val="bg1"/>
                  </a:solidFill>
                </a:rPr>
                <a:t>Home &amp; Distribution, Erlanger, KTz</a:t>
              </a:r>
            </a:p>
          </p:txBody>
        </p:sp>
        <p:sp>
          <p:nvSpPr>
            <p:cNvPr id="269" name="Rectangle 268">
              <a:extLst>
                <a:ext uri="{FF2B5EF4-FFF2-40B4-BE49-F238E27FC236}">
                  <a16:creationId xmlns:a16="http://schemas.microsoft.com/office/drawing/2014/main" id="{2E136C4D-B6D5-47CC-9616-CE08B4F4FCF3}"/>
                </a:ext>
              </a:extLst>
            </p:cNvPr>
            <p:cNvSpPr/>
            <p:nvPr/>
          </p:nvSpPr>
          <p:spPr>
            <a:xfrm>
              <a:off x="2240870" y="4294009"/>
              <a:ext cx="2307949" cy="620573"/>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bg1"/>
                  </a:solidFill>
                </a:rPr>
                <a:t>        Lei Zackschewski</a:t>
              </a:r>
            </a:p>
            <a:p>
              <a:r>
                <a:rPr lang="en-US" sz="1050" b="1" dirty="0">
                  <a:solidFill>
                    <a:schemeClr val="bg1"/>
                  </a:solidFill>
                </a:rPr>
                <a:t>           Power Products, Peru, IN</a:t>
              </a:r>
              <a:endParaRPr lang="en-US" sz="1000" dirty="0"/>
            </a:p>
          </p:txBody>
        </p:sp>
        <p:grpSp>
          <p:nvGrpSpPr>
            <p:cNvPr id="259" name="Group 258">
              <a:extLst>
                <a:ext uri="{FF2B5EF4-FFF2-40B4-BE49-F238E27FC236}">
                  <a16:creationId xmlns:a16="http://schemas.microsoft.com/office/drawing/2014/main" id="{B2D746E0-DDE7-401F-80AC-C49397128384}"/>
                </a:ext>
              </a:extLst>
            </p:cNvPr>
            <p:cNvGrpSpPr/>
            <p:nvPr/>
          </p:nvGrpSpPr>
          <p:grpSpPr>
            <a:xfrm>
              <a:off x="1894044" y="5047591"/>
              <a:ext cx="2655061" cy="717010"/>
              <a:chOff x="-828773" y="1927821"/>
              <a:chExt cx="1771188" cy="461664"/>
            </a:xfrm>
          </p:grpSpPr>
          <p:grpSp>
            <p:nvGrpSpPr>
              <p:cNvPr id="265" name="Group 264">
                <a:extLst>
                  <a:ext uri="{FF2B5EF4-FFF2-40B4-BE49-F238E27FC236}">
                    <a16:creationId xmlns:a16="http://schemas.microsoft.com/office/drawing/2014/main" id="{331B26B0-4D6F-4624-8615-D9E8895A664D}"/>
                  </a:ext>
                </a:extLst>
              </p:cNvPr>
              <p:cNvGrpSpPr/>
              <p:nvPr/>
            </p:nvGrpSpPr>
            <p:grpSpPr>
              <a:xfrm>
                <a:off x="-597215" y="1946585"/>
                <a:ext cx="1539630" cy="409886"/>
                <a:chOff x="-531964" y="2001168"/>
                <a:chExt cx="1539630" cy="409886"/>
              </a:xfrm>
            </p:grpSpPr>
            <p:sp>
              <p:nvSpPr>
                <p:cNvPr id="267" name="Rectangle 266">
                  <a:extLst>
                    <a:ext uri="{FF2B5EF4-FFF2-40B4-BE49-F238E27FC236}">
                      <a16:creationId xmlns:a16="http://schemas.microsoft.com/office/drawing/2014/main" id="{5CA8A285-FA75-4DED-8538-76499F620047}"/>
                    </a:ext>
                  </a:extLst>
                </p:cNvPr>
                <p:cNvSpPr/>
                <p:nvPr/>
              </p:nvSpPr>
              <p:spPr>
                <a:xfrm>
                  <a:off x="-531964" y="2011483"/>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TextBox 267">
                  <a:extLst>
                    <a:ext uri="{FF2B5EF4-FFF2-40B4-BE49-F238E27FC236}">
                      <a16:creationId xmlns:a16="http://schemas.microsoft.com/office/drawing/2014/main" id="{F13773A9-CD8E-447B-99D8-928CCF5482D0}"/>
                    </a:ext>
                  </a:extLst>
                </p:cNvPr>
                <p:cNvSpPr txBox="1"/>
                <p:nvPr/>
              </p:nvSpPr>
              <p:spPr>
                <a:xfrm>
                  <a:off x="-297967" y="2001168"/>
                  <a:ext cx="1148914" cy="365874"/>
                </a:xfrm>
                <a:prstGeom prst="rect">
                  <a:avLst/>
                </a:prstGeom>
                <a:noFill/>
              </p:spPr>
              <p:txBody>
                <a:bodyPr wrap="square" rtlCol="0">
                  <a:spAutoFit/>
                </a:bodyPr>
                <a:lstStyle/>
                <a:p>
                  <a:r>
                    <a:rPr lang="en-US" sz="1401" b="1" dirty="0">
                      <a:solidFill>
                        <a:schemeClr val="bg1"/>
                      </a:solidFill>
                    </a:rPr>
                    <a:t>Alejandra Romero</a:t>
                  </a:r>
                </a:p>
                <a:p>
                  <a:r>
                    <a:rPr lang="en-US" sz="1001" b="1" dirty="0">
                      <a:solidFill>
                        <a:schemeClr val="bg1"/>
                      </a:solidFill>
                    </a:rPr>
                    <a:t> Industry, Digital Energy &amp; Secure Power, MTY, MEX</a:t>
                  </a:r>
                </a:p>
              </p:txBody>
            </p:sp>
          </p:grpSp>
          <p:pic>
            <p:nvPicPr>
              <p:cNvPr id="266" name="Picture 6" descr="https://spiceportal.schneider-electric.com/image/user_male_portrait?img_id=1553357&amp;img_id_token=jpO3Rt52vTcfgZZTmSYo%2Fe3YATE%3D&amp;t=1527601123713">
                <a:extLst>
                  <a:ext uri="{FF2B5EF4-FFF2-40B4-BE49-F238E27FC236}">
                    <a16:creationId xmlns:a16="http://schemas.microsoft.com/office/drawing/2014/main" id="{B1718233-D93A-4829-B17B-16940EA02863}"/>
                  </a:ext>
                </a:extLst>
              </p:cNvPr>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828773" y="1927821"/>
                <a:ext cx="480942" cy="461664"/>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cxnSp>
          <p:nvCxnSpPr>
            <p:cNvPr id="505" name="Straight Arrow Connector 504">
              <a:extLst>
                <a:ext uri="{FF2B5EF4-FFF2-40B4-BE49-F238E27FC236}">
                  <a16:creationId xmlns:a16="http://schemas.microsoft.com/office/drawing/2014/main" id="{A4D6E5DF-CCF4-4A1E-BECC-5127B99B4C0F}"/>
                </a:ext>
              </a:extLst>
            </p:cNvPr>
            <p:cNvCxnSpPr>
              <a:cxnSpLocks/>
            </p:cNvCxnSpPr>
            <p:nvPr/>
          </p:nvCxnSpPr>
          <p:spPr>
            <a:xfrm>
              <a:off x="1667197" y="3798307"/>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6" name="Straight Arrow Connector 505">
              <a:extLst>
                <a:ext uri="{FF2B5EF4-FFF2-40B4-BE49-F238E27FC236}">
                  <a16:creationId xmlns:a16="http://schemas.microsoft.com/office/drawing/2014/main" id="{DE8D3EEA-9716-4AEB-BFE9-A820B1B15D78}"/>
                </a:ext>
              </a:extLst>
            </p:cNvPr>
            <p:cNvCxnSpPr>
              <a:cxnSpLocks/>
            </p:cNvCxnSpPr>
            <p:nvPr/>
          </p:nvCxnSpPr>
          <p:spPr>
            <a:xfrm>
              <a:off x="1692632" y="4580908"/>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7" name="Straight Arrow Connector 506">
              <a:extLst>
                <a:ext uri="{FF2B5EF4-FFF2-40B4-BE49-F238E27FC236}">
                  <a16:creationId xmlns:a16="http://schemas.microsoft.com/office/drawing/2014/main" id="{E08A442D-56F1-4B8D-8455-2C2B1237B369}"/>
                </a:ext>
              </a:extLst>
            </p:cNvPr>
            <p:cNvCxnSpPr>
              <a:cxnSpLocks/>
            </p:cNvCxnSpPr>
            <p:nvPr/>
          </p:nvCxnSpPr>
          <p:spPr>
            <a:xfrm>
              <a:off x="1671498" y="5392165"/>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8" name="Straight Arrow Connector 507">
              <a:extLst>
                <a:ext uri="{FF2B5EF4-FFF2-40B4-BE49-F238E27FC236}">
                  <a16:creationId xmlns:a16="http://schemas.microsoft.com/office/drawing/2014/main" id="{1B47414E-B28D-4EC5-8FD9-C8F6C5C112BE}"/>
                </a:ext>
              </a:extLst>
            </p:cNvPr>
            <p:cNvCxnSpPr>
              <a:cxnSpLocks/>
            </p:cNvCxnSpPr>
            <p:nvPr/>
          </p:nvCxnSpPr>
          <p:spPr>
            <a:xfrm>
              <a:off x="1675142" y="6180898"/>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340" name="Oval 339">
            <a:extLst>
              <a:ext uri="{FF2B5EF4-FFF2-40B4-BE49-F238E27FC236}">
                <a16:creationId xmlns:a16="http://schemas.microsoft.com/office/drawing/2014/main" id="{1B328D7E-2352-4BC3-B09A-07D2E5912B94}"/>
              </a:ext>
            </a:extLst>
          </p:cNvPr>
          <p:cNvSpPr/>
          <p:nvPr/>
        </p:nvSpPr>
        <p:spPr>
          <a:xfrm>
            <a:off x="1788036" y="4265016"/>
            <a:ext cx="766920" cy="74872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41" name="Picture 340">
            <a:extLst>
              <a:ext uri="{FF2B5EF4-FFF2-40B4-BE49-F238E27FC236}">
                <a16:creationId xmlns:a16="http://schemas.microsoft.com/office/drawing/2014/main" id="{957F056A-C26E-456B-97D5-920790E73F90}"/>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1894880" y="4288636"/>
            <a:ext cx="546005" cy="682505"/>
          </a:xfrm>
          <a:prstGeom prst="rect">
            <a:avLst/>
          </a:prstGeom>
        </p:spPr>
      </p:pic>
      <p:grpSp>
        <p:nvGrpSpPr>
          <p:cNvPr id="97" name="Group 96">
            <a:extLst>
              <a:ext uri="{FF2B5EF4-FFF2-40B4-BE49-F238E27FC236}">
                <a16:creationId xmlns:a16="http://schemas.microsoft.com/office/drawing/2014/main" id="{A172FFB0-050A-4772-AA0A-8E90C895237C}"/>
              </a:ext>
            </a:extLst>
          </p:cNvPr>
          <p:cNvGrpSpPr/>
          <p:nvPr/>
        </p:nvGrpSpPr>
        <p:grpSpPr>
          <a:xfrm>
            <a:off x="12876577" y="4401785"/>
            <a:ext cx="7989778" cy="2838857"/>
            <a:chOff x="12528527" y="4224441"/>
            <a:chExt cx="8399404" cy="2475017"/>
          </a:xfrm>
        </p:grpSpPr>
        <p:sp>
          <p:nvSpPr>
            <p:cNvPr id="297" name="TextBox 296">
              <a:extLst>
                <a:ext uri="{FF2B5EF4-FFF2-40B4-BE49-F238E27FC236}">
                  <a16:creationId xmlns:a16="http://schemas.microsoft.com/office/drawing/2014/main" id="{05DDC344-CC3C-4093-B1F6-E34769D04C24}"/>
                </a:ext>
              </a:extLst>
            </p:cNvPr>
            <p:cNvSpPr txBox="1"/>
            <p:nvPr/>
          </p:nvSpPr>
          <p:spPr>
            <a:xfrm>
              <a:off x="13014551" y="4357112"/>
              <a:ext cx="2003209" cy="6159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Nilda Ramos</a:t>
              </a:r>
            </a:p>
            <a:p>
              <a:pPr algn="l"/>
              <a:r>
                <a:rPr lang="en-US" sz="601" dirty="0"/>
                <a:t>                   </a:t>
              </a:r>
              <a:r>
                <a:rPr lang="en-US" sz="1001" dirty="0"/>
                <a:t>PM, MTY MEX</a:t>
              </a:r>
            </a:p>
            <a:p>
              <a:pPr algn="l"/>
              <a:r>
                <a:rPr lang="en-US" sz="1001" dirty="0"/>
                <a:t>            </a:t>
              </a:r>
              <a:r>
                <a:rPr lang="en-US" b="0" dirty="0"/>
                <a:t>SBO P1</a:t>
              </a:r>
            </a:p>
          </p:txBody>
        </p:sp>
        <p:sp>
          <p:nvSpPr>
            <p:cNvPr id="294" name="TextBox 293">
              <a:extLst>
                <a:ext uri="{FF2B5EF4-FFF2-40B4-BE49-F238E27FC236}">
                  <a16:creationId xmlns:a16="http://schemas.microsoft.com/office/drawing/2014/main" id="{B91BF383-3CCE-42E4-9787-BE1FBEB2FCEC}"/>
                </a:ext>
              </a:extLst>
            </p:cNvPr>
            <p:cNvSpPr txBox="1"/>
            <p:nvPr/>
          </p:nvSpPr>
          <p:spPr>
            <a:xfrm>
              <a:off x="12769037" y="5186431"/>
              <a:ext cx="2351203" cy="52346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dirty="0"/>
                <a:t>              </a:t>
              </a:r>
              <a:r>
                <a:rPr lang="en-US" sz="1401" dirty="0"/>
                <a:t>Juan Bacilio Garza</a:t>
              </a:r>
              <a:r>
                <a:rPr lang="en-US" sz="601" dirty="0"/>
                <a:t> </a:t>
              </a:r>
            </a:p>
            <a:p>
              <a:pPr algn="l"/>
              <a:r>
                <a:rPr lang="en-US" sz="1001" dirty="0"/>
                <a:t>                </a:t>
              </a:r>
              <a:r>
                <a:rPr lang="en-US" sz="700" dirty="0"/>
                <a:t> </a:t>
              </a:r>
              <a:r>
                <a:rPr lang="en-US" sz="1001" dirty="0"/>
                <a:t>PM, MTY MEX</a:t>
              </a:r>
            </a:p>
            <a:p>
              <a:pPr algn="l"/>
              <a:r>
                <a:rPr lang="en-US" b="0" dirty="0"/>
                <a:t>                  QVE, CoS, SBO D2-M2</a:t>
              </a:r>
            </a:p>
          </p:txBody>
        </p:sp>
        <p:cxnSp>
          <p:nvCxnSpPr>
            <p:cNvPr id="238" name="Straight Arrow Connector 237">
              <a:extLst>
                <a:ext uri="{FF2B5EF4-FFF2-40B4-BE49-F238E27FC236}">
                  <a16:creationId xmlns:a16="http://schemas.microsoft.com/office/drawing/2014/main" id="{7166E69E-5475-4DD9-9758-DC300A8C6C60}"/>
                </a:ext>
              </a:extLst>
            </p:cNvPr>
            <p:cNvCxnSpPr>
              <a:cxnSpLocks/>
            </p:cNvCxnSpPr>
            <p:nvPr/>
          </p:nvCxnSpPr>
          <p:spPr>
            <a:xfrm>
              <a:off x="14884483" y="5460479"/>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91" name="TextBox 290">
              <a:extLst>
                <a:ext uri="{FF2B5EF4-FFF2-40B4-BE49-F238E27FC236}">
                  <a16:creationId xmlns:a16="http://schemas.microsoft.com/office/drawing/2014/main" id="{4F7E2B96-A103-443A-BD83-335003294A90}"/>
                </a:ext>
              </a:extLst>
            </p:cNvPr>
            <p:cNvSpPr txBox="1"/>
            <p:nvPr/>
          </p:nvSpPr>
          <p:spPr>
            <a:xfrm>
              <a:off x="15631860" y="5296905"/>
              <a:ext cx="2499846" cy="46166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s-MX" sz="1400" b="0" dirty="0"/>
                <a:t>            M</a:t>
              </a:r>
              <a:r>
                <a:rPr lang="en-US" sz="1400" b="0" dirty="0"/>
                <a:t>anuel Yanez</a:t>
              </a:r>
            </a:p>
            <a:p>
              <a:pPr algn="l"/>
              <a:r>
                <a:rPr lang="es-MX" sz="1000" b="0" dirty="0"/>
                <a:t>                  PM, MTY MEX</a:t>
              </a:r>
              <a:endParaRPr lang="en-US" sz="1200" b="0" dirty="0"/>
            </a:p>
          </p:txBody>
        </p:sp>
        <p:cxnSp>
          <p:nvCxnSpPr>
            <p:cNvPr id="240" name="Straight Arrow Connector 239">
              <a:extLst>
                <a:ext uri="{FF2B5EF4-FFF2-40B4-BE49-F238E27FC236}">
                  <a16:creationId xmlns:a16="http://schemas.microsoft.com/office/drawing/2014/main" id="{F36B6B82-8559-4491-9D4A-0062301D61E9}"/>
                </a:ext>
              </a:extLst>
            </p:cNvPr>
            <p:cNvCxnSpPr>
              <a:cxnSpLocks/>
            </p:cNvCxnSpPr>
            <p:nvPr/>
          </p:nvCxnSpPr>
          <p:spPr>
            <a:xfrm>
              <a:off x="14907415" y="6320405"/>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1" name="Group 240">
              <a:extLst>
                <a:ext uri="{FF2B5EF4-FFF2-40B4-BE49-F238E27FC236}">
                  <a16:creationId xmlns:a16="http://schemas.microsoft.com/office/drawing/2014/main" id="{0A1D0381-3C6D-4CDD-933A-C23437AB9706}"/>
                </a:ext>
              </a:extLst>
            </p:cNvPr>
            <p:cNvGrpSpPr/>
            <p:nvPr/>
          </p:nvGrpSpPr>
          <p:grpSpPr>
            <a:xfrm>
              <a:off x="12569821" y="5926886"/>
              <a:ext cx="2561634" cy="772572"/>
              <a:chOff x="5566592" y="2662680"/>
              <a:chExt cx="1708863" cy="497439"/>
            </a:xfrm>
          </p:grpSpPr>
          <p:sp>
            <p:nvSpPr>
              <p:cNvPr id="288" name="TextBox 287">
                <a:extLst>
                  <a:ext uri="{FF2B5EF4-FFF2-40B4-BE49-F238E27FC236}">
                    <a16:creationId xmlns:a16="http://schemas.microsoft.com/office/drawing/2014/main" id="{FC931E18-4AEA-4BDE-91DF-31E3B9AF09B5}"/>
                  </a:ext>
                </a:extLst>
              </p:cNvPr>
              <p:cNvSpPr txBox="1"/>
              <p:nvPr/>
            </p:nvSpPr>
            <p:spPr>
              <a:xfrm>
                <a:off x="5622572" y="2714293"/>
                <a:ext cx="1652883"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Ricardo Ruiz</a:t>
                </a:r>
              </a:p>
              <a:p>
                <a:pPr algn="l"/>
                <a:r>
                  <a:rPr lang="en-US" sz="1001" dirty="0"/>
                  <a:t>                  </a:t>
                </a:r>
                <a:r>
                  <a:rPr lang="en-US" sz="601" dirty="0"/>
                  <a:t> </a:t>
                </a:r>
                <a:r>
                  <a:rPr lang="en-US" sz="1001" dirty="0"/>
                  <a:t>PM,  MTY MEX</a:t>
                </a:r>
              </a:p>
              <a:p>
                <a:pPr algn="l"/>
                <a:r>
                  <a:rPr lang="en-US" b="0" dirty="0"/>
                  <a:t>                    </a:t>
                </a:r>
                <a:r>
                  <a:rPr lang="en-US" sz="500" b="0" dirty="0"/>
                  <a:t> </a:t>
                </a:r>
                <a:r>
                  <a:rPr lang="en-US" b="0" dirty="0"/>
                  <a:t>QVE, CoS, SBO K1 and K2</a:t>
                </a:r>
              </a:p>
            </p:txBody>
          </p:sp>
          <p:pic>
            <p:nvPicPr>
              <p:cNvPr id="290" name="Picture 289">
                <a:extLst>
                  <a:ext uri="{FF2B5EF4-FFF2-40B4-BE49-F238E27FC236}">
                    <a16:creationId xmlns:a16="http://schemas.microsoft.com/office/drawing/2014/main" id="{E2D6DB4D-D8D8-4FE1-921D-BDC00C212A47}"/>
                  </a:ext>
                </a:extLst>
              </p:cNvPr>
              <p:cNvPicPr>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5566592" y="2662680"/>
                <a:ext cx="497439" cy="497439"/>
              </a:xfrm>
              <a:prstGeom prst="ellipse">
                <a:avLst/>
              </a:prstGeom>
              <a:ln w="12700" cap="rnd">
                <a:solidFill>
                  <a:schemeClr val="bg1"/>
                </a:solidFill>
                <a:prstDash val="solid"/>
              </a:ln>
              <a:effectLst/>
            </p:spPr>
          </p:pic>
        </p:grpSp>
        <p:sp>
          <p:nvSpPr>
            <p:cNvPr id="285" name="TextBox 284">
              <a:extLst>
                <a:ext uri="{FF2B5EF4-FFF2-40B4-BE49-F238E27FC236}">
                  <a16:creationId xmlns:a16="http://schemas.microsoft.com/office/drawing/2014/main" id="{E5C869D6-3E1A-4D7C-8901-A52F030CD835}"/>
                </a:ext>
              </a:extLst>
            </p:cNvPr>
            <p:cNvSpPr txBox="1"/>
            <p:nvPr/>
          </p:nvSpPr>
          <p:spPr>
            <a:xfrm>
              <a:off x="15579632" y="4404994"/>
              <a:ext cx="2487627" cy="60042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Osvaldo Balboa</a:t>
              </a:r>
            </a:p>
            <a:p>
              <a:pPr algn="l"/>
              <a:r>
                <a:rPr lang="en-US" sz="601" dirty="0"/>
                <a:t>             </a:t>
              </a:r>
              <a:r>
                <a:rPr lang="en-US" sz="1001" dirty="0"/>
                <a:t>           PM, MTY MEX</a:t>
              </a:r>
            </a:p>
            <a:p>
              <a:r>
                <a:rPr lang="en-US" sz="601" dirty="0"/>
                <a:t>     </a:t>
              </a:r>
              <a:r>
                <a:rPr lang="en-US" b="0" dirty="0"/>
                <a:t>QVE, CoS, SBO G´s</a:t>
              </a:r>
            </a:p>
          </p:txBody>
        </p:sp>
        <p:cxnSp>
          <p:nvCxnSpPr>
            <p:cNvPr id="246" name="Straight Arrow Connector 245">
              <a:extLst>
                <a:ext uri="{FF2B5EF4-FFF2-40B4-BE49-F238E27FC236}">
                  <a16:creationId xmlns:a16="http://schemas.microsoft.com/office/drawing/2014/main" id="{2D790977-B5D1-405C-917C-F80AEFAFE845}"/>
                </a:ext>
              </a:extLst>
            </p:cNvPr>
            <p:cNvCxnSpPr>
              <a:cxnSpLocks/>
            </p:cNvCxnSpPr>
            <p:nvPr/>
          </p:nvCxnSpPr>
          <p:spPr>
            <a:xfrm>
              <a:off x="17901626" y="4622841"/>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7" name="Group 246">
              <a:extLst>
                <a:ext uri="{FF2B5EF4-FFF2-40B4-BE49-F238E27FC236}">
                  <a16:creationId xmlns:a16="http://schemas.microsoft.com/office/drawing/2014/main" id="{946EBCF9-2491-4EDB-822A-82D5ED9D8F01}"/>
                </a:ext>
              </a:extLst>
            </p:cNvPr>
            <p:cNvGrpSpPr/>
            <p:nvPr/>
          </p:nvGrpSpPr>
          <p:grpSpPr>
            <a:xfrm>
              <a:off x="18458148" y="4325620"/>
              <a:ext cx="2469783" cy="696420"/>
              <a:chOff x="7568935" y="1565343"/>
              <a:chExt cx="1647589" cy="448407"/>
            </a:xfrm>
          </p:grpSpPr>
          <p:sp>
            <p:nvSpPr>
              <p:cNvPr id="282" name="TextBox 281">
                <a:extLst>
                  <a:ext uri="{FF2B5EF4-FFF2-40B4-BE49-F238E27FC236}">
                    <a16:creationId xmlns:a16="http://schemas.microsoft.com/office/drawing/2014/main" id="{34517230-5CE7-42AF-A52C-927155714660}"/>
                  </a:ext>
                </a:extLst>
              </p:cNvPr>
              <p:cNvSpPr txBox="1"/>
              <p:nvPr/>
            </p:nvSpPr>
            <p:spPr>
              <a:xfrm>
                <a:off x="7632336" y="1604470"/>
                <a:ext cx="1584188" cy="3457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300" dirty="0"/>
                  <a:t>Madeleine Gutierrez</a:t>
                </a:r>
              </a:p>
              <a:p>
                <a:pPr algn="l"/>
                <a:r>
                  <a:rPr lang="en-US" sz="1001" dirty="0"/>
                  <a:t>                 PM,  MTY MEX</a:t>
                </a:r>
              </a:p>
              <a:p>
                <a:pPr algn="l"/>
                <a:r>
                  <a:rPr lang="en-US" sz="1001" b="0" dirty="0"/>
                  <a:t>                 QVE, CoS, SBO K3 </a:t>
                </a:r>
              </a:p>
            </p:txBody>
          </p:sp>
          <p:pic>
            <p:nvPicPr>
              <p:cNvPr id="284" name="Picture 283">
                <a:extLst>
                  <a:ext uri="{FF2B5EF4-FFF2-40B4-BE49-F238E27FC236}">
                    <a16:creationId xmlns:a16="http://schemas.microsoft.com/office/drawing/2014/main" id="{28B71652-C4B2-4723-8CCF-1617A6B1ABE5}"/>
                  </a:ext>
                </a:extLst>
              </p:cNvPr>
              <p:cNvPicPr>
                <a:picLocks noChangeAspect="1"/>
              </p:cNvPicPr>
              <p:nvPr/>
            </p:nvPicPr>
            <p:blipFill>
              <a:blip r:embed="rId20" cstate="email">
                <a:extLst>
                  <a:ext uri="{28A0092B-C50C-407E-A947-70E740481C1C}">
                    <a14:useLocalDpi xmlns:a14="http://schemas.microsoft.com/office/drawing/2010/main" val="0"/>
                  </a:ext>
                </a:extLst>
              </a:blip>
              <a:stretch>
                <a:fillRect/>
              </a:stretch>
            </p:blipFill>
            <p:spPr>
              <a:xfrm>
                <a:off x="7568935" y="1565343"/>
                <a:ext cx="448407" cy="448407"/>
              </a:xfrm>
              <a:prstGeom prst="ellipse">
                <a:avLst/>
              </a:prstGeom>
              <a:ln w="12700" cap="rnd">
                <a:solidFill>
                  <a:schemeClr val="bg1"/>
                </a:solidFill>
                <a:prstDash val="solid"/>
              </a:ln>
              <a:effectLst/>
            </p:spPr>
          </p:pic>
        </p:grpSp>
        <p:grpSp>
          <p:nvGrpSpPr>
            <p:cNvPr id="248" name="Group 247">
              <a:extLst>
                <a:ext uri="{FF2B5EF4-FFF2-40B4-BE49-F238E27FC236}">
                  <a16:creationId xmlns:a16="http://schemas.microsoft.com/office/drawing/2014/main" id="{B5A1BC43-07C5-4D51-9EA5-AEDF3432C273}"/>
                </a:ext>
              </a:extLst>
            </p:cNvPr>
            <p:cNvGrpSpPr/>
            <p:nvPr/>
          </p:nvGrpSpPr>
          <p:grpSpPr>
            <a:xfrm>
              <a:off x="18496215" y="5127976"/>
              <a:ext cx="2365538" cy="694622"/>
              <a:chOff x="8007249" y="2055508"/>
              <a:chExt cx="1578046" cy="447249"/>
            </a:xfrm>
          </p:grpSpPr>
          <p:sp>
            <p:nvSpPr>
              <p:cNvPr id="279" name="TextBox 278">
                <a:extLst>
                  <a:ext uri="{FF2B5EF4-FFF2-40B4-BE49-F238E27FC236}">
                    <a16:creationId xmlns:a16="http://schemas.microsoft.com/office/drawing/2014/main" id="{16887C6E-E16B-4D6C-AFB5-DF955C85C82B}"/>
                  </a:ext>
                </a:extLst>
              </p:cNvPr>
              <p:cNvSpPr txBox="1"/>
              <p:nvPr/>
            </p:nvSpPr>
            <p:spPr>
              <a:xfrm>
                <a:off x="8092127" y="2081300"/>
                <a:ext cx="1493168"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Angel Nunez</a:t>
                </a:r>
              </a:p>
              <a:p>
                <a:pPr algn="l"/>
                <a:r>
                  <a:rPr lang="en-US" sz="1001" dirty="0"/>
                  <a:t>              PM, MTY MEX</a:t>
                </a:r>
              </a:p>
              <a:p>
                <a:pPr algn="l"/>
                <a:r>
                  <a:rPr lang="en-US" sz="601" dirty="0"/>
                  <a:t>                        </a:t>
                </a:r>
                <a:r>
                  <a:rPr lang="en-US" sz="1001" b="0" dirty="0"/>
                  <a:t>SBO P1 D2-M2</a:t>
                </a:r>
              </a:p>
            </p:txBody>
          </p:sp>
          <p:pic>
            <p:nvPicPr>
              <p:cNvPr id="281" name="Picture 280">
                <a:extLst>
                  <a:ext uri="{FF2B5EF4-FFF2-40B4-BE49-F238E27FC236}">
                    <a16:creationId xmlns:a16="http://schemas.microsoft.com/office/drawing/2014/main" id="{391382EB-EE61-451B-9784-7A9864453877}"/>
                  </a:ext>
                </a:extLst>
              </p:cNvPr>
              <p:cNvPicPr>
                <a:picLocks noChangeAspect="1"/>
              </p:cNvPicPr>
              <p:nvPr/>
            </p:nvPicPr>
            <p:blipFill>
              <a:blip r:embed="rId21" cstate="email">
                <a:extLst>
                  <a:ext uri="{28A0092B-C50C-407E-A947-70E740481C1C}">
                    <a14:useLocalDpi xmlns:a14="http://schemas.microsoft.com/office/drawing/2010/main" val="0"/>
                  </a:ext>
                </a:extLst>
              </a:blip>
              <a:stretch>
                <a:fillRect/>
              </a:stretch>
            </p:blipFill>
            <p:spPr>
              <a:xfrm>
                <a:off x="8007249" y="2055508"/>
                <a:ext cx="444989" cy="447249"/>
              </a:xfrm>
              <a:prstGeom prst="ellipse">
                <a:avLst/>
              </a:prstGeom>
              <a:ln w="12700" cap="rnd">
                <a:solidFill>
                  <a:schemeClr val="bg1"/>
                </a:solidFill>
                <a:prstDash val="solid"/>
              </a:ln>
              <a:effectLst/>
            </p:spPr>
          </p:pic>
        </p:grpSp>
        <p:cxnSp>
          <p:nvCxnSpPr>
            <p:cNvPr id="249" name="Straight Arrow Connector 248">
              <a:extLst>
                <a:ext uri="{FF2B5EF4-FFF2-40B4-BE49-F238E27FC236}">
                  <a16:creationId xmlns:a16="http://schemas.microsoft.com/office/drawing/2014/main" id="{1C8DBDD0-3BC2-471D-A82B-F4E7EE7EAE9B}"/>
                </a:ext>
              </a:extLst>
            </p:cNvPr>
            <p:cNvCxnSpPr>
              <a:cxnSpLocks/>
            </p:cNvCxnSpPr>
            <p:nvPr/>
          </p:nvCxnSpPr>
          <p:spPr>
            <a:xfrm>
              <a:off x="17937624" y="5476458"/>
              <a:ext cx="20519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50" name="Group 249">
              <a:extLst>
                <a:ext uri="{FF2B5EF4-FFF2-40B4-BE49-F238E27FC236}">
                  <a16:creationId xmlns:a16="http://schemas.microsoft.com/office/drawing/2014/main" id="{6504C634-B425-42E3-8245-8D7C4D3CEAD0}"/>
                </a:ext>
              </a:extLst>
            </p:cNvPr>
            <p:cNvGrpSpPr/>
            <p:nvPr/>
          </p:nvGrpSpPr>
          <p:grpSpPr>
            <a:xfrm>
              <a:off x="18485731" y="5948595"/>
              <a:ext cx="2376024" cy="710719"/>
              <a:chOff x="7613133" y="2617726"/>
              <a:chExt cx="1585042" cy="457613"/>
            </a:xfrm>
          </p:grpSpPr>
          <p:sp>
            <p:nvSpPr>
              <p:cNvPr id="276" name="TextBox 275">
                <a:extLst>
                  <a:ext uri="{FF2B5EF4-FFF2-40B4-BE49-F238E27FC236}">
                    <a16:creationId xmlns:a16="http://schemas.microsoft.com/office/drawing/2014/main" id="{5DE0FF4B-BD8F-4EEC-A000-EFAED5836344}"/>
                  </a:ext>
                </a:extLst>
              </p:cNvPr>
              <p:cNvSpPr txBox="1"/>
              <p:nvPr/>
            </p:nvSpPr>
            <p:spPr>
              <a:xfrm>
                <a:off x="7666636" y="2663331"/>
                <a:ext cx="1531539" cy="3457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Alexis Quezada</a:t>
                </a:r>
              </a:p>
              <a:p>
                <a:pPr algn="l"/>
                <a:r>
                  <a:rPr lang="en-US" sz="601" dirty="0"/>
                  <a:t>                               </a:t>
                </a:r>
                <a:r>
                  <a:rPr lang="en-US" sz="1001" dirty="0"/>
                  <a:t>PM, MTY MEX </a:t>
                </a:r>
              </a:p>
              <a:p>
                <a:pPr algn="l"/>
                <a:r>
                  <a:rPr lang="en-US" sz="1001" b="0" dirty="0"/>
                  <a:t>                  SBO K3</a:t>
                </a:r>
              </a:p>
            </p:txBody>
          </p:sp>
          <p:pic>
            <p:nvPicPr>
              <p:cNvPr id="278" name="Picture 277">
                <a:extLst>
                  <a:ext uri="{FF2B5EF4-FFF2-40B4-BE49-F238E27FC236}">
                    <a16:creationId xmlns:a16="http://schemas.microsoft.com/office/drawing/2014/main" id="{F8BE94BC-8E4F-4F8C-B79E-07AFB548F7B1}"/>
                  </a:ext>
                </a:extLst>
              </p:cNvPr>
              <p:cNvPicPr>
                <a:picLocks noChangeAspect="1"/>
              </p:cNvPicPr>
              <p:nvPr/>
            </p:nvPicPr>
            <p:blipFill>
              <a:blip r:embed="rId22" cstate="email">
                <a:extLst>
                  <a:ext uri="{28A0092B-C50C-407E-A947-70E740481C1C}">
                    <a14:useLocalDpi xmlns:a14="http://schemas.microsoft.com/office/drawing/2010/main" val="0"/>
                  </a:ext>
                </a:extLst>
              </a:blip>
              <a:stretch>
                <a:fillRect/>
              </a:stretch>
            </p:blipFill>
            <p:spPr>
              <a:xfrm>
                <a:off x="7613133" y="2617726"/>
                <a:ext cx="457613" cy="457613"/>
              </a:xfrm>
              <a:prstGeom prst="ellipse">
                <a:avLst/>
              </a:prstGeom>
              <a:ln w="12700" cap="rnd">
                <a:solidFill>
                  <a:schemeClr val="bg1"/>
                </a:solidFill>
                <a:prstDash val="solid"/>
              </a:ln>
              <a:effectLst/>
            </p:spPr>
          </p:pic>
        </p:grpSp>
        <p:grpSp>
          <p:nvGrpSpPr>
            <p:cNvPr id="252" name="Group 251">
              <a:extLst>
                <a:ext uri="{FF2B5EF4-FFF2-40B4-BE49-F238E27FC236}">
                  <a16:creationId xmlns:a16="http://schemas.microsoft.com/office/drawing/2014/main" id="{3CC5D8B2-6957-4D9E-8F0D-34A8C131159E}"/>
                </a:ext>
              </a:extLst>
            </p:cNvPr>
            <p:cNvGrpSpPr/>
            <p:nvPr/>
          </p:nvGrpSpPr>
          <p:grpSpPr>
            <a:xfrm>
              <a:off x="15569728" y="5934323"/>
              <a:ext cx="2503515" cy="754503"/>
              <a:chOff x="7650622" y="3165789"/>
              <a:chExt cx="1670092" cy="485805"/>
            </a:xfrm>
          </p:grpSpPr>
          <p:sp>
            <p:nvSpPr>
              <p:cNvPr id="273" name="TextBox 272">
                <a:extLst>
                  <a:ext uri="{FF2B5EF4-FFF2-40B4-BE49-F238E27FC236}">
                    <a16:creationId xmlns:a16="http://schemas.microsoft.com/office/drawing/2014/main" id="{5A6EE0FC-F3AE-4267-94A7-3C9680006F26}"/>
                  </a:ext>
                </a:extLst>
              </p:cNvPr>
              <p:cNvSpPr txBox="1"/>
              <p:nvPr/>
            </p:nvSpPr>
            <p:spPr>
              <a:xfrm>
                <a:off x="7827546" y="3201539"/>
                <a:ext cx="1493168" cy="3457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300" dirty="0"/>
                  <a:t>Rosa Valdez Parks</a:t>
                </a:r>
              </a:p>
              <a:p>
                <a:pPr algn="just"/>
                <a:r>
                  <a:rPr lang="en-US" sz="1001" dirty="0"/>
                  <a:t>               PM, MO</a:t>
                </a:r>
              </a:p>
              <a:p>
                <a:pPr algn="just"/>
                <a:r>
                  <a:rPr lang="en-US" sz="1001" b="0" dirty="0"/>
                  <a:t>               SBO</a:t>
                </a:r>
              </a:p>
            </p:txBody>
          </p:sp>
          <p:pic>
            <p:nvPicPr>
              <p:cNvPr id="275" name="Picture 274">
                <a:extLst>
                  <a:ext uri="{FF2B5EF4-FFF2-40B4-BE49-F238E27FC236}">
                    <a16:creationId xmlns:a16="http://schemas.microsoft.com/office/drawing/2014/main" id="{D2FC0539-7A4C-4714-9F00-41C79AEA5605}"/>
                  </a:ext>
                </a:extLst>
              </p:cNvPr>
              <p:cNvPicPr>
                <a:picLocks noChangeAspect="1"/>
              </p:cNvPicPr>
              <p:nvPr/>
            </p:nvPicPr>
            <p:blipFill>
              <a:blip r:embed="rId23" cstate="email">
                <a:extLst>
                  <a:ext uri="{28A0092B-C50C-407E-A947-70E740481C1C}">
                    <a14:useLocalDpi xmlns:a14="http://schemas.microsoft.com/office/drawing/2010/main" val="0"/>
                  </a:ext>
                </a:extLst>
              </a:blip>
              <a:stretch>
                <a:fillRect/>
              </a:stretch>
            </p:blipFill>
            <p:spPr>
              <a:xfrm>
                <a:off x="7650622" y="3165789"/>
                <a:ext cx="491959" cy="485805"/>
              </a:xfrm>
              <a:prstGeom prst="ellipse">
                <a:avLst/>
              </a:prstGeom>
              <a:ln w="12700" cap="rnd">
                <a:solidFill>
                  <a:schemeClr val="bg1"/>
                </a:solidFill>
                <a:prstDash val="solid"/>
              </a:ln>
              <a:effectLst/>
            </p:spPr>
          </p:pic>
        </p:grpSp>
        <p:pic>
          <p:nvPicPr>
            <p:cNvPr id="54" name="Picture 53">
              <a:extLst>
                <a:ext uri="{FF2B5EF4-FFF2-40B4-BE49-F238E27FC236}">
                  <a16:creationId xmlns:a16="http://schemas.microsoft.com/office/drawing/2014/main" id="{AA5C5632-902C-471D-BD1E-2B201C8ECF4F}"/>
                </a:ext>
              </a:extLst>
            </p:cNvPr>
            <p:cNvPicPr>
              <a:picLocks noChangeAspect="1"/>
            </p:cNvPicPr>
            <p:nvPr/>
          </p:nvPicPr>
          <p:blipFill>
            <a:blip r:embed="rId24" cstate="email">
              <a:extLst>
                <a:ext uri="{28A0092B-C50C-407E-A947-70E740481C1C}">
                  <a14:useLocalDpi xmlns:a14="http://schemas.microsoft.com/office/drawing/2010/main" val="0"/>
                </a:ext>
              </a:extLst>
            </a:blip>
            <a:stretch>
              <a:fillRect/>
            </a:stretch>
          </p:blipFill>
          <p:spPr>
            <a:xfrm>
              <a:off x="15452312" y="4304324"/>
              <a:ext cx="739605" cy="757204"/>
            </a:xfrm>
            <a:prstGeom prst="ellipse">
              <a:avLst/>
            </a:prstGeom>
            <a:ln w="12700" cap="rnd">
              <a:solidFill>
                <a:schemeClr val="tx1"/>
              </a:solidFill>
              <a:prstDash val="solid"/>
            </a:ln>
            <a:effectLst/>
          </p:spPr>
        </p:pic>
        <p:pic>
          <p:nvPicPr>
            <p:cNvPr id="549" name="Picture 548">
              <a:extLst>
                <a:ext uri="{FF2B5EF4-FFF2-40B4-BE49-F238E27FC236}">
                  <a16:creationId xmlns:a16="http://schemas.microsoft.com/office/drawing/2014/main" id="{2DA61D99-6BBA-458C-AADA-8D2F803354D8}"/>
                </a:ext>
              </a:extLst>
            </p:cNvPr>
            <p:cNvPicPr>
              <a:picLocks noChangeAspect="1"/>
            </p:cNvPicPr>
            <p:nvPr/>
          </p:nvPicPr>
          <p:blipFill>
            <a:blip r:embed="rId25" cstate="email">
              <a:extLst>
                <a:ext uri="{28A0092B-C50C-407E-A947-70E740481C1C}">
                  <a14:useLocalDpi xmlns:a14="http://schemas.microsoft.com/office/drawing/2010/main" val="0"/>
                </a:ext>
              </a:extLst>
            </a:blip>
            <a:stretch>
              <a:fillRect/>
            </a:stretch>
          </p:blipFill>
          <p:spPr>
            <a:xfrm>
              <a:off x="12534364" y="4224441"/>
              <a:ext cx="780028" cy="813032"/>
            </a:xfrm>
            <a:prstGeom prst="ellipse">
              <a:avLst/>
            </a:prstGeom>
            <a:ln w="12700" cap="rnd">
              <a:solidFill>
                <a:schemeClr val="bg1"/>
              </a:solidFill>
              <a:prstDash val="solid"/>
            </a:ln>
            <a:effectLst/>
          </p:spPr>
        </p:pic>
        <p:pic>
          <p:nvPicPr>
            <p:cNvPr id="550" name="Picture 549">
              <a:extLst>
                <a:ext uri="{FF2B5EF4-FFF2-40B4-BE49-F238E27FC236}">
                  <a16:creationId xmlns:a16="http://schemas.microsoft.com/office/drawing/2014/main" id="{E5A91E52-039D-4F98-9E14-1C19482CAB03}"/>
                </a:ext>
              </a:extLst>
            </p:cNvPr>
            <p:cNvPicPr>
              <a:picLocks noChangeAspect="1"/>
            </p:cNvPicPr>
            <p:nvPr/>
          </p:nvPicPr>
          <p:blipFill>
            <a:blip r:embed="rId26" cstate="email">
              <a:extLst>
                <a:ext uri="{28A0092B-C50C-407E-A947-70E740481C1C}">
                  <a14:useLocalDpi xmlns:a14="http://schemas.microsoft.com/office/drawing/2010/main" val="0"/>
                </a:ext>
              </a:extLst>
            </a:blip>
            <a:stretch>
              <a:fillRect/>
            </a:stretch>
          </p:blipFill>
          <p:spPr>
            <a:xfrm>
              <a:off x="12528527" y="5037481"/>
              <a:ext cx="750043" cy="778949"/>
            </a:xfrm>
            <a:prstGeom prst="ellipse">
              <a:avLst/>
            </a:prstGeom>
            <a:ln w="12700" cap="rnd">
              <a:solidFill>
                <a:schemeClr val="bg1"/>
              </a:solidFill>
              <a:prstDash val="solid"/>
            </a:ln>
            <a:effectLst/>
          </p:spPr>
        </p:pic>
        <p:pic>
          <p:nvPicPr>
            <p:cNvPr id="342" name="Picture 341">
              <a:extLst>
                <a:ext uri="{FF2B5EF4-FFF2-40B4-BE49-F238E27FC236}">
                  <a16:creationId xmlns:a16="http://schemas.microsoft.com/office/drawing/2014/main" id="{C34B6891-1695-49B9-86C9-5BF227A3B72B}"/>
                </a:ext>
              </a:extLst>
            </p:cNvPr>
            <p:cNvPicPr>
              <a:picLocks noChangeAspect="1"/>
            </p:cNvPicPr>
            <p:nvPr/>
          </p:nvPicPr>
          <p:blipFill>
            <a:blip r:embed="rId27"/>
            <a:stretch>
              <a:fillRect/>
            </a:stretch>
          </p:blipFill>
          <p:spPr>
            <a:xfrm>
              <a:off x="15467921" y="5219338"/>
              <a:ext cx="719936" cy="681977"/>
            </a:xfrm>
            <a:prstGeom prst="ellipse">
              <a:avLst/>
            </a:prstGeom>
            <a:ln>
              <a:noFill/>
            </a:ln>
            <a:effectLst>
              <a:outerShdw blurRad="190500" algn="tl" rotWithShape="0">
                <a:srgbClr val="000000">
                  <a:alpha val="70000"/>
                </a:srgbClr>
              </a:outerShdw>
            </a:effectLst>
          </p:spPr>
        </p:pic>
      </p:grpSp>
      <p:grpSp>
        <p:nvGrpSpPr>
          <p:cNvPr id="63" name="Group 62">
            <a:extLst>
              <a:ext uri="{FF2B5EF4-FFF2-40B4-BE49-F238E27FC236}">
                <a16:creationId xmlns:a16="http://schemas.microsoft.com/office/drawing/2014/main" id="{CACC2AB8-B678-4039-A8DF-3F143444B6DD}"/>
              </a:ext>
            </a:extLst>
          </p:cNvPr>
          <p:cNvGrpSpPr/>
          <p:nvPr/>
        </p:nvGrpSpPr>
        <p:grpSpPr>
          <a:xfrm>
            <a:off x="22556592" y="7102693"/>
            <a:ext cx="8533192" cy="1998000"/>
            <a:chOff x="23137317" y="7396475"/>
            <a:chExt cx="8470610" cy="1621517"/>
          </a:xfrm>
        </p:grpSpPr>
        <p:sp>
          <p:nvSpPr>
            <p:cNvPr id="306" name="TextBox 305">
              <a:extLst>
                <a:ext uri="{FF2B5EF4-FFF2-40B4-BE49-F238E27FC236}">
                  <a16:creationId xmlns:a16="http://schemas.microsoft.com/office/drawing/2014/main" id="{29090AF6-8A9F-4294-B9DC-DCDCAD074AEA}"/>
                </a:ext>
              </a:extLst>
            </p:cNvPr>
            <p:cNvSpPr txBox="1"/>
            <p:nvPr/>
          </p:nvSpPr>
          <p:spPr>
            <a:xfrm>
              <a:off x="23216264" y="8450987"/>
              <a:ext cx="2561115"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r>
                <a:rPr lang="en-US" dirty="0"/>
                <a:t>                </a:t>
              </a:r>
              <a:r>
                <a:rPr lang="en-US" sz="500" dirty="0"/>
                <a:t>     </a:t>
              </a:r>
              <a:r>
                <a:rPr lang="en-US" sz="1401" dirty="0"/>
                <a:t>Salma Elisa Arteaga</a:t>
              </a:r>
            </a:p>
            <a:p>
              <a:r>
                <a:rPr lang="en-US" sz="601" dirty="0"/>
                <a:t>                             </a:t>
              </a:r>
              <a:r>
                <a:rPr lang="en-US" sz="1001" dirty="0"/>
                <a:t>PS MTY, MEX </a:t>
              </a:r>
            </a:p>
          </p:txBody>
        </p:sp>
        <p:sp>
          <p:nvSpPr>
            <p:cNvPr id="349" name="Oval 348">
              <a:extLst>
                <a:ext uri="{FF2B5EF4-FFF2-40B4-BE49-F238E27FC236}">
                  <a16:creationId xmlns:a16="http://schemas.microsoft.com/office/drawing/2014/main" id="{1D8C0E60-AF10-422F-BCC4-820B09F9E45C}"/>
                </a:ext>
              </a:extLst>
            </p:cNvPr>
            <p:cNvSpPr/>
            <p:nvPr/>
          </p:nvSpPr>
          <p:spPr>
            <a:xfrm>
              <a:off x="23145415" y="8331432"/>
              <a:ext cx="696962" cy="68656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216" name="Group 215">
              <a:extLst>
                <a:ext uri="{FF2B5EF4-FFF2-40B4-BE49-F238E27FC236}">
                  <a16:creationId xmlns:a16="http://schemas.microsoft.com/office/drawing/2014/main" id="{5AA66EAA-DE4D-4042-8400-039D7FEE1590}"/>
                </a:ext>
              </a:extLst>
            </p:cNvPr>
            <p:cNvGrpSpPr/>
            <p:nvPr/>
          </p:nvGrpSpPr>
          <p:grpSpPr>
            <a:xfrm>
              <a:off x="23137317" y="7396475"/>
              <a:ext cx="2770943" cy="725115"/>
              <a:chOff x="12851334" y="144132"/>
              <a:chExt cx="1848493" cy="466883"/>
            </a:xfrm>
          </p:grpSpPr>
          <p:sp>
            <p:nvSpPr>
              <p:cNvPr id="315" name="TextBox 314">
                <a:extLst>
                  <a:ext uri="{FF2B5EF4-FFF2-40B4-BE49-F238E27FC236}">
                    <a16:creationId xmlns:a16="http://schemas.microsoft.com/office/drawing/2014/main" id="{C44FED5B-9D4B-4709-B233-28B0F0F93FC6}"/>
                  </a:ext>
                </a:extLst>
              </p:cNvPr>
              <p:cNvSpPr txBox="1"/>
              <p:nvPr/>
            </p:nvSpPr>
            <p:spPr>
              <a:xfrm>
                <a:off x="12961238" y="158761"/>
                <a:ext cx="1738589" cy="32185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Andres Chapa</a:t>
                </a:r>
              </a:p>
              <a:p>
                <a:r>
                  <a:rPr lang="en-US" sz="1001" b="1" dirty="0">
                    <a:solidFill>
                      <a:schemeClr val="bg1"/>
                    </a:solidFill>
                  </a:rPr>
                  <a:t>               PS, MTY, MEX </a:t>
                </a:r>
              </a:p>
              <a:p>
                <a:r>
                  <a:rPr lang="en-US" sz="1001" dirty="0">
                    <a:solidFill>
                      <a:schemeClr val="bg1"/>
                    </a:solidFill>
                  </a:rPr>
                  <a:t>               </a:t>
                </a:r>
                <a:r>
                  <a:rPr lang="en-US" sz="900" dirty="0">
                    <a:solidFill>
                      <a:schemeClr val="bg1"/>
                    </a:solidFill>
                  </a:rPr>
                  <a:t>Idea Evolution (Digital Energy &amp; PP)</a:t>
                </a:r>
              </a:p>
            </p:txBody>
          </p:sp>
          <p:pic>
            <p:nvPicPr>
              <p:cNvPr id="317" name="Picture 316">
                <a:extLst>
                  <a:ext uri="{FF2B5EF4-FFF2-40B4-BE49-F238E27FC236}">
                    <a16:creationId xmlns:a16="http://schemas.microsoft.com/office/drawing/2014/main" id="{CC48F921-38BF-40C4-8B6E-28125B0FFDD4}"/>
                  </a:ext>
                </a:extLst>
              </p:cNvPr>
              <p:cNvPicPr>
                <a:picLocks noChangeAspect="1"/>
              </p:cNvPicPr>
              <p:nvPr/>
            </p:nvPicPr>
            <p:blipFill>
              <a:blip r:embed="rId28" cstate="email">
                <a:extLst>
                  <a:ext uri="{28A0092B-C50C-407E-A947-70E740481C1C}">
                    <a14:useLocalDpi xmlns:a14="http://schemas.microsoft.com/office/drawing/2010/main" val="0"/>
                  </a:ext>
                </a:extLst>
              </a:blip>
              <a:stretch>
                <a:fillRect/>
              </a:stretch>
            </p:blipFill>
            <p:spPr>
              <a:xfrm>
                <a:off x="12851334" y="144132"/>
                <a:ext cx="466168" cy="466883"/>
              </a:xfrm>
              <a:prstGeom prst="ellipse">
                <a:avLst/>
              </a:prstGeom>
              <a:ln w="12700" cap="rnd">
                <a:solidFill>
                  <a:schemeClr val="bg1"/>
                </a:solidFill>
                <a:prstDash val="solid"/>
              </a:ln>
              <a:effectLst/>
            </p:spPr>
          </p:pic>
        </p:grpSp>
        <p:sp>
          <p:nvSpPr>
            <p:cNvPr id="312" name="TextBox 311">
              <a:extLst>
                <a:ext uri="{FF2B5EF4-FFF2-40B4-BE49-F238E27FC236}">
                  <a16:creationId xmlns:a16="http://schemas.microsoft.com/office/drawing/2014/main" id="{7D50AA7B-B9ED-4FC9-897E-B5F29EC1A782}"/>
                </a:ext>
              </a:extLst>
            </p:cNvPr>
            <p:cNvSpPr txBox="1"/>
            <p:nvPr/>
          </p:nvSpPr>
          <p:spPr>
            <a:xfrm>
              <a:off x="26353330" y="7475608"/>
              <a:ext cx="2505227"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1" b="1" dirty="0">
                  <a:solidFill>
                    <a:schemeClr val="bg1"/>
                  </a:solidFill>
                </a:rPr>
                <a:t>          </a:t>
              </a:r>
              <a:r>
                <a:rPr lang="en-US" sz="1400" b="1" dirty="0">
                  <a:solidFill>
                    <a:schemeClr val="bg1"/>
                  </a:solidFill>
                </a:rPr>
                <a:t>Sonia Irasema Arzola</a:t>
              </a:r>
              <a:endParaRPr lang="en-US" sz="1401" b="1" dirty="0">
                <a:solidFill>
                  <a:schemeClr val="bg1"/>
                </a:solidFill>
              </a:endParaRPr>
            </a:p>
            <a:p>
              <a:r>
                <a:rPr lang="en-US" sz="1001" b="1" dirty="0">
                  <a:solidFill>
                    <a:schemeClr val="bg1"/>
                  </a:solidFill>
                </a:rPr>
                <a:t>                 PS   MTY, MEX</a:t>
              </a:r>
              <a:endParaRPr lang="en-US" sz="900" dirty="0">
                <a:solidFill>
                  <a:schemeClr val="bg1"/>
                </a:solidFill>
              </a:endParaRPr>
            </a:p>
          </p:txBody>
        </p:sp>
        <p:grpSp>
          <p:nvGrpSpPr>
            <p:cNvPr id="220" name="Group 219">
              <a:extLst>
                <a:ext uri="{FF2B5EF4-FFF2-40B4-BE49-F238E27FC236}">
                  <a16:creationId xmlns:a16="http://schemas.microsoft.com/office/drawing/2014/main" id="{CA2BE407-E6C4-42B9-8139-C4AE0BEC46F0}"/>
                </a:ext>
              </a:extLst>
            </p:cNvPr>
            <p:cNvGrpSpPr/>
            <p:nvPr/>
          </p:nvGrpSpPr>
          <p:grpSpPr>
            <a:xfrm>
              <a:off x="29001730" y="7411184"/>
              <a:ext cx="2606194" cy="623949"/>
              <a:chOff x="16622537" y="272174"/>
              <a:chExt cx="1795830" cy="440479"/>
            </a:xfrm>
          </p:grpSpPr>
          <p:sp>
            <p:nvSpPr>
              <p:cNvPr id="309" name="TextBox 308">
                <a:extLst>
                  <a:ext uri="{FF2B5EF4-FFF2-40B4-BE49-F238E27FC236}">
                    <a16:creationId xmlns:a16="http://schemas.microsoft.com/office/drawing/2014/main" id="{FFB73D6A-3F00-4A48-8272-CF8B3671B1C6}"/>
                  </a:ext>
                </a:extLst>
              </p:cNvPr>
              <p:cNvSpPr txBox="1"/>
              <p:nvPr/>
            </p:nvSpPr>
            <p:spPr>
              <a:xfrm>
                <a:off x="16700312" y="287950"/>
                <a:ext cx="1718055"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Alma Dulce Gomez</a:t>
                </a:r>
              </a:p>
              <a:p>
                <a:pPr algn="l"/>
                <a:r>
                  <a:rPr lang="en-US" sz="1001" dirty="0"/>
                  <a:t>                  PS MTY, MEX </a:t>
                </a:r>
              </a:p>
              <a:p>
                <a:r>
                  <a:rPr lang="en-US" dirty="0"/>
                  <a:t>                </a:t>
                </a:r>
                <a:r>
                  <a:rPr lang="en-US" b="0" dirty="0"/>
                  <a:t>Idea Evolution (PP and Energy)</a:t>
                </a:r>
              </a:p>
            </p:txBody>
          </p:sp>
          <p:pic>
            <p:nvPicPr>
              <p:cNvPr id="311" name="Picture 310">
                <a:extLst>
                  <a:ext uri="{FF2B5EF4-FFF2-40B4-BE49-F238E27FC236}">
                    <a16:creationId xmlns:a16="http://schemas.microsoft.com/office/drawing/2014/main" id="{E1791DA9-2DFF-4196-BE49-0F69E9CBED65}"/>
                  </a:ext>
                </a:extLst>
              </p:cNvPr>
              <p:cNvPicPr>
                <a:picLocks noChangeAspect="1"/>
              </p:cNvPicPr>
              <p:nvPr/>
            </p:nvPicPr>
            <p:blipFill>
              <a:blip r:embed="rId29"/>
              <a:stretch>
                <a:fillRect/>
              </a:stretch>
            </p:blipFill>
            <p:spPr>
              <a:xfrm>
                <a:off x="16622537" y="272174"/>
                <a:ext cx="459994" cy="440479"/>
              </a:xfrm>
              <a:prstGeom prst="ellipse">
                <a:avLst/>
              </a:prstGeom>
              <a:ln w="12700" cap="rnd">
                <a:solidFill>
                  <a:schemeClr val="bg1"/>
                </a:solidFill>
                <a:prstDash val="solid"/>
              </a:ln>
              <a:effectLst/>
            </p:spPr>
          </p:pic>
        </p:grpSp>
        <p:grpSp>
          <p:nvGrpSpPr>
            <p:cNvPr id="224" name="Group 223">
              <a:extLst>
                <a:ext uri="{FF2B5EF4-FFF2-40B4-BE49-F238E27FC236}">
                  <a16:creationId xmlns:a16="http://schemas.microsoft.com/office/drawing/2014/main" id="{02419EEE-060B-48C2-BA2C-9344CB254A73}"/>
                </a:ext>
              </a:extLst>
            </p:cNvPr>
            <p:cNvGrpSpPr/>
            <p:nvPr/>
          </p:nvGrpSpPr>
          <p:grpSpPr>
            <a:xfrm>
              <a:off x="26137181" y="8260928"/>
              <a:ext cx="2693588" cy="757064"/>
              <a:chOff x="14565503" y="872172"/>
              <a:chExt cx="1785245" cy="462028"/>
            </a:xfrm>
          </p:grpSpPr>
          <p:sp>
            <p:nvSpPr>
              <p:cNvPr id="303" name="TextBox 302">
                <a:extLst>
                  <a:ext uri="{FF2B5EF4-FFF2-40B4-BE49-F238E27FC236}">
                    <a16:creationId xmlns:a16="http://schemas.microsoft.com/office/drawing/2014/main" id="{1FC74722-8EED-4952-93FC-005FCE3AAEAA}"/>
                  </a:ext>
                </a:extLst>
              </p:cNvPr>
              <p:cNvSpPr txBox="1"/>
              <p:nvPr/>
            </p:nvSpPr>
            <p:spPr>
              <a:xfrm>
                <a:off x="14666067" y="923444"/>
                <a:ext cx="1684681" cy="3659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r>
                  <a:rPr lang="en-US" sz="1401" dirty="0"/>
                  <a:t>           Alex Casillas</a:t>
                </a:r>
              </a:p>
              <a:p>
                <a:r>
                  <a:rPr lang="en-US" sz="1001" dirty="0"/>
                  <a:t>               PS MTY, MEX</a:t>
                </a:r>
              </a:p>
              <a:p>
                <a:pPr algn="ctr"/>
                <a:r>
                  <a:rPr lang="en-US" sz="500" dirty="0"/>
                  <a:t>                         </a:t>
                </a:r>
                <a:r>
                  <a:rPr lang="en-US" b="0" dirty="0"/>
                  <a:t>Idea Evolution (Secure Power and Industry)</a:t>
                </a:r>
              </a:p>
            </p:txBody>
          </p:sp>
          <p:pic>
            <p:nvPicPr>
              <p:cNvPr id="305" name="Picture 304">
                <a:extLst>
                  <a:ext uri="{FF2B5EF4-FFF2-40B4-BE49-F238E27FC236}">
                    <a16:creationId xmlns:a16="http://schemas.microsoft.com/office/drawing/2014/main" id="{7E32C757-5A19-4F45-A368-713991125486}"/>
                  </a:ext>
                </a:extLst>
              </p:cNvPr>
              <p:cNvPicPr>
                <a:picLocks noChangeAspect="1"/>
              </p:cNvPicPr>
              <p:nvPr/>
            </p:nvPicPr>
            <p:blipFill rotWithShape="1">
              <a:blip r:embed="rId30" cstate="email">
                <a:extLst>
                  <a:ext uri="{28A0092B-C50C-407E-A947-70E740481C1C}">
                    <a14:useLocalDpi xmlns:a14="http://schemas.microsoft.com/office/drawing/2010/main" val="0"/>
                  </a:ext>
                </a:extLst>
              </a:blip>
              <a:srcRect l="24857" r="25036" b="15880"/>
              <a:stretch/>
            </p:blipFill>
            <p:spPr>
              <a:xfrm>
                <a:off x="14565503" y="872172"/>
                <a:ext cx="473591" cy="462028"/>
              </a:xfrm>
              <a:prstGeom prst="ellipse">
                <a:avLst/>
              </a:prstGeom>
              <a:ln w="12700" cap="rnd">
                <a:solidFill>
                  <a:schemeClr val="bg1"/>
                </a:solidFill>
                <a:prstDash val="solid"/>
              </a:ln>
              <a:effectLst/>
            </p:spPr>
          </p:pic>
        </p:grpSp>
        <p:grpSp>
          <p:nvGrpSpPr>
            <p:cNvPr id="226" name="Group 225">
              <a:extLst>
                <a:ext uri="{FF2B5EF4-FFF2-40B4-BE49-F238E27FC236}">
                  <a16:creationId xmlns:a16="http://schemas.microsoft.com/office/drawing/2014/main" id="{436388BD-E04C-4FAD-9DFE-F76B7EF34DCF}"/>
                </a:ext>
              </a:extLst>
            </p:cNvPr>
            <p:cNvGrpSpPr/>
            <p:nvPr/>
          </p:nvGrpSpPr>
          <p:grpSpPr>
            <a:xfrm>
              <a:off x="29001727" y="8255639"/>
              <a:ext cx="2606200" cy="694120"/>
              <a:chOff x="16449102" y="952075"/>
              <a:chExt cx="1738593" cy="446926"/>
            </a:xfrm>
          </p:grpSpPr>
          <p:sp>
            <p:nvSpPr>
              <p:cNvPr id="300" name="TextBox 299">
                <a:extLst>
                  <a:ext uri="{FF2B5EF4-FFF2-40B4-BE49-F238E27FC236}">
                    <a16:creationId xmlns:a16="http://schemas.microsoft.com/office/drawing/2014/main" id="{CBC07888-0BD8-4692-BCB1-10F9437A58EB}"/>
                  </a:ext>
                </a:extLst>
              </p:cNvPr>
              <p:cNvSpPr txBox="1"/>
              <p:nvPr/>
            </p:nvSpPr>
            <p:spPr>
              <a:xfrm>
                <a:off x="16516477" y="980494"/>
                <a:ext cx="1671218" cy="38612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001" dirty="0"/>
                  <a:t> </a:t>
                </a:r>
                <a:r>
                  <a:rPr lang="en-US" sz="132" dirty="0"/>
                  <a:t>  </a:t>
                </a:r>
                <a:r>
                  <a:rPr lang="en-US" sz="1401" dirty="0"/>
                  <a:t>Raul Raygoza</a:t>
                </a:r>
              </a:p>
              <a:p>
                <a:pPr algn="l"/>
                <a:r>
                  <a:rPr lang="en-US" sz="1001" dirty="0"/>
                  <a:t>              </a:t>
                </a:r>
                <a:r>
                  <a:rPr lang="en-US" sz="300" dirty="0"/>
                  <a:t>    </a:t>
                </a:r>
                <a:r>
                  <a:rPr lang="en-US" sz="1001" dirty="0"/>
                  <a:t>MTY, MEX</a:t>
                </a:r>
              </a:p>
              <a:p>
                <a:r>
                  <a:rPr lang="en-US" sz="500" dirty="0"/>
                  <a:t>                              </a:t>
                </a:r>
                <a:r>
                  <a:rPr lang="en-US" b="0" dirty="0"/>
                  <a:t>Idea Evolution (Power Systems and Home &amp; Distribution)</a:t>
                </a:r>
              </a:p>
            </p:txBody>
          </p:sp>
          <p:pic>
            <p:nvPicPr>
              <p:cNvPr id="302" name="Picture 301">
                <a:extLst>
                  <a:ext uri="{FF2B5EF4-FFF2-40B4-BE49-F238E27FC236}">
                    <a16:creationId xmlns:a16="http://schemas.microsoft.com/office/drawing/2014/main" id="{58C64EB3-C904-4767-9A36-E98909E920EE}"/>
                  </a:ext>
                </a:extLst>
              </p:cNvPr>
              <p:cNvPicPr>
                <a:picLocks noChangeAspect="1"/>
              </p:cNvPicPr>
              <p:nvPr/>
            </p:nvPicPr>
            <p:blipFill>
              <a:blip r:embed="rId31"/>
              <a:stretch>
                <a:fillRect/>
              </a:stretch>
            </p:blipFill>
            <p:spPr>
              <a:xfrm>
                <a:off x="16449102" y="952075"/>
                <a:ext cx="459699" cy="446926"/>
              </a:xfrm>
              <a:prstGeom prst="ellipse">
                <a:avLst/>
              </a:prstGeom>
              <a:ln w="12700" cap="rnd">
                <a:solidFill>
                  <a:schemeClr val="bg1"/>
                </a:solidFill>
                <a:prstDash val="solid"/>
              </a:ln>
              <a:effectLst/>
            </p:spPr>
          </p:pic>
        </p:grpSp>
        <p:pic>
          <p:nvPicPr>
            <p:cNvPr id="5" name="Picture 4">
              <a:extLst>
                <a:ext uri="{FF2B5EF4-FFF2-40B4-BE49-F238E27FC236}">
                  <a16:creationId xmlns:a16="http://schemas.microsoft.com/office/drawing/2014/main" id="{08BB6A30-9AF8-433F-9F9C-8BAFC10B98BB}"/>
                </a:ext>
              </a:extLst>
            </p:cNvPr>
            <p:cNvPicPr>
              <a:picLocks noChangeAspect="1"/>
            </p:cNvPicPr>
            <p:nvPr/>
          </p:nvPicPr>
          <p:blipFill>
            <a:blip r:embed="rId32"/>
            <a:stretch>
              <a:fillRect/>
            </a:stretch>
          </p:blipFill>
          <p:spPr>
            <a:xfrm>
              <a:off x="23180765" y="8355433"/>
              <a:ext cx="653513" cy="653513"/>
            </a:xfrm>
            <a:prstGeom prst="ellipse">
              <a:avLst/>
            </a:prstGeom>
          </p:spPr>
        </p:pic>
        <p:pic>
          <p:nvPicPr>
            <p:cNvPr id="6" name="Picture 5">
              <a:extLst>
                <a:ext uri="{FF2B5EF4-FFF2-40B4-BE49-F238E27FC236}">
                  <a16:creationId xmlns:a16="http://schemas.microsoft.com/office/drawing/2014/main" id="{09818D68-8128-4A54-86F3-8799F1BEDA0E}"/>
                </a:ext>
              </a:extLst>
            </p:cNvPr>
            <p:cNvPicPr>
              <a:picLocks noChangeAspect="1"/>
            </p:cNvPicPr>
            <p:nvPr/>
          </p:nvPicPr>
          <p:blipFill rotWithShape="1">
            <a:blip r:embed="rId33"/>
            <a:srcRect l="8650" t="74728" r="88473" b="14315"/>
            <a:stretch/>
          </p:blipFill>
          <p:spPr>
            <a:xfrm>
              <a:off x="26098991" y="7411059"/>
              <a:ext cx="751124" cy="615935"/>
            </a:xfrm>
            <a:prstGeom prst="ellipse">
              <a:avLst/>
            </a:prstGeom>
          </p:spPr>
        </p:pic>
      </p:grpSp>
      <p:grpSp>
        <p:nvGrpSpPr>
          <p:cNvPr id="60" name="Group 59">
            <a:extLst>
              <a:ext uri="{FF2B5EF4-FFF2-40B4-BE49-F238E27FC236}">
                <a16:creationId xmlns:a16="http://schemas.microsoft.com/office/drawing/2014/main" id="{4DE751F5-8325-49AA-B652-B5DBC7F5708A}"/>
              </a:ext>
            </a:extLst>
          </p:cNvPr>
          <p:cNvGrpSpPr/>
          <p:nvPr/>
        </p:nvGrpSpPr>
        <p:grpSpPr>
          <a:xfrm>
            <a:off x="750653" y="8508810"/>
            <a:ext cx="11660362" cy="4981735"/>
            <a:chOff x="11034832" y="6194140"/>
            <a:chExt cx="11660362" cy="4981735"/>
          </a:xfrm>
        </p:grpSpPr>
        <p:sp>
          <p:nvSpPr>
            <p:cNvPr id="12" name="TextBox 11">
              <a:extLst>
                <a:ext uri="{FF2B5EF4-FFF2-40B4-BE49-F238E27FC236}">
                  <a16:creationId xmlns:a16="http://schemas.microsoft.com/office/drawing/2014/main" id="{4E48BF11-42BC-4693-896D-396FBB687E30}"/>
                </a:ext>
              </a:extLst>
            </p:cNvPr>
            <p:cNvSpPr txBox="1"/>
            <p:nvPr/>
          </p:nvSpPr>
          <p:spPr>
            <a:xfrm>
              <a:off x="11362584" y="10467590"/>
              <a:ext cx="2420134"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Jose Lopez</a:t>
              </a:r>
            </a:p>
            <a:p>
              <a:r>
                <a:rPr lang="en-US" sz="1100" b="1" dirty="0">
                  <a:solidFill>
                    <a:schemeClr val="bg1"/>
                  </a:solidFill>
                </a:rPr>
                <a:t>           </a:t>
              </a:r>
              <a:r>
                <a:rPr lang="en-US" sz="900" b="1" dirty="0">
                  <a:solidFill>
                    <a:schemeClr val="bg1"/>
                  </a:solidFill>
                </a:rPr>
                <a:t>Mechanical Drafter, </a:t>
              </a:r>
              <a:r>
                <a:rPr lang="en-US" sz="500" b="1" dirty="0">
                  <a:solidFill>
                    <a:schemeClr val="bg1"/>
                  </a:solidFill>
                </a:rPr>
                <a:t>PIIT MTY M  </a:t>
              </a:r>
              <a:br>
                <a:rPr lang="en-US" sz="500" b="1" dirty="0">
                  <a:solidFill>
                    <a:schemeClr val="bg1"/>
                  </a:solidFill>
                </a:rPr>
              </a:br>
              <a:r>
                <a:rPr lang="en-US" sz="500" b="1" dirty="0">
                  <a:solidFill>
                    <a:schemeClr val="bg1"/>
                  </a:solidFill>
                </a:rPr>
                <a:t>                     </a:t>
              </a:r>
              <a:r>
                <a:rPr lang="en-US" sz="1100" dirty="0">
                  <a:solidFill>
                    <a:schemeClr val="bg1"/>
                  </a:solidFill>
                </a:rPr>
                <a:t> </a:t>
              </a:r>
              <a:r>
                <a:rPr lang="en-US" sz="700" dirty="0">
                  <a:solidFill>
                    <a:schemeClr val="bg1"/>
                  </a:solidFill>
                </a:rPr>
                <a:t>Design 2D 3D / Geomagic Dx</a:t>
              </a:r>
            </a:p>
          </p:txBody>
        </p:sp>
        <p:sp>
          <p:nvSpPr>
            <p:cNvPr id="30" name="TextBox 29">
              <a:extLst>
                <a:ext uri="{FF2B5EF4-FFF2-40B4-BE49-F238E27FC236}">
                  <a16:creationId xmlns:a16="http://schemas.microsoft.com/office/drawing/2014/main" id="{ADF7ECFC-AB8B-4FB3-A6C9-D023B76EFE93}"/>
                </a:ext>
              </a:extLst>
            </p:cNvPr>
            <p:cNvSpPr txBox="1"/>
            <p:nvPr/>
          </p:nvSpPr>
          <p:spPr>
            <a:xfrm>
              <a:off x="20297090" y="7585327"/>
              <a:ext cx="2398104" cy="6156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Karen Puente</a:t>
              </a:r>
            </a:p>
            <a:p>
              <a:r>
                <a:rPr lang="en-US" sz="1100" b="1" dirty="0">
                  <a:solidFill>
                    <a:schemeClr val="bg1"/>
                  </a:solidFill>
                </a:rPr>
                <a:t>                </a:t>
              </a:r>
              <a:r>
                <a:rPr lang="en-US" sz="1000" b="1" dirty="0">
                  <a:solidFill>
                    <a:schemeClr val="bg1"/>
                  </a:solidFill>
                </a:rPr>
                <a:t>Designer, </a:t>
              </a:r>
              <a:r>
                <a:rPr lang="en-US" sz="700" b="1" dirty="0">
                  <a:solidFill>
                    <a:schemeClr val="bg1"/>
                  </a:solidFill>
                </a:rPr>
                <a:t>PIIT MTY MEX</a:t>
              </a:r>
            </a:p>
            <a:p>
              <a:r>
                <a:rPr lang="en-US" sz="900" dirty="0">
                  <a:solidFill>
                    <a:schemeClr val="bg1"/>
                  </a:solidFill>
                </a:rPr>
                <a:t>                    </a:t>
              </a:r>
              <a:r>
                <a:rPr lang="en-US" sz="700" dirty="0">
                  <a:solidFill>
                    <a:schemeClr val="bg1"/>
                  </a:solidFill>
                </a:rPr>
                <a:t>Rev Eng / Design 2D 3D</a:t>
              </a:r>
            </a:p>
          </p:txBody>
        </p:sp>
        <p:sp>
          <p:nvSpPr>
            <p:cNvPr id="33" name="TextBox 32">
              <a:extLst>
                <a:ext uri="{FF2B5EF4-FFF2-40B4-BE49-F238E27FC236}">
                  <a16:creationId xmlns:a16="http://schemas.microsoft.com/office/drawing/2014/main" id="{0FCF87DA-39A1-4606-9803-7DA1C6633DB3}"/>
                </a:ext>
              </a:extLst>
            </p:cNvPr>
            <p:cNvSpPr txBox="1"/>
            <p:nvPr/>
          </p:nvSpPr>
          <p:spPr>
            <a:xfrm>
              <a:off x="14414814" y="8584643"/>
              <a:ext cx="2444589" cy="60029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Hector Corpus</a:t>
              </a:r>
              <a:endParaRPr lang="en-US" sz="1100" b="1" dirty="0">
                <a:solidFill>
                  <a:schemeClr val="bg1"/>
                </a:solidFill>
              </a:endParaRPr>
            </a:p>
            <a:p>
              <a:r>
                <a:rPr lang="en-US" sz="1100" b="1" dirty="0">
                  <a:solidFill>
                    <a:schemeClr val="bg1"/>
                  </a:solidFill>
                </a:rPr>
                <a:t>         </a:t>
              </a:r>
              <a:r>
                <a:rPr lang="en-US" sz="1000" b="1" dirty="0">
                  <a:solidFill>
                    <a:schemeClr val="bg1"/>
                  </a:solidFill>
                </a:rPr>
                <a:t>Mechanical Drafter, </a:t>
              </a:r>
              <a:r>
                <a:rPr lang="en-US" sz="500" b="1" dirty="0">
                  <a:solidFill>
                    <a:schemeClr val="bg1"/>
                  </a:solidFill>
                </a:rPr>
                <a:t>PIIT MTY MEX</a:t>
              </a:r>
              <a:r>
                <a:rPr lang="en-US" sz="800" b="1" dirty="0">
                  <a:solidFill>
                    <a:schemeClr val="bg1"/>
                  </a:solidFill>
                </a:rPr>
                <a:t>                             </a:t>
              </a:r>
              <a:br>
                <a:rPr lang="en-US" sz="800" b="1" dirty="0">
                  <a:solidFill>
                    <a:schemeClr val="bg1"/>
                  </a:solidFill>
                </a:rPr>
              </a:br>
              <a:r>
                <a:rPr lang="en-US" sz="800" b="1" dirty="0">
                  <a:solidFill>
                    <a:schemeClr val="bg1"/>
                  </a:solidFill>
                </a:rPr>
                <a:t>            </a:t>
              </a:r>
              <a:r>
                <a:rPr lang="en-US" sz="800" dirty="0">
                  <a:solidFill>
                    <a:schemeClr val="bg1"/>
                  </a:solidFill>
                </a:rPr>
                <a:t>Design 2D 3D / Geomagic ctrl</a:t>
              </a:r>
              <a:endParaRPr lang="en-US" sz="1000" dirty="0">
                <a:solidFill>
                  <a:schemeClr val="bg1"/>
                </a:solidFill>
              </a:endParaRPr>
            </a:p>
          </p:txBody>
        </p:sp>
        <p:sp>
          <p:nvSpPr>
            <p:cNvPr id="39" name="TextBox 38">
              <a:extLst>
                <a:ext uri="{FF2B5EF4-FFF2-40B4-BE49-F238E27FC236}">
                  <a16:creationId xmlns:a16="http://schemas.microsoft.com/office/drawing/2014/main" id="{5ABC88DE-52D0-4AAF-8C0B-74A05A02B01F}"/>
                </a:ext>
              </a:extLst>
            </p:cNvPr>
            <p:cNvSpPr txBox="1"/>
            <p:nvPr/>
          </p:nvSpPr>
          <p:spPr>
            <a:xfrm>
              <a:off x="17367618" y="7593788"/>
              <a:ext cx="2454865" cy="677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600" b="1" dirty="0">
                  <a:solidFill>
                    <a:schemeClr val="bg1"/>
                  </a:solidFill>
                </a:rPr>
                <a:t>         </a:t>
              </a:r>
              <a:r>
                <a:rPr lang="en-US" sz="1100" b="1" dirty="0">
                  <a:solidFill>
                    <a:schemeClr val="bg1"/>
                  </a:solidFill>
                </a:rPr>
                <a:t>Jorge Chacon</a:t>
              </a:r>
            </a:p>
            <a:p>
              <a:r>
                <a:rPr lang="en-US" sz="1100" b="1" dirty="0">
                  <a:solidFill>
                    <a:schemeClr val="bg1"/>
                  </a:solidFill>
                </a:rPr>
                <a:t>             </a:t>
              </a:r>
              <a:r>
                <a:rPr lang="en-US" sz="900" b="1" dirty="0">
                  <a:solidFill>
                    <a:schemeClr val="bg1"/>
                  </a:solidFill>
                </a:rPr>
                <a:t>Senior Designer, </a:t>
              </a:r>
              <a:r>
                <a:rPr lang="en-US" sz="500" b="1" dirty="0">
                  <a:solidFill>
                    <a:schemeClr val="bg1"/>
                  </a:solidFill>
                </a:rPr>
                <a:t>PIIT MTY MEX</a:t>
              </a:r>
            </a:p>
            <a:p>
              <a:r>
                <a:rPr lang="en-US" sz="1100" dirty="0">
                  <a:solidFill>
                    <a:schemeClr val="bg1"/>
                  </a:solidFill>
                </a:rPr>
                <a:t>              </a:t>
              </a:r>
              <a:r>
                <a:rPr lang="en-US" sz="700" dirty="0">
                  <a:solidFill>
                    <a:schemeClr val="bg1"/>
                  </a:solidFill>
                </a:rPr>
                <a:t>Design 2D 3D/Rev Eng/QVE</a:t>
              </a:r>
            </a:p>
          </p:txBody>
        </p:sp>
        <p:sp>
          <p:nvSpPr>
            <p:cNvPr id="42" name="TextBox 41">
              <a:extLst>
                <a:ext uri="{FF2B5EF4-FFF2-40B4-BE49-F238E27FC236}">
                  <a16:creationId xmlns:a16="http://schemas.microsoft.com/office/drawing/2014/main" id="{E0A926EE-7869-47EE-A149-3C455722960B}"/>
                </a:ext>
              </a:extLst>
            </p:cNvPr>
            <p:cNvSpPr txBox="1"/>
            <p:nvPr/>
          </p:nvSpPr>
          <p:spPr>
            <a:xfrm>
              <a:off x="17565935" y="10453521"/>
              <a:ext cx="2285178" cy="58490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Liza Martinez</a:t>
              </a:r>
            </a:p>
            <a:p>
              <a:r>
                <a:rPr lang="en-US" sz="1100" b="1" dirty="0">
                  <a:solidFill>
                    <a:schemeClr val="bg1"/>
                  </a:solidFill>
                </a:rPr>
                <a:t>           </a:t>
              </a:r>
              <a:r>
                <a:rPr lang="en-US" sz="900" b="1" dirty="0">
                  <a:solidFill>
                    <a:schemeClr val="bg1"/>
                  </a:solidFill>
                </a:rPr>
                <a:t>Elec- Mech Engr, </a:t>
              </a:r>
              <a:r>
                <a:rPr lang="en-US" sz="500" b="1" dirty="0">
                  <a:solidFill>
                    <a:schemeClr val="bg1"/>
                  </a:solidFill>
                </a:rPr>
                <a:t>PIIT MTY MEX</a:t>
              </a:r>
            </a:p>
            <a:p>
              <a:r>
                <a:rPr lang="en-US" sz="500" b="1" dirty="0">
                  <a:solidFill>
                    <a:schemeClr val="bg1"/>
                  </a:solidFill>
                </a:rPr>
                <a:t>                            </a:t>
              </a:r>
              <a:r>
                <a:rPr lang="en-US" sz="700" dirty="0">
                  <a:solidFill>
                    <a:schemeClr val="bg1"/>
                  </a:solidFill>
                </a:rPr>
                <a:t>QVE-COS</a:t>
              </a:r>
            </a:p>
          </p:txBody>
        </p:sp>
        <p:pic>
          <p:nvPicPr>
            <p:cNvPr id="47" name="Picture 46">
              <a:extLst>
                <a:ext uri="{FF2B5EF4-FFF2-40B4-BE49-F238E27FC236}">
                  <a16:creationId xmlns:a16="http://schemas.microsoft.com/office/drawing/2014/main" id="{5F89C880-DDBA-4F9C-BFDF-AF95C8D202E6}"/>
                </a:ext>
              </a:extLst>
            </p:cNvPr>
            <p:cNvPicPr>
              <a:picLocks noChangeAspect="1"/>
            </p:cNvPicPr>
            <p:nvPr/>
          </p:nvPicPr>
          <p:blipFill>
            <a:blip r:embed="rId34" cstate="email">
              <a:extLst>
                <a:ext uri="{28A0092B-C50C-407E-A947-70E740481C1C}">
                  <a14:useLocalDpi xmlns:a14="http://schemas.microsoft.com/office/drawing/2010/main" val="0"/>
                </a:ext>
              </a:extLst>
            </a:blip>
            <a:stretch>
              <a:fillRect/>
            </a:stretch>
          </p:blipFill>
          <p:spPr>
            <a:xfrm>
              <a:off x="17259362" y="7540474"/>
              <a:ext cx="682869" cy="815033"/>
            </a:xfrm>
            <a:prstGeom prst="ellipse">
              <a:avLst/>
            </a:prstGeom>
            <a:ln w="12700" cap="rnd">
              <a:solidFill>
                <a:schemeClr val="bg1"/>
              </a:solidFill>
              <a:prstDash val="solid"/>
            </a:ln>
            <a:effectLst/>
          </p:spPr>
        </p:pic>
        <p:pic>
          <p:nvPicPr>
            <p:cNvPr id="48" name="Picture 47">
              <a:extLst>
                <a:ext uri="{FF2B5EF4-FFF2-40B4-BE49-F238E27FC236}">
                  <a16:creationId xmlns:a16="http://schemas.microsoft.com/office/drawing/2014/main" id="{81A5E127-3254-4568-B558-EFCC96657E79}"/>
                </a:ext>
              </a:extLst>
            </p:cNvPr>
            <p:cNvPicPr>
              <a:picLocks noChangeAspect="1"/>
            </p:cNvPicPr>
            <p:nvPr/>
          </p:nvPicPr>
          <p:blipFill>
            <a:blip r:embed="rId35" cstate="email">
              <a:extLst>
                <a:ext uri="{28A0092B-C50C-407E-A947-70E740481C1C}">
                  <a14:useLocalDpi xmlns:a14="http://schemas.microsoft.com/office/drawing/2010/main" val="0"/>
                </a:ext>
              </a:extLst>
            </a:blip>
            <a:stretch>
              <a:fillRect/>
            </a:stretch>
          </p:blipFill>
          <p:spPr>
            <a:xfrm>
              <a:off x="17291261" y="10389684"/>
              <a:ext cx="699285" cy="737562"/>
            </a:xfrm>
            <a:prstGeom prst="ellipse">
              <a:avLst/>
            </a:prstGeom>
            <a:ln w="12700" cap="rnd">
              <a:solidFill>
                <a:schemeClr val="bg1"/>
              </a:solidFill>
              <a:prstDash val="solid"/>
            </a:ln>
            <a:effectLst/>
          </p:spPr>
        </p:pic>
        <p:pic>
          <p:nvPicPr>
            <p:cNvPr id="50" name="Picture 49">
              <a:extLst>
                <a:ext uri="{FF2B5EF4-FFF2-40B4-BE49-F238E27FC236}">
                  <a16:creationId xmlns:a16="http://schemas.microsoft.com/office/drawing/2014/main" id="{C51616FD-BA68-4EA6-8490-F9812BE3CBD9}"/>
                </a:ext>
              </a:extLst>
            </p:cNvPr>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a:off x="11143623" y="10361276"/>
              <a:ext cx="697554" cy="814599"/>
            </a:xfrm>
            <a:prstGeom prst="ellipse">
              <a:avLst/>
            </a:prstGeom>
            <a:ln w="12700" cap="rnd">
              <a:solidFill>
                <a:srgbClr val="FFFFFF"/>
              </a:solidFill>
              <a:prstDash val="solid"/>
            </a:ln>
            <a:effectLst/>
          </p:spPr>
        </p:pic>
        <p:pic>
          <p:nvPicPr>
            <p:cNvPr id="53" name="Picture 52">
              <a:extLst>
                <a:ext uri="{FF2B5EF4-FFF2-40B4-BE49-F238E27FC236}">
                  <a16:creationId xmlns:a16="http://schemas.microsoft.com/office/drawing/2014/main" id="{12E8D669-19B8-4351-89A4-194E399D2382}"/>
                </a:ext>
              </a:extLst>
            </p:cNvPr>
            <p:cNvPicPr>
              <a:picLocks noChangeAspect="1"/>
            </p:cNvPicPr>
            <p:nvPr/>
          </p:nvPicPr>
          <p:blipFill>
            <a:blip r:embed="rId37" cstate="email">
              <a:extLst>
                <a:ext uri="{28A0092B-C50C-407E-A947-70E740481C1C}">
                  <a14:useLocalDpi xmlns:a14="http://schemas.microsoft.com/office/drawing/2010/main" val="0"/>
                </a:ext>
              </a:extLst>
            </a:blip>
            <a:stretch>
              <a:fillRect/>
            </a:stretch>
          </p:blipFill>
          <p:spPr>
            <a:xfrm>
              <a:off x="14147779" y="8516796"/>
              <a:ext cx="666955" cy="732571"/>
            </a:xfrm>
            <a:prstGeom prst="ellipse">
              <a:avLst/>
            </a:prstGeom>
            <a:ln w="12700" cap="rnd">
              <a:solidFill>
                <a:schemeClr val="bg1"/>
              </a:solidFill>
              <a:prstDash val="solid"/>
            </a:ln>
            <a:effectLst/>
          </p:spPr>
        </p:pic>
        <p:sp>
          <p:nvSpPr>
            <p:cNvPr id="113" name="TextBox 112">
              <a:extLst>
                <a:ext uri="{FF2B5EF4-FFF2-40B4-BE49-F238E27FC236}">
                  <a16:creationId xmlns:a16="http://schemas.microsoft.com/office/drawing/2014/main" id="{0EE6C759-BBA6-4FB6-8D6E-6D204D978EC2}"/>
                </a:ext>
              </a:extLst>
            </p:cNvPr>
            <p:cNvSpPr txBox="1"/>
            <p:nvPr/>
          </p:nvSpPr>
          <p:spPr>
            <a:xfrm>
              <a:off x="14853746" y="6371307"/>
              <a:ext cx="2641907"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Manuel Solis</a:t>
              </a:r>
            </a:p>
            <a:p>
              <a:r>
                <a:rPr lang="en-US" sz="1200" b="1" dirty="0">
                  <a:solidFill>
                    <a:schemeClr val="bg1"/>
                  </a:solidFill>
                </a:rPr>
                <a:t>             </a:t>
              </a:r>
              <a:r>
                <a:rPr lang="en-US" sz="1001" b="1" dirty="0">
                  <a:solidFill>
                    <a:schemeClr val="bg1"/>
                  </a:solidFill>
                </a:rPr>
                <a:t>PIIT CoS Engr Mgr, </a:t>
              </a:r>
              <a:r>
                <a:rPr lang="en-US" sz="800" b="1" dirty="0">
                  <a:solidFill>
                    <a:schemeClr val="bg1"/>
                  </a:solidFill>
                </a:rPr>
                <a:t>MTY, MEX</a:t>
              </a:r>
              <a:endParaRPr lang="en-US" sz="1001" b="1" dirty="0">
                <a:solidFill>
                  <a:schemeClr val="bg1"/>
                </a:solidFill>
              </a:endParaRPr>
            </a:p>
            <a:p>
              <a:r>
                <a:rPr lang="en-US" sz="1200" dirty="0">
                  <a:solidFill>
                    <a:schemeClr val="bg1"/>
                  </a:solidFill>
                </a:rPr>
                <a:t>             Prj Mgr, CoS &amp; SBO</a:t>
              </a:r>
              <a:endParaRPr lang="en-US" sz="1001" dirty="0">
                <a:solidFill>
                  <a:schemeClr val="bg1"/>
                </a:solidFill>
              </a:endParaRPr>
            </a:p>
          </p:txBody>
        </p:sp>
        <p:sp>
          <p:nvSpPr>
            <p:cNvPr id="117" name="TextBox 116">
              <a:extLst>
                <a:ext uri="{FF2B5EF4-FFF2-40B4-BE49-F238E27FC236}">
                  <a16:creationId xmlns:a16="http://schemas.microsoft.com/office/drawing/2014/main" id="{C707AF45-5C86-493F-8778-E4A0801B0B98}"/>
                </a:ext>
              </a:extLst>
            </p:cNvPr>
            <p:cNvSpPr txBox="1"/>
            <p:nvPr/>
          </p:nvSpPr>
          <p:spPr>
            <a:xfrm>
              <a:off x="11185721" y="8515694"/>
              <a:ext cx="266932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Edgar Arredondo</a:t>
              </a:r>
            </a:p>
            <a:p>
              <a:r>
                <a:rPr lang="en-US" sz="1200" b="1" dirty="0">
                  <a:solidFill>
                    <a:schemeClr val="bg1"/>
                  </a:solidFill>
                </a:rPr>
                <a:t>                </a:t>
              </a:r>
              <a:r>
                <a:rPr lang="en-US" sz="1001" b="1" dirty="0">
                  <a:solidFill>
                    <a:schemeClr val="bg1"/>
                  </a:solidFill>
                </a:rPr>
                <a:t>Prod Design Eng. </a:t>
              </a:r>
              <a:r>
                <a:rPr lang="en-US" sz="600" b="1" dirty="0">
                  <a:solidFill>
                    <a:schemeClr val="bg1"/>
                  </a:solidFill>
                </a:rPr>
                <a:t>PIIT</a:t>
              </a:r>
              <a:r>
                <a:rPr lang="en-US" sz="500" b="1" dirty="0">
                  <a:solidFill>
                    <a:schemeClr val="bg1"/>
                  </a:solidFill>
                </a:rPr>
                <a:t> MTY, MEX</a:t>
              </a:r>
            </a:p>
            <a:p>
              <a:r>
                <a:rPr lang="en-US" sz="1001" dirty="0">
                  <a:solidFill>
                    <a:schemeClr val="bg1"/>
                  </a:solidFill>
                </a:rPr>
                <a:t>                   CoS &amp; Core Team Member</a:t>
              </a:r>
            </a:p>
          </p:txBody>
        </p:sp>
        <p:sp>
          <p:nvSpPr>
            <p:cNvPr id="119" name="TextBox 118">
              <a:extLst>
                <a:ext uri="{FF2B5EF4-FFF2-40B4-BE49-F238E27FC236}">
                  <a16:creationId xmlns:a16="http://schemas.microsoft.com/office/drawing/2014/main" id="{FD000AC4-2AA4-42BC-B966-E7B86DB9A37E}"/>
                </a:ext>
              </a:extLst>
            </p:cNvPr>
            <p:cNvSpPr txBox="1"/>
            <p:nvPr/>
          </p:nvSpPr>
          <p:spPr>
            <a:xfrm>
              <a:off x="14298737" y="7585757"/>
              <a:ext cx="2494971"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dirty="0">
                  <a:solidFill>
                    <a:schemeClr val="bg1"/>
                  </a:solidFill>
                </a:rPr>
                <a:t>            </a:t>
              </a:r>
              <a:r>
                <a:rPr lang="en-US" sz="1200" b="1" dirty="0">
                  <a:solidFill>
                    <a:schemeClr val="bg1"/>
                  </a:solidFill>
                </a:rPr>
                <a:t>Manuel Peinado</a:t>
              </a:r>
            </a:p>
            <a:p>
              <a:r>
                <a:rPr lang="en-US" sz="1200" b="1" dirty="0">
                  <a:solidFill>
                    <a:schemeClr val="bg1"/>
                  </a:solidFill>
                </a:rPr>
                <a:t>              </a:t>
              </a:r>
              <a:r>
                <a:rPr lang="en-US" sz="1001" b="1" dirty="0">
                  <a:solidFill>
                    <a:schemeClr val="bg1"/>
                  </a:solidFill>
                </a:rPr>
                <a:t>Elec-Mech Sr Eng.</a:t>
              </a:r>
              <a:r>
                <a:rPr lang="en-US" sz="700" b="1" dirty="0">
                  <a:solidFill>
                    <a:schemeClr val="bg1"/>
                  </a:solidFill>
                </a:rPr>
                <a:t>PIIT </a:t>
              </a:r>
              <a:r>
                <a:rPr lang="en-US" sz="500" b="1" dirty="0">
                  <a:solidFill>
                    <a:schemeClr val="bg1"/>
                  </a:solidFill>
                </a:rPr>
                <a:t>MTY, MEX </a:t>
              </a:r>
              <a:r>
                <a:rPr lang="en-US" sz="700" b="1" dirty="0">
                  <a:solidFill>
                    <a:schemeClr val="bg1"/>
                  </a:solidFill>
                </a:rPr>
                <a:t>    </a:t>
              </a:r>
              <a:br>
                <a:rPr lang="en-US" sz="700" b="1" dirty="0">
                  <a:solidFill>
                    <a:schemeClr val="bg1"/>
                  </a:solidFill>
                </a:rPr>
              </a:br>
              <a:r>
                <a:rPr lang="en-US" sz="700" b="1" dirty="0">
                  <a:solidFill>
                    <a:schemeClr val="bg1"/>
                  </a:solidFill>
                </a:rPr>
                <a:t>                       </a:t>
              </a:r>
              <a:r>
                <a:rPr lang="en-US" sz="1001" dirty="0">
                  <a:solidFill>
                    <a:schemeClr val="bg1"/>
                  </a:solidFill>
                </a:rPr>
                <a:t>CoS &amp; SBO K5/K6</a:t>
              </a:r>
              <a:endParaRPr lang="en-US" sz="1200" dirty="0">
                <a:solidFill>
                  <a:schemeClr val="bg1"/>
                </a:solidFill>
              </a:endParaRPr>
            </a:p>
          </p:txBody>
        </p:sp>
        <p:sp>
          <p:nvSpPr>
            <p:cNvPr id="121" name="TextBox 120">
              <a:extLst>
                <a:ext uri="{FF2B5EF4-FFF2-40B4-BE49-F238E27FC236}">
                  <a16:creationId xmlns:a16="http://schemas.microsoft.com/office/drawing/2014/main" id="{6266E455-5D87-4F27-8AB9-B520B54B19C5}"/>
                </a:ext>
              </a:extLst>
            </p:cNvPr>
            <p:cNvSpPr txBox="1"/>
            <p:nvPr/>
          </p:nvSpPr>
          <p:spPr>
            <a:xfrm>
              <a:off x="17334661" y="9496305"/>
              <a:ext cx="2445994" cy="49244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Alan Salas</a:t>
              </a:r>
              <a:br>
                <a:rPr lang="en-US" sz="1200" b="1" dirty="0">
                  <a:solidFill>
                    <a:schemeClr val="bg1"/>
                  </a:solidFill>
                </a:rPr>
              </a:br>
              <a:r>
                <a:rPr lang="en-US" sz="1200" b="1" dirty="0">
                  <a:solidFill>
                    <a:schemeClr val="bg1"/>
                  </a:solidFill>
                </a:rPr>
                <a:t>            </a:t>
              </a:r>
              <a:r>
                <a:rPr lang="en-US" sz="800" b="1" dirty="0">
                  <a:solidFill>
                    <a:schemeClr val="bg1"/>
                  </a:solidFill>
                </a:rPr>
                <a:t>Elec- Mech Engr, PIIT MTY MEX</a:t>
              </a:r>
            </a:p>
          </p:txBody>
        </p:sp>
        <p:sp>
          <p:nvSpPr>
            <p:cNvPr id="122" name="Oval 121">
              <a:extLst>
                <a:ext uri="{FF2B5EF4-FFF2-40B4-BE49-F238E27FC236}">
                  <a16:creationId xmlns:a16="http://schemas.microsoft.com/office/drawing/2014/main" id="{1E268F6D-72AE-4459-B300-993FF189FA00}"/>
                </a:ext>
              </a:extLst>
            </p:cNvPr>
            <p:cNvSpPr/>
            <p:nvPr/>
          </p:nvSpPr>
          <p:spPr>
            <a:xfrm>
              <a:off x="17227045" y="9434288"/>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6" name="TextBox 135">
              <a:extLst>
                <a:ext uri="{FF2B5EF4-FFF2-40B4-BE49-F238E27FC236}">
                  <a16:creationId xmlns:a16="http://schemas.microsoft.com/office/drawing/2014/main" id="{D998CC62-4832-4173-AF6D-C2246958023D}"/>
                </a:ext>
              </a:extLst>
            </p:cNvPr>
            <p:cNvSpPr txBox="1"/>
            <p:nvPr/>
          </p:nvSpPr>
          <p:spPr>
            <a:xfrm>
              <a:off x="17474817" y="8527784"/>
              <a:ext cx="2374743"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Marco Rodriguez</a:t>
              </a:r>
            </a:p>
            <a:p>
              <a:r>
                <a:rPr lang="en-US" sz="1200" b="1" dirty="0">
                  <a:solidFill>
                    <a:schemeClr val="bg1"/>
                  </a:solidFill>
                </a:rPr>
                <a:t>            </a:t>
              </a:r>
              <a:r>
                <a:rPr lang="en-US" sz="1001" b="1" dirty="0">
                  <a:solidFill>
                    <a:schemeClr val="bg1"/>
                  </a:solidFill>
                </a:rPr>
                <a:t>Elec-Mech Engr, </a:t>
              </a:r>
              <a:r>
                <a:rPr lang="en-US" sz="700" b="1" dirty="0">
                  <a:solidFill>
                    <a:schemeClr val="bg1"/>
                  </a:solidFill>
                </a:rPr>
                <a:t>PIIT MTY, MEX</a:t>
              </a:r>
              <a:endParaRPr lang="en-US" sz="1001" dirty="0">
                <a:solidFill>
                  <a:schemeClr val="bg1"/>
                </a:solidFill>
              </a:endParaRPr>
            </a:p>
            <a:p>
              <a:r>
                <a:rPr lang="en-US" sz="1001" dirty="0">
                  <a:solidFill>
                    <a:schemeClr val="bg1"/>
                  </a:solidFill>
                </a:rPr>
                <a:t>              CoS &amp; SBO</a:t>
              </a:r>
            </a:p>
          </p:txBody>
        </p:sp>
        <p:sp>
          <p:nvSpPr>
            <p:cNvPr id="138" name="TextBox 137">
              <a:extLst>
                <a:ext uri="{FF2B5EF4-FFF2-40B4-BE49-F238E27FC236}">
                  <a16:creationId xmlns:a16="http://schemas.microsoft.com/office/drawing/2014/main" id="{FCEC2AF8-C40C-4BB0-8D3B-E0028BCD9817}"/>
                </a:ext>
              </a:extLst>
            </p:cNvPr>
            <p:cNvSpPr txBox="1"/>
            <p:nvPr/>
          </p:nvSpPr>
          <p:spPr>
            <a:xfrm>
              <a:off x="14322242" y="9527342"/>
              <a:ext cx="2554887"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Gina Hernandez</a:t>
              </a:r>
            </a:p>
            <a:p>
              <a:r>
                <a:rPr lang="en-US" sz="1200" b="1" dirty="0">
                  <a:solidFill>
                    <a:schemeClr val="bg1"/>
                  </a:solidFill>
                </a:rPr>
                <a:t>          </a:t>
              </a:r>
              <a:r>
                <a:rPr lang="en-US" sz="1001" b="1" dirty="0">
                  <a:solidFill>
                    <a:schemeClr val="bg1"/>
                  </a:solidFill>
                </a:rPr>
                <a:t>Sr. Electronics </a:t>
              </a:r>
              <a:r>
                <a:rPr lang="en-US" sz="900" b="1" dirty="0">
                  <a:solidFill>
                    <a:schemeClr val="bg1"/>
                  </a:solidFill>
                </a:rPr>
                <a:t>Design Engr</a:t>
              </a:r>
              <a:endParaRPr lang="en-US" sz="1000" b="1" dirty="0">
                <a:solidFill>
                  <a:schemeClr val="bg1"/>
                </a:solidFill>
              </a:endParaRPr>
            </a:p>
            <a:p>
              <a:r>
                <a:rPr lang="en-US" sz="1200" dirty="0">
                  <a:solidFill>
                    <a:schemeClr val="bg1"/>
                  </a:solidFill>
                </a:rPr>
                <a:t>            </a:t>
              </a:r>
              <a:r>
                <a:rPr lang="en-US" sz="1001" dirty="0">
                  <a:solidFill>
                    <a:schemeClr val="bg1"/>
                  </a:solidFill>
                </a:rPr>
                <a:t>CoS &amp; QVE</a:t>
              </a:r>
              <a:endParaRPr lang="en-US" sz="1200" dirty="0">
                <a:solidFill>
                  <a:schemeClr val="bg1"/>
                </a:solidFill>
              </a:endParaRPr>
            </a:p>
          </p:txBody>
        </p:sp>
        <p:sp>
          <p:nvSpPr>
            <p:cNvPr id="140" name="TextBox 139">
              <a:extLst>
                <a:ext uri="{FF2B5EF4-FFF2-40B4-BE49-F238E27FC236}">
                  <a16:creationId xmlns:a16="http://schemas.microsoft.com/office/drawing/2014/main" id="{44E3823E-F0DE-400F-A04B-97AD4D45BD74}"/>
                </a:ext>
              </a:extLst>
            </p:cNvPr>
            <p:cNvSpPr txBox="1"/>
            <p:nvPr/>
          </p:nvSpPr>
          <p:spPr>
            <a:xfrm>
              <a:off x="14316713" y="10463862"/>
              <a:ext cx="255488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Barbara Martinez</a:t>
              </a:r>
            </a:p>
            <a:p>
              <a:r>
                <a:rPr lang="en-US" sz="1200" b="1" dirty="0">
                  <a:solidFill>
                    <a:schemeClr val="bg1"/>
                  </a:solidFill>
                </a:rPr>
                <a:t>           </a:t>
              </a:r>
              <a:r>
                <a:rPr lang="en-US" sz="1001" b="1" dirty="0">
                  <a:solidFill>
                    <a:schemeClr val="bg1"/>
                  </a:solidFill>
                </a:rPr>
                <a:t>Elec-Mech Engr, </a:t>
              </a:r>
              <a:r>
                <a:rPr lang="en-US" sz="600" b="1" dirty="0">
                  <a:solidFill>
                    <a:schemeClr val="bg1"/>
                  </a:solidFill>
                </a:rPr>
                <a:t>PIIT MTY, MEX </a:t>
              </a:r>
              <a:endParaRPr lang="en-US" sz="600" dirty="0">
                <a:solidFill>
                  <a:schemeClr val="bg1"/>
                </a:solidFill>
              </a:endParaRPr>
            </a:p>
            <a:p>
              <a:r>
                <a:rPr lang="en-US" sz="1001" dirty="0">
                  <a:solidFill>
                    <a:schemeClr val="bg1"/>
                  </a:solidFill>
                </a:rPr>
                <a:t>            CoS &amp; SBO</a:t>
              </a:r>
            </a:p>
          </p:txBody>
        </p:sp>
        <p:sp>
          <p:nvSpPr>
            <p:cNvPr id="142" name="TextBox 141">
              <a:extLst>
                <a:ext uri="{FF2B5EF4-FFF2-40B4-BE49-F238E27FC236}">
                  <a16:creationId xmlns:a16="http://schemas.microsoft.com/office/drawing/2014/main" id="{7B8C1A74-8652-44D6-B7A9-C2E9583BDB53}"/>
                </a:ext>
              </a:extLst>
            </p:cNvPr>
            <p:cNvSpPr txBox="1"/>
            <p:nvPr/>
          </p:nvSpPr>
          <p:spPr>
            <a:xfrm>
              <a:off x="11285746" y="7574785"/>
              <a:ext cx="2531553"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Elena Manriquez</a:t>
              </a:r>
            </a:p>
            <a:p>
              <a:r>
                <a:rPr lang="en-US" sz="1001" b="1" dirty="0">
                  <a:solidFill>
                    <a:schemeClr val="bg1"/>
                  </a:solidFill>
                </a:rPr>
                <a:t>               Elec-Mech Eng.</a:t>
              </a:r>
              <a:r>
                <a:rPr lang="en-US" sz="700" b="1" dirty="0">
                  <a:solidFill>
                    <a:schemeClr val="bg1"/>
                  </a:solidFill>
                </a:rPr>
                <a:t> PIITMTY</a:t>
              </a:r>
              <a:r>
                <a:rPr lang="en-US" sz="500" b="1" dirty="0">
                  <a:solidFill>
                    <a:schemeClr val="bg1"/>
                  </a:solidFill>
                </a:rPr>
                <a:t>, MEX</a:t>
              </a:r>
              <a:endParaRPr lang="en-US" sz="900" b="1" dirty="0">
                <a:solidFill>
                  <a:schemeClr val="bg1"/>
                </a:solidFill>
              </a:endParaRPr>
            </a:p>
            <a:p>
              <a:r>
                <a:rPr lang="en-US" sz="1001" dirty="0">
                  <a:solidFill>
                    <a:schemeClr val="bg1"/>
                  </a:solidFill>
                </a:rPr>
                <a:t>                QVE &amp; Reverse Engineering</a:t>
              </a:r>
            </a:p>
          </p:txBody>
        </p:sp>
        <p:sp>
          <p:nvSpPr>
            <p:cNvPr id="144" name="TextBox 143">
              <a:extLst>
                <a:ext uri="{FF2B5EF4-FFF2-40B4-BE49-F238E27FC236}">
                  <a16:creationId xmlns:a16="http://schemas.microsoft.com/office/drawing/2014/main" id="{516E87DA-A177-43E4-BEE5-C3A04A2F7A16}"/>
                </a:ext>
              </a:extLst>
            </p:cNvPr>
            <p:cNvSpPr txBox="1"/>
            <p:nvPr/>
          </p:nvSpPr>
          <p:spPr>
            <a:xfrm>
              <a:off x="11267923" y="9522713"/>
              <a:ext cx="2532882"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Abraham de Leon</a:t>
              </a:r>
            </a:p>
            <a:p>
              <a:r>
                <a:rPr lang="en-US" sz="1001" b="1" dirty="0">
                  <a:solidFill>
                    <a:schemeClr val="bg1"/>
                  </a:solidFill>
                </a:rPr>
                <a:t>               Mechanical Eng. </a:t>
              </a:r>
              <a:r>
                <a:rPr lang="en-US" sz="600" b="1" dirty="0">
                  <a:solidFill>
                    <a:schemeClr val="bg1"/>
                  </a:solidFill>
                </a:rPr>
                <a:t>PIIT MTY,MEX</a:t>
              </a:r>
            </a:p>
            <a:p>
              <a:r>
                <a:rPr lang="en-US" sz="1200" dirty="0">
                  <a:solidFill>
                    <a:schemeClr val="bg1"/>
                  </a:solidFill>
                </a:rPr>
                <a:t>             </a:t>
              </a:r>
              <a:r>
                <a:rPr lang="en-US" sz="900" dirty="0">
                  <a:solidFill>
                    <a:schemeClr val="bg1"/>
                  </a:solidFill>
                </a:rPr>
                <a:t>CoS-Lessons Learned, </a:t>
              </a:r>
              <a:r>
                <a:rPr lang="en-US" sz="600" dirty="0">
                  <a:solidFill>
                    <a:schemeClr val="bg1"/>
                  </a:solidFill>
                </a:rPr>
                <a:t>SBO K1/K2</a:t>
              </a:r>
              <a:endParaRPr lang="en-US" sz="800" dirty="0">
                <a:solidFill>
                  <a:schemeClr val="bg1"/>
                </a:solidFill>
              </a:endParaRPr>
            </a:p>
          </p:txBody>
        </p:sp>
        <p:pic>
          <p:nvPicPr>
            <p:cNvPr id="103" name="Picture 2" descr="https://spiceportal.schneider-electric.com/image/user_male_portrait?img_id=1552269&amp;img_id_token=EYV7RZM0euT2TqeeQV1BJPoqPn4%3D&amp;t=1527604378224">
              <a:extLst>
                <a:ext uri="{FF2B5EF4-FFF2-40B4-BE49-F238E27FC236}">
                  <a16:creationId xmlns:a16="http://schemas.microsoft.com/office/drawing/2014/main" id="{85B17B63-B33F-40F0-AB64-5EE2B861CB6B}"/>
                </a:ext>
              </a:extLst>
            </p:cNvPr>
            <p:cNvPicPr>
              <a:picLocks noChangeAspect="1" noChangeArrowheads="1"/>
            </p:cNvPicPr>
            <p:nvPr/>
          </p:nvPicPr>
          <p:blipFill>
            <a:blip r:embed="rId38" cstate="email">
              <a:extLst>
                <a:ext uri="{28A0092B-C50C-407E-A947-70E740481C1C}">
                  <a14:useLocalDpi xmlns:a14="http://schemas.microsoft.com/office/drawing/2010/main" val="0"/>
                </a:ext>
              </a:extLst>
            </a:blip>
            <a:srcRect/>
            <a:stretch>
              <a:fillRect/>
            </a:stretch>
          </p:blipFill>
          <p:spPr bwMode="auto">
            <a:xfrm>
              <a:off x="11064650" y="7505481"/>
              <a:ext cx="696962" cy="75454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6" name="Picture 8" descr="https://spiceportal.schneider-electric.com/image/user_male_portrait?img_id=20737027&amp;img_id_token=MRaUl7w9WasVSKkxCxCEMJt7fEc%3D&amp;t=1527605065496">
              <a:extLst>
                <a:ext uri="{FF2B5EF4-FFF2-40B4-BE49-F238E27FC236}">
                  <a16:creationId xmlns:a16="http://schemas.microsoft.com/office/drawing/2014/main" id="{1BE28B05-9218-4387-B57E-E648895E1D07}"/>
                </a:ext>
              </a:extLst>
            </p:cNvPr>
            <p:cNvPicPr>
              <a:picLocks noChangeAspect="1" noChangeArrowheads="1"/>
            </p:cNvPicPr>
            <p:nvPr/>
          </p:nvPicPr>
          <p:blipFill>
            <a:blip r:embed="rId39" cstate="email">
              <a:extLst>
                <a:ext uri="{28A0092B-C50C-407E-A947-70E740481C1C}">
                  <a14:useLocalDpi xmlns:a14="http://schemas.microsoft.com/office/drawing/2010/main" val="0"/>
                </a:ext>
              </a:extLst>
            </a:blip>
            <a:srcRect/>
            <a:stretch>
              <a:fillRect/>
            </a:stretch>
          </p:blipFill>
          <p:spPr bwMode="auto">
            <a:xfrm>
              <a:off x="14515787" y="6194140"/>
              <a:ext cx="892537" cy="98569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7" name="Picture 10" descr="https://spiceportal.schneider-electric.com/image/user_male_portrait?img_id=18690613&amp;img_id_token=eGsNHff4JXqA%2B4%2Bo10UDDhJEdAc%3D&amp;t=1527603760361">
              <a:extLst>
                <a:ext uri="{FF2B5EF4-FFF2-40B4-BE49-F238E27FC236}">
                  <a16:creationId xmlns:a16="http://schemas.microsoft.com/office/drawing/2014/main" id="{8D04701B-3A89-451B-8E79-08E8C34AAD78}"/>
                </a:ext>
              </a:extLst>
            </p:cNvPr>
            <p:cNvPicPr>
              <a:picLocks noChangeAspect="1" noChangeArrowheads="1"/>
            </p:cNvPicPr>
            <p:nvPr/>
          </p:nvPicPr>
          <p:blipFill>
            <a:blip r:embed="rId40" cstate="email">
              <a:extLst>
                <a:ext uri="{28A0092B-C50C-407E-A947-70E740481C1C}">
                  <a14:useLocalDpi xmlns:a14="http://schemas.microsoft.com/office/drawing/2010/main" val="0"/>
                </a:ext>
              </a:extLst>
            </a:blip>
            <a:srcRect/>
            <a:stretch>
              <a:fillRect/>
            </a:stretch>
          </p:blipFill>
          <p:spPr bwMode="auto">
            <a:xfrm>
              <a:off x="11034832" y="8457539"/>
              <a:ext cx="793493" cy="785903"/>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8" name="Picture 12" descr="https://spiceportal.schneider-electric.com/image/user_male_portrait?img_id=21091224&amp;img_id_token=9VrBL1dcQ7HrLQQuo%2B%2B45X2CHes%3D&amp;t=1527605746334">
              <a:extLst>
                <a:ext uri="{FF2B5EF4-FFF2-40B4-BE49-F238E27FC236}">
                  <a16:creationId xmlns:a16="http://schemas.microsoft.com/office/drawing/2014/main" id="{5E9AF5E1-A2C2-448D-A707-C564D132845F}"/>
                </a:ext>
              </a:extLst>
            </p:cNvPr>
            <p:cNvPicPr>
              <a:picLocks noChangeAspect="1" noChangeArrowheads="1"/>
            </p:cNvPicPr>
            <p:nvPr/>
          </p:nvPicPr>
          <p:blipFill>
            <a:blip r:embed="rId41" cstate="email">
              <a:extLst>
                <a:ext uri="{28A0092B-C50C-407E-A947-70E740481C1C}">
                  <a14:useLocalDpi xmlns:a14="http://schemas.microsoft.com/office/drawing/2010/main" val="0"/>
                </a:ext>
              </a:extLst>
            </a:blip>
            <a:srcRect/>
            <a:stretch>
              <a:fillRect/>
            </a:stretch>
          </p:blipFill>
          <p:spPr bwMode="auto">
            <a:xfrm>
              <a:off x="14141478" y="7546487"/>
              <a:ext cx="748019" cy="733110"/>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0" name="Picture 16" descr="https://spiceportal.schneider-electric.com/image/user_male_portrait?img_id=25381189&amp;img_id_token=e5JSgvHUKuTOeDDum95I33%2FfKSk%3D&amp;t=1527605956338">
              <a:extLst>
                <a:ext uri="{FF2B5EF4-FFF2-40B4-BE49-F238E27FC236}">
                  <a16:creationId xmlns:a16="http://schemas.microsoft.com/office/drawing/2014/main" id="{A7250162-1B9F-4028-9D1D-42004D4D2FE3}"/>
                </a:ext>
              </a:extLst>
            </p:cNvPr>
            <p:cNvPicPr>
              <a:picLocks noChangeAspect="1" noChangeArrowheads="1"/>
            </p:cNvPicPr>
            <p:nvPr/>
          </p:nvPicPr>
          <p:blipFill>
            <a:blip r:embed="rId42" cstate="email">
              <a:extLst>
                <a:ext uri="{28A0092B-C50C-407E-A947-70E740481C1C}">
                  <a14:useLocalDpi xmlns:a14="http://schemas.microsoft.com/office/drawing/2010/main" val="0"/>
                </a:ext>
              </a:extLst>
            </a:blip>
            <a:srcRect/>
            <a:stretch>
              <a:fillRect/>
            </a:stretch>
          </p:blipFill>
          <p:spPr bwMode="auto">
            <a:xfrm>
              <a:off x="17304178" y="8469234"/>
              <a:ext cx="708269" cy="737562"/>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1" name="Picture 18" descr="https://spiceportal.schneider-electric.com/image/user_male_portrait?img_id=25729509&amp;img_id_token=onfNhex86%2BtsgtgEAZPvnubEy4g%3D&amp;t=1527606355783">
              <a:extLst>
                <a:ext uri="{FF2B5EF4-FFF2-40B4-BE49-F238E27FC236}">
                  <a16:creationId xmlns:a16="http://schemas.microsoft.com/office/drawing/2014/main" id="{3563B49D-7876-495E-8F75-B3106E630752}"/>
                </a:ext>
              </a:extLst>
            </p:cNvPr>
            <p:cNvPicPr>
              <a:picLocks noChangeAspect="1" noChangeArrowheads="1"/>
            </p:cNvPicPr>
            <p:nvPr/>
          </p:nvPicPr>
          <p:blipFill rotWithShape="1">
            <a:blip r:embed="rId43" cstate="email">
              <a:extLst>
                <a:ext uri="{28A0092B-C50C-407E-A947-70E740481C1C}">
                  <a14:useLocalDpi xmlns:a14="http://schemas.microsoft.com/office/drawing/2010/main" val="0"/>
                </a:ext>
              </a:extLst>
            </a:blip>
            <a:srcRect l="31924" t="24901" r="23576" b="27902"/>
            <a:stretch/>
          </p:blipFill>
          <p:spPr bwMode="auto">
            <a:xfrm>
              <a:off x="14133136" y="9462674"/>
              <a:ext cx="690846" cy="773708"/>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2" name="Picture 20" descr="https://spiceportal.schneider-electric.com/image/user_male_portrait?img_id=28687256&amp;img_id_token=uW0Lvsl47eJBDLzbFuXlzVdJ2fk%3D&amp;t=1527606461861">
              <a:extLst>
                <a:ext uri="{FF2B5EF4-FFF2-40B4-BE49-F238E27FC236}">
                  <a16:creationId xmlns:a16="http://schemas.microsoft.com/office/drawing/2014/main" id="{17145ADC-B852-48F9-B024-964D13944619}"/>
                </a:ext>
              </a:extLst>
            </p:cNvPr>
            <p:cNvPicPr>
              <a:picLocks noChangeAspect="1" noChangeArrowheads="1"/>
            </p:cNvPicPr>
            <p:nvPr/>
          </p:nvPicPr>
          <p:blipFill>
            <a:blip r:embed="rId44" cstate="email">
              <a:extLst>
                <a:ext uri="{28A0092B-C50C-407E-A947-70E740481C1C}">
                  <a14:useLocalDpi xmlns:a14="http://schemas.microsoft.com/office/drawing/2010/main" val="0"/>
                </a:ext>
              </a:extLst>
            </a:blip>
            <a:srcRect/>
            <a:stretch>
              <a:fillRect/>
            </a:stretch>
          </p:blipFill>
          <p:spPr bwMode="auto">
            <a:xfrm>
              <a:off x="14202381" y="10405347"/>
              <a:ext cx="651495" cy="762593"/>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10D64191-905E-468E-B772-535603EB3E7D}"/>
                </a:ext>
              </a:extLst>
            </p:cNvPr>
            <p:cNvPicPr>
              <a:picLocks noChangeAspect="1"/>
            </p:cNvPicPr>
            <p:nvPr/>
          </p:nvPicPr>
          <p:blipFill>
            <a:blip r:embed="rId45" cstate="email">
              <a:extLst>
                <a:ext uri="{28A0092B-C50C-407E-A947-70E740481C1C}">
                  <a14:useLocalDpi xmlns:a14="http://schemas.microsoft.com/office/drawing/2010/main" val="0"/>
                </a:ext>
              </a:extLst>
            </a:blip>
            <a:stretch>
              <a:fillRect/>
            </a:stretch>
          </p:blipFill>
          <p:spPr>
            <a:xfrm>
              <a:off x="11082348" y="9483110"/>
              <a:ext cx="741503" cy="741503"/>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412" name="Picture 411">
              <a:extLst>
                <a:ext uri="{FF2B5EF4-FFF2-40B4-BE49-F238E27FC236}">
                  <a16:creationId xmlns:a16="http://schemas.microsoft.com/office/drawing/2014/main" id="{7DAD8D7E-1F24-4738-8C09-7D617CFCFF20}"/>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17341282" y="9483426"/>
              <a:ext cx="360801" cy="451000"/>
            </a:xfrm>
            <a:prstGeom prst="rect">
              <a:avLst/>
            </a:prstGeom>
          </p:spPr>
        </p:pic>
        <p:pic>
          <p:nvPicPr>
            <p:cNvPr id="352" name="Picture 351">
              <a:extLst>
                <a:ext uri="{FF2B5EF4-FFF2-40B4-BE49-F238E27FC236}">
                  <a16:creationId xmlns:a16="http://schemas.microsoft.com/office/drawing/2014/main" id="{67D6B9C8-3BC7-41A8-A0C7-55141463800E}"/>
                </a:ext>
              </a:extLst>
            </p:cNvPr>
            <p:cNvPicPr>
              <a:picLocks noChangeAspect="1"/>
            </p:cNvPicPr>
            <p:nvPr/>
          </p:nvPicPr>
          <p:blipFill>
            <a:blip r:embed="rId46"/>
            <a:stretch>
              <a:fillRect/>
            </a:stretch>
          </p:blipFill>
          <p:spPr>
            <a:xfrm>
              <a:off x="20171478" y="7518723"/>
              <a:ext cx="782601" cy="770979"/>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grpSp>
        <p:nvGrpSpPr>
          <p:cNvPr id="99" name="Group 98">
            <a:extLst>
              <a:ext uri="{FF2B5EF4-FFF2-40B4-BE49-F238E27FC236}">
                <a16:creationId xmlns:a16="http://schemas.microsoft.com/office/drawing/2014/main" id="{FE1F9675-BE0F-42FD-8A56-75B0696DFB7E}"/>
              </a:ext>
            </a:extLst>
          </p:cNvPr>
          <p:cNvGrpSpPr/>
          <p:nvPr/>
        </p:nvGrpSpPr>
        <p:grpSpPr>
          <a:xfrm>
            <a:off x="15954087" y="9164653"/>
            <a:ext cx="12324370" cy="3947312"/>
            <a:chOff x="826019" y="8413878"/>
            <a:chExt cx="12664805" cy="3992883"/>
          </a:xfrm>
        </p:grpSpPr>
        <p:grpSp>
          <p:nvGrpSpPr>
            <p:cNvPr id="96" name="Group 95">
              <a:extLst>
                <a:ext uri="{FF2B5EF4-FFF2-40B4-BE49-F238E27FC236}">
                  <a16:creationId xmlns:a16="http://schemas.microsoft.com/office/drawing/2014/main" id="{BBDE08D2-D38B-4922-A74B-EA4C8183391C}"/>
                </a:ext>
              </a:extLst>
            </p:cNvPr>
            <p:cNvGrpSpPr/>
            <p:nvPr/>
          </p:nvGrpSpPr>
          <p:grpSpPr>
            <a:xfrm>
              <a:off x="826019" y="8413878"/>
              <a:ext cx="12664805" cy="3992883"/>
              <a:chOff x="1330422" y="8335973"/>
              <a:chExt cx="11349261" cy="3346318"/>
            </a:xfrm>
          </p:grpSpPr>
          <p:grpSp>
            <p:nvGrpSpPr>
              <p:cNvPr id="155" name="Group 154">
                <a:extLst>
                  <a:ext uri="{FF2B5EF4-FFF2-40B4-BE49-F238E27FC236}">
                    <a16:creationId xmlns:a16="http://schemas.microsoft.com/office/drawing/2014/main" id="{46275606-B1E8-485B-9926-CABE0A4EA50E}"/>
                  </a:ext>
                </a:extLst>
              </p:cNvPr>
              <p:cNvGrpSpPr/>
              <p:nvPr/>
            </p:nvGrpSpPr>
            <p:grpSpPr>
              <a:xfrm>
                <a:off x="1330422" y="8335973"/>
                <a:ext cx="11349261" cy="3346318"/>
                <a:chOff x="288965" y="766822"/>
                <a:chExt cx="11349261" cy="3346318"/>
              </a:xfrm>
            </p:grpSpPr>
            <p:sp>
              <p:nvSpPr>
                <p:cNvPr id="156" name="TextBox 155">
                  <a:extLst>
                    <a:ext uri="{FF2B5EF4-FFF2-40B4-BE49-F238E27FC236}">
                      <a16:creationId xmlns:a16="http://schemas.microsoft.com/office/drawing/2014/main" id="{D2E91047-1B4A-4F2B-AA1D-46D638402E48}"/>
                    </a:ext>
                  </a:extLst>
                </p:cNvPr>
                <p:cNvSpPr txBox="1"/>
                <p:nvPr/>
              </p:nvSpPr>
              <p:spPr>
                <a:xfrm>
                  <a:off x="3629613" y="781107"/>
                  <a:ext cx="226951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Ricardo Gongora</a:t>
                  </a:r>
                </a:p>
                <a:p>
                  <a:r>
                    <a:rPr lang="en-US" sz="1001" b="1" dirty="0">
                      <a:solidFill>
                        <a:schemeClr val="bg1"/>
                      </a:solidFill>
                    </a:rPr>
                    <a:t>             Supplier Quality Manager</a:t>
                  </a:r>
                </a:p>
                <a:p>
                  <a:r>
                    <a:rPr lang="en-US" sz="1200" dirty="0">
                      <a:solidFill>
                        <a:schemeClr val="bg1"/>
                      </a:solidFill>
                    </a:rPr>
                    <a:t>          NAM </a:t>
                  </a:r>
                  <a:r>
                    <a:rPr lang="en-US" sz="1001" dirty="0">
                      <a:solidFill>
                        <a:schemeClr val="bg1"/>
                      </a:solidFill>
                    </a:rPr>
                    <a:t>Strategic Projects</a:t>
                  </a:r>
                </a:p>
              </p:txBody>
            </p:sp>
            <p:cxnSp>
              <p:nvCxnSpPr>
                <p:cNvPr id="157" name="Straight Arrow Connector 156">
                  <a:extLst>
                    <a:ext uri="{FF2B5EF4-FFF2-40B4-BE49-F238E27FC236}">
                      <a16:creationId xmlns:a16="http://schemas.microsoft.com/office/drawing/2014/main" id="{DF687479-788F-417E-B91A-B8136677E6B1}"/>
                    </a:ext>
                  </a:extLst>
                </p:cNvPr>
                <p:cNvCxnSpPr>
                  <a:cxnSpLocks/>
                </p:cNvCxnSpPr>
                <p:nvPr/>
              </p:nvCxnSpPr>
              <p:spPr>
                <a:xfrm>
                  <a:off x="4792376" y="1470446"/>
                  <a:ext cx="0" cy="16146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E5606DB1-2B6B-43B7-8C68-92BFFB0F63F2}"/>
                    </a:ext>
                  </a:extLst>
                </p:cNvPr>
                <p:cNvCxnSpPr>
                  <a:cxnSpLocks/>
                </p:cNvCxnSpPr>
                <p:nvPr/>
              </p:nvCxnSpPr>
              <p:spPr>
                <a:xfrm>
                  <a:off x="289943" y="1634958"/>
                  <a:ext cx="342713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59" name="TextBox 158">
                  <a:extLst>
                    <a:ext uri="{FF2B5EF4-FFF2-40B4-BE49-F238E27FC236}">
                      <a16:creationId xmlns:a16="http://schemas.microsoft.com/office/drawing/2014/main" id="{544F69BB-4009-4D9D-8D5E-BBBAE02D9284}"/>
                    </a:ext>
                  </a:extLst>
                </p:cNvPr>
                <p:cNvSpPr txBox="1"/>
                <p:nvPr/>
              </p:nvSpPr>
              <p:spPr>
                <a:xfrm>
                  <a:off x="3628971" y="1796136"/>
                  <a:ext cx="2324276"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Armando Fernandez</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p>
              </p:txBody>
            </p:sp>
            <p:sp>
              <p:nvSpPr>
                <p:cNvPr id="160" name="TextBox 159">
                  <a:extLst>
                    <a:ext uri="{FF2B5EF4-FFF2-40B4-BE49-F238E27FC236}">
                      <a16:creationId xmlns:a16="http://schemas.microsoft.com/office/drawing/2014/main" id="{3498C4E1-F925-4063-8BF2-01C1EA28752F}"/>
                    </a:ext>
                  </a:extLst>
                </p:cNvPr>
                <p:cNvSpPr txBox="1"/>
                <p:nvPr/>
              </p:nvSpPr>
              <p:spPr>
                <a:xfrm>
                  <a:off x="3628971" y="2540262"/>
                  <a:ext cx="2318596" cy="70801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Raul de la Rosa</a:t>
                  </a:r>
                </a:p>
                <a:p>
                  <a:r>
                    <a:rPr lang="en-US" sz="1400" b="1" dirty="0">
                      <a:solidFill>
                        <a:schemeClr val="bg1"/>
                      </a:solidFill>
                    </a:rPr>
                    <a:t>         </a:t>
                  </a:r>
                  <a:r>
                    <a:rPr lang="en-US" sz="1000" b="1" dirty="0">
                      <a:solidFill>
                        <a:schemeClr val="bg1"/>
                      </a:solidFill>
                    </a:rPr>
                    <a:t>Supplier Quality Engr </a:t>
                  </a:r>
                  <a:r>
                    <a:rPr lang="en-US" sz="500" b="1" dirty="0">
                      <a:solidFill>
                        <a:schemeClr val="bg1"/>
                      </a:solidFill>
                    </a:rPr>
                    <a:t>MTY MEX  </a:t>
                  </a:r>
                </a:p>
                <a:p>
                  <a:r>
                    <a:rPr lang="en-US" sz="800" b="1" dirty="0">
                      <a:solidFill>
                        <a:schemeClr val="bg1"/>
                      </a:solidFill>
                    </a:rPr>
                    <a:t>                 </a:t>
                  </a:r>
                  <a:r>
                    <a:rPr lang="en-US" sz="1200" dirty="0">
                      <a:solidFill>
                        <a:schemeClr val="bg1"/>
                      </a:solidFill>
                    </a:rPr>
                    <a:t>NAM </a:t>
                  </a:r>
                  <a:r>
                    <a:rPr lang="en-US" sz="1000" dirty="0">
                      <a:solidFill>
                        <a:schemeClr val="bg1"/>
                      </a:solidFill>
                    </a:rPr>
                    <a:t>Strategic Projects</a:t>
                  </a:r>
                </a:p>
              </p:txBody>
            </p:sp>
            <p:sp>
              <p:nvSpPr>
                <p:cNvPr id="161" name="TextBox 160">
                  <a:extLst>
                    <a:ext uri="{FF2B5EF4-FFF2-40B4-BE49-F238E27FC236}">
                      <a16:creationId xmlns:a16="http://schemas.microsoft.com/office/drawing/2014/main" id="{3E11E7BE-69B7-429F-85F7-A3B87556EBB4}"/>
                    </a:ext>
                  </a:extLst>
                </p:cNvPr>
                <p:cNvSpPr txBox="1"/>
                <p:nvPr/>
              </p:nvSpPr>
              <p:spPr>
                <a:xfrm>
                  <a:off x="3613048" y="3366284"/>
                  <a:ext cx="2340199"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Nayeli Diaz</a:t>
                  </a:r>
                </a:p>
                <a:p>
                  <a:r>
                    <a:rPr lang="en-US" sz="1001" b="1" dirty="0">
                      <a:solidFill>
                        <a:schemeClr val="bg1"/>
                      </a:solidFill>
                    </a:rPr>
                    <a:t>             </a:t>
                  </a:r>
                  <a:r>
                    <a:rPr lang="en-US" sz="1000" b="1" dirty="0">
                      <a:solidFill>
                        <a:schemeClr val="bg1"/>
                      </a:solidFill>
                    </a:rPr>
                    <a:t>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cxnSp>
              <p:nvCxnSpPr>
                <p:cNvPr id="162" name="Straight Connector 161">
                  <a:extLst>
                    <a:ext uri="{FF2B5EF4-FFF2-40B4-BE49-F238E27FC236}">
                      <a16:creationId xmlns:a16="http://schemas.microsoft.com/office/drawing/2014/main" id="{26E2558E-6442-4D70-8CF9-528D5FEE19C2}"/>
                    </a:ext>
                  </a:extLst>
                </p:cNvPr>
                <p:cNvCxnSpPr>
                  <a:cxnSpLocks/>
                </p:cNvCxnSpPr>
                <p:nvPr/>
              </p:nvCxnSpPr>
              <p:spPr>
                <a:xfrm flipH="1">
                  <a:off x="288965" y="1634958"/>
                  <a:ext cx="6319" cy="208416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1599F928-28C9-482B-81BD-B60BF7297892}"/>
                    </a:ext>
                  </a:extLst>
                </p:cNvPr>
                <p:cNvCxnSpPr>
                  <a:cxnSpLocks/>
                  <a:endCxn id="182" idx="2"/>
                </p:cNvCxnSpPr>
                <p:nvPr/>
              </p:nvCxnSpPr>
              <p:spPr>
                <a:xfrm flipV="1">
                  <a:off x="289943" y="2148592"/>
                  <a:ext cx="14848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5FC46F6A-25E5-4E68-93E2-60AF1CA4C3EF}"/>
                    </a:ext>
                  </a:extLst>
                </p:cNvPr>
                <p:cNvCxnSpPr>
                  <a:cxnSpLocks/>
                </p:cNvCxnSpPr>
                <p:nvPr/>
              </p:nvCxnSpPr>
              <p:spPr>
                <a:xfrm flipV="1">
                  <a:off x="292612" y="2912520"/>
                  <a:ext cx="148172" cy="748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2801ECDA-F386-4751-AEF6-C5DD6F091C6F}"/>
                    </a:ext>
                  </a:extLst>
                </p:cNvPr>
                <p:cNvCxnSpPr>
                  <a:cxnSpLocks/>
                </p:cNvCxnSpPr>
                <p:nvPr/>
              </p:nvCxnSpPr>
              <p:spPr>
                <a:xfrm>
                  <a:off x="292612" y="3719123"/>
                  <a:ext cx="145280"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585BED00-1762-4516-A64C-8EEA5ABCB82D}"/>
                    </a:ext>
                  </a:extLst>
                </p:cNvPr>
                <p:cNvCxnSpPr>
                  <a:cxnSpLocks/>
                </p:cNvCxnSpPr>
                <p:nvPr/>
              </p:nvCxnSpPr>
              <p:spPr>
                <a:xfrm flipH="1">
                  <a:off x="3166458" y="1634958"/>
                  <a:ext cx="1275" cy="205592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4249D3B7-91CA-43D7-BD14-C7BA847DE897}"/>
                    </a:ext>
                  </a:extLst>
                </p:cNvPr>
                <p:cNvCxnSpPr>
                  <a:cxnSpLocks/>
                </p:cNvCxnSpPr>
                <p:nvPr/>
              </p:nvCxnSpPr>
              <p:spPr>
                <a:xfrm>
                  <a:off x="3181953" y="2903268"/>
                  <a:ext cx="167338"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8" name="Straight Arrow Connector 167">
                  <a:extLst>
                    <a:ext uri="{FF2B5EF4-FFF2-40B4-BE49-F238E27FC236}">
                      <a16:creationId xmlns:a16="http://schemas.microsoft.com/office/drawing/2014/main" id="{306BB7B8-B5ED-47C8-8915-F1B1DF961534}"/>
                    </a:ext>
                  </a:extLst>
                </p:cNvPr>
                <p:cNvCxnSpPr>
                  <a:cxnSpLocks/>
                  <a:endCxn id="185" idx="2"/>
                </p:cNvCxnSpPr>
                <p:nvPr/>
              </p:nvCxnSpPr>
              <p:spPr>
                <a:xfrm flipV="1">
                  <a:off x="3168357" y="2138974"/>
                  <a:ext cx="185782" cy="1027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DB67B6E4-2250-4938-A50A-B04E2F3F7AE5}"/>
                    </a:ext>
                  </a:extLst>
                </p:cNvPr>
                <p:cNvCxnSpPr>
                  <a:cxnSpLocks/>
                </p:cNvCxnSpPr>
                <p:nvPr/>
              </p:nvCxnSpPr>
              <p:spPr>
                <a:xfrm>
                  <a:off x="3167732" y="3710123"/>
                  <a:ext cx="1783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FABE6CE8-88A5-49C1-8B15-F64C9ECBFE69}"/>
                    </a:ext>
                  </a:extLst>
                </p:cNvPr>
                <p:cNvCxnSpPr>
                  <a:cxnSpLocks/>
                </p:cNvCxnSpPr>
                <p:nvPr/>
              </p:nvCxnSpPr>
              <p:spPr>
                <a:xfrm>
                  <a:off x="3707133" y="1634958"/>
                  <a:ext cx="5384551" cy="27511"/>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E0E8C110-A302-49DA-9A4E-701F90EC6B08}"/>
                    </a:ext>
                  </a:extLst>
                </p:cNvPr>
                <p:cNvCxnSpPr>
                  <a:cxnSpLocks/>
                </p:cNvCxnSpPr>
                <p:nvPr/>
              </p:nvCxnSpPr>
              <p:spPr>
                <a:xfrm flipH="1">
                  <a:off x="6105342" y="1634958"/>
                  <a:ext cx="1" cy="206604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a:extLst>
                    <a:ext uri="{FF2B5EF4-FFF2-40B4-BE49-F238E27FC236}">
                      <a16:creationId xmlns:a16="http://schemas.microsoft.com/office/drawing/2014/main" id="{F3ECDFC2-CE12-4455-A240-8D076BD9F6DF}"/>
                    </a:ext>
                  </a:extLst>
                </p:cNvPr>
                <p:cNvCxnSpPr>
                  <a:cxnSpLocks/>
                </p:cNvCxnSpPr>
                <p:nvPr/>
              </p:nvCxnSpPr>
              <p:spPr>
                <a:xfrm>
                  <a:off x="6100002" y="2137363"/>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75" name="TextBox 174">
                  <a:extLst>
                    <a:ext uri="{FF2B5EF4-FFF2-40B4-BE49-F238E27FC236}">
                      <a16:creationId xmlns:a16="http://schemas.microsoft.com/office/drawing/2014/main" id="{93A8FCF5-4ADF-479E-961B-F0D1EF6AD225}"/>
                    </a:ext>
                  </a:extLst>
                </p:cNvPr>
                <p:cNvSpPr txBox="1"/>
                <p:nvPr/>
              </p:nvSpPr>
              <p:spPr>
                <a:xfrm>
                  <a:off x="6588968" y="1796136"/>
                  <a:ext cx="2310558"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Karla Juarez</a:t>
                  </a:r>
                </a:p>
                <a:p>
                  <a:r>
                    <a:rPr lang="en-US" sz="1200" b="1" dirty="0">
                      <a:solidFill>
                        <a:schemeClr val="bg1"/>
                      </a:solidFill>
                    </a:rPr>
                    <a:t>           </a:t>
                  </a:r>
                  <a:r>
                    <a:rPr lang="en-US" sz="1001" b="1" dirty="0">
                      <a:solidFill>
                        <a:schemeClr val="bg1"/>
                      </a:solidFill>
                    </a:rPr>
                    <a:t>Supplier Quality Engr </a:t>
                  </a:r>
                  <a:r>
                    <a:rPr lang="en-US" sz="500" b="1" dirty="0">
                      <a:solidFill>
                        <a:schemeClr val="bg1"/>
                      </a:solidFill>
                    </a:rPr>
                    <a:t>MTY MEX</a:t>
                  </a:r>
                </a:p>
                <a:p>
                  <a:r>
                    <a:rPr lang="en-US" sz="500" b="1" dirty="0">
                      <a:solidFill>
                        <a:schemeClr val="bg1"/>
                      </a:solidFill>
                    </a:rPr>
                    <a:t>                           </a:t>
                  </a:r>
                  <a:r>
                    <a:rPr lang="en-US" sz="1200" dirty="0">
                      <a:solidFill>
                        <a:schemeClr val="bg1"/>
                      </a:solidFill>
                    </a:rPr>
                    <a:t>NAM </a:t>
                  </a:r>
                  <a:r>
                    <a:rPr lang="en-US" sz="1001" dirty="0">
                      <a:solidFill>
                        <a:schemeClr val="bg1"/>
                      </a:solidFill>
                    </a:rPr>
                    <a:t>Strategic Projects</a:t>
                  </a:r>
                </a:p>
              </p:txBody>
            </p:sp>
            <p:sp>
              <p:nvSpPr>
                <p:cNvPr id="176" name="TextBox 175">
                  <a:extLst>
                    <a:ext uri="{FF2B5EF4-FFF2-40B4-BE49-F238E27FC236}">
                      <a16:creationId xmlns:a16="http://schemas.microsoft.com/office/drawing/2014/main" id="{F94C2FCF-2A8A-49FA-ACAA-C2FDBE39FB21}"/>
                    </a:ext>
                  </a:extLst>
                </p:cNvPr>
                <p:cNvSpPr txBox="1"/>
                <p:nvPr/>
              </p:nvSpPr>
              <p:spPr>
                <a:xfrm>
                  <a:off x="6584332" y="2571418"/>
                  <a:ext cx="2315193"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Aldo Cardenas </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sp>
              <p:nvSpPr>
                <p:cNvPr id="177" name="TextBox 176">
                  <a:extLst>
                    <a:ext uri="{FF2B5EF4-FFF2-40B4-BE49-F238E27FC236}">
                      <a16:creationId xmlns:a16="http://schemas.microsoft.com/office/drawing/2014/main" id="{7FCF3FE9-80AA-460D-8817-1CCE064BCE44}"/>
                    </a:ext>
                  </a:extLst>
                </p:cNvPr>
                <p:cNvSpPr txBox="1"/>
                <p:nvPr/>
              </p:nvSpPr>
              <p:spPr>
                <a:xfrm>
                  <a:off x="6584332" y="3366284"/>
                  <a:ext cx="2351741"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Jose Luis Luna</a:t>
                  </a:r>
                </a:p>
                <a:p>
                  <a:r>
                    <a:rPr lang="en-US" sz="1200" b="1" dirty="0">
                      <a:solidFill>
                        <a:schemeClr val="bg1"/>
                      </a:solidFill>
                    </a:rPr>
                    <a:t>         </a:t>
                  </a:r>
                  <a:r>
                    <a:rPr lang="en-US" sz="1001" b="1" dirty="0">
                      <a:solidFill>
                        <a:schemeClr val="bg1"/>
                      </a:solidFill>
                    </a:rPr>
                    <a:t>   Supplier Quality Engr </a:t>
                  </a:r>
                  <a:r>
                    <a:rPr lang="en-US" sz="500" b="1" dirty="0">
                      <a:solidFill>
                        <a:schemeClr val="bg1"/>
                      </a:solidFill>
                    </a:rPr>
                    <a:t>TLX MEX</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sp>
              <p:nvSpPr>
                <p:cNvPr id="178" name="TextBox 177">
                  <a:extLst>
                    <a:ext uri="{FF2B5EF4-FFF2-40B4-BE49-F238E27FC236}">
                      <a16:creationId xmlns:a16="http://schemas.microsoft.com/office/drawing/2014/main" id="{28BC43A0-ED4D-4B1A-ADE7-698511C35897}"/>
                    </a:ext>
                  </a:extLst>
                </p:cNvPr>
                <p:cNvSpPr txBox="1"/>
                <p:nvPr/>
              </p:nvSpPr>
              <p:spPr>
                <a:xfrm>
                  <a:off x="696311" y="1810421"/>
                  <a:ext cx="2304444"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Lucy Casas</a:t>
                  </a:r>
                </a:p>
                <a:p>
                  <a:r>
                    <a:rPr lang="en-US" sz="1200" b="1" dirty="0">
                      <a:solidFill>
                        <a:schemeClr val="bg1"/>
                      </a:solidFill>
                    </a:rPr>
                    <a:t>            </a:t>
                  </a:r>
                  <a:r>
                    <a:rPr lang="en-US" sz="1001" b="1" dirty="0">
                      <a:solidFill>
                        <a:schemeClr val="bg1"/>
                      </a:solidFill>
                    </a:rPr>
                    <a:t>Supplier Quality Engr </a:t>
                  </a:r>
                  <a:r>
                    <a:rPr lang="en-US" sz="500" b="1" dirty="0">
                      <a:solidFill>
                        <a:schemeClr val="bg1"/>
                      </a:solidFill>
                    </a:rPr>
                    <a:t>MTY MEX </a:t>
                  </a:r>
                  <a:r>
                    <a:rPr lang="en-US" sz="1001" b="1" dirty="0">
                      <a:solidFill>
                        <a:schemeClr val="bg1"/>
                      </a:solidFill>
                    </a:rPr>
                    <a:t>          </a:t>
                  </a:r>
                  <a:r>
                    <a:rPr lang="en-US" sz="1200" dirty="0">
                      <a:solidFill>
                        <a:schemeClr val="bg1"/>
                      </a:solidFill>
                    </a:rPr>
                    <a:t>NAM </a:t>
                  </a:r>
                  <a:r>
                    <a:rPr lang="en-US" sz="1001" dirty="0">
                      <a:solidFill>
                        <a:schemeClr val="bg1"/>
                      </a:solidFill>
                    </a:rPr>
                    <a:t>Strategic Projects</a:t>
                  </a:r>
                </a:p>
              </p:txBody>
            </p:sp>
            <p:sp>
              <p:nvSpPr>
                <p:cNvPr id="179" name="TextBox 178">
                  <a:extLst>
                    <a:ext uri="{FF2B5EF4-FFF2-40B4-BE49-F238E27FC236}">
                      <a16:creationId xmlns:a16="http://schemas.microsoft.com/office/drawing/2014/main" id="{9822E4F3-D3BF-42BF-8BC6-D3F435E9F406}"/>
                    </a:ext>
                  </a:extLst>
                </p:cNvPr>
                <p:cNvSpPr txBox="1"/>
                <p:nvPr/>
              </p:nvSpPr>
              <p:spPr>
                <a:xfrm>
                  <a:off x="691675" y="2585703"/>
                  <a:ext cx="2325318"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Priscila Navarrete</a:t>
                  </a:r>
                </a:p>
                <a:p>
                  <a:r>
                    <a:rPr lang="en-US" sz="1001" b="1" dirty="0">
                      <a:solidFill>
                        <a:schemeClr val="bg1"/>
                      </a:solidFill>
                    </a:rPr>
                    <a:t>              Supplier Quality Engr </a:t>
                  </a:r>
                  <a:r>
                    <a:rPr lang="en-US" sz="500" b="1" dirty="0">
                      <a:solidFill>
                        <a:schemeClr val="bg1"/>
                      </a:solidFill>
                    </a:rPr>
                    <a:t>MTY ME</a:t>
                  </a:r>
                </a:p>
                <a:p>
                  <a:r>
                    <a:rPr lang="en-US" sz="500" b="1" dirty="0">
                      <a:solidFill>
                        <a:schemeClr val="bg1"/>
                      </a:solidFill>
                    </a:rPr>
                    <a:t>                           </a:t>
                  </a:r>
                  <a:r>
                    <a:rPr lang="en-US" sz="1200" dirty="0">
                      <a:solidFill>
                        <a:schemeClr val="bg1"/>
                      </a:solidFill>
                    </a:rPr>
                    <a:t>NAM </a:t>
                  </a:r>
                  <a:r>
                    <a:rPr lang="en-US" sz="1001" dirty="0">
                      <a:solidFill>
                        <a:schemeClr val="bg1"/>
                      </a:solidFill>
                    </a:rPr>
                    <a:t>Strategic Projects</a:t>
                  </a:r>
                  <a:endParaRPr lang="en-US" sz="1200" dirty="0">
                    <a:solidFill>
                      <a:schemeClr val="bg1"/>
                    </a:solidFill>
                  </a:endParaRPr>
                </a:p>
              </p:txBody>
            </p:sp>
            <p:pic>
              <p:nvPicPr>
                <p:cNvPr id="181" name="Picture 180">
                  <a:extLst>
                    <a:ext uri="{FF2B5EF4-FFF2-40B4-BE49-F238E27FC236}">
                      <a16:creationId xmlns:a16="http://schemas.microsoft.com/office/drawing/2014/main" id="{91705B89-6FF5-4471-A197-7980DC84CDE0}"/>
                    </a:ext>
                  </a:extLst>
                </p:cNvPr>
                <p:cNvPicPr>
                  <a:picLocks noChangeAspect="1"/>
                </p:cNvPicPr>
                <p:nvPr/>
              </p:nvPicPr>
              <p:blipFill>
                <a:blip r:embed="rId47" cstate="email">
                  <a:extLst>
                    <a:ext uri="{28A0092B-C50C-407E-A947-70E740481C1C}">
                      <a14:useLocalDpi xmlns:a14="http://schemas.microsoft.com/office/drawing/2010/main" val="0"/>
                    </a:ext>
                  </a:extLst>
                </a:blip>
                <a:stretch>
                  <a:fillRect/>
                </a:stretch>
              </p:blipFill>
              <p:spPr>
                <a:xfrm>
                  <a:off x="3381644" y="766822"/>
                  <a:ext cx="706668" cy="706668"/>
                </a:xfrm>
                <a:prstGeom prst="ellipse">
                  <a:avLst/>
                </a:prstGeom>
                <a:ln w="12700" cap="rnd">
                  <a:solidFill>
                    <a:schemeClr val="bg1"/>
                  </a:solidFill>
                  <a:prstDash val="solid"/>
                </a:ln>
                <a:effectLst/>
              </p:spPr>
            </p:pic>
            <p:pic>
              <p:nvPicPr>
                <p:cNvPr id="182" name="Picture 181">
                  <a:extLst>
                    <a:ext uri="{FF2B5EF4-FFF2-40B4-BE49-F238E27FC236}">
                      <a16:creationId xmlns:a16="http://schemas.microsoft.com/office/drawing/2014/main" id="{66F5074E-BE0B-4097-B634-62B49B064514}"/>
                    </a:ext>
                  </a:extLst>
                </p:cNvPr>
                <p:cNvPicPr>
                  <a:picLocks noChangeAspect="1"/>
                </p:cNvPicPr>
                <p:nvPr/>
              </p:nvPicPr>
              <p:blipFill>
                <a:blip r:embed="rId48" cstate="email">
                  <a:extLst>
                    <a:ext uri="{28A0092B-C50C-407E-A947-70E740481C1C}">
                      <a14:useLocalDpi xmlns:a14="http://schemas.microsoft.com/office/drawing/2010/main" val="0"/>
                    </a:ext>
                  </a:extLst>
                </a:blip>
                <a:stretch>
                  <a:fillRect/>
                </a:stretch>
              </p:blipFill>
              <p:spPr>
                <a:xfrm>
                  <a:off x="438430" y="1794352"/>
                  <a:ext cx="710168" cy="708480"/>
                </a:xfrm>
                <a:prstGeom prst="ellipse">
                  <a:avLst/>
                </a:prstGeom>
                <a:ln w="12700" cap="rnd">
                  <a:solidFill>
                    <a:schemeClr val="bg1"/>
                  </a:solidFill>
                  <a:prstDash val="solid"/>
                </a:ln>
                <a:effectLst/>
              </p:spPr>
            </p:pic>
            <p:pic>
              <p:nvPicPr>
                <p:cNvPr id="183" name="Picture 182">
                  <a:extLst>
                    <a:ext uri="{FF2B5EF4-FFF2-40B4-BE49-F238E27FC236}">
                      <a16:creationId xmlns:a16="http://schemas.microsoft.com/office/drawing/2014/main" id="{DC30EEB0-A462-4952-B343-E1397A26189A}"/>
                    </a:ext>
                  </a:extLst>
                </p:cNvPr>
                <p:cNvPicPr>
                  <a:picLocks noChangeAspect="1"/>
                </p:cNvPicPr>
                <p:nvPr/>
              </p:nvPicPr>
              <p:blipFill>
                <a:blip r:embed="rId49" cstate="email">
                  <a:extLst>
                    <a:ext uri="{28A0092B-C50C-407E-A947-70E740481C1C}">
                      <a14:useLocalDpi xmlns:a14="http://schemas.microsoft.com/office/drawing/2010/main" val="0"/>
                    </a:ext>
                  </a:extLst>
                </a:blip>
                <a:stretch>
                  <a:fillRect/>
                </a:stretch>
              </p:blipFill>
              <p:spPr>
                <a:xfrm>
                  <a:off x="432344" y="2572437"/>
                  <a:ext cx="706994" cy="705820"/>
                </a:xfrm>
                <a:prstGeom prst="ellipse">
                  <a:avLst/>
                </a:prstGeom>
                <a:ln w="12700" cap="rnd">
                  <a:solidFill>
                    <a:schemeClr val="bg1"/>
                  </a:solidFill>
                  <a:prstDash val="solid"/>
                </a:ln>
                <a:effectLst/>
              </p:spPr>
            </p:pic>
            <p:pic>
              <p:nvPicPr>
                <p:cNvPr id="185" name="Picture 184">
                  <a:extLst>
                    <a:ext uri="{FF2B5EF4-FFF2-40B4-BE49-F238E27FC236}">
                      <a16:creationId xmlns:a16="http://schemas.microsoft.com/office/drawing/2014/main" id="{48F61240-D5B6-465A-964E-65B05CA38EA5}"/>
                    </a:ext>
                  </a:extLst>
                </p:cNvPr>
                <p:cNvPicPr>
                  <a:picLocks noChangeAspect="1"/>
                </p:cNvPicPr>
                <p:nvPr/>
              </p:nvPicPr>
              <p:blipFill>
                <a:blip r:embed="rId50" cstate="email">
                  <a:extLst>
                    <a:ext uri="{28A0092B-C50C-407E-A947-70E740481C1C}">
                      <a14:useLocalDpi xmlns:a14="http://schemas.microsoft.com/office/drawing/2010/main" val="0"/>
                    </a:ext>
                  </a:extLst>
                </a:blip>
                <a:stretch>
                  <a:fillRect/>
                </a:stretch>
              </p:blipFill>
              <p:spPr>
                <a:xfrm>
                  <a:off x="3354139" y="1777558"/>
                  <a:ext cx="722831" cy="722831"/>
                </a:xfrm>
                <a:prstGeom prst="ellipse">
                  <a:avLst/>
                </a:prstGeom>
                <a:ln w="12700" cap="rnd">
                  <a:solidFill>
                    <a:schemeClr val="bg1"/>
                  </a:solidFill>
                  <a:prstDash val="solid"/>
                </a:ln>
                <a:effectLst/>
              </p:spPr>
            </p:pic>
            <p:pic>
              <p:nvPicPr>
                <p:cNvPr id="187" name="Picture 186">
                  <a:extLst>
                    <a:ext uri="{FF2B5EF4-FFF2-40B4-BE49-F238E27FC236}">
                      <a16:creationId xmlns:a16="http://schemas.microsoft.com/office/drawing/2014/main" id="{59B367F8-8621-49A1-B5C0-EF0A802667BF}"/>
                    </a:ext>
                  </a:extLst>
                </p:cNvPr>
                <p:cNvPicPr>
                  <a:picLocks noChangeAspect="1"/>
                </p:cNvPicPr>
                <p:nvPr/>
              </p:nvPicPr>
              <p:blipFill>
                <a:blip r:embed="rId51" cstate="email">
                  <a:extLst>
                    <a:ext uri="{28A0092B-C50C-407E-A947-70E740481C1C}">
                      <a14:useLocalDpi xmlns:a14="http://schemas.microsoft.com/office/drawing/2010/main" val="0"/>
                    </a:ext>
                  </a:extLst>
                </a:blip>
                <a:stretch>
                  <a:fillRect/>
                </a:stretch>
              </p:blipFill>
              <p:spPr>
                <a:xfrm>
                  <a:off x="3359719" y="3357395"/>
                  <a:ext cx="700282" cy="700282"/>
                </a:xfrm>
                <a:prstGeom prst="ellipse">
                  <a:avLst/>
                </a:prstGeom>
                <a:ln w="12700" cap="rnd">
                  <a:solidFill>
                    <a:schemeClr val="bg1"/>
                  </a:solidFill>
                  <a:prstDash val="solid"/>
                </a:ln>
                <a:effectLst/>
              </p:spPr>
            </p:pic>
            <p:pic>
              <p:nvPicPr>
                <p:cNvPr id="188" name="Picture 187">
                  <a:extLst>
                    <a:ext uri="{FF2B5EF4-FFF2-40B4-BE49-F238E27FC236}">
                      <a16:creationId xmlns:a16="http://schemas.microsoft.com/office/drawing/2014/main" id="{AA60333A-9174-4628-9887-400EF7C8D115}"/>
                    </a:ext>
                  </a:extLst>
                </p:cNvPr>
                <p:cNvPicPr>
                  <a:picLocks noChangeAspect="1"/>
                </p:cNvPicPr>
                <p:nvPr/>
              </p:nvPicPr>
              <p:blipFill>
                <a:blip r:embed="rId52" cstate="email">
                  <a:extLst>
                    <a:ext uri="{28A0092B-C50C-407E-A947-70E740481C1C}">
                      <a14:useLocalDpi xmlns:a14="http://schemas.microsoft.com/office/drawing/2010/main" val="0"/>
                    </a:ext>
                  </a:extLst>
                </a:blip>
                <a:stretch>
                  <a:fillRect/>
                </a:stretch>
              </p:blipFill>
              <p:spPr>
                <a:xfrm>
                  <a:off x="6333143" y="1771323"/>
                  <a:ext cx="718794" cy="718794"/>
                </a:xfrm>
                <a:prstGeom prst="ellipse">
                  <a:avLst/>
                </a:prstGeom>
                <a:ln w="12700" cap="rnd">
                  <a:solidFill>
                    <a:schemeClr val="bg1"/>
                  </a:solidFill>
                  <a:prstDash val="solid"/>
                </a:ln>
                <a:effectLst/>
              </p:spPr>
            </p:pic>
            <p:pic>
              <p:nvPicPr>
                <p:cNvPr id="189" name="Picture 188">
                  <a:extLst>
                    <a:ext uri="{FF2B5EF4-FFF2-40B4-BE49-F238E27FC236}">
                      <a16:creationId xmlns:a16="http://schemas.microsoft.com/office/drawing/2014/main" id="{CFFDFC0C-8C31-4D6C-BC5D-2F303D4317A2}"/>
                    </a:ext>
                  </a:extLst>
                </p:cNvPr>
                <p:cNvPicPr>
                  <a:picLocks noChangeAspect="1"/>
                </p:cNvPicPr>
                <p:nvPr/>
              </p:nvPicPr>
              <p:blipFill>
                <a:blip r:embed="rId53" cstate="email">
                  <a:extLst>
                    <a:ext uri="{28A0092B-C50C-407E-A947-70E740481C1C}">
                      <a14:useLocalDpi xmlns:a14="http://schemas.microsoft.com/office/drawing/2010/main" val="0"/>
                    </a:ext>
                  </a:extLst>
                </a:blip>
                <a:stretch>
                  <a:fillRect/>
                </a:stretch>
              </p:blipFill>
              <p:spPr>
                <a:xfrm>
                  <a:off x="6328751" y="2555991"/>
                  <a:ext cx="702985" cy="702985"/>
                </a:xfrm>
                <a:prstGeom prst="ellipse">
                  <a:avLst/>
                </a:prstGeom>
                <a:ln w="12700" cap="rnd">
                  <a:solidFill>
                    <a:schemeClr val="bg1"/>
                  </a:solidFill>
                  <a:prstDash val="solid"/>
                </a:ln>
                <a:effectLst/>
              </p:spPr>
            </p:pic>
            <p:pic>
              <p:nvPicPr>
                <p:cNvPr id="190" name="Picture 189">
                  <a:extLst>
                    <a:ext uri="{FF2B5EF4-FFF2-40B4-BE49-F238E27FC236}">
                      <a16:creationId xmlns:a16="http://schemas.microsoft.com/office/drawing/2014/main" id="{D7B93CB5-6A5A-4F30-9AB1-DF08963D147E}"/>
                    </a:ext>
                  </a:extLst>
                </p:cNvPr>
                <p:cNvPicPr>
                  <a:picLocks noChangeAspect="1"/>
                </p:cNvPicPr>
                <p:nvPr/>
              </p:nvPicPr>
              <p:blipFill>
                <a:blip r:embed="rId54" cstate="email">
                  <a:extLst>
                    <a:ext uri="{28A0092B-C50C-407E-A947-70E740481C1C}">
                      <a14:useLocalDpi xmlns:a14="http://schemas.microsoft.com/office/drawing/2010/main" val="0"/>
                    </a:ext>
                  </a:extLst>
                </a:blip>
                <a:stretch>
                  <a:fillRect/>
                </a:stretch>
              </p:blipFill>
              <p:spPr>
                <a:xfrm>
                  <a:off x="6307401" y="3354403"/>
                  <a:ext cx="724335" cy="724335"/>
                </a:xfrm>
                <a:prstGeom prst="ellipse">
                  <a:avLst/>
                </a:prstGeom>
                <a:ln w="12700" cap="rnd">
                  <a:solidFill>
                    <a:schemeClr val="bg1"/>
                  </a:solidFill>
                  <a:prstDash val="solid"/>
                </a:ln>
                <a:effectLst/>
              </p:spPr>
            </p:pic>
            <p:sp>
              <p:nvSpPr>
                <p:cNvPr id="192" name="TextBox 191">
                  <a:extLst>
                    <a:ext uri="{FF2B5EF4-FFF2-40B4-BE49-F238E27FC236}">
                      <a16:creationId xmlns:a16="http://schemas.microsoft.com/office/drawing/2014/main" id="{E20F9B29-63D2-4A04-92D2-EE662BC180AE}"/>
                    </a:ext>
                  </a:extLst>
                </p:cNvPr>
                <p:cNvSpPr txBox="1"/>
                <p:nvPr/>
              </p:nvSpPr>
              <p:spPr>
                <a:xfrm>
                  <a:off x="714190" y="3423260"/>
                  <a:ext cx="2310418"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Fatima Guzman</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pic>
              <p:nvPicPr>
                <p:cNvPr id="193" name="Picture 192">
                  <a:extLst>
                    <a:ext uri="{FF2B5EF4-FFF2-40B4-BE49-F238E27FC236}">
                      <a16:creationId xmlns:a16="http://schemas.microsoft.com/office/drawing/2014/main" id="{7124DBC1-3950-4D63-81F2-2145412E4831}"/>
                    </a:ext>
                  </a:extLst>
                </p:cNvPr>
                <p:cNvPicPr>
                  <a:picLocks noChangeAspect="1"/>
                </p:cNvPicPr>
                <p:nvPr/>
              </p:nvPicPr>
              <p:blipFill>
                <a:blip r:embed="rId55" cstate="email">
                  <a:extLst>
                    <a:ext uri="{28A0092B-C50C-407E-A947-70E740481C1C}">
                      <a14:useLocalDpi xmlns:a14="http://schemas.microsoft.com/office/drawing/2010/main" val="0"/>
                    </a:ext>
                  </a:extLst>
                </a:blip>
                <a:stretch>
                  <a:fillRect/>
                </a:stretch>
              </p:blipFill>
              <p:spPr>
                <a:xfrm>
                  <a:off x="487270" y="3354403"/>
                  <a:ext cx="706149" cy="758737"/>
                </a:xfrm>
                <a:prstGeom prst="ellipse">
                  <a:avLst/>
                </a:prstGeom>
                <a:ln w="12700" cap="rnd">
                  <a:solidFill>
                    <a:schemeClr val="bg1"/>
                  </a:solidFill>
                  <a:prstDash val="solid"/>
                </a:ln>
                <a:effectLst/>
              </p:spPr>
            </p:pic>
            <p:sp>
              <p:nvSpPr>
                <p:cNvPr id="194" name="TextBox 193">
                  <a:extLst>
                    <a:ext uri="{FF2B5EF4-FFF2-40B4-BE49-F238E27FC236}">
                      <a16:creationId xmlns:a16="http://schemas.microsoft.com/office/drawing/2014/main" id="{DCDAB25E-DA72-49EA-AD36-DCA27D9116E2}"/>
                    </a:ext>
                  </a:extLst>
                </p:cNvPr>
                <p:cNvSpPr txBox="1"/>
                <p:nvPr/>
              </p:nvSpPr>
              <p:spPr>
                <a:xfrm>
                  <a:off x="9415726" y="2672307"/>
                  <a:ext cx="2222500" cy="39159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cxnSp>
              <p:nvCxnSpPr>
                <p:cNvPr id="174" name="Straight Arrow Connector 173">
                  <a:extLst>
                    <a:ext uri="{FF2B5EF4-FFF2-40B4-BE49-F238E27FC236}">
                      <a16:creationId xmlns:a16="http://schemas.microsoft.com/office/drawing/2014/main" id="{CC3718B1-9BCC-4C5F-97DB-069E48CD4742}"/>
                    </a:ext>
                  </a:extLst>
                </p:cNvPr>
                <p:cNvCxnSpPr>
                  <a:cxnSpLocks/>
                </p:cNvCxnSpPr>
                <p:nvPr/>
              </p:nvCxnSpPr>
              <p:spPr>
                <a:xfrm>
                  <a:off x="6112956" y="3701001"/>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32561286-AE34-4941-8767-B3EF8374EE2A}"/>
                    </a:ext>
                  </a:extLst>
                </p:cNvPr>
                <p:cNvCxnSpPr>
                  <a:cxnSpLocks/>
                </p:cNvCxnSpPr>
                <p:nvPr/>
              </p:nvCxnSpPr>
              <p:spPr>
                <a:xfrm>
                  <a:off x="6112956" y="2913493"/>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95" name="Picture 194">
                  <a:extLst>
                    <a:ext uri="{FF2B5EF4-FFF2-40B4-BE49-F238E27FC236}">
                      <a16:creationId xmlns:a16="http://schemas.microsoft.com/office/drawing/2014/main" id="{BB4A372F-0109-478C-8963-A5852B74023F}"/>
                    </a:ext>
                  </a:extLst>
                </p:cNvPr>
                <p:cNvPicPr>
                  <a:picLocks noChangeAspect="1"/>
                </p:cNvPicPr>
                <p:nvPr/>
              </p:nvPicPr>
              <p:blipFill>
                <a:blip r:embed="rId56" cstate="email">
                  <a:extLst>
                    <a:ext uri="{28A0092B-C50C-407E-A947-70E740481C1C}">
                      <a14:useLocalDpi xmlns:a14="http://schemas.microsoft.com/office/drawing/2010/main" val="0"/>
                    </a:ext>
                  </a:extLst>
                </a:blip>
                <a:stretch>
                  <a:fillRect/>
                </a:stretch>
              </p:blipFill>
              <p:spPr>
                <a:xfrm>
                  <a:off x="3426783" y="2560874"/>
                  <a:ext cx="665391" cy="700282"/>
                </a:xfrm>
                <a:prstGeom prst="ellipse">
                  <a:avLst/>
                </a:prstGeom>
                <a:ln w="12700" cap="rnd">
                  <a:solidFill>
                    <a:schemeClr val="bg1"/>
                  </a:solidFill>
                  <a:prstDash val="solid"/>
                </a:ln>
                <a:effectLst/>
              </p:spPr>
            </p:pic>
          </p:grpSp>
          <p:sp>
            <p:nvSpPr>
              <p:cNvPr id="426" name="TextBox 425">
                <a:extLst>
                  <a:ext uri="{FF2B5EF4-FFF2-40B4-BE49-F238E27FC236}">
                    <a16:creationId xmlns:a16="http://schemas.microsoft.com/office/drawing/2014/main" id="{7945EAA0-5726-4EBA-AC1D-9B700E9D0B9E}"/>
                  </a:ext>
                </a:extLst>
              </p:cNvPr>
              <p:cNvSpPr txBox="1"/>
              <p:nvPr/>
            </p:nvSpPr>
            <p:spPr>
              <a:xfrm>
                <a:off x="10328614" y="9438479"/>
                <a:ext cx="2318679" cy="52846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r"/>
                <a:r>
                  <a:rPr lang="en-US" altLang="en-US" sz="1400" b="1" dirty="0">
                    <a:solidFill>
                      <a:schemeClr val="bg1"/>
                    </a:solidFill>
                  </a:rPr>
                  <a:t>Karla Colin Renteria</a:t>
                </a:r>
                <a:br>
                  <a:rPr lang="en-US" altLang="en-US" sz="1200" b="1" dirty="0">
                    <a:solidFill>
                      <a:schemeClr val="bg1"/>
                    </a:solidFill>
                  </a:rPr>
                </a:br>
                <a:r>
                  <a:rPr lang="en-US" altLang="en-US" sz="1050" b="1" dirty="0">
                    <a:solidFill>
                      <a:schemeClr val="bg1"/>
                    </a:solidFill>
                  </a:rPr>
                  <a:t>Supplier Quality Engineer</a:t>
                </a:r>
                <a:endParaRPr lang="en-US" sz="1200" b="1" dirty="0">
                  <a:solidFill>
                    <a:schemeClr val="bg1"/>
                  </a:solidFill>
                </a:endParaRPr>
              </a:p>
              <a:p>
                <a:r>
                  <a:rPr lang="en-US" sz="1001" b="1" dirty="0">
                    <a:solidFill>
                      <a:schemeClr val="bg1"/>
                    </a:solidFill>
                  </a:rPr>
                  <a:t>              </a:t>
                </a:r>
                <a:endParaRPr lang="en-US" sz="1200" dirty="0">
                  <a:solidFill>
                    <a:schemeClr val="bg1"/>
                  </a:solidFill>
                </a:endParaRPr>
              </a:p>
            </p:txBody>
          </p:sp>
          <p:pic>
            <p:nvPicPr>
              <p:cNvPr id="14" name="Picture 13">
                <a:extLst>
                  <a:ext uri="{FF2B5EF4-FFF2-40B4-BE49-F238E27FC236}">
                    <a16:creationId xmlns:a16="http://schemas.microsoft.com/office/drawing/2014/main" id="{41B87995-EDA3-4FDA-AC70-12B1BF7E2D2C}"/>
                  </a:ext>
                </a:extLst>
              </p:cNvPr>
              <p:cNvPicPr>
                <a:picLocks noChangeAspect="1"/>
              </p:cNvPicPr>
              <p:nvPr/>
            </p:nvPicPr>
            <p:blipFill>
              <a:blip r:embed="rId57" cstate="email">
                <a:extLst>
                  <a:ext uri="{28A0092B-C50C-407E-A947-70E740481C1C}">
                    <a14:useLocalDpi xmlns:a14="http://schemas.microsoft.com/office/drawing/2010/main" val="0"/>
                  </a:ext>
                </a:extLst>
              </a:blip>
              <a:stretch>
                <a:fillRect/>
              </a:stretch>
            </p:blipFill>
            <p:spPr>
              <a:xfrm>
                <a:off x="10247794" y="9335060"/>
                <a:ext cx="692037" cy="695808"/>
              </a:xfrm>
              <a:prstGeom prst="ellipse">
                <a:avLst/>
              </a:prstGeom>
            </p:spPr>
          </p:pic>
        </p:grpSp>
        <p:sp>
          <p:nvSpPr>
            <p:cNvPr id="355" name="Oval 354">
              <a:extLst>
                <a:ext uri="{FF2B5EF4-FFF2-40B4-BE49-F238E27FC236}">
                  <a16:creationId xmlns:a16="http://schemas.microsoft.com/office/drawing/2014/main" id="{5A33586F-F753-4BDE-B68D-3B742514917E}"/>
                </a:ext>
              </a:extLst>
            </p:cNvPr>
            <p:cNvSpPr/>
            <p:nvPr/>
          </p:nvSpPr>
          <p:spPr>
            <a:xfrm>
              <a:off x="10784314" y="10605378"/>
              <a:ext cx="702174" cy="729153"/>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56" name="Picture 355">
              <a:extLst>
                <a:ext uri="{FF2B5EF4-FFF2-40B4-BE49-F238E27FC236}">
                  <a16:creationId xmlns:a16="http://schemas.microsoft.com/office/drawing/2014/main" id="{27A7647C-1760-44CC-B4E4-E0415D409E1F}"/>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10904790" y="10657800"/>
              <a:ext cx="476647" cy="595807"/>
            </a:xfrm>
            <a:prstGeom prst="rect">
              <a:avLst/>
            </a:prstGeom>
          </p:spPr>
        </p:pic>
      </p:grpSp>
      <p:cxnSp>
        <p:nvCxnSpPr>
          <p:cNvPr id="359" name="Straight Arrow Connector 358">
            <a:extLst>
              <a:ext uri="{FF2B5EF4-FFF2-40B4-BE49-F238E27FC236}">
                <a16:creationId xmlns:a16="http://schemas.microsoft.com/office/drawing/2014/main" id="{2FB9FAF4-7C92-4726-BCF4-678D1031E729}"/>
              </a:ext>
            </a:extLst>
          </p:cNvPr>
          <p:cNvCxnSpPr>
            <a:cxnSpLocks/>
          </p:cNvCxnSpPr>
          <p:nvPr/>
        </p:nvCxnSpPr>
        <p:spPr>
          <a:xfrm>
            <a:off x="25521780" y="11602657"/>
            <a:ext cx="12291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0" name="Straight Arrow Connector 369">
            <a:extLst>
              <a:ext uri="{FF2B5EF4-FFF2-40B4-BE49-F238E27FC236}">
                <a16:creationId xmlns:a16="http://schemas.microsoft.com/office/drawing/2014/main" id="{04746722-E7C9-4EEE-B971-B8FEED623FC9}"/>
              </a:ext>
            </a:extLst>
          </p:cNvPr>
          <p:cNvCxnSpPr>
            <a:cxnSpLocks/>
            <a:endCxn id="228" idx="0"/>
          </p:cNvCxnSpPr>
          <p:nvPr/>
        </p:nvCxnSpPr>
        <p:spPr>
          <a:xfrm>
            <a:off x="16936250" y="2584707"/>
            <a:ext cx="62" cy="36508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6" name="Straight Connector 385">
            <a:extLst>
              <a:ext uri="{FF2B5EF4-FFF2-40B4-BE49-F238E27FC236}">
                <a16:creationId xmlns:a16="http://schemas.microsoft.com/office/drawing/2014/main" id="{CCDA0399-D9F1-46C3-B129-5E9DF65A5BC1}"/>
              </a:ext>
            </a:extLst>
          </p:cNvPr>
          <p:cNvCxnSpPr>
            <a:cxnSpLocks/>
          </p:cNvCxnSpPr>
          <p:nvPr/>
        </p:nvCxnSpPr>
        <p:spPr>
          <a:xfrm>
            <a:off x="21556494" y="3736379"/>
            <a:ext cx="5211562"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99" name="Straight Connector 398">
            <a:extLst>
              <a:ext uri="{FF2B5EF4-FFF2-40B4-BE49-F238E27FC236}">
                <a16:creationId xmlns:a16="http://schemas.microsoft.com/office/drawing/2014/main" id="{4EABE503-3F63-478C-BE05-18F06BFD195D}"/>
              </a:ext>
            </a:extLst>
          </p:cNvPr>
          <p:cNvCxnSpPr>
            <a:cxnSpLocks/>
          </p:cNvCxnSpPr>
          <p:nvPr/>
        </p:nvCxnSpPr>
        <p:spPr>
          <a:xfrm>
            <a:off x="21556494" y="3736379"/>
            <a:ext cx="0" cy="298578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00" name="Straight Arrow Connector 399">
            <a:extLst>
              <a:ext uri="{FF2B5EF4-FFF2-40B4-BE49-F238E27FC236}">
                <a16:creationId xmlns:a16="http://schemas.microsoft.com/office/drawing/2014/main" id="{0FCD1B36-85CC-412C-9815-6491FB416EB9}"/>
              </a:ext>
            </a:extLst>
          </p:cNvPr>
          <p:cNvCxnSpPr>
            <a:cxnSpLocks/>
            <a:endCxn id="536" idx="1"/>
          </p:cNvCxnSpPr>
          <p:nvPr/>
        </p:nvCxnSpPr>
        <p:spPr>
          <a:xfrm>
            <a:off x="21556494" y="4043620"/>
            <a:ext cx="654487" cy="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7" name="Straight Arrow Connector 406">
            <a:extLst>
              <a:ext uri="{FF2B5EF4-FFF2-40B4-BE49-F238E27FC236}">
                <a16:creationId xmlns:a16="http://schemas.microsoft.com/office/drawing/2014/main" id="{C5BDE610-F3CA-40C7-A98B-E701A490CF54}"/>
              </a:ext>
            </a:extLst>
          </p:cNvPr>
          <p:cNvCxnSpPr>
            <a:cxnSpLocks/>
            <a:endCxn id="323" idx="1"/>
          </p:cNvCxnSpPr>
          <p:nvPr/>
        </p:nvCxnSpPr>
        <p:spPr>
          <a:xfrm>
            <a:off x="21568613" y="6722164"/>
            <a:ext cx="642367" cy="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5" name="Straight Arrow Connector 414">
            <a:extLst>
              <a:ext uri="{FF2B5EF4-FFF2-40B4-BE49-F238E27FC236}">
                <a16:creationId xmlns:a16="http://schemas.microsoft.com/office/drawing/2014/main" id="{7983F324-4253-4A52-8D03-F6C11173AB62}"/>
              </a:ext>
            </a:extLst>
          </p:cNvPr>
          <p:cNvCxnSpPr>
            <a:cxnSpLocks/>
          </p:cNvCxnSpPr>
          <p:nvPr/>
        </p:nvCxnSpPr>
        <p:spPr>
          <a:xfrm>
            <a:off x="25853037" y="4192283"/>
            <a:ext cx="0" cy="20950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1" name="Straight Connector 420">
            <a:extLst>
              <a:ext uri="{FF2B5EF4-FFF2-40B4-BE49-F238E27FC236}">
                <a16:creationId xmlns:a16="http://schemas.microsoft.com/office/drawing/2014/main" id="{1BD1558C-038C-4931-AE4C-612D5A9E14CC}"/>
              </a:ext>
            </a:extLst>
          </p:cNvPr>
          <p:cNvCxnSpPr>
            <a:cxnSpLocks/>
          </p:cNvCxnSpPr>
          <p:nvPr/>
        </p:nvCxnSpPr>
        <p:spPr>
          <a:xfrm>
            <a:off x="24028848" y="4401785"/>
            <a:ext cx="5504074"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3" name="Straight Arrow Connector 422">
            <a:extLst>
              <a:ext uri="{FF2B5EF4-FFF2-40B4-BE49-F238E27FC236}">
                <a16:creationId xmlns:a16="http://schemas.microsoft.com/office/drawing/2014/main" id="{AAC9B451-F3F8-48EF-B275-31D5ACB54B3C}"/>
              </a:ext>
            </a:extLst>
          </p:cNvPr>
          <p:cNvCxnSpPr>
            <a:cxnSpLocks/>
          </p:cNvCxnSpPr>
          <p:nvPr/>
        </p:nvCxnSpPr>
        <p:spPr>
          <a:xfrm>
            <a:off x="24037992" y="4413895"/>
            <a:ext cx="0" cy="147965"/>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4" name="Straight Arrow Connector 423">
            <a:extLst>
              <a:ext uri="{FF2B5EF4-FFF2-40B4-BE49-F238E27FC236}">
                <a16:creationId xmlns:a16="http://schemas.microsoft.com/office/drawing/2014/main" id="{1A2D2E00-CB12-455F-9A24-80732E3E685A}"/>
              </a:ext>
            </a:extLst>
          </p:cNvPr>
          <p:cNvCxnSpPr>
            <a:cxnSpLocks/>
          </p:cNvCxnSpPr>
          <p:nvPr/>
        </p:nvCxnSpPr>
        <p:spPr>
          <a:xfrm>
            <a:off x="26795568" y="4412732"/>
            <a:ext cx="0" cy="17842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7" name="Straight Arrow Connector 426">
            <a:extLst>
              <a:ext uri="{FF2B5EF4-FFF2-40B4-BE49-F238E27FC236}">
                <a16:creationId xmlns:a16="http://schemas.microsoft.com/office/drawing/2014/main" id="{D388D229-E2C8-4D7D-9D1A-71A47829EAD3}"/>
              </a:ext>
            </a:extLst>
          </p:cNvPr>
          <p:cNvCxnSpPr>
            <a:cxnSpLocks/>
            <a:endCxn id="752" idx="0"/>
          </p:cNvCxnSpPr>
          <p:nvPr/>
        </p:nvCxnSpPr>
        <p:spPr>
          <a:xfrm>
            <a:off x="29512491" y="4425626"/>
            <a:ext cx="9973" cy="14311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8DAF969-ECA9-4D9C-A2A7-4F5CC3ADE9E4}"/>
              </a:ext>
            </a:extLst>
          </p:cNvPr>
          <p:cNvCxnSpPr>
            <a:cxnSpLocks/>
          </p:cNvCxnSpPr>
          <p:nvPr/>
        </p:nvCxnSpPr>
        <p:spPr>
          <a:xfrm flipH="1">
            <a:off x="5080217" y="2575670"/>
            <a:ext cx="39849" cy="599822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9" name="Straight Connector 238">
            <a:extLst>
              <a:ext uri="{FF2B5EF4-FFF2-40B4-BE49-F238E27FC236}">
                <a16:creationId xmlns:a16="http://schemas.microsoft.com/office/drawing/2014/main" id="{8408CC31-5442-456E-B4B9-49C6DEF27F76}"/>
              </a:ext>
            </a:extLst>
          </p:cNvPr>
          <p:cNvCxnSpPr>
            <a:cxnSpLocks/>
          </p:cNvCxnSpPr>
          <p:nvPr/>
        </p:nvCxnSpPr>
        <p:spPr>
          <a:xfrm>
            <a:off x="5535806" y="4538249"/>
            <a:ext cx="0" cy="298578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1" name="Straight Arrow Connector 250">
            <a:extLst>
              <a:ext uri="{FF2B5EF4-FFF2-40B4-BE49-F238E27FC236}">
                <a16:creationId xmlns:a16="http://schemas.microsoft.com/office/drawing/2014/main" id="{A2683835-87FD-444B-9645-5CBEBE94DBF6}"/>
              </a:ext>
            </a:extLst>
          </p:cNvPr>
          <p:cNvCxnSpPr>
            <a:cxnSpLocks/>
          </p:cNvCxnSpPr>
          <p:nvPr/>
        </p:nvCxnSpPr>
        <p:spPr>
          <a:xfrm>
            <a:off x="5541468" y="6706579"/>
            <a:ext cx="1792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3" name="Straight Arrow Connector 252">
            <a:extLst>
              <a:ext uri="{FF2B5EF4-FFF2-40B4-BE49-F238E27FC236}">
                <a16:creationId xmlns:a16="http://schemas.microsoft.com/office/drawing/2014/main" id="{A1E9143B-05B2-4BB5-A3F0-9541F6C52235}"/>
              </a:ext>
            </a:extLst>
          </p:cNvPr>
          <p:cNvCxnSpPr>
            <a:cxnSpLocks/>
          </p:cNvCxnSpPr>
          <p:nvPr/>
        </p:nvCxnSpPr>
        <p:spPr>
          <a:xfrm>
            <a:off x="5548460" y="5805851"/>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6" name="Straight Arrow Connector 255">
            <a:extLst>
              <a:ext uri="{FF2B5EF4-FFF2-40B4-BE49-F238E27FC236}">
                <a16:creationId xmlns:a16="http://schemas.microsoft.com/office/drawing/2014/main" id="{C87FD225-74BB-4C80-948C-15A2C56F6C0E}"/>
              </a:ext>
            </a:extLst>
          </p:cNvPr>
          <p:cNvCxnSpPr>
            <a:cxnSpLocks/>
          </p:cNvCxnSpPr>
          <p:nvPr/>
        </p:nvCxnSpPr>
        <p:spPr>
          <a:xfrm>
            <a:off x="5553092" y="4935976"/>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7" name="Straight Arrow Connector 256">
            <a:extLst>
              <a:ext uri="{FF2B5EF4-FFF2-40B4-BE49-F238E27FC236}">
                <a16:creationId xmlns:a16="http://schemas.microsoft.com/office/drawing/2014/main" id="{C7FF3C70-8367-4239-AEBD-91C87A3F676D}"/>
              </a:ext>
            </a:extLst>
          </p:cNvPr>
          <p:cNvCxnSpPr>
            <a:cxnSpLocks/>
          </p:cNvCxnSpPr>
          <p:nvPr/>
        </p:nvCxnSpPr>
        <p:spPr>
          <a:xfrm>
            <a:off x="5535806" y="7521809"/>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8" name="Straight Arrow Connector 257">
            <a:extLst>
              <a:ext uri="{FF2B5EF4-FFF2-40B4-BE49-F238E27FC236}">
                <a16:creationId xmlns:a16="http://schemas.microsoft.com/office/drawing/2014/main" id="{61D791A4-A317-4A2F-955D-E4866F4D69DD}"/>
              </a:ext>
            </a:extLst>
          </p:cNvPr>
          <p:cNvCxnSpPr>
            <a:cxnSpLocks/>
          </p:cNvCxnSpPr>
          <p:nvPr/>
        </p:nvCxnSpPr>
        <p:spPr>
          <a:xfrm>
            <a:off x="8683348" y="5770766"/>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0" name="Straight Arrow Connector 259">
            <a:extLst>
              <a:ext uri="{FF2B5EF4-FFF2-40B4-BE49-F238E27FC236}">
                <a16:creationId xmlns:a16="http://schemas.microsoft.com/office/drawing/2014/main" id="{57088DF8-72EA-4116-81F8-3BED6B9092BF}"/>
              </a:ext>
            </a:extLst>
          </p:cNvPr>
          <p:cNvCxnSpPr>
            <a:cxnSpLocks/>
          </p:cNvCxnSpPr>
          <p:nvPr/>
        </p:nvCxnSpPr>
        <p:spPr>
          <a:xfrm>
            <a:off x="8707967" y="5009254"/>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2" name="Straight Arrow Connector 261">
            <a:extLst>
              <a:ext uri="{FF2B5EF4-FFF2-40B4-BE49-F238E27FC236}">
                <a16:creationId xmlns:a16="http://schemas.microsoft.com/office/drawing/2014/main" id="{646FAAFC-5122-4A8C-B086-7DD6363E6CBC}"/>
              </a:ext>
            </a:extLst>
          </p:cNvPr>
          <p:cNvCxnSpPr>
            <a:cxnSpLocks/>
          </p:cNvCxnSpPr>
          <p:nvPr/>
        </p:nvCxnSpPr>
        <p:spPr>
          <a:xfrm>
            <a:off x="8698406" y="6646524"/>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BAD67B75-E623-4538-A56B-50F6548759D0}"/>
              </a:ext>
            </a:extLst>
          </p:cNvPr>
          <p:cNvCxnSpPr>
            <a:cxnSpLocks/>
          </p:cNvCxnSpPr>
          <p:nvPr/>
        </p:nvCxnSpPr>
        <p:spPr>
          <a:xfrm flipV="1">
            <a:off x="5548506" y="4486563"/>
            <a:ext cx="3106905" cy="3442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a:extLst>
              <a:ext uri="{FF2B5EF4-FFF2-40B4-BE49-F238E27FC236}">
                <a16:creationId xmlns:a16="http://schemas.microsoft.com/office/drawing/2014/main" id="{56D1CFCC-9CF7-47DE-A3D5-1B8C97070084}"/>
              </a:ext>
            </a:extLst>
          </p:cNvPr>
          <p:cNvCxnSpPr>
            <a:cxnSpLocks/>
          </p:cNvCxnSpPr>
          <p:nvPr/>
        </p:nvCxnSpPr>
        <p:spPr>
          <a:xfrm>
            <a:off x="8680118" y="4178932"/>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a:extLst>
              <a:ext uri="{FF2B5EF4-FFF2-40B4-BE49-F238E27FC236}">
                <a16:creationId xmlns:a16="http://schemas.microsoft.com/office/drawing/2014/main" id="{E288F37D-FD14-4B52-95EB-BA0F3859BBAF}"/>
              </a:ext>
            </a:extLst>
          </p:cNvPr>
          <p:cNvCxnSpPr>
            <a:cxnSpLocks/>
          </p:cNvCxnSpPr>
          <p:nvPr/>
        </p:nvCxnSpPr>
        <p:spPr>
          <a:xfrm>
            <a:off x="12602999" y="4348053"/>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7" name="Straight Arrow Connector 276">
            <a:extLst>
              <a:ext uri="{FF2B5EF4-FFF2-40B4-BE49-F238E27FC236}">
                <a16:creationId xmlns:a16="http://schemas.microsoft.com/office/drawing/2014/main" id="{A285D767-4838-4ABE-8DE6-8352D42AF2DF}"/>
              </a:ext>
            </a:extLst>
          </p:cNvPr>
          <p:cNvCxnSpPr>
            <a:cxnSpLocks/>
          </p:cNvCxnSpPr>
          <p:nvPr/>
        </p:nvCxnSpPr>
        <p:spPr>
          <a:xfrm>
            <a:off x="12615008" y="6798019"/>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0" name="Straight Arrow Connector 279">
            <a:extLst>
              <a:ext uri="{FF2B5EF4-FFF2-40B4-BE49-F238E27FC236}">
                <a16:creationId xmlns:a16="http://schemas.microsoft.com/office/drawing/2014/main" id="{758AE812-2100-4AE6-A6C2-2301025B539F}"/>
              </a:ext>
            </a:extLst>
          </p:cNvPr>
          <p:cNvCxnSpPr>
            <a:cxnSpLocks/>
          </p:cNvCxnSpPr>
          <p:nvPr/>
        </p:nvCxnSpPr>
        <p:spPr>
          <a:xfrm>
            <a:off x="12621780" y="5805851"/>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3" name="Straight Arrow Connector 282">
            <a:extLst>
              <a:ext uri="{FF2B5EF4-FFF2-40B4-BE49-F238E27FC236}">
                <a16:creationId xmlns:a16="http://schemas.microsoft.com/office/drawing/2014/main" id="{8C0E1CF2-52F8-44AF-A4BF-83D7DBC5174B}"/>
              </a:ext>
            </a:extLst>
          </p:cNvPr>
          <p:cNvCxnSpPr>
            <a:cxnSpLocks/>
          </p:cNvCxnSpPr>
          <p:nvPr/>
        </p:nvCxnSpPr>
        <p:spPr>
          <a:xfrm>
            <a:off x="12621780" y="4858752"/>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6" name="Straight Connector 285">
            <a:extLst>
              <a:ext uri="{FF2B5EF4-FFF2-40B4-BE49-F238E27FC236}">
                <a16:creationId xmlns:a16="http://schemas.microsoft.com/office/drawing/2014/main" id="{E522EE6B-209D-4819-8B17-EF1343A52E51}"/>
              </a:ext>
            </a:extLst>
          </p:cNvPr>
          <p:cNvCxnSpPr>
            <a:cxnSpLocks/>
          </p:cNvCxnSpPr>
          <p:nvPr/>
        </p:nvCxnSpPr>
        <p:spPr>
          <a:xfrm>
            <a:off x="12608638" y="4346398"/>
            <a:ext cx="5732718"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87" name="Straight Connector 286">
            <a:extLst>
              <a:ext uri="{FF2B5EF4-FFF2-40B4-BE49-F238E27FC236}">
                <a16:creationId xmlns:a16="http://schemas.microsoft.com/office/drawing/2014/main" id="{3940213C-22C1-42E8-BF64-5A50A7378D33}"/>
              </a:ext>
            </a:extLst>
          </p:cNvPr>
          <p:cNvCxnSpPr>
            <a:cxnSpLocks/>
          </p:cNvCxnSpPr>
          <p:nvPr/>
        </p:nvCxnSpPr>
        <p:spPr>
          <a:xfrm>
            <a:off x="15495272" y="4370053"/>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89" name="Straight Arrow Connector 288">
            <a:extLst>
              <a:ext uri="{FF2B5EF4-FFF2-40B4-BE49-F238E27FC236}">
                <a16:creationId xmlns:a16="http://schemas.microsoft.com/office/drawing/2014/main" id="{43166A1C-6682-405D-89D7-F13E156421B7}"/>
              </a:ext>
            </a:extLst>
          </p:cNvPr>
          <p:cNvCxnSpPr>
            <a:cxnSpLocks/>
          </p:cNvCxnSpPr>
          <p:nvPr/>
        </p:nvCxnSpPr>
        <p:spPr>
          <a:xfrm>
            <a:off x="15507281" y="6820019"/>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2" name="Straight Arrow Connector 291">
            <a:extLst>
              <a:ext uri="{FF2B5EF4-FFF2-40B4-BE49-F238E27FC236}">
                <a16:creationId xmlns:a16="http://schemas.microsoft.com/office/drawing/2014/main" id="{9685691D-5017-4718-9A99-780E677AFE06}"/>
              </a:ext>
            </a:extLst>
          </p:cNvPr>
          <p:cNvCxnSpPr>
            <a:cxnSpLocks/>
          </p:cNvCxnSpPr>
          <p:nvPr/>
        </p:nvCxnSpPr>
        <p:spPr>
          <a:xfrm>
            <a:off x="15514053" y="5827851"/>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3" name="Straight Arrow Connector 292">
            <a:extLst>
              <a:ext uri="{FF2B5EF4-FFF2-40B4-BE49-F238E27FC236}">
                <a16:creationId xmlns:a16="http://schemas.microsoft.com/office/drawing/2014/main" id="{BF5B1C1E-151D-445A-AE81-A744BDF63273}"/>
              </a:ext>
            </a:extLst>
          </p:cNvPr>
          <p:cNvCxnSpPr>
            <a:cxnSpLocks/>
          </p:cNvCxnSpPr>
          <p:nvPr/>
        </p:nvCxnSpPr>
        <p:spPr>
          <a:xfrm>
            <a:off x="15514053" y="4880752"/>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5" name="Straight Connector 294">
            <a:extLst>
              <a:ext uri="{FF2B5EF4-FFF2-40B4-BE49-F238E27FC236}">
                <a16:creationId xmlns:a16="http://schemas.microsoft.com/office/drawing/2014/main" id="{9F68AE1B-1EDB-4EA4-91F5-390DB95151FD}"/>
              </a:ext>
            </a:extLst>
          </p:cNvPr>
          <p:cNvCxnSpPr>
            <a:cxnSpLocks/>
          </p:cNvCxnSpPr>
          <p:nvPr/>
        </p:nvCxnSpPr>
        <p:spPr>
          <a:xfrm>
            <a:off x="18341356" y="4345916"/>
            <a:ext cx="0" cy="246759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6" name="Straight Arrow Connector 295">
            <a:extLst>
              <a:ext uri="{FF2B5EF4-FFF2-40B4-BE49-F238E27FC236}">
                <a16:creationId xmlns:a16="http://schemas.microsoft.com/office/drawing/2014/main" id="{991A22A1-4569-443A-94E5-DCB4A2A98D46}"/>
              </a:ext>
            </a:extLst>
          </p:cNvPr>
          <p:cNvCxnSpPr>
            <a:cxnSpLocks/>
          </p:cNvCxnSpPr>
          <p:nvPr/>
        </p:nvCxnSpPr>
        <p:spPr>
          <a:xfrm>
            <a:off x="18344221" y="6805026"/>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8" name="Straight Arrow Connector 297">
            <a:extLst>
              <a:ext uri="{FF2B5EF4-FFF2-40B4-BE49-F238E27FC236}">
                <a16:creationId xmlns:a16="http://schemas.microsoft.com/office/drawing/2014/main" id="{5D0A23ED-5302-477E-B908-AA9B00C407D9}"/>
              </a:ext>
            </a:extLst>
          </p:cNvPr>
          <p:cNvCxnSpPr>
            <a:cxnSpLocks/>
          </p:cNvCxnSpPr>
          <p:nvPr/>
        </p:nvCxnSpPr>
        <p:spPr>
          <a:xfrm>
            <a:off x="18360137" y="5803714"/>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9" name="Straight Arrow Connector 298">
            <a:extLst>
              <a:ext uri="{FF2B5EF4-FFF2-40B4-BE49-F238E27FC236}">
                <a16:creationId xmlns:a16="http://schemas.microsoft.com/office/drawing/2014/main" id="{F7EA80A0-35D0-45A4-A8D3-73F62E07EEB7}"/>
              </a:ext>
            </a:extLst>
          </p:cNvPr>
          <p:cNvCxnSpPr>
            <a:cxnSpLocks/>
          </p:cNvCxnSpPr>
          <p:nvPr/>
        </p:nvCxnSpPr>
        <p:spPr>
          <a:xfrm>
            <a:off x="18360137" y="4856615"/>
            <a:ext cx="21693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1" name="Straight Arrow Connector 300">
            <a:extLst>
              <a:ext uri="{FF2B5EF4-FFF2-40B4-BE49-F238E27FC236}">
                <a16:creationId xmlns:a16="http://schemas.microsoft.com/office/drawing/2014/main" id="{2EBD9E6C-15F2-49C6-88E1-E6DC510DA9C6}"/>
              </a:ext>
            </a:extLst>
          </p:cNvPr>
          <p:cNvCxnSpPr>
            <a:cxnSpLocks/>
          </p:cNvCxnSpPr>
          <p:nvPr/>
        </p:nvCxnSpPr>
        <p:spPr>
          <a:xfrm>
            <a:off x="24181248" y="6958406"/>
            <a:ext cx="0" cy="162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4" name="Straight Arrow Connector 303">
            <a:extLst>
              <a:ext uri="{FF2B5EF4-FFF2-40B4-BE49-F238E27FC236}">
                <a16:creationId xmlns:a16="http://schemas.microsoft.com/office/drawing/2014/main" id="{6FB6AD91-C7CE-4B21-9C27-66886FCA8AC7}"/>
              </a:ext>
            </a:extLst>
          </p:cNvPr>
          <p:cNvCxnSpPr>
            <a:cxnSpLocks/>
          </p:cNvCxnSpPr>
          <p:nvPr/>
        </p:nvCxnSpPr>
        <p:spPr>
          <a:xfrm>
            <a:off x="26947968" y="6982929"/>
            <a:ext cx="0" cy="178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7" name="Straight Arrow Connector 306">
            <a:extLst>
              <a:ext uri="{FF2B5EF4-FFF2-40B4-BE49-F238E27FC236}">
                <a16:creationId xmlns:a16="http://schemas.microsoft.com/office/drawing/2014/main" id="{6D00A6C3-8180-4885-9958-185BD03008A0}"/>
              </a:ext>
            </a:extLst>
          </p:cNvPr>
          <p:cNvCxnSpPr>
            <a:cxnSpLocks/>
          </p:cNvCxnSpPr>
          <p:nvPr/>
        </p:nvCxnSpPr>
        <p:spPr>
          <a:xfrm>
            <a:off x="29675349" y="6941872"/>
            <a:ext cx="9973" cy="157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8" name="Straight Connector 307">
            <a:extLst>
              <a:ext uri="{FF2B5EF4-FFF2-40B4-BE49-F238E27FC236}">
                <a16:creationId xmlns:a16="http://schemas.microsoft.com/office/drawing/2014/main" id="{E43DAB5B-8DF2-46D2-86B7-26B1A0D5C228}"/>
              </a:ext>
            </a:extLst>
          </p:cNvPr>
          <p:cNvCxnSpPr>
            <a:cxnSpLocks/>
          </p:cNvCxnSpPr>
          <p:nvPr/>
        </p:nvCxnSpPr>
        <p:spPr>
          <a:xfrm flipV="1">
            <a:off x="24203550" y="6949869"/>
            <a:ext cx="5504073" cy="3442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Connector: Elbow 34">
            <a:extLst>
              <a:ext uri="{FF2B5EF4-FFF2-40B4-BE49-F238E27FC236}">
                <a16:creationId xmlns:a16="http://schemas.microsoft.com/office/drawing/2014/main" id="{CD13A17B-4F0B-4340-8918-4ED6C9FABEC2}"/>
              </a:ext>
            </a:extLst>
          </p:cNvPr>
          <p:cNvCxnSpPr>
            <a:cxnSpLocks/>
          </p:cNvCxnSpPr>
          <p:nvPr/>
        </p:nvCxnSpPr>
        <p:spPr>
          <a:xfrm>
            <a:off x="25253693" y="6777648"/>
            <a:ext cx="1168474" cy="138469"/>
          </a:xfrm>
          <a:prstGeom prst="bentConnector2">
            <a:avLst/>
          </a:prstGeom>
          <a:ln w="12700" cap="rnd">
            <a:solidFill>
              <a:srgbClr val="4F515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3" name="Straight Connector 312">
            <a:extLst>
              <a:ext uri="{FF2B5EF4-FFF2-40B4-BE49-F238E27FC236}">
                <a16:creationId xmlns:a16="http://schemas.microsoft.com/office/drawing/2014/main" id="{6AA22AF6-DF59-4631-9B09-4E2E7E2F1977}"/>
              </a:ext>
            </a:extLst>
          </p:cNvPr>
          <p:cNvCxnSpPr>
            <a:cxnSpLocks/>
          </p:cNvCxnSpPr>
          <p:nvPr/>
        </p:nvCxnSpPr>
        <p:spPr>
          <a:xfrm flipH="1">
            <a:off x="25517253" y="10238858"/>
            <a:ext cx="1" cy="137568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4" name="Straight Arrow Connector 313">
            <a:extLst>
              <a:ext uri="{FF2B5EF4-FFF2-40B4-BE49-F238E27FC236}">
                <a16:creationId xmlns:a16="http://schemas.microsoft.com/office/drawing/2014/main" id="{CB0CDF22-D45E-4477-B033-2BCD411E8687}"/>
              </a:ext>
            </a:extLst>
          </p:cNvPr>
          <p:cNvCxnSpPr>
            <a:cxnSpLocks/>
          </p:cNvCxnSpPr>
          <p:nvPr/>
        </p:nvCxnSpPr>
        <p:spPr>
          <a:xfrm>
            <a:off x="25540162" y="10753562"/>
            <a:ext cx="12291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7" name="Straight Connector 326">
            <a:extLst>
              <a:ext uri="{FF2B5EF4-FFF2-40B4-BE49-F238E27FC236}">
                <a16:creationId xmlns:a16="http://schemas.microsoft.com/office/drawing/2014/main" id="{71769B10-0097-403F-93F6-C061BE6F4953}"/>
              </a:ext>
            </a:extLst>
          </p:cNvPr>
          <p:cNvCxnSpPr>
            <a:cxnSpLocks/>
          </p:cNvCxnSpPr>
          <p:nvPr/>
        </p:nvCxnSpPr>
        <p:spPr>
          <a:xfrm flipH="1">
            <a:off x="575650" y="9553270"/>
            <a:ext cx="1385" cy="355069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9" name="Straight Arrow Connector 328">
            <a:extLst>
              <a:ext uri="{FF2B5EF4-FFF2-40B4-BE49-F238E27FC236}">
                <a16:creationId xmlns:a16="http://schemas.microsoft.com/office/drawing/2014/main" id="{FA02D44E-0E6C-497F-A2A8-9398105B5687}"/>
              </a:ext>
            </a:extLst>
          </p:cNvPr>
          <p:cNvCxnSpPr>
            <a:cxnSpLocks/>
          </p:cNvCxnSpPr>
          <p:nvPr/>
        </p:nvCxnSpPr>
        <p:spPr>
          <a:xfrm>
            <a:off x="590934" y="11174580"/>
            <a:ext cx="181715"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0" name="Straight Arrow Connector 329">
            <a:extLst>
              <a:ext uri="{FF2B5EF4-FFF2-40B4-BE49-F238E27FC236}">
                <a16:creationId xmlns:a16="http://schemas.microsoft.com/office/drawing/2014/main" id="{F20D3561-32A8-46B5-BD69-61F92008A0F8}"/>
              </a:ext>
            </a:extLst>
          </p:cNvPr>
          <p:cNvCxnSpPr>
            <a:cxnSpLocks/>
          </p:cNvCxnSpPr>
          <p:nvPr/>
        </p:nvCxnSpPr>
        <p:spPr>
          <a:xfrm flipV="1">
            <a:off x="576169" y="10163292"/>
            <a:ext cx="201744" cy="12117"/>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1" name="Straight Arrow Connector 330">
            <a:extLst>
              <a:ext uri="{FF2B5EF4-FFF2-40B4-BE49-F238E27FC236}">
                <a16:creationId xmlns:a16="http://schemas.microsoft.com/office/drawing/2014/main" id="{E8FF3345-33D9-4F5A-BD7E-5270CEA52F3E}"/>
              </a:ext>
            </a:extLst>
          </p:cNvPr>
          <p:cNvCxnSpPr>
            <a:cxnSpLocks/>
          </p:cNvCxnSpPr>
          <p:nvPr/>
        </p:nvCxnSpPr>
        <p:spPr>
          <a:xfrm>
            <a:off x="575491" y="12181209"/>
            <a:ext cx="19366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2" name="Straight Connector 331">
            <a:extLst>
              <a:ext uri="{FF2B5EF4-FFF2-40B4-BE49-F238E27FC236}">
                <a16:creationId xmlns:a16="http://schemas.microsoft.com/office/drawing/2014/main" id="{9B337068-7096-41C0-8BCC-D95E9B50A9E1}"/>
              </a:ext>
            </a:extLst>
          </p:cNvPr>
          <p:cNvCxnSpPr>
            <a:cxnSpLocks/>
          </p:cNvCxnSpPr>
          <p:nvPr/>
        </p:nvCxnSpPr>
        <p:spPr>
          <a:xfrm>
            <a:off x="575491" y="9536907"/>
            <a:ext cx="9097689" cy="1203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3" name="Straight Connector 332">
            <a:extLst>
              <a:ext uri="{FF2B5EF4-FFF2-40B4-BE49-F238E27FC236}">
                <a16:creationId xmlns:a16="http://schemas.microsoft.com/office/drawing/2014/main" id="{923CFE75-845D-4888-A6AB-577720B25EA3}"/>
              </a:ext>
            </a:extLst>
          </p:cNvPr>
          <p:cNvCxnSpPr>
            <a:cxnSpLocks/>
          </p:cNvCxnSpPr>
          <p:nvPr/>
        </p:nvCxnSpPr>
        <p:spPr>
          <a:xfrm flipH="1">
            <a:off x="3637103" y="9573227"/>
            <a:ext cx="1" cy="356815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4" name="Straight Arrow Connector 333">
            <a:extLst>
              <a:ext uri="{FF2B5EF4-FFF2-40B4-BE49-F238E27FC236}">
                <a16:creationId xmlns:a16="http://schemas.microsoft.com/office/drawing/2014/main" id="{A9BB128D-B2CD-4998-90A2-D7F373C78129}"/>
              </a:ext>
            </a:extLst>
          </p:cNvPr>
          <p:cNvCxnSpPr>
            <a:cxnSpLocks/>
          </p:cNvCxnSpPr>
          <p:nvPr/>
        </p:nvCxnSpPr>
        <p:spPr>
          <a:xfrm>
            <a:off x="3633105" y="10212732"/>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5" name="Straight Arrow Connector 334">
            <a:extLst>
              <a:ext uri="{FF2B5EF4-FFF2-40B4-BE49-F238E27FC236}">
                <a16:creationId xmlns:a16="http://schemas.microsoft.com/office/drawing/2014/main" id="{FDFD2D19-F096-4278-B6DB-0E8642A371EC}"/>
              </a:ext>
            </a:extLst>
          </p:cNvPr>
          <p:cNvCxnSpPr>
            <a:cxnSpLocks/>
          </p:cNvCxnSpPr>
          <p:nvPr/>
        </p:nvCxnSpPr>
        <p:spPr>
          <a:xfrm>
            <a:off x="3647172" y="12057197"/>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6" name="Straight Arrow Connector 335">
            <a:extLst>
              <a:ext uri="{FF2B5EF4-FFF2-40B4-BE49-F238E27FC236}">
                <a16:creationId xmlns:a16="http://schemas.microsoft.com/office/drawing/2014/main" id="{ECBDA8AF-BE4D-45D2-B986-D98E84725115}"/>
              </a:ext>
            </a:extLst>
          </p:cNvPr>
          <p:cNvCxnSpPr>
            <a:cxnSpLocks/>
          </p:cNvCxnSpPr>
          <p:nvPr/>
        </p:nvCxnSpPr>
        <p:spPr>
          <a:xfrm>
            <a:off x="3647172" y="1112825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8" name="Straight Arrow Connector 337">
            <a:extLst>
              <a:ext uri="{FF2B5EF4-FFF2-40B4-BE49-F238E27FC236}">
                <a16:creationId xmlns:a16="http://schemas.microsoft.com/office/drawing/2014/main" id="{ED41E800-9EDD-4BD2-86C8-1D746EFAD6D8}"/>
              </a:ext>
            </a:extLst>
          </p:cNvPr>
          <p:cNvCxnSpPr>
            <a:cxnSpLocks/>
          </p:cNvCxnSpPr>
          <p:nvPr/>
        </p:nvCxnSpPr>
        <p:spPr>
          <a:xfrm>
            <a:off x="9679074" y="12483970"/>
            <a:ext cx="221858"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9" name="Straight Arrow Connector 338">
            <a:extLst>
              <a:ext uri="{FF2B5EF4-FFF2-40B4-BE49-F238E27FC236}">
                <a16:creationId xmlns:a16="http://schemas.microsoft.com/office/drawing/2014/main" id="{EAEA9169-2EE1-4F4B-BD56-452C4B8687DD}"/>
              </a:ext>
            </a:extLst>
          </p:cNvPr>
          <p:cNvCxnSpPr>
            <a:cxnSpLocks/>
          </p:cNvCxnSpPr>
          <p:nvPr/>
        </p:nvCxnSpPr>
        <p:spPr>
          <a:xfrm>
            <a:off x="597068" y="13103963"/>
            <a:ext cx="19366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3" name="Straight Arrow Connector 342">
            <a:extLst>
              <a:ext uri="{FF2B5EF4-FFF2-40B4-BE49-F238E27FC236}">
                <a16:creationId xmlns:a16="http://schemas.microsoft.com/office/drawing/2014/main" id="{7D415738-9B46-4F06-B61C-330BE3F5EE30}"/>
              </a:ext>
            </a:extLst>
          </p:cNvPr>
          <p:cNvCxnSpPr>
            <a:cxnSpLocks/>
          </p:cNvCxnSpPr>
          <p:nvPr/>
        </p:nvCxnSpPr>
        <p:spPr>
          <a:xfrm>
            <a:off x="3647172" y="13141386"/>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4" name="Straight Connector 343">
            <a:extLst>
              <a:ext uri="{FF2B5EF4-FFF2-40B4-BE49-F238E27FC236}">
                <a16:creationId xmlns:a16="http://schemas.microsoft.com/office/drawing/2014/main" id="{081D3F6F-BD7E-4A00-86FC-479F8F5CB06C}"/>
              </a:ext>
            </a:extLst>
          </p:cNvPr>
          <p:cNvCxnSpPr>
            <a:cxnSpLocks/>
          </p:cNvCxnSpPr>
          <p:nvPr/>
        </p:nvCxnSpPr>
        <p:spPr>
          <a:xfrm flipH="1">
            <a:off x="6687453" y="9573227"/>
            <a:ext cx="1" cy="356815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5" name="Straight Arrow Connector 344">
            <a:extLst>
              <a:ext uri="{FF2B5EF4-FFF2-40B4-BE49-F238E27FC236}">
                <a16:creationId xmlns:a16="http://schemas.microsoft.com/office/drawing/2014/main" id="{D785FFE8-DE03-4A3E-B994-DC46A6295233}"/>
              </a:ext>
            </a:extLst>
          </p:cNvPr>
          <p:cNvCxnSpPr>
            <a:cxnSpLocks/>
          </p:cNvCxnSpPr>
          <p:nvPr/>
        </p:nvCxnSpPr>
        <p:spPr>
          <a:xfrm>
            <a:off x="6683455" y="10212732"/>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6" name="Straight Arrow Connector 345">
            <a:extLst>
              <a:ext uri="{FF2B5EF4-FFF2-40B4-BE49-F238E27FC236}">
                <a16:creationId xmlns:a16="http://schemas.microsoft.com/office/drawing/2014/main" id="{9CFDDCB6-153E-4A49-8DB3-F47886B9D3A4}"/>
              </a:ext>
            </a:extLst>
          </p:cNvPr>
          <p:cNvCxnSpPr>
            <a:cxnSpLocks/>
          </p:cNvCxnSpPr>
          <p:nvPr/>
        </p:nvCxnSpPr>
        <p:spPr>
          <a:xfrm>
            <a:off x="6697522" y="12057197"/>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7" name="Straight Arrow Connector 346">
            <a:extLst>
              <a:ext uri="{FF2B5EF4-FFF2-40B4-BE49-F238E27FC236}">
                <a16:creationId xmlns:a16="http://schemas.microsoft.com/office/drawing/2014/main" id="{4B532FBB-9EA9-41E9-989C-7639CFE1A7BD}"/>
              </a:ext>
            </a:extLst>
          </p:cNvPr>
          <p:cNvCxnSpPr>
            <a:cxnSpLocks/>
          </p:cNvCxnSpPr>
          <p:nvPr/>
        </p:nvCxnSpPr>
        <p:spPr>
          <a:xfrm>
            <a:off x="6697522" y="1112825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8" name="Straight Arrow Connector 347">
            <a:extLst>
              <a:ext uri="{FF2B5EF4-FFF2-40B4-BE49-F238E27FC236}">
                <a16:creationId xmlns:a16="http://schemas.microsoft.com/office/drawing/2014/main" id="{8AE56FDC-B3C6-4A83-96CB-197EA01A8654}"/>
              </a:ext>
            </a:extLst>
          </p:cNvPr>
          <p:cNvCxnSpPr>
            <a:cxnSpLocks/>
          </p:cNvCxnSpPr>
          <p:nvPr/>
        </p:nvCxnSpPr>
        <p:spPr>
          <a:xfrm>
            <a:off x="6697522" y="13141386"/>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0" name="Straight Connector 349">
            <a:extLst>
              <a:ext uri="{FF2B5EF4-FFF2-40B4-BE49-F238E27FC236}">
                <a16:creationId xmlns:a16="http://schemas.microsoft.com/office/drawing/2014/main" id="{64D74E3D-49E9-4C7D-BB8A-367D799178D1}"/>
              </a:ext>
            </a:extLst>
          </p:cNvPr>
          <p:cNvCxnSpPr>
            <a:cxnSpLocks/>
          </p:cNvCxnSpPr>
          <p:nvPr/>
        </p:nvCxnSpPr>
        <p:spPr>
          <a:xfrm flipH="1">
            <a:off x="9673180" y="9573227"/>
            <a:ext cx="1" cy="356815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1" name="Straight Arrow Connector 350">
            <a:extLst>
              <a:ext uri="{FF2B5EF4-FFF2-40B4-BE49-F238E27FC236}">
                <a16:creationId xmlns:a16="http://schemas.microsoft.com/office/drawing/2014/main" id="{B127343D-BFE5-4D13-8067-2B33243CA27E}"/>
              </a:ext>
            </a:extLst>
          </p:cNvPr>
          <p:cNvCxnSpPr>
            <a:cxnSpLocks/>
          </p:cNvCxnSpPr>
          <p:nvPr/>
        </p:nvCxnSpPr>
        <p:spPr>
          <a:xfrm>
            <a:off x="9669182" y="10212732"/>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3" name="Straight Arrow Connector 352">
            <a:extLst>
              <a:ext uri="{FF2B5EF4-FFF2-40B4-BE49-F238E27FC236}">
                <a16:creationId xmlns:a16="http://schemas.microsoft.com/office/drawing/2014/main" id="{9AFC0B66-BD5B-4CCC-A66A-54D3FC350FCA}"/>
              </a:ext>
            </a:extLst>
          </p:cNvPr>
          <p:cNvCxnSpPr>
            <a:cxnSpLocks/>
          </p:cNvCxnSpPr>
          <p:nvPr/>
        </p:nvCxnSpPr>
        <p:spPr>
          <a:xfrm>
            <a:off x="9699727" y="11748958"/>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4" name="Straight Arrow Connector 353">
            <a:extLst>
              <a:ext uri="{FF2B5EF4-FFF2-40B4-BE49-F238E27FC236}">
                <a16:creationId xmlns:a16="http://schemas.microsoft.com/office/drawing/2014/main" id="{968DDA5E-E66B-405B-80D6-B903A4A01862}"/>
              </a:ext>
            </a:extLst>
          </p:cNvPr>
          <p:cNvCxnSpPr>
            <a:cxnSpLocks/>
          </p:cNvCxnSpPr>
          <p:nvPr/>
        </p:nvCxnSpPr>
        <p:spPr>
          <a:xfrm>
            <a:off x="9683249" y="11032004"/>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7" name="Straight Arrow Connector 356">
            <a:extLst>
              <a:ext uri="{FF2B5EF4-FFF2-40B4-BE49-F238E27FC236}">
                <a16:creationId xmlns:a16="http://schemas.microsoft.com/office/drawing/2014/main" id="{6897425E-E4F0-415A-8B32-981E3A817661}"/>
              </a:ext>
            </a:extLst>
          </p:cNvPr>
          <p:cNvCxnSpPr>
            <a:cxnSpLocks/>
          </p:cNvCxnSpPr>
          <p:nvPr/>
        </p:nvCxnSpPr>
        <p:spPr>
          <a:xfrm>
            <a:off x="9683249" y="13141386"/>
            <a:ext cx="2440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8" name="Straight Connector 357">
            <a:extLst>
              <a:ext uri="{FF2B5EF4-FFF2-40B4-BE49-F238E27FC236}">
                <a16:creationId xmlns:a16="http://schemas.microsoft.com/office/drawing/2014/main" id="{AF3B116C-26D5-4DEE-9E84-482EF1A63850}"/>
              </a:ext>
            </a:extLst>
          </p:cNvPr>
          <p:cNvCxnSpPr>
            <a:cxnSpLocks/>
          </p:cNvCxnSpPr>
          <p:nvPr/>
        </p:nvCxnSpPr>
        <p:spPr>
          <a:xfrm flipH="1">
            <a:off x="6684682" y="9360668"/>
            <a:ext cx="1" cy="29938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25" name="TextBox 324">
            <a:extLst>
              <a:ext uri="{FF2B5EF4-FFF2-40B4-BE49-F238E27FC236}">
                <a16:creationId xmlns:a16="http://schemas.microsoft.com/office/drawing/2014/main" id="{5E2DDC3C-5DCE-46D8-96F6-AF5E181E6C52}"/>
              </a:ext>
            </a:extLst>
          </p:cNvPr>
          <p:cNvSpPr txBox="1"/>
          <p:nvPr/>
        </p:nvSpPr>
        <p:spPr>
          <a:xfrm>
            <a:off x="10107331" y="12245619"/>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cxnSp>
        <p:nvCxnSpPr>
          <p:cNvPr id="360" name="Straight Connector 359">
            <a:extLst>
              <a:ext uri="{FF2B5EF4-FFF2-40B4-BE49-F238E27FC236}">
                <a16:creationId xmlns:a16="http://schemas.microsoft.com/office/drawing/2014/main" id="{DBB1A09C-777E-4BC8-AEF1-321DFC08F8A1}"/>
              </a:ext>
            </a:extLst>
          </p:cNvPr>
          <p:cNvCxnSpPr>
            <a:cxnSpLocks/>
          </p:cNvCxnSpPr>
          <p:nvPr/>
        </p:nvCxnSpPr>
        <p:spPr>
          <a:xfrm flipH="1">
            <a:off x="8749210" y="3188978"/>
            <a:ext cx="1" cy="299388"/>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62" name="Straight Connector 361">
            <a:extLst>
              <a:ext uri="{FF2B5EF4-FFF2-40B4-BE49-F238E27FC236}">
                <a16:creationId xmlns:a16="http://schemas.microsoft.com/office/drawing/2014/main" id="{2CE60E2B-8D45-400E-8B25-9343F16FAB9B}"/>
              </a:ext>
            </a:extLst>
          </p:cNvPr>
          <p:cNvCxnSpPr>
            <a:cxnSpLocks/>
          </p:cNvCxnSpPr>
          <p:nvPr/>
        </p:nvCxnSpPr>
        <p:spPr>
          <a:xfrm flipH="1">
            <a:off x="17152726" y="4168609"/>
            <a:ext cx="1" cy="168996"/>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0" name="Straight Connector 309">
            <a:extLst>
              <a:ext uri="{FF2B5EF4-FFF2-40B4-BE49-F238E27FC236}">
                <a16:creationId xmlns:a16="http://schemas.microsoft.com/office/drawing/2014/main" id="{8329382A-6CB2-4997-84DD-33344155DEDC}"/>
              </a:ext>
            </a:extLst>
          </p:cNvPr>
          <p:cNvCxnSpPr>
            <a:cxnSpLocks/>
          </p:cNvCxnSpPr>
          <p:nvPr/>
        </p:nvCxnSpPr>
        <p:spPr>
          <a:xfrm flipH="1">
            <a:off x="21117942" y="2597648"/>
            <a:ext cx="39849" cy="6598051"/>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6" name="Oval 315">
            <a:extLst>
              <a:ext uri="{FF2B5EF4-FFF2-40B4-BE49-F238E27FC236}">
                <a16:creationId xmlns:a16="http://schemas.microsoft.com/office/drawing/2014/main" id="{979B9696-0FD5-4102-A706-8224AA4E8011}"/>
              </a:ext>
            </a:extLst>
          </p:cNvPr>
          <p:cNvSpPr/>
          <p:nvPr/>
        </p:nvSpPr>
        <p:spPr>
          <a:xfrm>
            <a:off x="9918353" y="12175535"/>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4" name="Picture 323">
            <a:extLst>
              <a:ext uri="{FF2B5EF4-FFF2-40B4-BE49-F238E27FC236}">
                <a16:creationId xmlns:a16="http://schemas.microsoft.com/office/drawing/2014/main" id="{931042BB-1AA2-430B-802D-DD2CF4197B28}"/>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10032590" y="12266237"/>
            <a:ext cx="360801" cy="451000"/>
          </a:xfrm>
          <a:prstGeom prst="rect">
            <a:avLst/>
          </a:prstGeom>
        </p:spPr>
      </p:pic>
      <p:sp>
        <p:nvSpPr>
          <p:cNvPr id="326" name="TextBox 325">
            <a:extLst>
              <a:ext uri="{FF2B5EF4-FFF2-40B4-BE49-F238E27FC236}">
                <a16:creationId xmlns:a16="http://schemas.microsoft.com/office/drawing/2014/main" id="{A4E283ED-9E9E-4AB8-B6FA-A85CAD4BA16A}"/>
              </a:ext>
            </a:extLst>
          </p:cNvPr>
          <p:cNvSpPr txBox="1"/>
          <p:nvPr/>
        </p:nvSpPr>
        <p:spPr>
          <a:xfrm>
            <a:off x="10076128" y="11581190"/>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sp>
        <p:nvSpPr>
          <p:cNvPr id="361" name="Oval 360">
            <a:extLst>
              <a:ext uri="{FF2B5EF4-FFF2-40B4-BE49-F238E27FC236}">
                <a16:creationId xmlns:a16="http://schemas.microsoft.com/office/drawing/2014/main" id="{5071DAB1-099A-4273-B993-153A1C8BBFB8}"/>
              </a:ext>
            </a:extLst>
          </p:cNvPr>
          <p:cNvSpPr/>
          <p:nvPr/>
        </p:nvSpPr>
        <p:spPr>
          <a:xfrm>
            <a:off x="9887150" y="11511106"/>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3" name="TextBox 362">
            <a:extLst>
              <a:ext uri="{FF2B5EF4-FFF2-40B4-BE49-F238E27FC236}">
                <a16:creationId xmlns:a16="http://schemas.microsoft.com/office/drawing/2014/main" id="{BCC4157C-4237-4325-A181-3E68AA8812B9}"/>
              </a:ext>
            </a:extLst>
          </p:cNvPr>
          <p:cNvSpPr txBox="1"/>
          <p:nvPr/>
        </p:nvSpPr>
        <p:spPr>
          <a:xfrm>
            <a:off x="10055346" y="10825746"/>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sp>
        <p:nvSpPr>
          <p:cNvPr id="364" name="Oval 363">
            <a:extLst>
              <a:ext uri="{FF2B5EF4-FFF2-40B4-BE49-F238E27FC236}">
                <a16:creationId xmlns:a16="http://schemas.microsoft.com/office/drawing/2014/main" id="{9BDC553D-1257-4EAD-88C8-B4E7374AFD91}"/>
              </a:ext>
            </a:extLst>
          </p:cNvPr>
          <p:cNvSpPr/>
          <p:nvPr/>
        </p:nvSpPr>
        <p:spPr>
          <a:xfrm>
            <a:off x="9887150" y="10755662"/>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5" name="TextBox 364">
            <a:extLst>
              <a:ext uri="{FF2B5EF4-FFF2-40B4-BE49-F238E27FC236}">
                <a16:creationId xmlns:a16="http://schemas.microsoft.com/office/drawing/2014/main" id="{58800AC8-FC34-4CDF-8797-528634055F39}"/>
              </a:ext>
            </a:extLst>
          </p:cNvPr>
          <p:cNvSpPr txBox="1"/>
          <p:nvPr/>
        </p:nvSpPr>
        <p:spPr>
          <a:xfrm>
            <a:off x="10102546" y="12897433"/>
            <a:ext cx="2413453"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sp>
        <p:nvSpPr>
          <p:cNvPr id="366" name="Oval 365">
            <a:extLst>
              <a:ext uri="{FF2B5EF4-FFF2-40B4-BE49-F238E27FC236}">
                <a16:creationId xmlns:a16="http://schemas.microsoft.com/office/drawing/2014/main" id="{0D2FCDF0-4504-4DCA-9088-FEF6E38F4F7C}"/>
              </a:ext>
            </a:extLst>
          </p:cNvPr>
          <p:cNvSpPr/>
          <p:nvPr/>
        </p:nvSpPr>
        <p:spPr>
          <a:xfrm>
            <a:off x="9913568" y="12889695"/>
            <a:ext cx="596016" cy="6083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67" name="Picture 366">
            <a:extLst>
              <a:ext uri="{FF2B5EF4-FFF2-40B4-BE49-F238E27FC236}">
                <a16:creationId xmlns:a16="http://schemas.microsoft.com/office/drawing/2014/main" id="{E4440D74-977A-45E7-B04B-137675B7C65F}"/>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10027805" y="12959615"/>
            <a:ext cx="360801" cy="451000"/>
          </a:xfrm>
          <a:prstGeom prst="rect">
            <a:avLst/>
          </a:prstGeom>
        </p:spPr>
      </p:pic>
      <p:pic>
        <p:nvPicPr>
          <p:cNvPr id="368" name="Picture 367">
            <a:extLst>
              <a:ext uri="{FF2B5EF4-FFF2-40B4-BE49-F238E27FC236}">
                <a16:creationId xmlns:a16="http://schemas.microsoft.com/office/drawing/2014/main" id="{4D79C651-FF6E-43EA-B7ED-EE5FEE684035}"/>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10000859" y="11599676"/>
            <a:ext cx="360801" cy="451000"/>
          </a:xfrm>
          <a:prstGeom prst="rect">
            <a:avLst/>
          </a:prstGeom>
        </p:spPr>
      </p:pic>
      <p:pic>
        <p:nvPicPr>
          <p:cNvPr id="369" name="Picture 368">
            <a:extLst>
              <a:ext uri="{FF2B5EF4-FFF2-40B4-BE49-F238E27FC236}">
                <a16:creationId xmlns:a16="http://schemas.microsoft.com/office/drawing/2014/main" id="{12DDB79F-CC20-4E04-8CC2-E426F21474C7}"/>
              </a:ext>
            </a:extLst>
          </p:cNvPr>
          <p:cNvPicPr>
            <a:picLocks noChangeAspect="1"/>
          </p:cNvPicPr>
          <p:nvPr/>
        </p:nvPicPr>
        <p:blipFill>
          <a:blip r:embed="rId18" cstate="email">
            <a:extLst>
              <a:ext uri="{28A0092B-C50C-407E-A947-70E740481C1C}">
                <a14:useLocalDpi xmlns:a14="http://schemas.microsoft.com/office/drawing/2010/main" val="0"/>
              </a:ext>
            </a:extLst>
          </a:blip>
          <a:stretch>
            <a:fillRect/>
          </a:stretch>
        </p:blipFill>
        <p:spPr>
          <a:xfrm>
            <a:off x="10002150" y="10832246"/>
            <a:ext cx="360801" cy="451000"/>
          </a:xfrm>
          <a:prstGeom prst="rect">
            <a:avLst/>
          </a:prstGeom>
        </p:spPr>
      </p:pic>
      <p:grpSp>
        <p:nvGrpSpPr>
          <p:cNvPr id="8" name="Group 7">
            <a:extLst>
              <a:ext uri="{FF2B5EF4-FFF2-40B4-BE49-F238E27FC236}">
                <a16:creationId xmlns:a16="http://schemas.microsoft.com/office/drawing/2014/main" id="{8A186F7D-842C-4B59-AAC9-D8C14E9375DC}"/>
              </a:ext>
            </a:extLst>
          </p:cNvPr>
          <p:cNvGrpSpPr/>
          <p:nvPr/>
        </p:nvGrpSpPr>
        <p:grpSpPr>
          <a:xfrm>
            <a:off x="22689940" y="4538243"/>
            <a:ext cx="7994895" cy="1905718"/>
            <a:chOff x="22689940" y="4538243"/>
            <a:chExt cx="7994895" cy="1905718"/>
          </a:xfrm>
        </p:grpSpPr>
        <p:sp>
          <p:nvSpPr>
            <p:cNvPr id="754" name="TextBox 753">
              <a:extLst>
                <a:ext uri="{FF2B5EF4-FFF2-40B4-BE49-F238E27FC236}">
                  <a16:creationId xmlns:a16="http://schemas.microsoft.com/office/drawing/2014/main" id="{04E33C86-4340-466E-B9F3-D0A9F25899E8}"/>
                </a:ext>
              </a:extLst>
            </p:cNvPr>
            <p:cNvSpPr txBox="1"/>
            <p:nvPr/>
          </p:nvSpPr>
          <p:spPr>
            <a:xfrm>
              <a:off x="25613457" y="4637953"/>
              <a:ext cx="2343306" cy="67734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  Luis Perez</a:t>
              </a:r>
            </a:p>
            <a:p>
              <a:r>
                <a:rPr lang="en-US" sz="1200" b="1" dirty="0">
                  <a:solidFill>
                    <a:schemeClr val="bg1"/>
                  </a:solidFill>
                </a:rPr>
                <a:t>             </a:t>
              </a:r>
              <a:r>
                <a:rPr lang="en-US" sz="800" b="1" dirty="0">
                  <a:solidFill>
                    <a:schemeClr val="bg1"/>
                  </a:solidFill>
                </a:rPr>
                <a:t> </a:t>
              </a:r>
              <a:r>
                <a:rPr lang="en-US" sz="1000" b="1" dirty="0">
                  <a:solidFill>
                    <a:schemeClr val="bg1"/>
                  </a:solidFill>
                </a:rPr>
                <a:t>IT Analyst, MTY, MEX</a:t>
              </a:r>
            </a:p>
            <a:p>
              <a:r>
                <a:rPr lang="en-US" sz="700" b="1" dirty="0">
                  <a:solidFill>
                    <a:schemeClr val="bg1"/>
                  </a:solidFill>
                </a:rPr>
                <a:t>                       Web Apps Development</a:t>
              </a:r>
              <a:endParaRPr lang="en-US" sz="1000" b="1" dirty="0">
                <a:solidFill>
                  <a:schemeClr val="bg1"/>
                </a:solidFill>
              </a:endParaRPr>
            </a:p>
          </p:txBody>
        </p:sp>
        <p:sp>
          <p:nvSpPr>
            <p:cNvPr id="752" name="TextBox 751">
              <a:extLst>
                <a:ext uri="{FF2B5EF4-FFF2-40B4-BE49-F238E27FC236}">
                  <a16:creationId xmlns:a16="http://schemas.microsoft.com/office/drawing/2014/main" id="{2BE91872-66DB-4EF9-9216-AE738410F54E}"/>
                </a:ext>
              </a:extLst>
            </p:cNvPr>
            <p:cNvSpPr txBox="1"/>
            <p:nvPr/>
          </p:nvSpPr>
          <p:spPr>
            <a:xfrm>
              <a:off x="28367541" y="4575900"/>
              <a:ext cx="2309845" cy="72959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Karla Garcia</a:t>
              </a:r>
            </a:p>
            <a:p>
              <a:r>
                <a:rPr lang="en-US" sz="1200" b="1" dirty="0">
                  <a:solidFill>
                    <a:schemeClr val="bg1"/>
                  </a:solidFill>
                </a:rPr>
                <a:t>             </a:t>
              </a:r>
              <a:r>
                <a:rPr lang="en-US" sz="1001" b="1" dirty="0">
                  <a:solidFill>
                    <a:schemeClr val="bg1"/>
                  </a:solidFill>
                </a:rPr>
                <a:t>IT Intern, MTY, MEX</a:t>
              </a:r>
            </a:p>
            <a:p>
              <a:r>
                <a:rPr lang="en-US" sz="700" b="1" dirty="0">
                  <a:solidFill>
                    <a:schemeClr val="bg1"/>
                  </a:solidFill>
                </a:rPr>
                <a:t>                     </a:t>
              </a:r>
              <a:r>
                <a:rPr lang="en-US" sz="1001" dirty="0">
                  <a:solidFill>
                    <a:schemeClr val="bg1"/>
                  </a:solidFill>
                </a:rPr>
                <a:t>Web Apps Development</a:t>
              </a:r>
            </a:p>
          </p:txBody>
        </p:sp>
        <p:cxnSp>
          <p:nvCxnSpPr>
            <p:cNvPr id="731" name="Straight Arrow Connector 730">
              <a:extLst>
                <a:ext uri="{FF2B5EF4-FFF2-40B4-BE49-F238E27FC236}">
                  <a16:creationId xmlns:a16="http://schemas.microsoft.com/office/drawing/2014/main" id="{BA3C0FC4-0366-445C-B857-665E269FDEE2}"/>
                </a:ext>
              </a:extLst>
            </p:cNvPr>
            <p:cNvCxnSpPr>
              <a:cxnSpLocks/>
            </p:cNvCxnSpPr>
            <p:nvPr/>
          </p:nvCxnSpPr>
          <p:spPr>
            <a:xfrm>
              <a:off x="24697001" y="6100490"/>
              <a:ext cx="18946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48" name="TextBox 747">
              <a:extLst>
                <a:ext uri="{FF2B5EF4-FFF2-40B4-BE49-F238E27FC236}">
                  <a16:creationId xmlns:a16="http://schemas.microsoft.com/office/drawing/2014/main" id="{6DC57903-2F4E-4B31-8164-DB803169CDC8}"/>
                </a:ext>
              </a:extLst>
            </p:cNvPr>
            <p:cNvSpPr txBox="1"/>
            <p:nvPr/>
          </p:nvSpPr>
          <p:spPr>
            <a:xfrm>
              <a:off x="22846737" y="5641500"/>
              <a:ext cx="2343306" cy="6950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Jean Alvarado</a:t>
              </a:r>
            </a:p>
            <a:p>
              <a:r>
                <a:rPr lang="en-US" sz="1001" b="1" dirty="0">
                  <a:solidFill>
                    <a:schemeClr val="bg1"/>
                  </a:solidFill>
                </a:rPr>
                <a:t>                 IT Intern, MTY, MEX</a:t>
              </a:r>
            </a:p>
            <a:p>
              <a:r>
                <a:rPr lang="en-US" sz="700" b="1" dirty="0">
                  <a:solidFill>
                    <a:schemeClr val="bg1"/>
                  </a:solidFill>
                </a:rPr>
                <a:t>                        </a:t>
              </a:r>
              <a:r>
                <a:rPr lang="en-US" sz="1001" dirty="0">
                  <a:solidFill>
                    <a:schemeClr val="bg1"/>
                  </a:solidFill>
                </a:rPr>
                <a:t>Web Apps Development</a:t>
              </a:r>
            </a:p>
          </p:txBody>
        </p:sp>
        <p:sp>
          <p:nvSpPr>
            <p:cNvPr id="746" name="TextBox 745">
              <a:extLst>
                <a:ext uri="{FF2B5EF4-FFF2-40B4-BE49-F238E27FC236}">
                  <a16:creationId xmlns:a16="http://schemas.microsoft.com/office/drawing/2014/main" id="{B9F1B36A-7C9E-4D66-8B69-5E40CC0DA50F}"/>
                </a:ext>
              </a:extLst>
            </p:cNvPr>
            <p:cNvSpPr txBox="1"/>
            <p:nvPr/>
          </p:nvSpPr>
          <p:spPr>
            <a:xfrm>
              <a:off x="22846737" y="4597765"/>
              <a:ext cx="2343306" cy="72959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Julio Olivares</a:t>
              </a:r>
            </a:p>
            <a:p>
              <a:r>
                <a:rPr lang="en-US" sz="1200" b="1" dirty="0">
                  <a:solidFill>
                    <a:schemeClr val="bg1"/>
                  </a:solidFill>
                </a:rPr>
                <a:t>             </a:t>
              </a:r>
              <a:r>
                <a:rPr lang="en-US" sz="1001" b="1" dirty="0">
                  <a:solidFill>
                    <a:schemeClr val="bg1"/>
                  </a:solidFill>
                </a:rPr>
                <a:t>IT Analyst, MTY, MEX</a:t>
              </a:r>
            </a:p>
            <a:p>
              <a:r>
                <a:rPr lang="en-US" sz="1001" b="1" dirty="0">
                  <a:solidFill>
                    <a:schemeClr val="bg1"/>
                  </a:solidFill>
                </a:rPr>
                <a:t>                </a:t>
              </a:r>
              <a:r>
                <a:rPr lang="en-US" sz="1001" dirty="0">
                  <a:solidFill>
                    <a:schemeClr val="bg1"/>
                  </a:solidFill>
                </a:rPr>
                <a:t>IT Coordination / </a:t>
              </a:r>
              <a:r>
                <a:rPr lang="en-US" sz="1001" b="1" dirty="0">
                  <a:solidFill>
                    <a:schemeClr val="bg1"/>
                  </a:solidFill>
                </a:rPr>
                <a:t>Web</a:t>
              </a:r>
              <a:r>
                <a:rPr lang="en-US" sz="1001" dirty="0">
                  <a:solidFill>
                    <a:schemeClr val="bg1"/>
                  </a:solidFill>
                </a:rPr>
                <a:t> Apps </a:t>
              </a:r>
            </a:p>
          </p:txBody>
        </p:sp>
        <p:pic>
          <p:nvPicPr>
            <p:cNvPr id="737" name="Picture 4" descr="https://spiceportal.schneider-electric.com/image/user_male_portrait?img_id=34880470&amp;img_id_token=h5RyNrPUH4NtSNLtxM%2BO4rEcFjE%3D&amp;t=1528907971628">
              <a:extLst>
                <a:ext uri="{FF2B5EF4-FFF2-40B4-BE49-F238E27FC236}">
                  <a16:creationId xmlns:a16="http://schemas.microsoft.com/office/drawing/2014/main" id="{356E1FF6-E72D-4B83-A001-1DB5EEA8004E}"/>
                </a:ext>
              </a:extLst>
            </p:cNvPr>
            <p:cNvPicPr>
              <a:picLocks noChangeAspect="1" noChangeArrowheads="1"/>
            </p:cNvPicPr>
            <p:nvPr/>
          </p:nvPicPr>
          <p:blipFill>
            <a:blip r:embed="rId58" cstate="email">
              <a:extLst>
                <a:ext uri="{28A0092B-C50C-407E-A947-70E740481C1C}">
                  <a14:useLocalDpi xmlns:a14="http://schemas.microsoft.com/office/drawing/2010/main" val="0"/>
                </a:ext>
              </a:extLst>
            </a:blip>
            <a:srcRect/>
            <a:stretch>
              <a:fillRect/>
            </a:stretch>
          </p:blipFill>
          <p:spPr bwMode="auto">
            <a:xfrm>
              <a:off x="22689940" y="4563177"/>
              <a:ext cx="722683" cy="796282"/>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722" name="Straight Connector 721">
              <a:extLst>
                <a:ext uri="{FF2B5EF4-FFF2-40B4-BE49-F238E27FC236}">
                  <a16:creationId xmlns:a16="http://schemas.microsoft.com/office/drawing/2014/main" id="{5C423112-A64A-4392-AC2E-489D5190AC20}"/>
                </a:ext>
              </a:extLst>
            </p:cNvPr>
            <p:cNvCxnSpPr>
              <a:cxnSpLocks/>
            </p:cNvCxnSpPr>
            <p:nvPr/>
          </p:nvCxnSpPr>
          <p:spPr>
            <a:xfrm>
              <a:off x="24639453" y="5237467"/>
              <a:ext cx="23475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pic>
          <p:nvPicPr>
            <p:cNvPr id="100" name="Picture 99">
              <a:extLst>
                <a:ext uri="{FF2B5EF4-FFF2-40B4-BE49-F238E27FC236}">
                  <a16:creationId xmlns:a16="http://schemas.microsoft.com/office/drawing/2014/main" id="{5850696E-4EE5-452C-93B9-1AB6593FBDBD}"/>
                </a:ext>
              </a:extLst>
            </p:cNvPr>
            <p:cNvPicPr>
              <a:picLocks noChangeAspect="1"/>
            </p:cNvPicPr>
            <p:nvPr/>
          </p:nvPicPr>
          <p:blipFill>
            <a:blip r:embed="rId59" cstate="email">
              <a:extLst>
                <a:ext uri="{28A0092B-C50C-407E-A947-70E740481C1C}">
                  <a14:useLocalDpi xmlns:a14="http://schemas.microsoft.com/office/drawing/2010/main" val="0"/>
                </a:ext>
              </a:extLst>
            </a:blip>
            <a:stretch>
              <a:fillRect/>
            </a:stretch>
          </p:blipFill>
          <p:spPr>
            <a:xfrm rot="10800000" flipV="1">
              <a:off x="25484423" y="4575901"/>
              <a:ext cx="705729" cy="788855"/>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149" name="Picture 148">
              <a:extLst>
                <a:ext uri="{FF2B5EF4-FFF2-40B4-BE49-F238E27FC236}">
                  <a16:creationId xmlns:a16="http://schemas.microsoft.com/office/drawing/2014/main" id="{0E98658D-AFC4-45D6-9DD9-A866ADE31627}"/>
                </a:ext>
              </a:extLst>
            </p:cNvPr>
            <p:cNvPicPr>
              <a:picLocks noChangeAspect="1"/>
            </p:cNvPicPr>
            <p:nvPr/>
          </p:nvPicPr>
          <p:blipFill>
            <a:blip r:embed="rId60" cstate="email">
              <a:extLst>
                <a:ext uri="{28A0092B-C50C-407E-A947-70E740481C1C}">
                  <a14:useLocalDpi xmlns:a14="http://schemas.microsoft.com/office/drawing/2010/main" val="0"/>
                </a:ext>
              </a:extLst>
            </a:blip>
            <a:stretch>
              <a:fillRect/>
            </a:stretch>
          </p:blipFill>
          <p:spPr>
            <a:xfrm>
              <a:off x="28183119" y="4538243"/>
              <a:ext cx="749235" cy="837485"/>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395" name="Picture 394">
              <a:extLst>
                <a:ext uri="{FF2B5EF4-FFF2-40B4-BE49-F238E27FC236}">
                  <a16:creationId xmlns:a16="http://schemas.microsoft.com/office/drawing/2014/main" id="{EDA29C48-9DFB-43A0-BFEF-D29E5A0D8043}"/>
                </a:ext>
              </a:extLst>
            </p:cNvPr>
            <p:cNvPicPr>
              <a:picLocks noChangeAspect="1"/>
            </p:cNvPicPr>
            <p:nvPr/>
          </p:nvPicPr>
          <p:blipFill>
            <a:blip r:embed="rId61" cstate="email">
              <a:extLst>
                <a:ext uri="{28A0092B-C50C-407E-A947-70E740481C1C}">
                  <a14:useLocalDpi xmlns:a14="http://schemas.microsoft.com/office/drawing/2010/main" val="0"/>
                </a:ext>
              </a:extLst>
            </a:blip>
            <a:stretch>
              <a:fillRect/>
            </a:stretch>
          </p:blipFill>
          <p:spPr>
            <a:xfrm>
              <a:off x="22692156" y="5612435"/>
              <a:ext cx="698877" cy="784750"/>
            </a:xfrm>
            <a:prstGeom prst="ellipse">
              <a:avLst/>
            </a:prstGeom>
            <a:ln w="63500" cap="rnd">
              <a:noFill/>
            </a:ln>
            <a:effectLst/>
          </p:spPr>
        </p:pic>
        <p:sp>
          <p:nvSpPr>
            <p:cNvPr id="378" name="TextBox 377">
              <a:extLst>
                <a:ext uri="{FF2B5EF4-FFF2-40B4-BE49-F238E27FC236}">
                  <a16:creationId xmlns:a16="http://schemas.microsoft.com/office/drawing/2014/main" id="{BD9D3C8F-5C44-4933-BCCE-5F94412EE583}"/>
                </a:ext>
              </a:extLst>
            </p:cNvPr>
            <p:cNvSpPr txBox="1"/>
            <p:nvPr/>
          </p:nvSpPr>
          <p:spPr>
            <a:xfrm>
              <a:off x="25589857" y="5698003"/>
              <a:ext cx="2343306" cy="6950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Brenda Mezquitic</a:t>
              </a:r>
            </a:p>
            <a:p>
              <a:r>
                <a:rPr lang="en-US" sz="1001" b="1" dirty="0">
                  <a:solidFill>
                    <a:schemeClr val="bg1"/>
                  </a:solidFill>
                </a:rPr>
                <a:t>                 IT Intern, MTY, MEX</a:t>
              </a:r>
            </a:p>
            <a:p>
              <a:r>
                <a:rPr lang="en-US" sz="700" b="1" dirty="0">
                  <a:solidFill>
                    <a:schemeClr val="bg1"/>
                  </a:solidFill>
                </a:rPr>
                <a:t>                        </a:t>
              </a:r>
              <a:r>
                <a:rPr lang="en-US" sz="1001" dirty="0">
                  <a:solidFill>
                    <a:schemeClr val="bg1"/>
                  </a:solidFill>
                </a:rPr>
                <a:t>Web Apps Development</a:t>
              </a:r>
            </a:p>
          </p:txBody>
        </p:sp>
        <p:pic>
          <p:nvPicPr>
            <p:cNvPr id="394" name="Picture 393">
              <a:extLst>
                <a:ext uri="{FF2B5EF4-FFF2-40B4-BE49-F238E27FC236}">
                  <a16:creationId xmlns:a16="http://schemas.microsoft.com/office/drawing/2014/main" id="{A7DB951F-783E-4182-98A0-C04F6A113D85}"/>
                </a:ext>
              </a:extLst>
            </p:cNvPr>
            <p:cNvPicPr>
              <a:picLocks noChangeAspect="1"/>
            </p:cNvPicPr>
            <p:nvPr/>
          </p:nvPicPr>
          <p:blipFill>
            <a:blip r:embed="rId62" cstate="email">
              <a:extLst>
                <a:ext uri="{28A0092B-C50C-407E-A947-70E740481C1C}">
                  <a14:useLocalDpi xmlns:a14="http://schemas.microsoft.com/office/drawing/2010/main" val="0"/>
                </a:ext>
              </a:extLst>
            </a:blip>
            <a:stretch>
              <a:fillRect/>
            </a:stretch>
          </p:blipFill>
          <p:spPr>
            <a:xfrm>
              <a:off x="25433925" y="5657490"/>
              <a:ext cx="703704" cy="786471"/>
            </a:xfrm>
            <a:prstGeom prst="ellipse">
              <a:avLst/>
            </a:prstGeom>
            <a:ln w="63500" cap="rnd">
              <a:noFill/>
            </a:ln>
            <a:effectLst/>
          </p:spPr>
        </p:pic>
        <p:grpSp>
          <p:nvGrpSpPr>
            <p:cNvPr id="4" name="Group 3">
              <a:extLst>
                <a:ext uri="{FF2B5EF4-FFF2-40B4-BE49-F238E27FC236}">
                  <a16:creationId xmlns:a16="http://schemas.microsoft.com/office/drawing/2014/main" id="{290851DB-0D9A-4D87-99C7-EDFB24DE2070}"/>
                </a:ext>
              </a:extLst>
            </p:cNvPr>
            <p:cNvGrpSpPr/>
            <p:nvPr/>
          </p:nvGrpSpPr>
          <p:grpSpPr>
            <a:xfrm>
              <a:off x="28138990" y="5548724"/>
              <a:ext cx="2545845" cy="753002"/>
              <a:chOff x="28138990" y="5548724"/>
              <a:chExt cx="2545845" cy="753002"/>
            </a:xfrm>
          </p:grpSpPr>
          <p:sp>
            <p:nvSpPr>
              <p:cNvPr id="371" name="TextBox 370">
                <a:extLst>
                  <a:ext uri="{FF2B5EF4-FFF2-40B4-BE49-F238E27FC236}">
                    <a16:creationId xmlns:a16="http://schemas.microsoft.com/office/drawing/2014/main" id="{A4FD3A07-42A9-429D-BB43-058F105715D9}"/>
                  </a:ext>
                </a:extLst>
              </p:cNvPr>
              <p:cNvSpPr txBox="1"/>
              <p:nvPr/>
            </p:nvSpPr>
            <p:spPr>
              <a:xfrm>
                <a:off x="28506531" y="5548724"/>
                <a:ext cx="2178304" cy="67749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s-MX" sz="1401" b="1" dirty="0">
                    <a:solidFill>
                      <a:schemeClr val="bg1"/>
                    </a:solidFill>
                  </a:rPr>
                  <a:t>   </a:t>
                </a:r>
                <a:r>
                  <a:rPr lang="en-US" sz="1401" b="1" dirty="0">
                    <a:solidFill>
                      <a:schemeClr val="bg1"/>
                    </a:solidFill>
                  </a:rPr>
                  <a:t>  Veronica VIELMA </a:t>
                </a:r>
                <a:br>
                  <a:rPr lang="en-US" sz="1401" b="1" dirty="0">
                    <a:solidFill>
                      <a:schemeClr val="bg1"/>
                    </a:solidFill>
                  </a:rPr>
                </a:br>
                <a:r>
                  <a:rPr lang="en-US" sz="1401" b="1" dirty="0">
                    <a:solidFill>
                      <a:schemeClr val="bg1"/>
                    </a:solidFill>
                  </a:rPr>
                  <a:t>     </a:t>
                </a:r>
                <a:r>
                  <a:rPr lang="en-US" sz="1001" b="1" dirty="0">
                    <a:solidFill>
                      <a:schemeClr val="bg1"/>
                    </a:solidFill>
                  </a:rPr>
                  <a:t>Prj. Manager Intern,</a:t>
                </a:r>
                <a:r>
                  <a:rPr lang="en-US" sz="900" b="1" dirty="0">
                    <a:solidFill>
                      <a:schemeClr val="bg1"/>
                    </a:solidFill>
                  </a:rPr>
                  <a:t>MTY,MEX</a:t>
                </a:r>
                <a:br>
                  <a:rPr lang="en-US" sz="1401" b="1" dirty="0">
                    <a:solidFill>
                      <a:schemeClr val="bg1"/>
                    </a:solidFill>
                  </a:rPr>
                </a:br>
                <a:r>
                  <a:rPr lang="en-US" sz="1001" b="1" dirty="0">
                    <a:solidFill>
                      <a:schemeClr val="bg1"/>
                    </a:solidFill>
                  </a:rPr>
                  <a:t>      PM support       </a:t>
                </a:r>
              </a:p>
            </p:txBody>
          </p:sp>
          <p:pic>
            <p:nvPicPr>
              <p:cNvPr id="374" name="Picture 373">
                <a:extLst>
                  <a:ext uri="{FF2B5EF4-FFF2-40B4-BE49-F238E27FC236}">
                    <a16:creationId xmlns:a16="http://schemas.microsoft.com/office/drawing/2014/main" id="{68D6749E-8CAF-4FA1-8234-E0AF8ED2F9A2}"/>
                  </a:ext>
                </a:extLst>
              </p:cNvPr>
              <p:cNvPicPr>
                <a:picLocks noChangeAspect="1"/>
              </p:cNvPicPr>
              <p:nvPr/>
            </p:nvPicPr>
            <p:blipFill rotWithShape="1">
              <a:blip r:embed="rId63" cstate="email">
                <a:extLst>
                  <a:ext uri="{28A0092B-C50C-407E-A947-70E740481C1C}">
                    <a14:useLocalDpi xmlns:a14="http://schemas.microsoft.com/office/drawing/2010/main" val="0"/>
                  </a:ext>
                </a:extLst>
              </a:blip>
              <a:srcRect l="23738" t="10876" r="26204" b="51363"/>
              <a:stretch/>
            </p:blipFill>
            <p:spPr>
              <a:xfrm>
                <a:off x="28138990" y="5553668"/>
                <a:ext cx="666634" cy="748058"/>
              </a:xfrm>
              <a:prstGeom prst="ellipse">
                <a:avLst/>
              </a:prstGeom>
            </p:spPr>
          </p:pic>
        </p:grpSp>
      </p:grpSp>
    </p:spTree>
    <p:extLst>
      <p:ext uri="{BB962C8B-B14F-4D97-AF65-F5344CB8AC3E}">
        <p14:creationId xmlns:p14="http://schemas.microsoft.com/office/powerpoint/2010/main" val="405629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2</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sp>
        <p:nvSpPr>
          <p:cNvPr id="8" name="Oval 7">
            <a:extLst>
              <a:ext uri="{FF2B5EF4-FFF2-40B4-BE49-F238E27FC236}">
                <a16:creationId xmlns:a16="http://schemas.microsoft.com/office/drawing/2014/main" id="{0D52B3F0-90AB-44BE-BA01-D7961050BCD0}"/>
              </a:ext>
            </a:extLst>
          </p:cNvPr>
          <p:cNvSpPr/>
          <p:nvPr/>
        </p:nvSpPr>
        <p:spPr>
          <a:xfrm>
            <a:off x="12558595" y="3168223"/>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6" name="TextBox 5">
            <a:extLst>
              <a:ext uri="{FF2B5EF4-FFF2-40B4-BE49-F238E27FC236}">
                <a16:creationId xmlns:a16="http://schemas.microsoft.com/office/drawing/2014/main" id="{7A71627F-EA25-4B5F-AA2C-94EF8237760A}"/>
              </a:ext>
            </a:extLst>
          </p:cNvPr>
          <p:cNvSpPr txBox="1"/>
          <p:nvPr/>
        </p:nvSpPr>
        <p:spPr>
          <a:xfrm>
            <a:off x="9822623" y="718856"/>
            <a:ext cx="12357175"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8276" dirty="0"/>
              <a:t>Business Unit Partners</a:t>
            </a:r>
            <a:endParaRPr lang="en-US" sz="8276" dirty="0"/>
          </a:p>
        </p:txBody>
      </p:sp>
      <p:grpSp>
        <p:nvGrpSpPr>
          <p:cNvPr id="10" name="Group 9">
            <a:extLst>
              <a:ext uri="{FF2B5EF4-FFF2-40B4-BE49-F238E27FC236}">
                <a16:creationId xmlns:a16="http://schemas.microsoft.com/office/drawing/2014/main" id="{6649EDAC-03BF-409B-AFA9-69CEC726BB2F}"/>
              </a:ext>
            </a:extLst>
          </p:cNvPr>
          <p:cNvGrpSpPr/>
          <p:nvPr/>
        </p:nvGrpSpPr>
        <p:grpSpPr>
          <a:xfrm>
            <a:off x="4283769" y="3169355"/>
            <a:ext cx="22297626" cy="7922236"/>
            <a:chOff x="4283769" y="3169355"/>
            <a:chExt cx="22297626" cy="7922236"/>
          </a:xfrm>
        </p:grpSpPr>
        <p:sp>
          <p:nvSpPr>
            <p:cNvPr id="2" name="TextBox 1">
              <a:extLst>
                <a:ext uri="{FF2B5EF4-FFF2-40B4-BE49-F238E27FC236}">
                  <a16:creationId xmlns:a16="http://schemas.microsoft.com/office/drawing/2014/main" id="{2823A24A-7448-4DBD-8983-EA71ED990F1C}"/>
                </a:ext>
              </a:extLst>
            </p:cNvPr>
            <p:cNvSpPr txBox="1"/>
            <p:nvPr/>
          </p:nvSpPr>
          <p:spPr>
            <a:xfrm>
              <a:off x="13328398" y="3209999"/>
              <a:ext cx="8028559"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600" b="1" dirty="0">
                  <a:solidFill>
                    <a:schemeClr val="bg1"/>
                  </a:solidFill>
                </a:rPr>
                <a:t> Horacio Galicia</a:t>
              </a:r>
              <a:endParaRPr lang="en-US" sz="3547" b="1" dirty="0">
                <a:solidFill>
                  <a:schemeClr val="bg1"/>
                </a:solidFill>
              </a:endParaRPr>
            </a:p>
            <a:p>
              <a:r>
                <a:rPr lang="en-US" sz="3547" b="1" dirty="0">
                  <a:solidFill>
                    <a:schemeClr val="bg1"/>
                  </a:solidFill>
                </a:rPr>
                <a:t>	</a:t>
              </a:r>
              <a:r>
                <a:rPr lang="en-US" sz="2956" b="1" dirty="0">
                  <a:solidFill>
                    <a:schemeClr val="bg1"/>
                  </a:solidFill>
                </a:rPr>
                <a:t>Director Transformation,</a:t>
              </a:r>
              <a:r>
                <a:rPr lang="en-US" sz="3251" b="1" dirty="0">
                  <a:solidFill>
                    <a:schemeClr val="bg1"/>
                  </a:solidFill>
                </a:rPr>
                <a:t> </a:t>
              </a:r>
              <a:r>
                <a:rPr lang="en-US" sz="2364" b="1" dirty="0">
                  <a:solidFill>
                    <a:schemeClr val="bg1"/>
                  </a:solidFill>
                </a:rPr>
                <a:t>MTY,MEX</a:t>
              </a:r>
            </a:p>
            <a:p>
              <a:r>
                <a:rPr lang="en-US" sz="3547" dirty="0">
                  <a:solidFill>
                    <a:schemeClr val="bg1"/>
                  </a:solidFill>
                </a:rPr>
                <a:t>	</a:t>
              </a:r>
              <a:endParaRPr lang="en-US" sz="2956" dirty="0">
                <a:solidFill>
                  <a:schemeClr val="bg1"/>
                </a:solidFill>
              </a:endParaRPr>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13559330" y="5308883"/>
              <a:ext cx="0" cy="607059"/>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4283769" y="5915943"/>
              <a:ext cx="9305172"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4283769" y="5915942"/>
              <a:ext cx="17153" cy="350823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a:endCxn id="141" idx="2"/>
            </p:cNvCxnSpPr>
            <p:nvPr/>
          </p:nvCxnSpPr>
          <p:spPr>
            <a:xfrm flipV="1">
              <a:off x="4300922" y="7168456"/>
              <a:ext cx="691628" cy="782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a:off x="4307894" y="9424172"/>
              <a:ext cx="70292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13559330" y="5915943"/>
              <a:ext cx="4786998"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a:off x="18297354" y="5915943"/>
              <a:ext cx="33063" cy="4331396"/>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20687493" y="7176276"/>
              <a:ext cx="66946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18394875" y="10242963"/>
              <a:ext cx="66946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19784457" y="6318939"/>
              <a:ext cx="6775603"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Alejandra Romero</a:t>
              </a:r>
            </a:p>
            <a:p>
              <a:r>
                <a:rPr lang="en-US" sz="3547" dirty="0">
                  <a:solidFill>
                    <a:schemeClr val="bg1"/>
                  </a:solidFill>
                </a:rPr>
                <a:t>	</a:t>
              </a:r>
              <a:r>
                <a:rPr lang="en-US" sz="2800" b="1" dirty="0">
                  <a:solidFill>
                    <a:schemeClr val="bg1"/>
                  </a:solidFill>
                </a:rPr>
                <a:t>Industry, Digital Energy &amp; IT, </a:t>
              </a:r>
              <a:endParaRPr lang="en-US" sz="2956" b="1" dirty="0">
                <a:solidFill>
                  <a:schemeClr val="bg1"/>
                </a:solidFill>
              </a:endParaRPr>
            </a:p>
            <a:p>
              <a:r>
                <a:rPr lang="en-US" sz="2956" b="1" dirty="0">
                  <a:solidFill>
                    <a:schemeClr val="bg1"/>
                  </a:solidFill>
                </a:rPr>
                <a:t>              </a:t>
              </a:r>
              <a:r>
                <a:rPr lang="en-US" sz="2364" b="1" dirty="0">
                  <a:solidFill>
                    <a:schemeClr val="bg1"/>
                  </a:solidFill>
                </a:rPr>
                <a:t>MTY,MEX</a:t>
              </a:r>
              <a:endParaRPr lang="en-US" sz="2956" b="1" dirty="0">
                <a:solidFill>
                  <a:schemeClr val="bg1"/>
                </a:solidFill>
              </a:endParaRPr>
            </a:p>
          </p:txBody>
        </p:sp>
        <p:sp>
          <p:nvSpPr>
            <p:cNvPr id="129" name="Oval 128">
              <a:extLst>
                <a:ext uri="{FF2B5EF4-FFF2-40B4-BE49-F238E27FC236}">
                  <a16:creationId xmlns:a16="http://schemas.microsoft.com/office/drawing/2014/main" id="{AEF83F7D-1764-4FE5-995B-D3863A76317E}"/>
                </a:ext>
              </a:extLst>
            </p:cNvPr>
            <p:cNvSpPr/>
            <p:nvPr/>
          </p:nvSpPr>
          <p:spPr>
            <a:xfrm>
              <a:off x="19035983" y="6178378"/>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5762355" y="6031104"/>
              <a:ext cx="7343050" cy="218470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4138" dirty="0">
                  <a:solidFill>
                    <a:schemeClr val="bg1"/>
                  </a:solidFill>
                </a:rPr>
                <a:t>	</a:t>
              </a:r>
              <a:r>
                <a:rPr lang="en-US" sz="3547" b="1" dirty="0">
                  <a:solidFill>
                    <a:schemeClr val="bg1"/>
                  </a:solidFill>
                </a:rPr>
                <a:t>Karthik Machiraju</a:t>
              </a:r>
            </a:p>
            <a:p>
              <a:r>
                <a:rPr lang="en-US" sz="3547" dirty="0">
                  <a:solidFill>
                    <a:schemeClr val="bg1"/>
                  </a:solidFill>
                </a:rPr>
                <a:t>	</a:t>
              </a:r>
              <a:r>
                <a:rPr lang="en-US" sz="2956" b="1" dirty="0">
                  <a:solidFill>
                    <a:schemeClr val="bg1"/>
                  </a:solidFill>
                </a:rPr>
                <a:t>Home &amp; Distribution, Erlanger,  	KT</a:t>
              </a:r>
            </a:p>
            <a:p>
              <a:r>
                <a:rPr lang="en-US" sz="2956" dirty="0">
                  <a:solidFill>
                    <a:schemeClr val="bg1"/>
                  </a:solidFill>
                </a:rPr>
                <a:t>	</a:t>
              </a:r>
            </a:p>
          </p:txBody>
        </p:sp>
        <p:sp>
          <p:nvSpPr>
            <p:cNvPr id="141" name="Oval 140">
              <a:extLst>
                <a:ext uri="{FF2B5EF4-FFF2-40B4-BE49-F238E27FC236}">
                  <a16:creationId xmlns:a16="http://schemas.microsoft.com/office/drawing/2014/main" id="{222AC7A4-F627-4BF1-A80F-317CFDA6BEB1}"/>
                </a:ext>
              </a:extLst>
            </p:cNvPr>
            <p:cNvSpPr/>
            <p:nvPr/>
          </p:nvSpPr>
          <p:spPr>
            <a:xfrm>
              <a:off x="4992549" y="6136603"/>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5740217" y="8596048"/>
              <a:ext cx="734890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Lei Zackschewski</a:t>
              </a:r>
            </a:p>
            <a:p>
              <a:r>
                <a:rPr lang="en-US" sz="3547" b="1" dirty="0">
                  <a:solidFill>
                    <a:schemeClr val="bg1"/>
                  </a:solidFill>
                </a:rPr>
                <a:t>	</a:t>
              </a:r>
              <a:r>
                <a:rPr lang="en-US" sz="2956" b="1" dirty="0">
                  <a:solidFill>
                    <a:schemeClr val="bg1"/>
                  </a:solidFill>
                </a:rPr>
                <a:t>Power Products, Peru, IN</a:t>
              </a:r>
              <a:endParaRPr lang="en-US" sz="3547" b="1" dirty="0">
                <a:solidFill>
                  <a:schemeClr val="bg1"/>
                </a:solidFill>
              </a:endParaRPr>
            </a:p>
            <a:p>
              <a:r>
                <a:rPr lang="en-US" sz="3547" dirty="0">
                  <a:solidFill>
                    <a:schemeClr val="bg1"/>
                  </a:solidFill>
                </a:rPr>
                <a:t>	</a:t>
              </a:r>
            </a:p>
          </p:txBody>
        </p:sp>
        <p:sp>
          <p:nvSpPr>
            <p:cNvPr id="144" name="Oval 143">
              <a:extLst>
                <a:ext uri="{FF2B5EF4-FFF2-40B4-BE49-F238E27FC236}">
                  <a16:creationId xmlns:a16="http://schemas.microsoft.com/office/drawing/2014/main" id="{1C750C76-C437-414D-99FA-3CEFF95D3AC8}"/>
                </a:ext>
              </a:extLst>
            </p:cNvPr>
            <p:cNvSpPr/>
            <p:nvPr/>
          </p:nvSpPr>
          <p:spPr>
            <a:xfrm>
              <a:off x="5079403" y="8392319"/>
              <a:ext cx="2131771" cy="206370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47" name="Straight Arrow Connector 46">
              <a:extLst>
                <a:ext uri="{FF2B5EF4-FFF2-40B4-BE49-F238E27FC236}">
                  <a16:creationId xmlns:a16="http://schemas.microsoft.com/office/drawing/2014/main" id="{77344336-6A1D-48CD-87AD-FE2646403DA0}"/>
                </a:ext>
              </a:extLst>
            </p:cNvPr>
            <p:cNvCxnSpPr>
              <a:cxnSpLocks/>
            </p:cNvCxnSpPr>
            <p:nvPr/>
          </p:nvCxnSpPr>
          <p:spPr>
            <a:xfrm flipV="1">
              <a:off x="18314504" y="7227018"/>
              <a:ext cx="691628" cy="782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73E549CC-9B0A-40DE-8167-FB5443BD7A28}"/>
                </a:ext>
              </a:extLst>
            </p:cNvPr>
            <p:cNvCxnSpPr>
              <a:cxnSpLocks/>
            </p:cNvCxnSpPr>
            <p:nvPr/>
          </p:nvCxnSpPr>
          <p:spPr>
            <a:xfrm flipV="1">
              <a:off x="18347740" y="10247338"/>
              <a:ext cx="691628" cy="782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4" name="Picture 33">
              <a:extLst>
                <a:ext uri="{FF2B5EF4-FFF2-40B4-BE49-F238E27FC236}">
                  <a16:creationId xmlns:a16="http://schemas.microsoft.com/office/drawing/2014/main" id="{39F84098-EBBC-47A4-82E9-ADDD369F066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60404" y="8638211"/>
              <a:ext cx="1457645" cy="1822052"/>
            </a:xfrm>
            <a:prstGeom prst="rect">
              <a:avLst/>
            </a:prstGeom>
          </p:spPr>
        </p:pic>
        <p:pic>
          <p:nvPicPr>
            <p:cNvPr id="7" name="Picture 6">
              <a:extLst>
                <a:ext uri="{FF2B5EF4-FFF2-40B4-BE49-F238E27FC236}">
                  <a16:creationId xmlns:a16="http://schemas.microsoft.com/office/drawing/2014/main" id="{CD609465-A7FE-40BF-AF1F-1B8FAC25AD7C}"/>
                </a:ext>
              </a:extLst>
            </p:cNvPr>
            <p:cNvPicPr>
              <a:picLocks noChangeAspect="1"/>
            </p:cNvPicPr>
            <p:nvPr/>
          </p:nvPicPr>
          <p:blipFill>
            <a:blip r:embed="rId4"/>
            <a:stretch>
              <a:fillRect/>
            </a:stretch>
          </p:blipFill>
          <p:spPr>
            <a:xfrm>
              <a:off x="5030873" y="6094110"/>
              <a:ext cx="2076012" cy="209636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54414854-C70B-49B7-852F-652248ECEC3F}"/>
                </a:ext>
              </a:extLst>
            </p:cNvPr>
            <p:cNvPicPr>
              <a:picLocks noChangeAspect="1"/>
            </p:cNvPicPr>
            <p:nvPr/>
          </p:nvPicPr>
          <p:blipFill>
            <a:blip r:embed="rId5"/>
            <a:stretch>
              <a:fillRect/>
            </a:stretch>
          </p:blipFill>
          <p:spPr>
            <a:xfrm>
              <a:off x="19062470" y="6193446"/>
              <a:ext cx="2131771" cy="210634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2" name="Picture 31">
              <a:extLst>
                <a:ext uri="{FF2B5EF4-FFF2-40B4-BE49-F238E27FC236}">
                  <a16:creationId xmlns:a16="http://schemas.microsoft.com/office/drawing/2014/main" id="{22AE2DD0-40C0-4498-AF72-08B7B097EC15}"/>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2574895" y="3169355"/>
              <a:ext cx="2131771" cy="2136132"/>
            </a:xfrm>
            <a:prstGeom prst="ellipse">
              <a:avLst/>
            </a:prstGeom>
          </p:spPr>
        </p:pic>
        <p:sp>
          <p:nvSpPr>
            <p:cNvPr id="36" name="TextBox 35">
              <a:extLst>
                <a:ext uri="{FF2B5EF4-FFF2-40B4-BE49-F238E27FC236}">
                  <a16:creationId xmlns:a16="http://schemas.microsoft.com/office/drawing/2014/main" id="{A50A05B5-0203-44C5-905A-4803C6AC7413}"/>
                </a:ext>
              </a:extLst>
            </p:cNvPr>
            <p:cNvSpPr txBox="1"/>
            <p:nvPr/>
          </p:nvSpPr>
          <p:spPr>
            <a:xfrm>
              <a:off x="19898318" y="9140280"/>
              <a:ext cx="668307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Marlene Garza</a:t>
              </a:r>
            </a:p>
            <a:p>
              <a:r>
                <a:rPr lang="en-US" sz="3547" b="1" dirty="0">
                  <a:solidFill>
                    <a:schemeClr val="bg1"/>
                  </a:solidFill>
                </a:rPr>
                <a:t>	</a:t>
              </a:r>
              <a:r>
                <a:rPr lang="en-US" sz="2956" b="1" dirty="0">
                  <a:solidFill>
                    <a:schemeClr val="bg1"/>
                  </a:solidFill>
                </a:rPr>
                <a:t> Power Systems, MTY MX</a:t>
              </a:r>
            </a:p>
            <a:p>
              <a:r>
                <a:rPr lang="en-US" sz="3547" dirty="0">
                  <a:solidFill>
                    <a:schemeClr val="bg1"/>
                  </a:solidFill>
                </a:rPr>
                <a:t>	</a:t>
              </a:r>
              <a:r>
                <a:rPr lang="en-US" sz="2364" dirty="0">
                  <a:solidFill>
                    <a:schemeClr val="bg1"/>
                  </a:solidFill>
                </a:rPr>
                <a:t> PSA and move administrator.</a:t>
              </a:r>
              <a:endParaRPr lang="en-US" sz="2956" dirty="0">
                <a:solidFill>
                  <a:schemeClr val="bg1"/>
                </a:solidFill>
              </a:endParaRPr>
            </a:p>
          </p:txBody>
        </p:sp>
        <p:pic>
          <p:nvPicPr>
            <p:cNvPr id="33" name="Picture 32">
              <a:extLst>
                <a:ext uri="{FF2B5EF4-FFF2-40B4-BE49-F238E27FC236}">
                  <a16:creationId xmlns:a16="http://schemas.microsoft.com/office/drawing/2014/main" id="{2C45B2DC-1B3E-4B4A-9BDD-F6815381A5D3}"/>
                </a:ext>
              </a:extLst>
            </p:cNvPr>
            <p:cNvPicPr>
              <a:picLocks noChangeAspect="1"/>
            </p:cNvPicPr>
            <p:nvPr/>
          </p:nvPicPr>
          <p:blipFill>
            <a:blip r:embed="rId7"/>
            <a:stretch>
              <a:fillRect/>
            </a:stretch>
          </p:blipFill>
          <p:spPr>
            <a:xfrm>
              <a:off x="19260660" y="9009789"/>
              <a:ext cx="2106717" cy="208180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spTree>
    <p:extLst>
      <p:ext uri="{BB962C8B-B14F-4D97-AF65-F5344CB8AC3E}">
        <p14:creationId xmlns:p14="http://schemas.microsoft.com/office/powerpoint/2010/main" val="344319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3</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20" name="Group 19">
            <a:extLst>
              <a:ext uri="{FF2B5EF4-FFF2-40B4-BE49-F238E27FC236}">
                <a16:creationId xmlns:a16="http://schemas.microsoft.com/office/drawing/2014/main" id="{45A0E8DF-2248-4AB3-A915-F65DE1C36B61}"/>
              </a:ext>
            </a:extLst>
          </p:cNvPr>
          <p:cNvGrpSpPr/>
          <p:nvPr/>
        </p:nvGrpSpPr>
        <p:grpSpPr>
          <a:xfrm>
            <a:off x="3233276" y="2446848"/>
            <a:ext cx="25367557" cy="9796144"/>
            <a:chOff x="208051" y="56203"/>
            <a:chExt cx="8583008" cy="3314485"/>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26951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Diego Garza</a:t>
              </a:r>
            </a:p>
            <a:p>
              <a:r>
                <a:rPr lang="en-US" sz="3547" b="1" dirty="0">
                  <a:solidFill>
                    <a:schemeClr val="bg1"/>
                  </a:solidFill>
                </a:rPr>
                <a:t>	</a:t>
              </a:r>
              <a:r>
                <a:rPr lang="en-US" sz="2956" b="1" dirty="0">
                  <a:solidFill>
                    <a:schemeClr val="bg1"/>
                  </a:solidFill>
                </a:rPr>
                <a:t>Sr. Manager, MTY MEX</a:t>
              </a:r>
            </a:p>
            <a:p>
              <a:r>
                <a:rPr lang="en-US" sz="3547" dirty="0">
                  <a:solidFill>
                    <a:schemeClr val="bg1"/>
                  </a:solidFill>
                </a:rPr>
                <a:t>	</a:t>
              </a:r>
              <a:r>
                <a:rPr lang="en-US" sz="2956" dirty="0">
                  <a:solidFill>
                    <a:schemeClr val="bg1"/>
                  </a:solidFill>
                </a:rPr>
                <a:t>Leader PM</a:t>
              </a: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5929" y="924339"/>
              <a:ext cx="3557416"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75AC6BE2-F152-40EA-ADE0-B37231116AC8}"/>
                </a:ext>
              </a:extLst>
            </p:cNvPr>
            <p:cNvSpPr txBox="1"/>
            <p:nvPr/>
          </p:nvSpPr>
          <p:spPr>
            <a:xfrm>
              <a:off x="3543067" y="1083791"/>
              <a:ext cx="231060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Ricardo Ruiz</a:t>
              </a:r>
            </a:p>
            <a:p>
              <a:r>
                <a:rPr lang="en-US" sz="3547" b="1" dirty="0">
                  <a:solidFill>
                    <a:schemeClr val="bg1"/>
                  </a:solidFill>
                </a:rPr>
                <a:t>	</a:t>
              </a:r>
              <a:r>
                <a:rPr lang="en-US" sz="2956" b="1" dirty="0">
                  <a:solidFill>
                    <a:schemeClr val="bg1"/>
                  </a:solidFill>
                </a:rPr>
                <a:t>Prj Manager,  MTY MEX</a:t>
              </a:r>
            </a:p>
            <a:p>
              <a:r>
                <a:rPr lang="en-US" sz="3547" dirty="0">
                  <a:solidFill>
                    <a:schemeClr val="bg1"/>
                  </a:solidFill>
                </a:rPr>
                <a:t>	</a:t>
              </a:r>
              <a:r>
                <a:rPr lang="en-US" sz="2956" dirty="0">
                  <a:solidFill>
                    <a:schemeClr val="bg1"/>
                  </a:solidFill>
                </a:rPr>
                <a:t>QVE, CoS, SBO K1 and K2</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8430" y="108379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9" name="TextBox 48">
              <a:extLst>
                <a:ext uri="{FF2B5EF4-FFF2-40B4-BE49-F238E27FC236}">
                  <a16:creationId xmlns:a16="http://schemas.microsoft.com/office/drawing/2014/main" id="{119218A9-6648-4D29-9935-F28CCFCA0235}"/>
                </a:ext>
              </a:extLst>
            </p:cNvPr>
            <p:cNvSpPr txBox="1"/>
            <p:nvPr/>
          </p:nvSpPr>
          <p:spPr>
            <a:xfrm>
              <a:off x="3540240" y="1878539"/>
              <a:ext cx="2313432" cy="64683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Osvaldo Balboa</a:t>
              </a:r>
              <a:endParaRPr lang="en-US" sz="4138" b="1" dirty="0">
                <a:solidFill>
                  <a:schemeClr val="bg1"/>
                </a:solidFill>
              </a:endParaRPr>
            </a:p>
            <a:p>
              <a:r>
                <a:rPr lang="en-US" sz="4138" dirty="0">
                  <a:solidFill>
                    <a:schemeClr val="bg1"/>
                  </a:solidFill>
                </a:rPr>
                <a:t>	</a:t>
              </a:r>
              <a:r>
                <a:rPr lang="en-US" sz="2956" b="1" dirty="0">
                  <a:solidFill>
                    <a:schemeClr val="bg1"/>
                  </a:solidFill>
                </a:rPr>
                <a:t>Prj Mgr, MTY MEX</a:t>
              </a:r>
              <a:endParaRPr lang="en-US" sz="3547" b="1" dirty="0">
                <a:solidFill>
                  <a:schemeClr val="bg1"/>
                </a:solidFill>
              </a:endParaRPr>
            </a:p>
            <a:p>
              <a:r>
                <a:rPr lang="en-US" sz="3547" dirty="0">
                  <a:solidFill>
                    <a:schemeClr val="bg1"/>
                  </a:solidFill>
                </a:rPr>
                <a:t>	</a:t>
              </a:r>
              <a:r>
                <a:rPr lang="en-US" sz="2956" dirty="0">
                  <a:solidFill>
                    <a:schemeClr val="bg1"/>
                  </a:solidFill>
                </a:rPr>
                <a:t>QVE, CoS, SBO G´s</a:t>
              </a:r>
              <a:endParaRPr lang="en-US" sz="3547" dirty="0">
                <a:solidFill>
                  <a:schemeClr val="bg1"/>
                </a:solidFill>
              </a:endParaRPr>
            </a:p>
          </p:txBody>
        </p:sp>
        <p:sp>
          <p:nvSpPr>
            <p:cNvPr id="50" name="Oval 49">
              <a:extLst>
                <a:ext uri="{FF2B5EF4-FFF2-40B4-BE49-F238E27FC236}">
                  <a16:creationId xmlns:a16="http://schemas.microsoft.com/office/drawing/2014/main" id="{EB7987D5-A27D-4F41-82A4-D5ED8691BA39}"/>
                </a:ext>
              </a:extLst>
            </p:cNvPr>
            <p:cNvSpPr/>
            <p:nvPr/>
          </p:nvSpPr>
          <p:spPr>
            <a:xfrm>
              <a:off x="3275257" y="1879342"/>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215930" y="924339"/>
              <a:ext cx="0" cy="208280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3259" y="2201901"/>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flipV="1">
              <a:off x="213259" y="3008504"/>
              <a:ext cx="145280" cy="62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81" y="924339"/>
              <a:ext cx="5099"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88379" y="219947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p:nvPr/>
          </p:nvCxnSpPr>
          <p:spPr>
            <a:xfrm>
              <a:off x="3099293" y="299822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25988" y="924339"/>
              <a:ext cx="1"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33603" y="220287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6033603" y="2990382"/>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Angel Nunez</a:t>
              </a:r>
            </a:p>
            <a:p>
              <a:r>
                <a:rPr lang="en-US" sz="3547" dirty="0">
                  <a:solidFill>
                    <a:schemeClr val="bg1"/>
                  </a:solidFill>
                </a:rPr>
                <a:t>	</a:t>
              </a:r>
              <a:r>
                <a:rPr lang="en-US" sz="2956" b="1" dirty="0">
                  <a:solidFill>
                    <a:schemeClr val="bg1"/>
                  </a:solidFill>
                </a:rPr>
                <a:t>Prj Mgr, MTY MEX</a:t>
              </a:r>
              <a:endParaRPr lang="en-US" sz="3547" b="1" dirty="0">
                <a:solidFill>
                  <a:schemeClr val="bg1"/>
                </a:solidFill>
              </a:endParaRPr>
            </a:p>
            <a:p>
              <a:r>
                <a:rPr lang="en-US" sz="2956" dirty="0">
                  <a:solidFill>
                    <a:schemeClr val="bg1"/>
                  </a:solidFill>
                </a:rPr>
                <a:t>	SBO P1 D2-M2</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8174" y="1212238"/>
              <a:ext cx="381664" cy="477079"/>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6504979" y="1860799"/>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Alexis Quezada</a:t>
              </a:r>
            </a:p>
            <a:p>
              <a:r>
                <a:rPr lang="en-US" sz="3547" b="1" dirty="0">
                  <a:solidFill>
                    <a:schemeClr val="bg1"/>
                  </a:solidFill>
                </a:rPr>
                <a:t>	</a:t>
              </a:r>
              <a:r>
                <a:rPr lang="en-US" sz="2956" b="1" dirty="0">
                  <a:solidFill>
                    <a:schemeClr val="bg1"/>
                  </a:solidFill>
                </a:rPr>
                <a:t>Prj Mgr, MTY MEX</a:t>
              </a:r>
              <a:endParaRPr lang="en-US" sz="3547" b="1" dirty="0">
                <a:solidFill>
                  <a:schemeClr val="bg1"/>
                </a:solidFill>
              </a:endParaRPr>
            </a:p>
            <a:p>
              <a:r>
                <a:rPr lang="en-US" sz="3547" dirty="0">
                  <a:solidFill>
                    <a:schemeClr val="bg1"/>
                  </a:solidFill>
                </a:rPr>
                <a:t>	</a:t>
              </a:r>
              <a:r>
                <a:rPr lang="en-US" sz="2956" dirty="0">
                  <a:solidFill>
                    <a:schemeClr val="bg1"/>
                  </a:solidFill>
                </a:rPr>
                <a:t>SBO K3</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6246561"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3539" y="1987521"/>
              <a:ext cx="381664" cy="477079"/>
            </a:xfrm>
            <a:prstGeom prst="rect">
              <a:avLst/>
            </a:prstGeom>
          </p:spPr>
        </p:pic>
        <p:sp>
          <p:nvSpPr>
            <p:cNvPr id="134" name="TextBox 133">
              <a:extLst>
                <a:ext uri="{FF2B5EF4-FFF2-40B4-BE49-F238E27FC236}">
                  <a16:creationId xmlns:a16="http://schemas.microsoft.com/office/drawing/2014/main" id="{4D1D73E0-A3F4-4A7A-854E-7B89C58BBBE8}"/>
                </a:ext>
              </a:extLst>
            </p:cNvPr>
            <p:cNvSpPr txBox="1"/>
            <p:nvPr/>
          </p:nvSpPr>
          <p:spPr>
            <a:xfrm>
              <a:off x="6504980" y="2655665"/>
              <a:ext cx="2267558"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Rosa Valdez Parks </a:t>
              </a:r>
            </a:p>
            <a:p>
              <a:r>
                <a:rPr lang="en-US" sz="3547" dirty="0">
                  <a:solidFill>
                    <a:schemeClr val="bg1"/>
                  </a:solidFill>
                </a:rPr>
                <a:t>	</a:t>
              </a:r>
              <a:r>
                <a:rPr lang="en-US" sz="2956" b="1" dirty="0">
                  <a:solidFill>
                    <a:schemeClr val="bg1"/>
                  </a:solidFill>
                </a:rPr>
                <a:t>Prj Mgr , MO</a:t>
              </a:r>
            </a:p>
            <a:p>
              <a:r>
                <a:rPr lang="en-US" sz="3547" dirty="0">
                  <a:solidFill>
                    <a:schemeClr val="bg1"/>
                  </a:solidFill>
                </a:rPr>
                <a:t>	</a:t>
              </a:r>
              <a:r>
                <a:rPr lang="en-US" sz="2956" dirty="0">
                  <a:solidFill>
                    <a:schemeClr val="bg1"/>
                  </a:solidFill>
                </a:rPr>
                <a:t>SBO</a:t>
              </a:r>
              <a:endParaRPr lang="en-US" sz="3547" dirty="0">
                <a:solidFill>
                  <a:schemeClr val="bg1"/>
                </a:solidFill>
              </a:endParaRPr>
            </a:p>
          </p:txBody>
        </p:sp>
        <p:sp>
          <p:nvSpPr>
            <p:cNvPr id="135" name="Oval 134">
              <a:extLst>
                <a:ext uri="{FF2B5EF4-FFF2-40B4-BE49-F238E27FC236}">
                  <a16:creationId xmlns:a16="http://schemas.microsoft.com/office/drawing/2014/main" id="{D81E178F-75D7-456F-B353-A2866ADFF894}"/>
                </a:ext>
              </a:extLst>
            </p:cNvPr>
            <p:cNvSpPr/>
            <p:nvPr/>
          </p:nvSpPr>
          <p:spPr>
            <a:xfrm>
              <a:off x="6246561" y="264138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Nilda Ramos</a:t>
              </a:r>
            </a:p>
            <a:p>
              <a:r>
                <a:rPr lang="en-US" sz="3547" dirty="0">
                  <a:solidFill>
                    <a:schemeClr val="bg1"/>
                  </a:solidFill>
                </a:rPr>
                <a:t>	</a:t>
              </a:r>
              <a:r>
                <a:rPr lang="en-US" sz="2956" b="1" dirty="0">
                  <a:solidFill>
                    <a:schemeClr val="bg1"/>
                  </a:solidFill>
                </a:rPr>
                <a:t>Prj Manager, MTY MEX</a:t>
              </a:r>
            </a:p>
            <a:p>
              <a:r>
                <a:rPr lang="en-US" sz="2956" dirty="0">
                  <a:solidFill>
                    <a:schemeClr val="bg1"/>
                  </a:solidFill>
                </a:rPr>
                <a:t>	SBO P1</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5517" y="1226523"/>
              <a:ext cx="381664" cy="477079"/>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612322" y="1875084"/>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Juan Bacilio Garza</a:t>
              </a:r>
            </a:p>
            <a:p>
              <a:r>
                <a:rPr lang="en-US" sz="3547" b="1" dirty="0">
                  <a:solidFill>
                    <a:schemeClr val="bg1"/>
                  </a:solidFill>
                </a:rPr>
                <a:t>	</a:t>
              </a:r>
              <a:r>
                <a:rPr lang="en-US" sz="2956" b="1" dirty="0">
                  <a:solidFill>
                    <a:schemeClr val="bg1"/>
                  </a:solidFill>
                </a:rPr>
                <a:t>Prj Manager,  MTY MEX</a:t>
              </a:r>
              <a:endParaRPr lang="en-US" sz="3547" b="1" dirty="0">
                <a:solidFill>
                  <a:schemeClr val="bg1"/>
                </a:solidFill>
              </a:endParaRPr>
            </a:p>
            <a:p>
              <a:r>
                <a:rPr lang="en-US" sz="3547" dirty="0">
                  <a:solidFill>
                    <a:schemeClr val="bg1"/>
                  </a:solidFill>
                </a:rPr>
                <a:t>	</a:t>
              </a:r>
              <a:r>
                <a:rPr lang="en-US" sz="2956" dirty="0">
                  <a:solidFill>
                    <a:schemeClr val="bg1"/>
                  </a:solidFill>
                </a:rPr>
                <a:t>QVE, CoS, SBO D2-M2</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3904" y="18607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0882" y="2001806"/>
              <a:ext cx="381664" cy="477079"/>
            </a:xfrm>
            <a:prstGeom prst="rect">
              <a:avLst/>
            </a:prstGeom>
          </p:spPr>
        </p:pic>
        <p:sp>
          <p:nvSpPr>
            <p:cNvPr id="146" name="TextBox 145">
              <a:extLst>
                <a:ext uri="{FF2B5EF4-FFF2-40B4-BE49-F238E27FC236}">
                  <a16:creationId xmlns:a16="http://schemas.microsoft.com/office/drawing/2014/main" id="{BCA9E1DD-4ECF-428B-B606-8F4D687A7FFB}"/>
                </a:ext>
              </a:extLst>
            </p:cNvPr>
            <p:cNvSpPr txBox="1"/>
            <p:nvPr/>
          </p:nvSpPr>
          <p:spPr>
            <a:xfrm>
              <a:off x="579520" y="2663147"/>
              <a:ext cx="2267558" cy="70488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50" b="1" dirty="0">
                  <a:solidFill>
                    <a:schemeClr val="bg1"/>
                  </a:solidFill>
                </a:rPr>
                <a:t>Madeleine Gutierrez</a:t>
              </a:r>
            </a:p>
            <a:p>
              <a:r>
                <a:rPr lang="en-US" sz="4800" dirty="0">
                  <a:solidFill>
                    <a:schemeClr val="bg1"/>
                  </a:solidFill>
                </a:rPr>
                <a:t>	</a:t>
              </a:r>
              <a:r>
                <a:rPr lang="en-US" sz="2960" b="1" dirty="0">
                  <a:solidFill>
                    <a:schemeClr val="bg1"/>
                  </a:solidFill>
                </a:rPr>
                <a:t>Prj Manager,  MTY ME</a:t>
              </a:r>
            </a:p>
            <a:p>
              <a:r>
                <a:rPr lang="en-US" sz="4000" dirty="0">
                  <a:solidFill>
                    <a:schemeClr val="bg1"/>
                  </a:solidFill>
                </a:rPr>
                <a:t>	</a:t>
              </a:r>
              <a:r>
                <a:rPr lang="en-US" sz="2960" dirty="0">
                  <a:solidFill>
                    <a:schemeClr val="bg1"/>
                  </a:solidFill>
                </a:rPr>
                <a:t>QVE, CoS, SBO K3</a:t>
              </a:r>
            </a:p>
          </p:txBody>
        </p:sp>
        <p:sp>
          <p:nvSpPr>
            <p:cNvPr id="147" name="Oval 146">
              <a:extLst>
                <a:ext uri="{FF2B5EF4-FFF2-40B4-BE49-F238E27FC236}">
                  <a16:creationId xmlns:a16="http://schemas.microsoft.com/office/drawing/2014/main" id="{0D86263F-F7A0-4C92-8A00-CA3CD397B7B5}"/>
                </a:ext>
              </a:extLst>
            </p:cNvPr>
            <p:cNvSpPr/>
            <p:nvPr/>
          </p:nvSpPr>
          <p:spPr>
            <a:xfrm>
              <a:off x="353904" y="265566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9" name="TextBox 148">
              <a:extLst>
                <a:ext uri="{FF2B5EF4-FFF2-40B4-BE49-F238E27FC236}">
                  <a16:creationId xmlns:a16="http://schemas.microsoft.com/office/drawing/2014/main" id="{9ADF07F4-E273-4E95-921F-67477F284164}"/>
                </a:ext>
              </a:extLst>
            </p:cNvPr>
            <p:cNvSpPr txBox="1"/>
            <p:nvPr/>
          </p:nvSpPr>
          <p:spPr>
            <a:xfrm>
              <a:off x="3528300" y="2676387"/>
              <a:ext cx="2313432" cy="60398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s-MX" sz="6600" dirty="0"/>
                <a:t> </a:t>
              </a:r>
              <a:r>
                <a:rPr lang="es-MX" sz="3550" b="1" dirty="0">
                  <a:solidFill>
                    <a:schemeClr val="bg1"/>
                  </a:solidFill>
                </a:rPr>
                <a:t>M</a:t>
              </a:r>
              <a:r>
                <a:rPr lang="en-US" sz="3550" b="1" dirty="0">
                  <a:solidFill>
                    <a:schemeClr val="bg1"/>
                  </a:solidFill>
                </a:rPr>
                <a:t>anuel Yanez</a:t>
              </a:r>
            </a:p>
            <a:p>
              <a:r>
                <a:rPr lang="es-MX" sz="4400" b="1" dirty="0">
                  <a:solidFill>
                    <a:schemeClr val="bg1"/>
                  </a:solidFill>
                </a:rPr>
                <a:t>           </a:t>
              </a:r>
              <a:r>
                <a:rPr lang="es-MX" sz="2960" b="1" dirty="0">
                  <a:solidFill>
                    <a:schemeClr val="bg1"/>
                  </a:solidFill>
                </a:rPr>
                <a:t>Prj Manager, MTY MX</a:t>
              </a:r>
              <a:endParaRPr lang="en-US" sz="2960" b="1" dirty="0">
                <a:solidFill>
                  <a:schemeClr val="bg1"/>
                </a:solidFill>
              </a:endParaRPr>
            </a:p>
          </p:txBody>
        </p:sp>
        <p:sp>
          <p:nvSpPr>
            <p:cNvPr id="150" name="Oval 149">
              <a:extLst>
                <a:ext uri="{FF2B5EF4-FFF2-40B4-BE49-F238E27FC236}">
                  <a16:creationId xmlns:a16="http://schemas.microsoft.com/office/drawing/2014/main" id="{77867DB0-6B0C-4B4B-9D27-663FC2842B15}"/>
                </a:ext>
              </a:extLst>
            </p:cNvPr>
            <p:cNvSpPr/>
            <p:nvPr/>
          </p:nvSpPr>
          <p:spPr>
            <a:xfrm>
              <a:off x="3321170" y="266501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8" name="Picture 147">
              <a:extLst>
                <a:ext uri="{FF2B5EF4-FFF2-40B4-BE49-F238E27FC236}">
                  <a16:creationId xmlns:a16="http://schemas.microsoft.com/office/drawing/2014/main" id="{B359FD41-72EB-4FE4-B03C-68E98D256D5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03576" y="2770781"/>
              <a:ext cx="381664" cy="477079"/>
            </a:xfrm>
            <a:prstGeom prst="rect">
              <a:avLst/>
            </a:prstGeom>
          </p:spPr>
        </p:pic>
      </p:grpSp>
      <p:pic>
        <p:nvPicPr>
          <p:cNvPr id="31" name="Picture 30">
            <a:extLst>
              <a:ext uri="{FF2B5EF4-FFF2-40B4-BE49-F238E27FC236}">
                <a16:creationId xmlns:a16="http://schemas.microsoft.com/office/drawing/2014/main" id="{9556E301-E16A-43E3-8A25-0D086DCE2C2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2326611" y="5463334"/>
            <a:ext cx="2125278" cy="2125278"/>
          </a:xfrm>
          <a:prstGeom prst="ellipse">
            <a:avLst/>
          </a:prstGeom>
          <a:ln w="12700" cap="rnd">
            <a:solidFill>
              <a:schemeClr val="tx1"/>
            </a:solidFill>
            <a:prstDash val="solid"/>
          </a:ln>
          <a:effectLst/>
        </p:spPr>
      </p:pic>
      <p:pic>
        <p:nvPicPr>
          <p:cNvPr id="35" name="Picture 34">
            <a:extLst>
              <a:ext uri="{FF2B5EF4-FFF2-40B4-BE49-F238E27FC236}">
                <a16:creationId xmlns:a16="http://schemas.microsoft.com/office/drawing/2014/main" id="{0FB8D00C-7E56-449C-A287-80CDB6CAFED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1113295" y="5374701"/>
            <a:ext cx="2132082" cy="2142908"/>
          </a:xfrm>
          <a:prstGeom prst="ellipse">
            <a:avLst/>
          </a:prstGeom>
          <a:ln w="12700" cap="rnd">
            <a:solidFill>
              <a:schemeClr val="tx1"/>
            </a:solidFill>
            <a:prstDash val="solid"/>
          </a:ln>
          <a:effectLst/>
        </p:spPr>
      </p:pic>
      <p:pic>
        <p:nvPicPr>
          <p:cNvPr id="37" name="Picture 36">
            <a:extLst>
              <a:ext uri="{FF2B5EF4-FFF2-40B4-BE49-F238E27FC236}">
                <a16:creationId xmlns:a16="http://schemas.microsoft.com/office/drawing/2014/main" id="{5AB6D92D-AC44-40B4-93F3-756B0613F2C9}"/>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1094155" y="7678674"/>
            <a:ext cx="2170368" cy="2170368"/>
          </a:xfrm>
          <a:prstGeom prst="ellipse">
            <a:avLst/>
          </a:prstGeom>
          <a:ln w="12700" cap="rnd">
            <a:solidFill>
              <a:schemeClr val="tx1"/>
            </a:solidFill>
            <a:prstDash val="solid"/>
          </a:ln>
          <a:effectLst/>
        </p:spPr>
      </p:pic>
      <p:sp>
        <p:nvSpPr>
          <p:cNvPr id="79" name="Rectangle 78">
            <a:extLst>
              <a:ext uri="{FF2B5EF4-FFF2-40B4-BE49-F238E27FC236}">
                <a16:creationId xmlns:a16="http://schemas.microsoft.com/office/drawing/2014/main" id="{3FC8A6B0-1CFD-4B11-8ED4-0991521235FF}"/>
              </a:ext>
            </a:extLst>
          </p:cNvPr>
          <p:cNvSpPr/>
          <p:nvPr/>
        </p:nvSpPr>
        <p:spPr>
          <a:xfrm>
            <a:off x="4770853" y="437014"/>
            <a:ext cx="22821618"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p>
            <a:pPr algn="ctr"/>
            <a:r>
              <a:rPr lang="es-419"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Strategic Projects &amp; Program Management</a:t>
            </a:r>
            <a:endParaRPr lang="en-US" sz="8276" b="1" spc="148" dirty="0">
              <a:ln w="0"/>
              <a:solidFill>
                <a:schemeClr val="tx2">
                  <a:lumMod val="75000"/>
                </a:schemeClr>
              </a:solidFill>
              <a:effectLst>
                <a:innerShdw dist="50800" dir="5400000">
                  <a:schemeClr val="tx1">
                    <a:lumMod val="50000"/>
                    <a:lumOff val="50000"/>
                  </a:schemeClr>
                </a:innerShdw>
              </a:effectLst>
            </a:endParaRPr>
          </a:p>
        </p:txBody>
      </p:sp>
      <p:pic>
        <p:nvPicPr>
          <p:cNvPr id="6" name="Picture 5">
            <a:extLst>
              <a:ext uri="{FF2B5EF4-FFF2-40B4-BE49-F238E27FC236}">
                <a16:creationId xmlns:a16="http://schemas.microsoft.com/office/drawing/2014/main" id="{7CB3822D-F0B9-48B3-9223-29EEF7E7AAD1}"/>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2272557" y="7807285"/>
            <a:ext cx="2143011" cy="2134547"/>
          </a:xfrm>
          <a:prstGeom prst="ellipse">
            <a:avLst/>
          </a:prstGeom>
          <a:ln w="12700" cap="rnd">
            <a:solidFill>
              <a:schemeClr val="tx1"/>
            </a:solidFill>
            <a:prstDash val="solid"/>
          </a:ln>
          <a:effectLst/>
        </p:spPr>
      </p:pic>
      <p:pic>
        <p:nvPicPr>
          <p:cNvPr id="7" name="Picture 6">
            <a:extLst>
              <a:ext uri="{FF2B5EF4-FFF2-40B4-BE49-F238E27FC236}">
                <a16:creationId xmlns:a16="http://schemas.microsoft.com/office/drawing/2014/main" id="{D1AA0F49-5A4D-433E-B93D-05F506CEF7A9}"/>
              </a:ext>
            </a:extLst>
          </p:cNvPr>
          <p:cNvPicPr>
            <a:picLocks noChangeAspect="1"/>
          </p:cNvPicPr>
          <p:nvPr/>
        </p:nvPicPr>
        <p:blipFill>
          <a:blip r:embed="rId8"/>
          <a:stretch>
            <a:fillRect/>
          </a:stretch>
        </p:blipFill>
        <p:spPr>
          <a:xfrm>
            <a:off x="12381792" y="2446849"/>
            <a:ext cx="2082470" cy="2072311"/>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968C4A9B-9F07-4807-98ED-B3E82303D108}"/>
              </a:ext>
            </a:extLst>
          </p:cNvPr>
          <p:cNvPicPr>
            <a:picLocks noChangeAspect="1"/>
          </p:cNvPicPr>
          <p:nvPr/>
        </p:nvPicPr>
        <p:blipFill>
          <a:blip r:embed="rId9"/>
          <a:stretch>
            <a:fillRect/>
          </a:stretch>
        </p:blipFill>
        <p:spPr>
          <a:xfrm>
            <a:off x="21072585" y="10082430"/>
            <a:ext cx="2124841" cy="2103803"/>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72950B4A-91EB-49F3-B887-7366FC203919}"/>
              </a:ext>
            </a:extLst>
          </p:cNvPr>
          <p:cNvPicPr>
            <a:picLocks noChangeAspect="1"/>
          </p:cNvPicPr>
          <p:nvPr/>
        </p:nvPicPr>
        <p:blipFill>
          <a:blip r:embed="rId10"/>
          <a:stretch>
            <a:fillRect/>
          </a:stretch>
        </p:blipFill>
        <p:spPr>
          <a:xfrm>
            <a:off x="3719109" y="5497848"/>
            <a:ext cx="2050520" cy="2060572"/>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8BF09862-C601-4D1A-B0E6-E318BE67E19D}"/>
              </a:ext>
            </a:extLst>
          </p:cNvPr>
          <p:cNvPicPr>
            <a:picLocks noChangeAspect="1"/>
          </p:cNvPicPr>
          <p:nvPr/>
        </p:nvPicPr>
        <p:blipFill>
          <a:blip r:embed="rId11"/>
          <a:stretch>
            <a:fillRect/>
          </a:stretch>
        </p:blipFill>
        <p:spPr>
          <a:xfrm>
            <a:off x="3659127" y="7765063"/>
            <a:ext cx="2122225" cy="2122225"/>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65779DCD-6B9D-4B88-BBE7-8400E40AE8A6}"/>
              </a:ext>
            </a:extLst>
          </p:cNvPr>
          <p:cNvPicPr>
            <a:picLocks noChangeAspect="1"/>
          </p:cNvPicPr>
          <p:nvPr/>
        </p:nvPicPr>
        <p:blipFill>
          <a:blip r:embed="rId12"/>
          <a:stretch>
            <a:fillRect/>
          </a:stretch>
        </p:blipFill>
        <p:spPr>
          <a:xfrm>
            <a:off x="3682319" y="10151815"/>
            <a:ext cx="2128322" cy="2128322"/>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id="{B7B05B04-D141-403C-AB13-7CE0B379463A}"/>
              </a:ext>
            </a:extLst>
          </p:cNvPr>
          <p:cNvPicPr>
            <a:picLocks noChangeAspect="1"/>
          </p:cNvPicPr>
          <p:nvPr/>
        </p:nvPicPr>
        <p:blipFill>
          <a:blip r:embed="rId13"/>
          <a:stretch>
            <a:fillRect/>
          </a:stretch>
        </p:blipFill>
        <p:spPr>
          <a:xfrm>
            <a:off x="12333902" y="10106864"/>
            <a:ext cx="2294238" cy="2173273"/>
          </a:xfrm>
          <a:prstGeom prst="ellipse">
            <a:avLst/>
          </a:prstGeom>
          <a:ln>
            <a:solidFill>
              <a:schemeClr val="tx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320967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4</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5" name="Group 4">
            <a:extLst>
              <a:ext uri="{FF2B5EF4-FFF2-40B4-BE49-F238E27FC236}">
                <a16:creationId xmlns:a16="http://schemas.microsoft.com/office/drawing/2014/main" id="{60B115E2-5550-4DA5-84DE-9748499728C8}"/>
              </a:ext>
            </a:extLst>
          </p:cNvPr>
          <p:cNvGrpSpPr/>
          <p:nvPr/>
        </p:nvGrpSpPr>
        <p:grpSpPr>
          <a:xfrm>
            <a:off x="3235221" y="3123638"/>
            <a:ext cx="25367557" cy="9566379"/>
            <a:chOff x="208051" y="56203"/>
            <a:chExt cx="8583008" cy="3245493"/>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269515"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Jan Heinrich UDE</a:t>
              </a:r>
            </a:p>
            <a:p>
              <a:r>
                <a:rPr lang="en-US" sz="3547" b="1" dirty="0">
                  <a:solidFill>
                    <a:schemeClr val="bg1"/>
                  </a:solidFill>
                </a:rPr>
                <a:t>	</a:t>
              </a:r>
              <a:r>
                <a:rPr lang="en-US" sz="2956" b="1" dirty="0">
                  <a:solidFill>
                    <a:schemeClr val="bg1"/>
                  </a:solidFill>
                </a:rPr>
                <a:t> Sr. Manager, MTY MEX </a:t>
              </a:r>
              <a:r>
                <a:rPr lang="en-US" sz="3547" dirty="0">
                  <a:solidFill>
                    <a:schemeClr val="bg1"/>
                  </a:solidFill>
                </a:rPr>
                <a:t>	 </a:t>
              </a:r>
              <a:r>
                <a:rPr lang="en-US" sz="2956" dirty="0">
                  <a:solidFill>
                    <a:schemeClr val="bg1"/>
                  </a:solidFill>
                </a:rPr>
                <a:t>Leader PM</a:t>
              </a: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0590" y="924339"/>
              <a:ext cx="3427130"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3538330" y="1085516"/>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Armando Romero</a:t>
              </a:r>
            </a:p>
            <a:p>
              <a:r>
                <a:rPr lang="en-US" sz="3547" dirty="0">
                  <a:solidFill>
                    <a:schemeClr val="bg1"/>
                  </a:solidFill>
                </a:rPr>
                <a:t>	</a:t>
              </a:r>
              <a:r>
                <a:rPr lang="en-US" sz="2956" b="1" dirty="0">
                  <a:solidFill>
                    <a:schemeClr val="bg1"/>
                  </a:solidFill>
                </a:rPr>
                <a:t> Prj Mgr, MTY, MEX</a:t>
              </a:r>
            </a:p>
            <a:p>
              <a:r>
                <a:rPr lang="en-US" sz="2956" dirty="0">
                  <a:solidFill>
                    <a:schemeClr val="bg1"/>
                  </a:solidFill>
                </a:rPr>
                <a:t>	 PMP certified</a:t>
              </a:r>
            </a:p>
          </p:txBody>
        </p:sp>
        <p:sp>
          <p:nvSpPr>
            <p:cNvPr id="41" name="Oval 40">
              <a:extLst>
                <a:ext uri="{FF2B5EF4-FFF2-40B4-BE49-F238E27FC236}">
                  <a16:creationId xmlns:a16="http://schemas.microsoft.com/office/drawing/2014/main" id="{7FBF7A1E-A513-49B8-BC09-6F3574A1BB73}"/>
                </a:ext>
              </a:extLst>
            </p:cNvPr>
            <p:cNvSpPr/>
            <p:nvPr/>
          </p:nvSpPr>
          <p:spPr>
            <a:xfrm>
              <a:off x="3279911"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3" name="TextBox 42">
              <a:extLst>
                <a:ext uri="{FF2B5EF4-FFF2-40B4-BE49-F238E27FC236}">
                  <a16:creationId xmlns:a16="http://schemas.microsoft.com/office/drawing/2014/main" id="{75AC6BE2-F152-40EA-ADE0-B37231116AC8}"/>
                </a:ext>
              </a:extLst>
            </p:cNvPr>
            <p:cNvSpPr txBox="1"/>
            <p:nvPr/>
          </p:nvSpPr>
          <p:spPr>
            <a:xfrm>
              <a:off x="3536364" y="2097338"/>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Alonzo</a:t>
              </a:r>
            </a:p>
            <a:p>
              <a:r>
                <a:rPr lang="en-US" sz="3547" b="1" dirty="0">
                  <a:solidFill>
                    <a:schemeClr val="bg1"/>
                  </a:solidFill>
                </a:rPr>
                <a:t>	</a:t>
              </a:r>
              <a:r>
                <a:rPr lang="en-US" sz="2956" b="1" dirty="0">
                  <a:solidFill>
                    <a:schemeClr val="bg1"/>
                  </a:solidFill>
                </a:rPr>
                <a:t> Prj Mgr, El Paso, TX</a:t>
              </a:r>
              <a:endParaRPr lang="en-US" sz="3547" b="1" dirty="0">
                <a:solidFill>
                  <a:schemeClr val="bg1"/>
                </a:solidFill>
              </a:endParaRPr>
            </a:p>
            <a:p>
              <a:r>
                <a:rPr lang="en-US" sz="3547" dirty="0">
                  <a:solidFill>
                    <a:schemeClr val="bg1"/>
                  </a:solidFill>
                </a:rPr>
                <a:t>	</a:t>
              </a:r>
              <a:r>
                <a:rPr lang="en-US" sz="2956" dirty="0">
                  <a:solidFill>
                    <a:schemeClr val="bg1"/>
                  </a:solidFill>
                </a:rPr>
                <a:t>PMP - CoS, QVE, SBO K3</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7946"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215930" y="924339"/>
              <a:ext cx="0" cy="2377357"/>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5929" y="2438440"/>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79" y="924339"/>
              <a:ext cx="0" cy="1511678"/>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91049" y="2436018"/>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20649" y="924339"/>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36273" y="2439413"/>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Carlos Galvan</a:t>
              </a:r>
            </a:p>
            <a:p>
              <a:r>
                <a:rPr lang="en-US" sz="3547" dirty="0">
                  <a:solidFill>
                    <a:schemeClr val="bg1"/>
                  </a:solidFill>
                </a:rPr>
                <a:t>	</a:t>
              </a:r>
              <a:r>
                <a:rPr lang="en-US" sz="2956" b="1" dirty="0">
                  <a:solidFill>
                    <a:schemeClr val="bg1"/>
                  </a:solidFill>
                </a:rPr>
                <a:t> Prj Mgr, MTY, MEX </a:t>
              </a:r>
              <a:r>
                <a:rPr lang="en-US" sz="2956" dirty="0">
                  <a:solidFill>
                    <a:schemeClr val="bg1"/>
                  </a:solidFill>
                </a:rPr>
                <a:t>	</a:t>
              </a:r>
            </a:p>
            <a:p>
              <a:r>
                <a:rPr lang="en-US" sz="2956" dirty="0">
                  <a:solidFill>
                    <a:schemeClr val="bg1"/>
                  </a:solidFill>
                </a:rPr>
                <a:t>              CoS, QVE</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31" name="TextBox 130">
              <a:extLst>
                <a:ext uri="{FF2B5EF4-FFF2-40B4-BE49-F238E27FC236}">
                  <a16:creationId xmlns:a16="http://schemas.microsoft.com/office/drawing/2014/main" id="{5178BCFD-2EB9-4566-A255-F2B6710665FC}"/>
                </a:ext>
              </a:extLst>
            </p:cNvPr>
            <p:cNvSpPr txBox="1"/>
            <p:nvPr/>
          </p:nvSpPr>
          <p:spPr>
            <a:xfrm>
              <a:off x="6507649" y="2097338"/>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Mario Gutierrez</a:t>
              </a:r>
            </a:p>
            <a:p>
              <a:r>
                <a:rPr lang="en-US" sz="3547" b="1" dirty="0">
                  <a:solidFill>
                    <a:schemeClr val="bg1"/>
                  </a:solidFill>
                </a:rPr>
                <a:t>	</a:t>
              </a:r>
              <a:r>
                <a:rPr lang="en-US" sz="2956" b="1" dirty="0">
                  <a:solidFill>
                    <a:schemeClr val="bg1"/>
                  </a:solidFill>
                </a:rPr>
                <a:t> Prj Mgr, MTY, MEX </a:t>
              </a:r>
              <a:endParaRPr lang="en-US" sz="3547" b="1" dirty="0">
                <a:solidFill>
                  <a:schemeClr val="bg1"/>
                </a:solidFill>
              </a:endParaRPr>
            </a:p>
            <a:p>
              <a:r>
                <a:rPr lang="en-US" sz="3547" dirty="0">
                  <a:solidFill>
                    <a:schemeClr val="bg1"/>
                  </a:solidFill>
                </a:rPr>
                <a:t>	 CoS, QVE</a:t>
              </a:r>
            </a:p>
          </p:txBody>
        </p:sp>
        <p:sp>
          <p:nvSpPr>
            <p:cNvPr id="132" name="Oval 131">
              <a:extLst>
                <a:ext uri="{FF2B5EF4-FFF2-40B4-BE49-F238E27FC236}">
                  <a16:creationId xmlns:a16="http://schemas.microsoft.com/office/drawing/2014/main" id="{D1BA546D-1E15-4209-8F30-541F817ACAFE}"/>
                </a:ext>
              </a:extLst>
            </p:cNvPr>
            <p:cNvSpPr/>
            <p:nvPr/>
          </p:nvSpPr>
          <p:spPr>
            <a:xfrm>
              <a:off x="6249231"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Fernando Rodriguez</a:t>
              </a:r>
            </a:p>
            <a:p>
              <a:r>
                <a:rPr lang="en-US" sz="3547" dirty="0">
                  <a:solidFill>
                    <a:schemeClr val="bg1"/>
                  </a:solidFill>
                </a:rPr>
                <a:t>	</a:t>
              </a:r>
              <a:r>
                <a:rPr lang="en-US" sz="2956" b="1" dirty="0">
                  <a:solidFill>
                    <a:schemeClr val="bg1"/>
                  </a:solidFill>
                </a:rPr>
                <a:t>Sr. Prj Mgr, TXA, MEX</a:t>
              </a:r>
            </a:p>
            <a:p>
              <a:r>
                <a:rPr lang="en-US" sz="2956" dirty="0">
                  <a:solidFill>
                    <a:schemeClr val="bg1"/>
                  </a:solidFill>
                </a:rPr>
                <a:t>	Reb, CoS, QVE</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614992" y="2111623"/>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Paola Gomez</a:t>
              </a:r>
            </a:p>
            <a:p>
              <a:r>
                <a:rPr lang="en-US" sz="3547" b="1" dirty="0">
                  <a:solidFill>
                    <a:schemeClr val="bg1"/>
                  </a:solidFill>
                </a:rPr>
                <a:t>	</a:t>
              </a:r>
              <a:r>
                <a:rPr lang="en-US" sz="2956" b="1" dirty="0">
                  <a:solidFill>
                    <a:schemeClr val="bg1"/>
                  </a:solidFill>
                </a:rPr>
                <a:t> Prj Mgr, TXA, MEX</a:t>
              </a:r>
              <a:endParaRPr lang="en-US" sz="3547" b="1" dirty="0">
                <a:solidFill>
                  <a:schemeClr val="bg1"/>
                </a:solidFill>
              </a:endParaRPr>
            </a:p>
            <a:p>
              <a:r>
                <a:rPr lang="en-US" sz="3547" dirty="0">
                  <a:solidFill>
                    <a:schemeClr val="bg1"/>
                  </a:solidFill>
                </a:rPr>
                <a:t>	</a:t>
              </a:r>
              <a:r>
                <a:rPr lang="en-US" sz="2660" dirty="0">
                  <a:solidFill>
                    <a:schemeClr val="bg1"/>
                  </a:solidFill>
                </a:rPr>
                <a:t>QVE, Reb, Risk Mitigation, CoS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6574" y="209733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6" name="Straight Connector 65">
              <a:extLst>
                <a:ext uri="{FF2B5EF4-FFF2-40B4-BE49-F238E27FC236}">
                  <a16:creationId xmlns:a16="http://schemas.microsoft.com/office/drawing/2014/main" id="{E19A2CF5-D4F4-4D40-A16E-876CC2026455}"/>
                </a:ext>
              </a:extLst>
            </p:cNvPr>
            <p:cNvCxnSpPr>
              <a:cxnSpLocks/>
            </p:cNvCxnSpPr>
            <p:nvPr/>
          </p:nvCxnSpPr>
          <p:spPr>
            <a:xfrm flipH="1">
              <a:off x="6023548" y="924338"/>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grpSp>
      <p:pic>
        <p:nvPicPr>
          <p:cNvPr id="1026" name="Picture 2" descr="https://spiceportal.schneider-electric.com/image/user_male_portrait?img_id=1552731&amp;img_id_token=zVTbmB4x5%2B4fnNTz3XR3LWD5h2g%3D&amp;t=1527601868564">
            <a:extLst>
              <a:ext uri="{FF2B5EF4-FFF2-40B4-BE49-F238E27FC236}">
                <a16:creationId xmlns:a16="http://schemas.microsoft.com/office/drawing/2014/main" id="{12472C54-E304-46AB-B850-8E06EAFD9CE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47742" y="6147672"/>
            <a:ext cx="2117809" cy="2091608"/>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28" name="Picture 4" descr="https://spiceportal.schneider-electric.com/image/user_male_portrait?img_id=38669874&amp;img_id_token=TNgNqIMl3Y9jai0vkaLeSUmRrCY%3D&amp;t=1527601975880">
            <a:extLst>
              <a:ext uri="{FF2B5EF4-FFF2-40B4-BE49-F238E27FC236}">
                <a16:creationId xmlns:a16="http://schemas.microsoft.com/office/drawing/2014/main" id="{DB5410D7-C824-4177-A703-2F731F5064D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43798" y="9141481"/>
            <a:ext cx="2145441" cy="211778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30" name="Picture 6" descr="https://spiceportal.schneider-electric.com/image/user_male_portrait?img_id=18065812&amp;img_id_token=L1TzhRImyqZnN%2FedVb0OuWzIiCI%3D&amp;t=1527602063597">
            <a:extLst>
              <a:ext uri="{FF2B5EF4-FFF2-40B4-BE49-F238E27FC236}">
                <a16:creationId xmlns:a16="http://schemas.microsoft.com/office/drawing/2014/main" id="{F8CA3078-A93C-4173-BF43-92428E97EEB4}"/>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2342353" y="6110681"/>
            <a:ext cx="2127039" cy="2052926"/>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42" name="Straight Arrow Connector 41">
            <a:extLst>
              <a:ext uri="{FF2B5EF4-FFF2-40B4-BE49-F238E27FC236}">
                <a16:creationId xmlns:a16="http://schemas.microsoft.com/office/drawing/2014/main" id="{FC12FEBA-EA3B-4B24-9284-4D06394609E7}"/>
              </a:ext>
            </a:extLst>
          </p:cNvPr>
          <p:cNvCxnSpPr>
            <a:cxnSpLocks/>
          </p:cNvCxnSpPr>
          <p:nvPr/>
        </p:nvCxnSpPr>
        <p:spPr>
          <a:xfrm flipV="1">
            <a:off x="3258506" y="12662744"/>
            <a:ext cx="448893" cy="2727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Oval 46">
            <a:extLst>
              <a:ext uri="{FF2B5EF4-FFF2-40B4-BE49-F238E27FC236}">
                <a16:creationId xmlns:a16="http://schemas.microsoft.com/office/drawing/2014/main" id="{92C56148-BB70-4488-B6D7-483647CFB316}"/>
              </a:ext>
            </a:extLst>
          </p:cNvPr>
          <p:cNvSpPr/>
          <p:nvPr/>
        </p:nvSpPr>
        <p:spPr>
          <a:xfrm>
            <a:off x="3643319" y="11660813"/>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 name="Rectangle 13">
            <a:extLst>
              <a:ext uri="{FF2B5EF4-FFF2-40B4-BE49-F238E27FC236}">
                <a16:creationId xmlns:a16="http://schemas.microsoft.com/office/drawing/2014/main" id="{C646B221-8A84-4F52-9364-83A4693EEF13}"/>
              </a:ext>
            </a:extLst>
          </p:cNvPr>
          <p:cNvSpPr/>
          <p:nvPr/>
        </p:nvSpPr>
        <p:spPr>
          <a:xfrm>
            <a:off x="4737521" y="642943"/>
            <a:ext cx="22821618"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p>
            <a:pPr algn="ctr"/>
            <a:r>
              <a:rPr lang="es-419"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Strategic Projects &amp; Program Management</a:t>
            </a:r>
            <a:endParaRPr lang="en-US" sz="8276" b="1" spc="148" dirty="0">
              <a:ln w="0"/>
              <a:solidFill>
                <a:schemeClr val="tx2">
                  <a:lumMod val="75000"/>
                </a:schemeClr>
              </a:solidFill>
              <a:effectLst>
                <a:innerShdw dist="50800" dir="5400000">
                  <a:schemeClr val="tx1">
                    <a:lumMod val="50000"/>
                    <a:lumOff val="50000"/>
                  </a:schemeClr>
                </a:innerShdw>
              </a:effectLst>
            </a:endParaRPr>
          </a:p>
        </p:txBody>
      </p:sp>
      <p:pic>
        <p:nvPicPr>
          <p:cNvPr id="10" name="Picture 9">
            <a:extLst>
              <a:ext uri="{FF2B5EF4-FFF2-40B4-BE49-F238E27FC236}">
                <a16:creationId xmlns:a16="http://schemas.microsoft.com/office/drawing/2014/main" id="{055D32A5-2D74-4DD4-9858-EFC6C413FDF2}"/>
              </a:ext>
            </a:extLst>
          </p:cNvPr>
          <p:cNvPicPr>
            <a:picLocks noChangeAspect="1"/>
          </p:cNvPicPr>
          <p:nvPr/>
        </p:nvPicPr>
        <p:blipFill>
          <a:blip r:embed="rId6"/>
          <a:stretch>
            <a:fillRect/>
          </a:stretch>
        </p:blipFill>
        <p:spPr>
          <a:xfrm>
            <a:off x="12366563" y="3027031"/>
            <a:ext cx="2120812" cy="220445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2391748F-2DB1-431A-9897-9E6C00D181FB}"/>
              </a:ext>
            </a:extLst>
          </p:cNvPr>
          <p:cNvPicPr>
            <a:picLocks noChangeAspect="1"/>
          </p:cNvPicPr>
          <p:nvPr/>
        </p:nvPicPr>
        <p:blipFill rotWithShape="1">
          <a:blip r:embed="rId7"/>
          <a:srcRect l="3615" r="1"/>
          <a:stretch/>
        </p:blipFill>
        <p:spPr>
          <a:xfrm>
            <a:off x="12346788" y="9020038"/>
            <a:ext cx="2045812" cy="220007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5" name="Picture 14">
            <a:extLst>
              <a:ext uri="{FF2B5EF4-FFF2-40B4-BE49-F238E27FC236}">
                <a16:creationId xmlns:a16="http://schemas.microsoft.com/office/drawing/2014/main" id="{4004D123-B4C9-493E-A228-1E83CF467E95}"/>
              </a:ext>
            </a:extLst>
          </p:cNvPr>
          <p:cNvPicPr>
            <a:picLocks noChangeAspect="1"/>
          </p:cNvPicPr>
          <p:nvPr/>
        </p:nvPicPr>
        <p:blipFill>
          <a:blip r:embed="rId8"/>
          <a:stretch>
            <a:fillRect/>
          </a:stretch>
        </p:blipFill>
        <p:spPr>
          <a:xfrm>
            <a:off x="21072093" y="6115523"/>
            <a:ext cx="2191509" cy="2127988"/>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5507A916-DE1C-4B0F-BC69-EA59A1E2180C}"/>
              </a:ext>
            </a:extLst>
          </p:cNvPr>
          <p:cNvPicPr>
            <a:picLocks noChangeAspect="1"/>
          </p:cNvPicPr>
          <p:nvPr/>
        </p:nvPicPr>
        <p:blipFill>
          <a:blip r:embed="rId9"/>
          <a:stretch>
            <a:fillRect/>
          </a:stretch>
        </p:blipFill>
        <p:spPr>
          <a:xfrm>
            <a:off x="21098832" y="9127969"/>
            <a:ext cx="2106484" cy="2050041"/>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48" name="TextBox 47">
            <a:extLst>
              <a:ext uri="{FF2B5EF4-FFF2-40B4-BE49-F238E27FC236}">
                <a16:creationId xmlns:a16="http://schemas.microsoft.com/office/drawing/2014/main" id="{A761AAF4-B154-4ED5-9C88-7BA202E3D0B7}"/>
              </a:ext>
            </a:extLst>
          </p:cNvPr>
          <p:cNvSpPr txBox="1"/>
          <p:nvPr/>
        </p:nvSpPr>
        <p:spPr>
          <a:xfrm>
            <a:off x="4387721" y="11698014"/>
            <a:ext cx="6742934"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Valdemar Berlanga</a:t>
            </a:r>
          </a:p>
          <a:p>
            <a:r>
              <a:rPr lang="en-US" sz="3547" dirty="0">
                <a:solidFill>
                  <a:schemeClr val="bg1"/>
                </a:solidFill>
              </a:rPr>
              <a:t>	</a:t>
            </a:r>
            <a:r>
              <a:rPr lang="en-US" sz="2956" b="1" dirty="0">
                <a:solidFill>
                  <a:schemeClr val="bg1"/>
                </a:solidFill>
              </a:rPr>
              <a:t>Prj Manager,  MTY MEX</a:t>
            </a:r>
          </a:p>
          <a:p>
            <a:r>
              <a:rPr lang="en-US" sz="2956" dirty="0">
                <a:solidFill>
                  <a:schemeClr val="bg1"/>
                </a:solidFill>
              </a:rPr>
              <a:t>	QVE, CoS, SBO K2</a:t>
            </a:r>
          </a:p>
        </p:txBody>
      </p:sp>
      <p:pic>
        <p:nvPicPr>
          <p:cNvPr id="46" name="Picture 45">
            <a:extLst>
              <a:ext uri="{FF2B5EF4-FFF2-40B4-BE49-F238E27FC236}">
                <a16:creationId xmlns:a16="http://schemas.microsoft.com/office/drawing/2014/main" id="{6C670DCC-16A0-4977-9F9D-9A7A0B0AA44A}"/>
              </a:ext>
            </a:extLst>
          </p:cNvPr>
          <p:cNvPicPr>
            <a:picLocks noChangeAspect="1"/>
          </p:cNvPicPr>
          <p:nvPr/>
        </p:nvPicPr>
        <p:blipFill>
          <a:blip r:embed="rId10"/>
          <a:stretch>
            <a:fillRect/>
          </a:stretch>
        </p:blipFill>
        <p:spPr>
          <a:xfrm>
            <a:off x="3554079" y="11511324"/>
            <a:ext cx="2235160" cy="223516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9349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5</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sp>
        <p:nvSpPr>
          <p:cNvPr id="6" name="TextBox 5">
            <a:extLst>
              <a:ext uri="{FF2B5EF4-FFF2-40B4-BE49-F238E27FC236}">
                <a16:creationId xmlns:a16="http://schemas.microsoft.com/office/drawing/2014/main" id="{7AC60D77-5609-4A86-8F49-483E69D0BAF3}"/>
              </a:ext>
            </a:extLst>
          </p:cNvPr>
          <p:cNvSpPr txBox="1"/>
          <p:nvPr/>
        </p:nvSpPr>
        <p:spPr>
          <a:xfrm>
            <a:off x="11280142" y="-102900"/>
            <a:ext cx="9515600" cy="1288558"/>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6600" dirty="0"/>
              <a:t>Project Engineers</a:t>
            </a:r>
            <a:endParaRPr lang="en-US" sz="6600" dirty="0"/>
          </a:p>
        </p:txBody>
      </p:sp>
      <p:grpSp>
        <p:nvGrpSpPr>
          <p:cNvPr id="15" name="Group 14">
            <a:extLst>
              <a:ext uri="{FF2B5EF4-FFF2-40B4-BE49-F238E27FC236}">
                <a16:creationId xmlns:a16="http://schemas.microsoft.com/office/drawing/2014/main" id="{959DB2AF-EBDD-45A5-B166-784D9E5047D5}"/>
              </a:ext>
            </a:extLst>
          </p:cNvPr>
          <p:cNvGrpSpPr/>
          <p:nvPr/>
        </p:nvGrpSpPr>
        <p:grpSpPr>
          <a:xfrm>
            <a:off x="1140548" y="1714477"/>
            <a:ext cx="29814016" cy="10517320"/>
            <a:chOff x="726074" y="940276"/>
            <a:chExt cx="29814016" cy="10517320"/>
          </a:xfrm>
        </p:grpSpPr>
        <p:cxnSp>
          <p:nvCxnSpPr>
            <p:cNvPr id="85" name="Straight Arrow Connector 84">
              <a:extLst>
                <a:ext uri="{FF2B5EF4-FFF2-40B4-BE49-F238E27FC236}">
                  <a16:creationId xmlns:a16="http://schemas.microsoft.com/office/drawing/2014/main" id="{E8D5EFA2-DF58-4F5F-85ED-67DD2315C67C}"/>
                </a:ext>
              </a:extLst>
            </p:cNvPr>
            <p:cNvCxnSpPr>
              <a:cxnSpLocks/>
            </p:cNvCxnSpPr>
            <p:nvPr/>
          </p:nvCxnSpPr>
          <p:spPr>
            <a:xfrm>
              <a:off x="24036163" y="6042441"/>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260777C7-F12C-4096-921C-52208D25C0F9}"/>
                </a:ext>
              </a:extLst>
            </p:cNvPr>
            <p:cNvCxnSpPr>
              <a:cxnSpLocks/>
            </p:cNvCxnSpPr>
            <p:nvPr/>
          </p:nvCxnSpPr>
          <p:spPr>
            <a:xfrm>
              <a:off x="23996066" y="3945780"/>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A526ECDC-A530-40BE-A8B4-BD5916EB87A4}"/>
                </a:ext>
              </a:extLst>
            </p:cNvPr>
            <p:cNvCxnSpPr>
              <a:cxnSpLocks/>
            </p:cNvCxnSpPr>
            <p:nvPr/>
          </p:nvCxnSpPr>
          <p:spPr>
            <a:xfrm>
              <a:off x="24067053" y="10932174"/>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2823A24A-7448-4DBD-8983-EA71ED990F1C}"/>
                </a:ext>
              </a:extLst>
            </p:cNvPr>
            <p:cNvSpPr txBox="1"/>
            <p:nvPr/>
          </p:nvSpPr>
          <p:spPr>
            <a:xfrm>
              <a:off x="12727091" y="1141016"/>
              <a:ext cx="7233295" cy="174618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Manuel Solis</a:t>
              </a:r>
            </a:p>
            <a:p>
              <a:r>
                <a:rPr lang="en-US" sz="3200" b="1" dirty="0">
                  <a:solidFill>
                    <a:schemeClr val="bg1"/>
                  </a:solidFill>
                </a:rPr>
                <a:t>	    </a:t>
              </a:r>
              <a:r>
                <a:rPr lang="en-US" sz="2800" b="1" dirty="0">
                  <a:solidFill>
                    <a:schemeClr val="bg1"/>
                  </a:solidFill>
                </a:rPr>
                <a:t>PIIT CoS Engr Mgr, </a:t>
              </a:r>
              <a:r>
                <a:rPr lang="en-US" sz="2000" b="1" dirty="0">
                  <a:solidFill>
                    <a:schemeClr val="bg1"/>
                  </a:solidFill>
                </a:rPr>
                <a:t>MTY, MEX</a:t>
              </a:r>
              <a:endParaRPr lang="en-US" sz="2800" b="1" dirty="0">
                <a:solidFill>
                  <a:schemeClr val="bg1"/>
                </a:solidFill>
              </a:endParaRPr>
            </a:p>
            <a:p>
              <a:r>
                <a:rPr lang="en-US" sz="3200" dirty="0">
                  <a:solidFill>
                    <a:schemeClr val="bg1"/>
                  </a:solidFill>
                </a:rPr>
                <a:t>	    </a:t>
              </a:r>
              <a:r>
                <a:rPr lang="en-US" sz="2800" dirty="0">
                  <a:solidFill>
                    <a:schemeClr val="bg1"/>
                  </a:solidFill>
                </a:rPr>
                <a:t>Prj</a:t>
              </a:r>
              <a:r>
                <a:rPr lang="en-US" sz="3200" dirty="0">
                  <a:solidFill>
                    <a:schemeClr val="bg1"/>
                  </a:solidFill>
                </a:rPr>
                <a:t> Mgr, CoS &amp; SBO</a:t>
              </a:r>
              <a:endParaRPr lang="en-US" sz="2800" dirty="0">
                <a:solidFill>
                  <a:schemeClr val="bg1"/>
                </a:solidFill>
              </a:endParaRPr>
            </a:p>
          </p:txBody>
        </p: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726074" y="3150772"/>
              <a:ext cx="23326364"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9078556" y="3752887"/>
              <a:ext cx="6740768"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Edgar Arredondo</a:t>
              </a:r>
            </a:p>
            <a:p>
              <a:r>
                <a:rPr lang="en-US" sz="3547" dirty="0">
                  <a:solidFill>
                    <a:schemeClr val="bg1"/>
                  </a:solidFill>
                </a:rPr>
                <a:t>	</a:t>
              </a:r>
              <a:r>
                <a:rPr lang="en-US" sz="2956" b="1" dirty="0">
                  <a:solidFill>
                    <a:schemeClr val="bg1"/>
                  </a:solidFill>
                </a:rPr>
                <a:t>Prod Design Eng. </a:t>
              </a:r>
              <a:r>
                <a:rPr lang="en-US" sz="2069" b="1" dirty="0">
                  <a:solidFill>
                    <a:schemeClr val="bg1"/>
                  </a:solidFill>
                </a:rPr>
                <a:t>PIIT MTY, MEX</a:t>
              </a:r>
              <a:endParaRPr lang="en-US" sz="2956" b="1" dirty="0">
                <a:solidFill>
                  <a:schemeClr val="bg1"/>
                </a:solidFill>
              </a:endParaRPr>
            </a:p>
            <a:p>
              <a:r>
                <a:rPr lang="en-US" sz="2956" dirty="0">
                  <a:solidFill>
                    <a:schemeClr val="bg1"/>
                  </a:solidFill>
                </a:rPr>
                <a:t>	CoS &amp; Core Team Member</a:t>
              </a:r>
            </a:p>
          </p:txBody>
        </p:sp>
        <p:sp>
          <p:nvSpPr>
            <p:cNvPr id="43" name="TextBox 42">
              <a:extLst>
                <a:ext uri="{FF2B5EF4-FFF2-40B4-BE49-F238E27FC236}">
                  <a16:creationId xmlns:a16="http://schemas.microsoft.com/office/drawing/2014/main" id="{75AC6BE2-F152-40EA-ADE0-B37231116AC8}"/>
                </a:ext>
              </a:extLst>
            </p:cNvPr>
            <p:cNvSpPr txBox="1"/>
            <p:nvPr/>
          </p:nvSpPr>
          <p:spPr>
            <a:xfrm>
              <a:off x="9189077" y="5729811"/>
              <a:ext cx="6542669" cy="169277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Manuel Peinado</a:t>
              </a:r>
            </a:p>
            <a:p>
              <a:r>
                <a:rPr lang="en-US" sz="3200" b="1" dirty="0">
                  <a:solidFill>
                    <a:schemeClr val="bg1"/>
                  </a:solidFill>
                </a:rPr>
                <a:t>             </a:t>
              </a:r>
              <a:r>
                <a:rPr lang="en-US" sz="2800" b="1" dirty="0">
                  <a:solidFill>
                    <a:schemeClr val="bg1"/>
                  </a:solidFill>
                </a:rPr>
                <a:t>Elec-Mech Sr Eng.</a:t>
              </a:r>
              <a:r>
                <a:rPr lang="en-US" sz="2000" b="1" dirty="0">
                  <a:solidFill>
                    <a:schemeClr val="bg1"/>
                  </a:solidFill>
                </a:rPr>
                <a:t>PIIT MTY, MEX </a:t>
              </a:r>
              <a:r>
                <a:rPr lang="en-US" sz="3200" dirty="0">
                  <a:solidFill>
                    <a:schemeClr val="bg1"/>
                  </a:solidFill>
                </a:rPr>
                <a:t>	</a:t>
              </a:r>
              <a:r>
                <a:rPr lang="en-US" sz="2000" dirty="0">
                  <a:solidFill>
                    <a:schemeClr val="bg1"/>
                  </a:solidFill>
                </a:rPr>
                <a:t>CoS &amp; SBO K5/K6</a:t>
              </a:r>
              <a:endParaRPr lang="en-US" sz="3200" dirty="0">
                <a:solidFill>
                  <a:schemeClr val="bg1"/>
                </a:solidFill>
              </a:endParaRPr>
            </a:p>
          </p:txBody>
        </p:sp>
        <p:sp>
          <p:nvSpPr>
            <p:cNvPr id="46" name="TextBox 45">
              <a:extLst>
                <a:ext uri="{FF2B5EF4-FFF2-40B4-BE49-F238E27FC236}">
                  <a16:creationId xmlns:a16="http://schemas.microsoft.com/office/drawing/2014/main" id="{E2C756AD-7100-45F7-B86F-36E280E61FAC}"/>
                </a:ext>
              </a:extLst>
            </p:cNvPr>
            <p:cNvSpPr txBox="1"/>
            <p:nvPr/>
          </p:nvSpPr>
          <p:spPr>
            <a:xfrm>
              <a:off x="17343034" y="9756319"/>
              <a:ext cx="5214066" cy="115999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2800" b="1" dirty="0">
                  <a:solidFill>
                    <a:schemeClr val="bg1"/>
                  </a:solidFill>
                </a:rPr>
                <a:t>Alan Salas</a:t>
              </a:r>
              <a:br>
                <a:rPr lang="en-US" sz="2800" b="1" dirty="0">
                  <a:solidFill>
                    <a:schemeClr val="bg1"/>
                  </a:solidFill>
                </a:rPr>
              </a:br>
              <a:r>
                <a:rPr lang="en-US" sz="2800" b="1" dirty="0">
                  <a:solidFill>
                    <a:schemeClr val="bg1"/>
                  </a:solidFill>
                </a:rPr>
                <a:t>           </a:t>
              </a:r>
              <a:r>
                <a:rPr lang="en-US" sz="2000" b="1" dirty="0">
                  <a:solidFill>
                    <a:schemeClr val="bg1"/>
                  </a:solidFill>
                </a:rPr>
                <a:t>Elec- Mech Engr, PIIT MTY MEX</a:t>
              </a:r>
            </a:p>
          </p:txBody>
        </p:sp>
        <p:sp>
          <p:nvSpPr>
            <p:cNvPr id="47" name="Oval 46">
              <a:extLst>
                <a:ext uri="{FF2B5EF4-FFF2-40B4-BE49-F238E27FC236}">
                  <a16:creationId xmlns:a16="http://schemas.microsoft.com/office/drawing/2014/main" id="{10372DF9-954B-455C-9FD9-D149F75D4B5D}"/>
                </a:ext>
              </a:extLst>
            </p:cNvPr>
            <p:cNvSpPr/>
            <p:nvPr/>
          </p:nvSpPr>
          <p:spPr>
            <a:xfrm>
              <a:off x="16700585" y="9663530"/>
              <a:ext cx="1702028" cy="1346656"/>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748522" y="3177410"/>
              <a:ext cx="7963" cy="728960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837826" y="3998570"/>
              <a:ext cx="415959" cy="260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814187" y="5950306"/>
              <a:ext cx="441579" cy="20422"/>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748522" y="8165700"/>
              <a:ext cx="432960"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24036163" y="3150483"/>
              <a:ext cx="0" cy="7781691"/>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a:cxnSpLocks/>
            </p:cNvCxnSpPr>
            <p:nvPr/>
          </p:nvCxnSpPr>
          <p:spPr>
            <a:xfrm>
              <a:off x="8359986" y="6630457"/>
              <a:ext cx="606353" cy="694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8361849" y="4555362"/>
              <a:ext cx="606353" cy="694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8359986" y="8812387"/>
              <a:ext cx="53149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16133480" y="3195317"/>
              <a:ext cx="3" cy="708383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16133480" y="4240128"/>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16133480" y="8555932"/>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16173577" y="6336789"/>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9156985" y="9678337"/>
              <a:ext cx="6574752" cy="165519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Marco Rodriguez</a:t>
              </a:r>
            </a:p>
            <a:p>
              <a:r>
                <a:rPr lang="en-US" sz="3200" dirty="0">
                  <a:solidFill>
                    <a:schemeClr val="bg1"/>
                  </a:solidFill>
                </a:rPr>
                <a:t>	</a:t>
              </a:r>
              <a:r>
                <a:rPr lang="en-US" sz="2800" b="1" dirty="0">
                  <a:solidFill>
                    <a:schemeClr val="bg1"/>
                  </a:solidFill>
                </a:rPr>
                <a:t> Elec-Mech Engr, </a:t>
              </a:r>
              <a:r>
                <a:rPr lang="en-US" sz="2000" b="1" dirty="0">
                  <a:solidFill>
                    <a:schemeClr val="bg1"/>
                  </a:solidFill>
                </a:rPr>
                <a:t>PIIT MTY, MEX</a:t>
              </a:r>
              <a:endParaRPr lang="en-US" sz="2800" dirty="0">
                <a:solidFill>
                  <a:schemeClr val="bg1"/>
                </a:solidFill>
              </a:endParaRPr>
            </a:p>
            <a:p>
              <a:r>
                <a:rPr lang="en-US" sz="2800" dirty="0">
                  <a:solidFill>
                    <a:schemeClr val="bg1"/>
                  </a:solidFill>
                </a:rPr>
                <a:t>                CoS &amp; SBO</a:t>
              </a:r>
            </a:p>
          </p:txBody>
        </p:sp>
        <p:sp>
          <p:nvSpPr>
            <p:cNvPr id="131" name="TextBox 130">
              <a:extLst>
                <a:ext uri="{FF2B5EF4-FFF2-40B4-BE49-F238E27FC236}">
                  <a16:creationId xmlns:a16="http://schemas.microsoft.com/office/drawing/2014/main" id="{5178BCFD-2EB9-4566-A255-F2B6710665FC}"/>
                </a:ext>
              </a:extLst>
            </p:cNvPr>
            <p:cNvSpPr txBox="1"/>
            <p:nvPr/>
          </p:nvSpPr>
          <p:spPr>
            <a:xfrm>
              <a:off x="1908264" y="7597999"/>
              <a:ext cx="5896932" cy="150810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600" dirty="0">
                  <a:solidFill>
                    <a:schemeClr val="bg1"/>
                  </a:solidFill>
                </a:rPr>
                <a:t>	</a:t>
              </a:r>
              <a:r>
                <a:rPr lang="en-US" sz="2800" b="1" dirty="0">
                  <a:solidFill>
                    <a:schemeClr val="bg1"/>
                  </a:solidFill>
                </a:rPr>
                <a:t>Gina Hernandez</a:t>
              </a:r>
            </a:p>
            <a:p>
              <a:r>
                <a:rPr lang="en-US" sz="2800" b="1" dirty="0">
                  <a:solidFill>
                    <a:schemeClr val="bg1"/>
                  </a:solidFill>
                </a:rPr>
                <a:t>	</a:t>
              </a:r>
              <a:r>
                <a:rPr lang="en-US" sz="2400" b="1" dirty="0">
                  <a:solidFill>
                    <a:schemeClr val="bg1"/>
                  </a:solidFill>
                </a:rPr>
                <a:t>Sr. Electronics Design Engr.</a:t>
              </a:r>
              <a:endParaRPr lang="en-US" sz="2800" b="1" dirty="0">
                <a:solidFill>
                  <a:schemeClr val="bg1"/>
                </a:solidFill>
              </a:endParaRPr>
            </a:p>
            <a:p>
              <a:r>
                <a:rPr lang="en-US" sz="2800" dirty="0">
                  <a:solidFill>
                    <a:schemeClr val="bg1"/>
                  </a:solidFill>
                </a:rPr>
                <a:t>	</a:t>
              </a:r>
              <a:r>
                <a:rPr lang="en-US" sz="1800" b="1" dirty="0">
                  <a:solidFill>
                    <a:schemeClr val="bg1"/>
                  </a:solidFill>
                </a:rPr>
                <a:t>PIIT MTY, MEX, </a:t>
              </a:r>
              <a:r>
                <a:rPr lang="en-US" sz="2400" dirty="0">
                  <a:solidFill>
                    <a:schemeClr val="bg1"/>
                  </a:solidFill>
                </a:rPr>
                <a:t>CoS &amp; QVE</a:t>
              </a:r>
              <a:endParaRPr lang="en-US" sz="2800" dirty="0">
                <a:solidFill>
                  <a:schemeClr val="bg1"/>
                </a:solidFill>
              </a:endParaRPr>
            </a:p>
          </p:txBody>
        </p:sp>
        <p:sp>
          <p:nvSpPr>
            <p:cNvPr id="134" name="TextBox 133">
              <a:extLst>
                <a:ext uri="{FF2B5EF4-FFF2-40B4-BE49-F238E27FC236}">
                  <a16:creationId xmlns:a16="http://schemas.microsoft.com/office/drawing/2014/main" id="{4D1D73E0-A3F4-4A7A-854E-7B89C58BBBE8}"/>
                </a:ext>
              </a:extLst>
            </p:cNvPr>
            <p:cNvSpPr txBox="1"/>
            <p:nvPr/>
          </p:nvSpPr>
          <p:spPr>
            <a:xfrm>
              <a:off x="17020563" y="7784328"/>
              <a:ext cx="6820620"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Barbara Martinez</a:t>
              </a:r>
            </a:p>
            <a:p>
              <a:r>
                <a:rPr lang="en-US" sz="3547" dirty="0">
                  <a:solidFill>
                    <a:schemeClr val="bg1"/>
                  </a:solidFill>
                </a:rPr>
                <a:t>	</a:t>
              </a:r>
              <a:r>
                <a:rPr lang="en-US" sz="2956" b="1" dirty="0">
                  <a:solidFill>
                    <a:schemeClr val="bg1"/>
                  </a:solidFill>
                </a:rPr>
                <a:t>Elec-Mech Engr, </a:t>
              </a:r>
              <a:r>
                <a:rPr lang="en-US" sz="2069" b="1" dirty="0">
                  <a:solidFill>
                    <a:schemeClr val="bg1"/>
                  </a:solidFill>
                </a:rPr>
                <a:t>PIIT MTY, MEX </a:t>
              </a:r>
              <a:endParaRPr lang="en-US" sz="2956" dirty="0">
                <a:solidFill>
                  <a:schemeClr val="bg1"/>
                </a:solidFill>
              </a:endParaRPr>
            </a:p>
            <a:p>
              <a:r>
                <a:rPr lang="en-US" sz="2956" dirty="0">
                  <a:solidFill>
                    <a:schemeClr val="bg1"/>
                  </a:solidFill>
                </a:rPr>
                <a:t>             CoS &amp; SBO</a:t>
              </a:r>
            </a:p>
          </p:txBody>
        </p:sp>
        <p:sp>
          <p:nvSpPr>
            <p:cNvPr id="140" name="TextBox 139">
              <a:extLst>
                <a:ext uri="{FF2B5EF4-FFF2-40B4-BE49-F238E27FC236}">
                  <a16:creationId xmlns:a16="http://schemas.microsoft.com/office/drawing/2014/main" id="{862478C4-43B1-4C6F-993F-940F4B231A5C}"/>
                </a:ext>
              </a:extLst>
            </p:cNvPr>
            <p:cNvSpPr txBox="1"/>
            <p:nvPr/>
          </p:nvSpPr>
          <p:spPr>
            <a:xfrm>
              <a:off x="1583494" y="3375212"/>
              <a:ext cx="6390542" cy="17298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Elena Manriquez</a:t>
              </a:r>
            </a:p>
            <a:p>
              <a:r>
                <a:rPr lang="en-US" sz="3547" dirty="0">
                  <a:solidFill>
                    <a:schemeClr val="bg1"/>
                  </a:solidFill>
                </a:rPr>
                <a:t>	</a:t>
              </a:r>
              <a:r>
                <a:rPr lang="en-US" sz="2956" b="1" dirty="0">
                  <a:solidFill>
                    <a:schemeClr val="bg1"/>
                  </a:solidFill>
                </a:rPr>
                <a:t>Elec-Mech Eng. </a:t>
              </a:r>
              <a:r>
                <a:rPr lang="en-US" sz="2069" b="1" dirty="0">
                  <a:solidFill>
                    <a:schemeClr val="bg1"/>
                  </a:solidFill>
                </a:rPr>
                <a:t>PIIT MTY, MEX</a:t>
              </a:r>
              <a:endParaRPr lang="en-US" sz="2956" b="1" dirty="0">
                <a:solidFill>
                  <a:schemeClr val="bg1"/>
                </a:solidFill>
              </a:endParaRPr>
            </a:p>
            <a:p>
              <a:r>
                <a:rPr lang="en-US" sz="2956" dirty="0">
                  <a:solidFill>
                    <a:schemeClr val="bg1"/>
                  </a:solidFill>
                </a:rPr>
                <a:t>	</a:t>
              </a:r>
              <a:r>
                <a:rPr lang="en-US" sz="2400" dirty="0">
                  <a:solidFill>
                    <a:schemeClr val="bg1"/>
                  </a:solidFill>
                </a:rPr>
                <a:t>QVE &amp; Reverse Engineering</a:t>
              </a:r>
              <a:endParaRPr lang="en-US" sz="2956" dirty="0">
                <a:solidFill>
                  <a:schemeClr val="bg1"/>
                </a:solidFill>
              </a:endParaRPr>
            </a:p>
          </p:txBody>
        </p:sp>
        <p:sp>
          <p:nvSpPr>
            <p:cNvPr id="143" name="TextBox 142">
              <a:extLst>
                <a:ext uri="{FF2B5EF4-FFF2-40B4-BE49-F238E27FC236}">
                  <a16:creationId xmlns:a16="http://schemas.microsoft.com/office/drawing/2014/main" id="{29A4CCF0-DD26-4F77-9E5C-546DE3FC06CB}"/>
                </a:ext>
              </a:extLst>
            </p:cNvPr>
            <p:cNvSpPr txBox="1"/>
            <p:nvPr/>
          </p:nvSpPr>
          <p:spPr>
            <a:xfrm>
              <a:off x="1424108" y="5545418"/>
              <a:ext cx="6533429" cy="159338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Abraham de Leon</a:t>
              </a:r>
            </a:p>
            <a:p>
              <a:r>
                <a:rPr lang="en-US" sz="3547" b="1" dirty="0">
                  <a:solidFill>
                    <a:schemeClr val="bg1"/>
                  </a:solidFill>
                </a:rPr>
                <a:t>	 </a:t>
              </a:r>
              <a:r>
                <a:rPr lang="en-US" sz="2956" b="1" dirty="0">
                  <a:solidFill>
                    <a:schemeClr val="bg1"/>
                  </a:solidFill>
                </a:rPr>
                <a:t>Mechanical Eng. </a:t>
              </a:r>
              <a:r>
                <a:rPr lang="en-US" sz="2000" b="1" dirty="0">
                  <a:solidFill>
                    <a:schemeClr val="bg1"/>
                  </a:solidFill>
                </a:rPr>
                <a:t>PIIT MTY,MEX</a:t>
              </a:r>
              <a:br>
                <a:rPr lang="en-US" sz="2069" b="1" dirty="0">
                  <a:solidFill>
                    <a:schemeClr val="bg1"/>
                  </a:solidFill>
                </a:rPr>
              </a:br>
              <a:r>
                <a:rPr lang="en-US" sz="2069" b="1" dirty="0">
                  <a:solidFill>
                    <a:schemeClr val="bg1"/>
                  </a:solidFill>
                </a:rPr>
                <a:t>                      </a:t>
              </a:r>
              <a:r>
                <a:rPr lang="en-US" sz="2000" dirty="0">
                  <a:solidFill>
                    <a:schemeClr val="bg1"/>
                  </a:solidFill>
                </a:rPr>
                <a:t>CoS-Lessons Learned, SBO K1/K2</a:t>
              </a:r>
              <a:endParaRPr lang="en-US" sz="2364" dirty="0">
                <a:solidFill>
                  <a:schemeClr val="bg1"/>
                </a:solidFill>
              </a:endParaRPr>
            </a:p>
          </p:txBody>
        </p:sp>
        <p:pic>
          <p:nvPicPr>
            <p:cNvPr id="1036" name="Picture 12" descr="https://spiceportal.schneider-electric.com/image/user_male_portrait?img_id=21091224&amp;img_id_token=9VrBL1dcQ7HrLQQuo%2B%2B45X2CHes%3D&amp;t=1527605746334">
              <a:extLst>
                <a:ext uri="{FF2B5EF4-FFF2-40B4-BE49-F238E27FC236}">
                  <a16:creationId xmlns:a16="http://schemas.microsoft.com/office/drawing/2014/main" id="{3B7AD351-E1A2-4DFE-AE08-0D301F385CE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596240" y="5687726"/>
              <a:ext cx="1874856" cy="182155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3B7A4E5-33B0-4E0B-87CE-32A32F10969E}"/>
                </a:ext>
              </a:extLst>
            </p:cNvPr>
            <p:cNvPicPr>
              <a:picLocks noChangeAspect="1"/>
            </p:cNvPicPr>
            <p:nvPr/>
          </p:nvPicPr>
          <p:blipFill rotWithShape="1">
            <a:blip r:embed="rId4"/>
            <a:srcRect t="-1050" r="5663" b="1"/>
            <a:stretch/>
          </p:blipFill>
          <p:spPr>
            <a:xfrm>
              <a:off x="12134075" y="940276"/>
              <a:ext cx="2334118" cy="2147663"/>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6AEF1FFF-23F2-4372-A3E3-F798B9235B17}"/>
                </a:ext>
              </a:extLst>
            </p:cNvPr>
            <p:cNvPicPr>
              <a:picLocks noChangeAspect="1"/>
            </p:cNvPicPr>
            <p:nvPr/>
          </p:nvPicPr>
          <p:blipFill>
            <a:blip r:embed="rId5"/>
            <a:stretch>
              <a:fillRect/>
            </a:stretch>
          </p:blipFill>
          <p:spPr>
            <a:xfrm>
              <a:off x="1029023" y="3300652"/>
              <a:ext cx="1995107" cy="194596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FA7868BD-5ABC-4258-8B5D-C26701C3E12E}"/>
                </a:ext>
              </a:extLst>
            </p:cNvPr>
            <p:cNvPicPr>
              <a:picLocks noChangeAspect="1"/>
            </p:cNvPicPr>
            <p:nvPr/>
          </p:nvPicPr>
          <p:blipFill>
            <a:blip r:embed="rId6"/>
            <a:stretch>
              <a:fillRect/>
            </a:stretch>
          </p:blipFill>
          <p:spPr>
            <a:xfrm>
              <a:off x="8623472" y="3671677"/>
              <a:ext cx="1839778" cy="185781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7C7C2044-EA74-4A46-A8C7-C12408BEE1EA}"/>
                </a:ext>
              </a:extLst>
            </p:cNvPr>
            <p:cNvPicPr>
              <a:picLocks noChangeAspect="1"/>
            </p:cNvPicPr>
            <p:nvPr/>
          </p:nvPicPr>
          <p:blipFill>
            <a:blip r:embed="rId7"/>
            <a:stretch>
              <a:fillRect/>
            </a:stretch>
          </p:blipFill>
          <p:spPr>
            <a:xfrm>
              <a:off x="8625733" y="9636778"/>
              <a:ext cx="1882739" cy="1820818"/>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id="{E2EE37E1-8F05-4B76-AEC5-B99E298DCC73}"/>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982533" y="5426594"/>
              <a:ext cx="1893487" cy="185699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51" name="Picture 50">
              <a:extLst>
                <a:ext uri="{FF2B5EF4-FFF2-40B4-BE49-F238E27FC236}">
                  <a16:creationId xmlns:a16="http://schemas.microsoft.com/office/drawing/2014/main" id="{772B9D31-D574-47EF-A69A-A5448E6873D9}"/>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17002079" y="9587908"/>
              <a:ext cx="1128029" cy="1410033"/>
            </a:xfrm>
            <a:prstGeom prst="rect">
              <a:avLst/>
            </a:prstGeom>
          </p:spPr>
        </p:pic>
        <p:sp>
          <p:nvSpPr>
            <p:cNvPr id="57" name="TextBox 56">
              <a:extLst>
                <a:ext uri="{FF2B5EF4-FFF2-40B4-BE49-F238E27FC236}">
                  <a16:creationId xmlns:a16="http://schemas.microsoft.com/office/drawing/2014/main" id="{C753DA09-0B7E-493C-9955-4506BE381A49}"/>
                </a:ext>
              </a:extLst>
            </p:cNvPr>
            <p:cNvSpPr txBox="1"/>
            <p:nvPr/>
          </p:nvSpPr>
          <p:spPr>
            <a:xfrm>
              <a:off x="9205636" y="7605008"/>
              <a:ext cx="6526101"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Liza Martinez</a:t>
              </a:r>
            </a:p>
            <a:p>
              <a:r>
                <a:rPr lang="en-US" sz="3547" dirty="0">
                  <a:solidFill>
                    <a:schemeClr val="bg1"/>
                  </a:solidFill>
                </a:rPr>
                <a:t>	</a:t>
              </a:r>
              <a:r>
                <a:rPr lang="en-US" sz="2956" b="1" dirty="0">
                  <a:solidFill>
                    <a:schemeClr val="bg1"/>
                  </a:solidFill>
                </a:rPr>
                <a:t>Elec- Mech Engr, </a:t>
              </a:r>
              <a:r>
                <a:rPr lang="en-US" sz="1773" b="1" dirty="0">
                  <a:solidFill>
                    <a:schemeClr val="bg1"/>
                  </a:solidFill>
                </a:rPr>
                <a:t>PIIT MTY MEX</a:t>
              </a:r>
            </a:p>
            <a:p>
              <a:r>
                <a:rPr lang="en-US" sz="3547" dirty="0">
                  <a:solidFill>
                    <a:schemeClr val="bg1"/>
                  </a:solidFill>
                </a:rPr>
                <a:t>	</a:t>
              </a:r>
              <a:r>
                <a:rPr lang="en-US" sz="2364" dirty="0">
                  <a:solidFill>
                    <a:schemeClr val="bg1"/>
                  </a:solidFill>
                </a:rPr>
                <a:t>QVE-COS</a:t>
              </a:r>
            </a:p>
          </p:txBody>
        </p:sp>
        <p:pic>
          <p:nvPicPr>
            <p:cNvPr id="61" name="Picture 60">
              <a:extLst>
                <a:ext uri="{FF2B5EF4-FFF2-40B4-BE49-F238E27FC236}">
                  <a16:creationId xmlns:a16="http://schemas.microsoft.com/office/drawing/2014/main" id="{91BCC989-1D6D-41BA-8496-BFEA1C56F932}"/>
                </a:ext>
              </a:extLst>
            </p:cNvPr>
            <p:cNvPicPr>
              <a:picLocks noChangeAspect="1"/>
            </p:cNvPicPr>
            <p:nvPr/>
          </p:nvPicPr>
          <p:blipFill>
            <a:blip r:embed="rId10"/>
            <a:stretch>
              <a:fillRect/>
            </a:stretch>
          </p:blipFill>
          <p:spPr>
            <a:xfrm>
              <a:off x="8542857" y="7635180"/>
              <a:ext cx="1988519" cy="184348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nvGrpSpPr>
            <p:cNvPr id="62" name="Group 61">
              <a:extLst>
                <a:ext uri="{FF2B5EF4-FFF2-40B4-BE49-F238E27FC236}">
                  <a16:creationId xmlns:a16="http://schemas.microsoft.com/office/drawing/2014/main" id="{2B5B4AEB-7357-4252-BC03-86AD669DC439}"/>
                </a:ext>
              </a:extLst>
            </p:cNvPr>
            <p:cNvGrpSpPr/>
            <p:nvPr/>
          </p:nvGrpSpPr>
          <p:grpSpPr>
            <a:xfrm>
              <a:off x="16367486" y="3598567"/>
              <a:ext cx="7431896" cy="3974057"/>
              <a:chOff x="12105575" y="5997197"/>
              <a:chExt cx="7128033" cy="4051982"/>
            </a:xfrm>
          </p:grpSpPr>
          <p:sp>
            <p:nvSpPr>
              <p:cNvPr id="63" name="TextBox 62">
                <a:extLst>
                  <a:ext uri="{FF2B5EF4-FFF2-40B4-BE49-F238E27FC236}">
                    <a16:creationId xmlns:a16="http://schemas.microsoft.com/office/drawing/2014/main" id="{96F400E5-4785-48CC-BF0D-FBF152EA595F}"/>
                  </a:ext>
                </a:extLst>
              </p:cNvPr>
              <p:cNvSpPr txBox="1"/>
              <p:nvPr/>
            </p:nvSpPr>
            <p:spPr>
              <a:xfrm>
                <a:off x="12662660" y="8099266"/>
                <a:ext cx="6570948" cy="185652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Jose Lopez</a:t>
                </a:r>
              </a:p>
              <a:p>
                <a:r>
                  <a:rPr lang="en-US" sz="3547" b="1" dirty="0">
                    <a:solidFill>
                      <a:schemeClr val="bg1"/>
                    </a:solidFill>
                  </a:rPr>
                  <a:t>	</a:t>
                </a:r>
                <a:r>
                  <a:rPr lang="en-US" sz="2956" b="1" dirty="0">
                    <a:solidFill>
                      <a:schemeClr val="bg1"/>
                    </a:solidFill>
                  </a:rPr>
                  <a:t>Mechanical Drafter,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 / Geomagic Dx</a:t>
                </a:r>
              </a:p>
            </p:txBody>
          </p:sp>
          <p:sp>
            <p:nvSpPr>
              <p:cNvPr id="66" name="TextBox 65">
                <a:extLst>
                  <a:ext uri="{FF2B5EF4-FFF2-40B4-BE49-F238E27FC236}">
                    <a16:creationId xmlns:a16="http://schemas.microsoft.com/office/drawing/2014/main" id="{CE2CD8F7-5D80-42D1-8590-CDBE00F8C1CD}"/>
                  </a:ext>
                </a:extLst>
              </p:cNvPr>
              <p:cNvSpPr txBox="1"/>
              <p:nvPr/>
            </p:nvSpPr>
            <p:spPr>
              <a:xfrm>
                <a:off x="12588697" y="6100313"/>
                <a:ext cx="6570948" cy="185652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Jorge Chacon</a:t>
                </a:r>
              </a:p>
              <a:p>
                <a:r>
                  <a:rPr lang="en-US" sz="3547" b="1" dirty="0">
                    <a:solidFill>
                      <a:schemeClr val="bg1"/>
                    </a:solidFill>
                  </a:rPr>
                  <a:t>	</a:t>
                </a:r>
                <a:r>
                  <a:rPr lang="en-US" sz="2956" b="1" dirty="0">
                    <a:solidFill>
                      <a:schemeClr val="bg1"/>
                    </a:solidFill>
                  </a:rPr>
                  <a:t>Senior Designer,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3D/Rev Eng/QVE</a:t>
                </a:r>
              </a:p>
            </p:txBody>
          </p:sp>
          <p:pic>
            <p:nvPicPr>
              <p:cNvPr id="67" name="Picture 66">
                <a:extLst>
                  <a:ext uri="{FF2B5EF4-FFF2-40B4-BE49-F238E27FC236}">
                    <a16:creationId xmlns:a16="http://schemas.microsoft.com/office/drawing/2014/main" id="{2160B642-699C-4B5B-97E2-F60B6FD0F5FC}"/>
                  </a:ext>
                </a:extLst>
              </p:cNvPr>
              <p:cNvPicPr>
                <a:picLocks noChangeAspect="1"/>
              </p:cNvPicPr>
              <p:nvPr/>
            </p:nvPicPr>
            <p:blipFill>
              <a:blip r:embed="rId11"/>
              <a:stretch>
                <a:fillRect/>
              </a:stretch>
            </p:blipFill>
            <p:spPr>
              <a:xfrm>
                <a:off x="12105575" y="5997197"/>
                <a:ext cx="1838476" cy="195651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8" name="Picture 67">
                <a:extLst>
                  <a:ext uri="{FF2B5EF4-FFF2-40B4-BE49-F238E27FC236}">
                    <a16:creationId xmlns:a16="http://schemas.microsoft.com/office/drawing/2014/main" id="{64EDE4AC-1CB4-4971-9D15-35E10A6DFCF6}"/>
                  </a:ext>
                </a:extLst>
              </p:cNvPr>
              <p:cNvPicPr>
                <a:picLocks noChangeAspect="1"/>
              </p:cNvPicPr>
              <p:nvPr/>
            </p:nvPicPr>
            <p:blipFill>
              <a:blip r:embed="rId12"/>
              <a:stretch>
                <a:fillRect/>
              </a:stretch>
            </p:blipFill>
            <p:spPr>
              <a:xfrm>
                <a:off x="12243114" y="8069773"/>
                <a:ext cx="1766333" cy="197940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sp>
          <p:nvSpPr>
            <p:cNvPr id="73" name="TextBox 72">
              <a:extLst>
                <a:ext uri="{FF2B5EF4-FFF2-40B4-BE49-F238E27FC236}">
                  <a16:creationId xmlns:a16="http://schemas.microsoft.com/office/drawing/2014/main" id="{C2903A21-5776-40B2-AAFD-BB2508100867}"/>
                </a:ext>
              </a:extLst>
            </p:cNvPr>
            <p:cNvSpPr txBox="1"/>
            <p:nvPr/>
          </p:nvSpPr>
          <p:spPr>
            <a:xfrm>
              <a:off x="24801800" y="3071216"/>
              <a:ext cx="5738290" cy="163121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Karen Puente</a:t>
              </a:r>
            </a:p>
            <a:p>
              <a:r>
                <a:rPr lang="en-US" sz="3200" dirty="0">
                  <a:solidFill>
                    <a:schemeClr val="bg1"/>
                  </a:solidFill>
                </a:rPr>
                <a:t>	</a:t>
              </a:r>
              <a:r>
                <a:rPr lang="en-US" sz="2800" b="1" dirty="0">
                  <a:solidFill>
                    <a:schemeClr val="bg1"/>
                  </a:solidFill>
                </a:rPr>
                <a:t>Designer, </a:t>
              </a:r>
              <a:r>
                <a:rPr lang="en-US" sz="1600" b="1" dirty="0">
                  <a:solidFill>
                    <a:schemeClr val="bg1"/>
                  </a:solidFill>
                </a:rPr>
                <a:t>PIIT MTY MEX</a:t>
              </a:r>
            </a:p>
            <a:p>
              <a:r>
                <a:rPr lang="en-US" sz="2800" dirty="0">
                  <a:solidFill>
                    <a:schemeClr val="bg1"/>
                  </a:solidFill>
                </a:rPr>
                <a:t>	</a:t>
              </a:r>
              <a:r>
                <a:rPr lang="en-US" sz="2000" dirty="0">
                  <a:solidFill>
                    <a:schemeClr val="bg1"/>
                  </a:solidFill>
                </a:rPr>
                <a:t>Rev Eng / Design 2D 3D</a:t>
              </a:r>
            </a:p>
          </p:txBody>
        </p:sp>
        <p:sp>
          <p:nvSpPr>
            <p:cNvPr id="74" name="TextBox 73">
              <a:extLst>
                <a:ext uri="{FF2B5EF4-FFF2-40B4-BE49-F238E27FC236}">
                  <a16:creationId xmlns:a16="http://schemas.microsoft.com/office/drawing/2014/main" id="{CC907F2F-F7D4-4F7D-AF1A-6A4154EE1BB1}"/>
                </a:ext>
              </a:extLst>
            </p:cNvPr>
            <p:cNvSpPr txBox="1"/>
            <p:nvPr/>
          </p:nvSpPr>
          <p:spPr>
            <a:xfrm>
              <a:off x="1806769" y="9558214"/>
              <a:ext cx="5978865" cy="150810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3600" dirty="0">
                  <a:solidFill>
                    <a:schemeClr val="bg1"/>
                  </a:solidFill>
                </a:rPr>
                <a:t>	  </a:t>
              </a:r>
              <a:r>
                <a:rPr lang="en-US" sz="2800" b="1" dirty="0">
                  <a:solidFill>
                    <a:schemeClr val="bg1"/>
                  </a:solidFill>
                </a:rPr>
                <a:t>Hector Corpus</a:t>
              </a:r>
            </a:p>
            <a:p>
              <a:r>
                <a:rPr lang="en-US" sz="2800" b="1" dirty="0">
                  <a:solidFill>
                    <a:schemeClr val="bg1"/>
                  </a:solidFill>
                </a:rPr>
                <a:t>	  </a:t>
              </a:r>
              <a:r>
                <a:rPr lang="en-US" sz="2000" b="1" dirty="0">
                  <a:solidFill>
                    <a:schemeClr val="bg1"/>
                  </a:solidFill>
                </a:rPr>
                <a:t>Mechanical Drafter, </a:t>
              </a:r>
              <a:r>
                <a:rPr lang="en-US" sz="900" b="1" dirty="0">
                  <a:solidFill>
                    <a:schemeClr val="bg1"/>
                  </a:solidFill>
                </a:rPr>
                <a:t>PIIT  MTY MEX </a:t>
              </a:r>
              <a:endParaRPr lang="en-US" sz="1400" b="1" dirty="0">
                <a:solidFill>
                  <a:schemeClr val="bg1"/>
                </a:solidFill>
              </a:endParaRPr>
            </a:p>
            <a:p>
              <a:r>
                <a:rPr lang="en-US" sz="2800" dirty="0">
                  <a:solidFill>
                    <a:schemeClr val="bg1"/>
                  </a:solidFill>
                </a:rPr>
                <a:t>	  </a:t>
              </a:r>
              <a:r>
                <a:rPr lang="en-US" sz="1800" dirty="0">
                  <a:solidFill>
                    <a:schemeClr val="bg1"/>
                  </a:solidFill>
                </a:rPr>
                <a:t>Design 2D 3D / Geomagic ctrl</a:t>
              </a:r>
            </a:p>
          </p:txBody>
        </p:sp>
        <p:pic>
          <p:nvPicPr>
            <p:cNvPr id="75" name="Picture 74">
              <a:extLst>
                <a:ext uri="{FF2B5EF4-FFF2-40B4-BE49-F238E27FC236}">
                  <a16:creationId xmlns:a16="http://schemas.microsoft.com/office/drawing/2014/main" id="{4743AD46-361E-48E1-8D7C-1F64B09B0327}"/>
                </a:ext>
              </a:extLst>
            </p:cNvPr>
            <p:cNvPicPr>
              <a:picLocks noChangeAspect="1"/>
            </p:cNvPicPr>
            <p:nvPr/>
          </p:nvPicPr>
          <p:blipFill>
            <a:blip r:embed="rId13"/>
            <a:stretch>
              <a:fillRect/>
            </a:stretch>
          </p:blipFill>
          <p:spPr>
            <a:xfrm>
              <a:off x="24366335" y="2929202"/>
              <a:ext cx="1825733" cy="179862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7" name="Picture 76">
              <a:extLst>
                <a:ext uri="{FF2B5EF4-FFF2-40B4-BE49-F238E27FC236}">
                  <a16:creationId xmlns:a16="http://schemas.microsoft.com/office/drawing/2014/main" id="{457DFF23-7F95-47F0-B102-01E3F4F1B4D2}"/>
                </a:ext>
              </a:extLst>
            </p:cNvPr>
            <p:cNvPicPr>
              <a:picLocks noChangeAspect="1"/>
            </p:cNvPicPr>
            <p:nvPr/>
          </p:nvPicPr>
          <p:blipFill>
            <a:blip r:embed="rId14"/>
            <a:stretch>
              <a:fillRect/>
            </a:stretch>
          </p:blipFill>
          <p:spPr>
            <a:xfrm>
              <a:off x="1469553" y="9416790"/>
              <a:ext cx="1790227" cy="1859043"/>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cxnSp>
          <p:nvCxnSpPr>
            <p:cNvPr id="78" name="Straight Connector 77">
              <a:extLst>
                <a:ext uri="{FF2B5EF4-FFF2-40B4-BE49-F238E27FC236}">
                  <a16:creationId xmlns:a16="http://schemas.microsoft.com/office/drawing/2014/main" id="{C6A8B6D2-F5E8-4B69-9612-FCDB06A950BB}"/>
                </a:ext>
              </a:extLst>
            </p:cNvPr>
            <p:cNvCxnSpPr>
              <a:cxnSpLocks/>
            </p:cNvCxnSpPr>
            <p:nvPr/>
          </p:nvCxnSpPr>
          <p:spPr>
            <a:xfrm flipH="1">
              <a:off x="8345992" y="3113863"/>
              <a:ext cx="3" cy="722621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1018925E-CEAC-4A98-B92E-687FEF2FC09B}"/>
                </a:ext>
              </a:extLst>
            </p:cNvPr>
            <p:cNvCxnSpPr>
              <a:cxnSpLocks/>
            </p:cNvCxnSpPr>
            <p:nvPr/>
          </p:nvCxnSpPr>
          <p:spPr>
            <a:xfrm>
              <a:off x="23996066" y="7751415"/>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75D1BB78-490E-4411-A496-3F5E9A460DEF}"/>
                </a:ext>
              </a:extLst>
            </p:cNvPr>
            <p:cNvCxnSpPr>
              <a:cxnSpLocks/>
            </p:cNvCxnSpPr>
            <p:nvPr/>
          </p:nvCxnSpPr>
          <p:spPr>
            <a:xfrm>
              <a:off x="23934993" y="9548511"/>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56A55659-BA48-403B-8B34-E5B55139E20E}"/>
                </a:ext>
              </a:extLst>
            </p:cNvPr>
            <p:cNvCxnSpPr>
              <a:cxnSpLocks/>
            </p:cNvCxnSpPr>
            <p:nvPr/>
          </p:nvCxnSpPr>
          <p:spPr>
            <a:xfrm>
              <a:off x="16201456" y="10244652"/>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B6D10194-BA97-40AB-9B45-A4D5CC93D0F9}"/>
                </a:ext>
              </a:extLst>
            </p:cNvPr>
            <p:cNvCxnSpPr>
              <a:cxnSpLocks/>
            </p:cNvCxnSpPr>
            <p:nvPr/>
          </p:nvCxnSpPr>
          <p:spPr>
            <a:xfrm>
              <a:off x="8359986" y="10296503"/>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D85CA309-0F6A-4C35-81CC-26AD4C9798B3}"/>
                </a:ext>
              </a:extLst>
            </p:cNvPr>
            <p:cNvCxnSpPr>
              <a:cxnSpLocks/>
            </p:cNvCxnSpPr>
            <p:nvPr/>
          </p:nvCxnSpPr>
          <p:spPr>
            <a:xfrm>
              <a:off x="748522" y="10439824"/>
              <a:ext cx="669748"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10CF6747-A5C5-42F9-95A9-FD5A22CF8697}"/>
                </a:ext>
              </a:extLst>
            </p:cNvPr>
            <p:cNvPicPr>
              <a:picLocks noChangeAspect="1"/>
            </p:cNvPicPr>
            <p:nvPr/>
          </p:nvPicPr>
          <p:blipFill>
            <a:blip r:embed="rId15"/>
            <a:stretch>
              <a:fillRect/>
            </a:stretch>
          </p:blipFill>
          <p:spPr>
            <a:xfrm>
              <a:off x="16599711" y="7733775"/>
              <a:ext cx="1794605" cy="1812461"/>
            </a:xfrm>
            <a:prstGeom prst="ellipse">
              <a:avLst/>
            </a:prstGeom>
            <a:ln w="1270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042" name="Picture 18" descr="https://spiceportal.schneider-electric.com/image/user_male_portrait?img_id=25729509&amp;img_id_token=onfNhex86%2BtsgtgEAZPvnubEy4g%3D&amp;t=1527606355783">
              <a:extLst>
                <a:ext uri="{FF2B5EF4-FFF2-40B4-BE49-F238E27FC236}">
                  <a16:creationId xmlns:a16="http://schemas.microsoft.com/office/drawing/2014/main" id="{5DD3E3E5-DFE4-4016-95A4-9A2E8246BA26}"/>
                </a:ext>
              </a:extLst>
            </p:cNvPr>
            <p:cNvPicPr>
              <a:picLocks noChangeAspect="1" noChangeArrowheads="1"/>
            </p:cNvPicPr>
            <p:nvPr/>
          </p:nvPicPr>
          <p:blipFill rotWithShape="1">
            <a:blip r:embed="rId16" cstate="email">
              <a:extLst>
                <a:ext uri="{28A0092B-C50C-407E-A947-70E740481C1C}">
                  <a14:useLocalDpi xmlns:a14="http://schemas.microsoft.com/office/drawing/2010/main" val="0"/>
                </a:ext>
              </a:extLst>
            </a:blip>
            <a:srcRect l="31924" t="24901" r="23576" b="27902"/>
            <a:stretch/>
          </p:blipFill>
          <p:spPr bwMode="auto">
            <a:xfrm>
              <a:off x="1308148" y="7485738"/>
              <a:ext cx="1757777" cy="1704131"/>
            </a:xfrm>
            <a:prstGeom prst="ellipse">
              <a:avLst/>
            </a:prstGeom>
            <a:ln>
              <a:solidFill>
                <a:schemeClr val="accent1"/>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sp>
        <p:nvSpPr>
          <p:cNvPr id="84" name="TextBox 83">
            <a:extLst>
              <a:ext uri="{FF2B5EF4-FFF2-40B4-BE49-F238E27FC236}">
                <a16:creationId xmlns:a16="http://schemas.microsoft.com/office/drawing/2014/main" id="{58A99463-A991-465C-A9F7-F509D8B068DA}"/>
              </a:ext>
            </a:extLst>
          </p:cNvPr>
          <p:cNvSpPr txBox="1"/>
          <p:nvPr/>
        </p:nvSpPr>
        <p:spPr>
          <a:xfrm>
            <a:off x="25471344" y="11363830"/>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95" name="Oval 94">
            <a:extLst>
              <a:ext uri="{FF2B5EF4-FFF2-40B4-BE49-F238E27FC236}">
                <a16:creationId xmlns:a16="http://schemas.microsoft.com/office/drawing/2014/main" id="{3D3FE7BF-1BB2-4F85-8838-6BBA7564E516}"/>
              </a:ext>
            </a:extLst>
          </p:cNvPr>
          <p:cNvSpPr/>
          <p:nvPr/>
        </p:nvSpPr>
        <p:spPr>
          <a:xfrm>
            <a:off x="25048629" y="11115536"/>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96" name="Picture 95">
            <a:extLst>
              <a:ext uri="{FF2B5EF4-FFF2-40B4-BE49-F238E27FC236}">
                <a16:creationId xmlns:a16="http://schemas.microsoft.com/office/drawing/2014/main" id="{BE930817-39A7-451E-B1F1-EB468B31CD4D}"/>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237681" y="11023369"/>
            <a:ext cx="1128029" cy="1410033"/>
          </a:xfrm>
          <a:prstGeom prst="rect">
            <a:avLst/>
          </a:prstGeom>
        </p:spPr>
      </p:pic>
      <p:sp>
        <p:nvSpPr>
          <p:cNvPr id="97" name="TextBox 96">
            <a:extLst>
              <a:ext uri="{FF2B5EF4-FFF2-40B4-BE49-F238E27FC236}">
                <a16:creationId xmlns:a16="http://schemas.microsoft.com/office/drawing/2014/main" id="{7B3A6BBB-1260-45C0-9B0D-C74229BF3D2D}"/>
              </a:ext>
            </a:extLst>
          </p:cNvPr>
          <p:cNvSpPr txBox="1"/>
          <p:nvPr/>
        </p:nvSpPr>
        <p:spPr>
          <a:xfrm>
            <a:off x="25418837" y="9872129"/>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98" name="Oval 97">
            <a:extLst>
              <a:ext uri="{FF2B5EF4-FFF2-40B4-BE49-F238E27FC236}">
                <a16:creationId xmlns:a16="http://schemas.microsoft.com/office/drawing/2014/main" id="{84A8DFD8-5A2F-4A9F-9D67-6C394E10AA9E}"/>
              </a:ext>
            </a:extLst>
          </p:cNvPr>
          <p:cNvSpPr/>
          <p:nvPr/>
        </p:nvSpPr>
        <p:spPr>
          <a:xfrm>
            <a:off x="24996122" y="9623835"/>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99" name="Picture 98">
            <a:extLst>
              <a:ext uri="{FF2B5EF4-FFF2-40B4-BE49-F238E27FC236}">
                <a16:creationId xmlns:a16="http://schemas.microsoft.com/office/drawing/2014/main" id="{91F68F96-447E-4AEF-8537-2B2EF4ABC767}"/>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185174" y="9531668"/>
            <a:ext cx="1128029" cy="1410033"/>
          </a:xfrm>
          <a:prstGeom prst="rect">
            <a:avLst/>
          </a:prstGeom>
        </p:spPr>
      </p:pic>
      <p:sp>
        <p:nvSpPr>
          <p:cNvPr id="100" name="TextBox 99">
            <a:extLst>
              <a:ext uri="{FF2B5EF4-FFF2-40B4-BE49-F238E27FC236}">
                <a16:creationId xmlns:a16="http://schemas.microsoft.com/office/drawing/2014/main" id="{2A556082-CAFF-4A32-AE99-925DB2BBBED0}"/>
              </a:ext>
            </a:extLst>
          </p:cNvPr>
          <p:cNvSpPr txBox="1"/>
          <p:nvPr/>
        </p:nvSpPr>
        <p:spPr>
          <a:xfrm>
            <a:off x="25431148" y="6306511"/>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101" name="Oval 100">
            <a:extLst>
              <a:ext uri="{FF2B5EF4-FFF2-40B4-BE49-F238E27FC236}">
                <a16:creationId xmlns:a16="http://schemas.microsoft.com/office/drawing/2014/main" id="{8CA87E04-E2C2-4D73-AC5C-98DF4DAEBFFC}"/>
              </a:ext>
            </a:extLst>
          </p:cNvPr>
          <p:cNvSpPr/>
          <p:nvPr/>
        </p:nvSpPr>
        <p:spPr>
          <a:xfrm>
            <a:off x="25008433" y="6058217"/>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2" name="Picture 101">
            <a:extLst>
              <a:ext uri="{FF2B5EF4-FFF2-40B4-BE49-F238E27FC236}">
                <a16:creationId xmlns:a16="http://schemas.microsoft.com/office/drawing/2014/main" id="{43B100F5-184C-4D09-A3CD-B441BE219102}"/>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197485" y="5966050"/>
            <a:ext cx="1128029" cy="1410033"/>
          </a:xfrm>
          <a:prstGeom prst="rect">
            <a:avLst/>
          </a:prstGeom>
        </p:spPr>
      </p:pic>
      <p:sp>
        <p:nvSpPr>
          <p:cNvPr id="103" name="TextBox 102">
            <a:extLst>
              <a:ext uri="{FF2B5EF4-FFF2-40B4-BE49-F238E27FC236}">
                <a16:creationId xmlns:a16="http://schemas.microsoft.com/office/drawing/2014/main" id="{87D6CEDA-829B-43CE-81C7-700CF23CD677}"/>
              </a:ext>
            </a:extLst>
          </p:cNvPr>
          <p:cNvSpPr txBox="1"/>
          <p:nvPr/>
        </p:nvSpPr>
        <p:spPr>
          <a:xfrm>
            <a:off x="25419932" y="8183132"/>
            <a:ext cx="5148749"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104" name="Oval 103">
            <a:extLst>
              <a:ext uri="{FF2B5EF4-FFF2-40B4-BE49-F238E27FC236}">
                <a16:creationId xmlns:a16="http://schemas.microsoft.com/office/drawing/2014/main" id="{A3336D96-3236-45AF-9BF4-DC79C113C960}"/>
              </a:ext>
            </a:extLst>
          </p:cNvPr>
          <p:cNvSpPr/>
          <p:nvPr/>
        </p:nvSpPr>
        <p:spPr>
          <a:xfrm>
            <a:off x="25044530" y="7896584"/>
            <a:ext cx="1444609" cy="129503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5" name="Picture 104">
            <a:extLst>
              <a:ext uri="{FF2B5EF4-FFF2-40B4-BE49-F238E27FC236}">
                <a16:creationId xmlns:a16="http://schemas.microsoft.com/office/drawing/2014/main" id="{092E45EB-A7D3-49C5-9ACC-1F1D06DFA43F}"/>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25186269" y="7842671"/>
            <a:ext cx="1128029" cy="1410033"/>
          </a:xfrm>
          <a:prstGeom prst="rect">
            <a:avLst/>
          </a:prstGeom>
        </p:spPr>
      </p:pic>
    </p:spTree>
    <p:extLst>
      <p:ext uri="{BB962C8B-B14F-4D97-AF65-F5344CB8AC3E}">
        <p14:creationId xmlns:p14="http://schemas.microsoft.com/office/powerpoint/2010/main" val="3672885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7691066" y="14721744"/>
            <a:ext cx="1553706" cy="92461"/>
          </a:xfrm>
        </p:spPr>
        <p:txBody>
          <a:bodyPr/>
          <a:lstStyle/>
          <a:p>
            <a:r>
              <a:rPr lang="en-US" dirty="0"/>
              <a:t>Page </a:t>
            </a:r>
            <a:fld id="{5A9C12DC-491F-9444-86A2-13AC5C62A2FC}" type="slidenum">
              <a:rPr lang="en-US" smtClean="0"/>
              <a:pPr/>
              <a:t>6</a:t>
            </a:fld>
            <a:endParaRPr lang="en-US" dirty="0"/>
          </a:p>
        </p:txBody>
      </p:sp>
      <p:sp>
        <p:nvSpPr>
          <p:cNvPr id="4" name="Footer Placeholder 3"/>
          <p:cNvSpPr>
            <a:spLocks noGrp="1"/>
          </p:cNvSpPr>
          <p:nvPr>
            <p:ph type="ftr" sz="quarter" idx="3"/>
          </p:nvPr>
        </p:nvSpPr>
        <p:spPr>
          <a:xfrm>
            <a:off x="3259053" y="14750203"/>
            <a:ext cx="4462200" cy="92461"/>
          </a:xfrm>
        </p:spPr>
        <p:txBody>
          <a:bodyPr/>
          <a:lstStyle/>
          <a:p>
            <a:r>
              <a:rPr lang="en-US" dirty="0"/>
              <a:t>Confidential Property of Schneider Electric |</a:t>
            </a:r>
          </a:p>
        </p:txBody>
      </p:sp>
      <p:sp>
        <p:nvSpPr>
          <p:cNvPr id="31" name="Text Placeholder 30">
            <a:extLst>
              <a:ext uri="{FF2B5EF4-FFF2-40B4-BE49-F238E27FC236}">
                <a16:creationId xmlns:a16="http://schemas.microsoft.com/office/drawing/2014/main" id="{6B8E3B9C-0641-430B-A04A-4127BF2D9AB0}"/>
              </a:ext>
            </a:extLst>
          </p:cNvPr>
          <p:cNvSpPr>
            <a:spLocks noGrp="1"/>
          </p:cNvSpPr>
          <p:nvPr>
            <p:ph type="body" sz="quarter" idx="32"/>
          </p:nvPr>
        </p:nvSpPr>
        <p:spPr>
          <a:xfrm>
            <a:off x="3568724" y="505960"/>
            <a:ext cx="25041077" cy="1273490"/>
          </a:xfrm>
          <a:noFill/>
        </p:spPr>
        <p:txBody>
          <a:bodyPr vert="horz" wrap="square" lIns="270256" tIns="135128" rIns="270256" bIns="135128" rtlCol="0">
            <a:spAutoFit/>
            <a:scene3d>
              <a:camera prst="orthographicFront"/>
              <a:lightRig rig="threePt" dir="t"/>
            </a:scene3d>
            <a:sp3d extrusionH="57150">
              <a:bevelT w="82550" h="38100" prst="coolSlant"/>
            </a:sp3d>
          </a:bodyPr>
          <a:lstStyle/>
          <a:p>
            <a:pPr marL="0" algn="ctr"/>
            <a:r>
              <a:rPr lang="es-MX" sz="6502"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Supplier Quality &amp; Logistics – Strategic Projects SQLD Team</a:t>
            </a:r>
            <a:endParaRPr lang="en-US" sz="6502"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2823A24A-7448-4DBD-8983-EA71ED990F1C}"/>
              </a:ext>
            </a:extLst>
          </p:cNvPr>
          <p:cNvSpPr txBox="1"/>
          <p:nvPr/>
        </p:nvSpPr>
        <p:spPr>
          <a:xfrm>
            <a:off x="13216721" y="2308607"/>
            <a:ext cx="670767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Ricardo Gongora</a:t>
            </a:r>
          </a:p>
          <a:p>
            <a:r>
              <a:rPr lang="en-US" sz="3547" b="1" dirty="0">
                <a:solidFill>
                  <a:schemeClr val="bg1"/>
                </a:solidFill>
              </a:rPr>
              <a:t>	</a:t>
            </a:r>
            <a:r>
              <a:rPr lang="en-US" sz="2956" b="1" dirty="0">
                <a:solidFill>
                  <a:schemeClr val="bg1"/>
                </a:solidFill>
              </a:rPr>
              <a:t>Supplier Quality Manager</a:t>
            </a:r>
          </a:p>
          <a:p>
            <a:r>
              <a:rPr lang="en-US" sz="3547" dirty="0">
                <a:solidFill>
                  <a:schemeClr val="bg1"/>
                </a:solidFill>
              </a:rPr>
              <a:t>	NAM </a:t>
            </a:r>
            <a:r>
              <a:rPr lang="en-US" sz="2956" dirty="0">
                <a:solidFill>
                  <a:schemeClr val="bg1"/>
                </a:solidFill>
              </a:rPr>
              <a:t>Strategic Projects</a:t>
            </a:r>
          </a:p>
        </p:txBody>
      </p:sp>
      <p:sp>
        <p:nvSpPr>
          <p:cNvPr id="8" name="Oval 7">
            <a:extLst>
              <a:ext uri="{FF2B5EF4-FFF2-40B4-BE49-F238E27FC236}">
                <a16:creationId xmlns:a16="http://schemas.microsoft.com/office/drawing/2014/main" id="{0D52B3F0-90AB-44BE-BA01-D7961050BCD0}"/>
              </a:ext>
            </a:extLst>
          </p:cNvPr>
          <p:cNvSpPr/>
          <p:nvPr/>
        </p:nvSpPr>
        <p:spPr>
          <a:xfrm>
            <a:off x="12452952" y="2266385"/>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 name="Picture 9">
            <a:extLst>
              <a:ext uri="{FF2B5EF4-FFF2-40B4-BE49-F238E27FC236}">
                <a16:creationId xmlns:a16="http://schemas.microsoft.com/office/drawing/2014/main" id="{9FF69BF6-F516-4DAA-AFA0-2CB8A47ED29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46464" y="2683141"/>
            <a:ext cx="1128029" cy="1410033"/>
          </a:xfrm>
          <a:prstGeom prst="rect">
            <a:avLst/>
          </a:prstGeom>
        </p:spPr>
      </p:pic>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13445838" y="4429827"/>
            <a:ext cx="0" cy="402384"/>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3346143" y="4832209"/>
            <a:ext cx="10129073"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13214825" y="5308577"/>
            <a:ext cx="686952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Armando Fernandez</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41" name="Oval 40">
            <a:extLst>
              <a:ext uri="{FF2B5EF4-FFF2-40B4-BE49-F238E27FC236}">
                <a16:creationId xmlns:a16="http://schemas.microsoft.com/office/drawing/2014/main" id="{7FBF7A1E-A513-49B8-BC09-6F3574A1BB73}"/>
              </a:ext>
            </a:extLst>
          </p:cNvPr>
          <p:cNvSpPr/>
          <p:nvPr/>
        </p:nvSpPr>
        <p:spPr>
          <a:xfrm>
            <a:off x="12417693" y="5266356"/>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2" name="Picture 41">
            <a:extLst>
              <a:ext uri="{FF2B5EF4-FFF2-40B4-BE49-F238E27FC236}">
                <a16:creationId xmlns:a16="http://schemas.microsoft.com/office/drawing/2014/main" id="{CF1E6041-3C72-44E2-A7E6-BB07CFD6B9F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11204" y="5683112"/>
            <a:ext cx="1128029" cy="1410033"/>
          </a:xfrm>
          <a:prstGeom prst="rect">
            <a:avLst/>
          </a:prstGeom>
        </p:spPr>
      </p:pic>
      <p:sp>
        <p:nvSpPr>
          <p:cNvPr id="43" name="TextBox 42">
            <a:extLst>
              <a:ext uri="{FF2B5EF4-FFF2-40B4-BE49-F238E27FC236}">
                <a16:creationId xmlns:a16="http://schemas.microsoft.com/office/drawing/2014/main" id="{75AC6BE2-F152-40EA-ADE0-B37231116AC8}"/>
              </a:ext>
            </a:extLst>
          </p:cNvPr>
          <p:cNvSpPr txBox="1"/>
          <p:nvPr/>
        </p:nvSpPr>
        <p:spPr>
          <a:xfrm>
            <a:off x="13108848" y="7529982"/>
            <a:ext cx="6966323" cy="196021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50" b="1" dirty="0">
                <a:solidFill>
                  <a:schemeClr val="bg1"/>
                </a:solidFill>
              </a:rPr>
              <a:t>Raul de la Rosa</a:t>
            </a:r>
          </a:p>
          <a:p>
            <a:r>
              <a:rPr lang="en-US" sz="4000" dirty="0">
                <a:solidFill>
                  <a:schemeClr val="bg1"/>
                </a:solidFill>
              </a:rPr>
              <a:t>	</a:t>
            </a:r>
            <a:r>
              <a:rPr lang="en-US" sz="3600" b="1" dirty="0">
                <a:solidFill>
                  <a:schemeClr val="bg1"/>
                </a:solidFill>
              </a:rPr>
              <a:t> </a:t>
            </a:r>
            <a:r>
              <a:rPr lang="en-US" sz="2960" b="1" dirty="0">
                <a:solidFill>
                  <a:schemeClr val="bg1"/>
                </a:solidFill>
              </a:rPr>
              <a:t>Supplier Quality Engr </a:t>
            </a:r>
            <a:r>
              <a:rPr lang="en-US" sz="1480" b="1" dirty="0">
                <a:solidFill>
                  <a:schemeClr val="bg1"/>
                </a:solidFill>
              </a:rPr>
              <a:t>MTY MEX </a:t>
            </a:r>
            <a:r>
              <a:rPr lang="en-US" sz="4000" dirty="0">
                <a:solidFill>
                  <a:schemeClr val="bg1"/>
                </a:solidFill>
              </a:rPr>
              <a:t>	 </a:t>
            </a:r>
            <a:r>
              <a:rPr lang="en-US" sz="3550" dirty="0">
                <a:solidFill>
                  <a:schemeClr val="bg1"/>
                </a:solidFill>
              </a:rPr>
              <a:t>NAM</a:t>
            </a:r>
            <a:r>
              <a:rPr lang="en-US" sz="4000" dirty="0">
                <a:solidFill>
                  <a:schemeClr val="bg1"/>
                </a:solidFill>
              </a:rPr>
              <a:t> </a:t>
            </a:r>
            <a:r>
              <a:rPr lang="en-US" sz="2960" dirty="0">
                <a:solidFill>
                  <a:schemeClr val="bg1"/>
                </a:solidFill>
              </a:rPr>
              <a:t>Strategic Projects</a:t>
            </a:r>
          </a:p>
        </p:txBody>
      </p:sp>
      <p:sp>
        <p:nvSpPr>
          <p:cNvPr id="44" name="Oval 43">
            <a:extLst>
              <a:ext uri="{FF2B5EF4-FFF2-40B4-BE49-F238E27FC236}">
                <a16:creationId xmlns:a16="http://schemas.microsoft.com/office/drawing/2014/main" id="{A2F99329-BDCB-4C48-8C84-D04EEE1D168A}"/>
              </a:ext>
            </a:extLst>
          </p:cNvPr>
          <p:cNvSpPr/>
          <p:nvPr/>
        </p:nvSpPr>
        <p:spPr>
          <a:xfrm>
            <a:off x="12403994" y="7557748"/>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6" name="TextBox 45">
            <a:extLst>
              <a:ext uri="{FF2B5EF4-FFF2-40B4-BE49-F238E27FC236}">
                <a16:creationId xmlns:a16="http://schemas.microsoft.com/office/drawing/2014/main" id="{E2C756AD-7100-45F7-B86F-36E280E61FAC}"/>
              </a:ext>
            </a:extLst>
          </p:cNvPr>
          <p:cNvSpPr txBox="1"/>
          <p:nvPr/>
        </p:nvSpPr>
        <p:spPr>
          <a:xfrm>
            <a:off x="13167766" y="9949241"/>
            <a:ext cx="691658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Nayeli Diaz</a:t>
            </a:r>
          </a:p>
          <a:p>
            <a:r>
              <a:rPr lang="en-US" sz="3547" dirty="0">
                <a:solidFill>
                  <a:schemeClr val="bg1"/>
                </a:solidFill>
              </a:rPr>
              <a:t>	</a:t>
            </a:r>
            <a:r>
              <a:rPr lang="en-US" sz="2956" b="1" dirty="0">
                <a:solidFill>
                  <a:schemeClr val="bg1"/>
                </a:solidFill>
              </a:rPr>
              <a:t> </a:t>
            </a:r>
            <a:r>
              <a:rPr lang="en-US" sz="2800" b="1" dirty="0">
                <a:solidFill>
                  <a:schemeClr val="bg1"/>
                </a:solidFill>
              </a:rPr>
              <a:t>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47" name="Oval 46">
            <a:extLst>
              <a:ext uri="{FF2B5EF4-FFF2-40B4-BE49-F238E27FC236}">
                <a16:creationId xmlns:a16="http://schemas.microsoft.com/office/drawing/2014/main" id="{10372DF9-954B-455C-9FD9-D149F75D4B5D}"/>
              </a:ext>
            </a:extLst>
          </p:cNvPr>
          <p:cNvSpPr/>
          <p:nvPr/>
        </p:nvSpPr>
        <p:spPr>
          <a:xfrm>
            <a:off x="12403994" y="990701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8" name="Picture 47">
            <a:extLst>
              <a:ext uri="{FF2B5EF4-FFF2-40B4-BE49-F238E27FC236}">
                <a16:creationId xmlns:a16="http://schemas.microsoft.com/office/drawing/2014/main" id="{2CC5ACEC-0045-4C32-8AD0-565334E0507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897505" y="10323775"/>
            <a:ext cx="1128029" cy="1410033"/>
          </a:xfrm>
          <a:prstGeom prst="rect">
            <a:avLst/>
          </a:prstGeom>
        </p:spPr>
      </p:pic>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3359243" y="4832209"/>
            <a:ext cx="2687" cy="849976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3338640" y="6204842"/>
            <a:ext cx="412522" cy="2818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3354031" y="8608115"/>
            <a:ext cx="437931" cy="2213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3354031" y="10992075"/>
            <a:ext cx="42938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11851608" y="4832209"/>
            <a:ext cx="0" cy="849976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a:cxnSpLocks/>
          </p:cNvCxnSpPr>
          <p:nvPr/>
        </p:nvCxnSpPr>
        <p:spPr>
          <a:xfrm flipV="1">
            <a:off x="11811183" y="8580770"/>
            <a:ext cx="577034" cy="457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a:cxnSpLocks/>
          </p:cNvCxnSpPr>
          <p:nvPr/>
        </p:nvCxnSpPr>
        <p:spPr>
          <a:xfrm flipV="1">
            <a:off x="11853455" y="6321857"/>
            <a:ext cx="549089" cy="3035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11851609" y="10965475"/>
            <a:ext cx="52710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13445839" y="4832209"/>
            <a:ext cx="7072257"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20533879" y="4832211"/>
            <a:ext cx="3" cy="610630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20518095" y="6317095"/>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20556381" y="8610990"/>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20556381" y="10938514"/>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21963261" y="5308579"/>
            <a:ext cx="6828983"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Juarez</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129" name="Oval 128">
            <a:extLst>
              <a:ext uri="{FF2B5EF4-FFF2-40B4-BE49-F238E27FC236}">
                <a16:creationId xmlns:a16="http://schemas.microsoft.com/office/drawing/2014/main" id="{AEF83F7D-1764-4FE5-995B-D3863A76317E}"/>
              </a:ext>
            </a:extLst>
          </p:cNvPr>
          <p:cNvSpPr/>
          <p:nvPr/>
        </p:nvSpPr>
        <p:spPr>
          <a:xfrm>
            <a:off x="21199491" y="5266356"/>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93002" y="5683112"/>
            <a:ext cx="1128029" cy="1410033"/>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21949560" y="7599970"/>
            <a:ext cx="6842682"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Aldo Cardenas </a:t>
            </a:r>
          </a:p>
          <a:p>
            <a:r>
              <a:rPr lang="en-US" sz="3547" b="1"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21185792" y="7557748"/>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79303" y="7974504"/>
            <a:ext cx="1128029" cy="1410033"/>
          </a:xfrm>
          <a:prstGeom prst="rect">
            <a:avLst/>
          </a:prstGeom>
        </p:spPr>
      </p:pic>
      <p:sp>
        <p:nvSpPr>
          <p:cNvPr id="134" name="TextBox 133">
            <a:extLst>
              <a:ext uri="{FF2B5EF4-FFF2-40B4-BE49-F238E27FC236}">
                <a16:creationId xmlns:a16="http://schemas.microsoft.com/office/drawing/2014/main" id="{4D1D73E0-A3F4-4A7A-854E-7B89C58BBBE8}"/>
              </a:ext>
            </a:extLst>
          </p:cNvPr>
          <p:cNvSpPr txBox="1"/>
          <p:nvPr/>
        </p:nvSpPr>
        <p:spPr>
          <a:xfrm>
            <a:off x="21949561" y="9949241"/>
            <a:ext cx="6950701"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Jose Luis Luna</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TLX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35" name="Oval 134">
            <a:extLst>
              <a:ext uri="{FF2B5EF4-FFF2-40B4-BE49-F238E27FC236}">
                <a16:creationId xmlns:a16="http://schemas.microsoft.com/office/drawing/2014/main" id="{D81E178F-75D7-456F-B353-A2866ADFF894}"/>
              </a:ext>
            </a:extLst>
          </p:cNvPr>
          <p:cNvSpPr/>
          <p:nvPr/>
        </p:nvSpPr>
        <p:spPr>
          <a:xfrm>
            <a:off x="21185792" y="990701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6" name="Picture 135">
            <a:extLst>
              <a:ext uri="{FF2B5EF4-FFF2-40B4-BE49-F238E27FC236}">
                <a16:creationId xmlns:a16="http://schemas.microsoft.com/office/drawing/2014/main" id="{2DEFB152-FA55-4495-BED5-3E2340DB66F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79303" y="10323775"/>
            <a:ext cx="1128029" cy="1410033"/>
          </a:xfrm>
          <a:prstGeom prst="rect">
            <a:avLst/>
          </a:prstGeom>
        </p:spPr>
      </p:pic>
      <p:sp>
        <p:nvSpPr>
          <p:cNvPr id="140" name="TextBox 139">
            <a:extLst>
              <a:ext uri="{FF2B5EF4-FFF2-40B4-BE49-F238E27FC236}">
                <a16:creationId xmlns:a16="http://schemas.microsoft.com/office/drawing/2014/main" id="{862478C4-43B1-4C6F-993F-940F4B231A5C}"/>
              </a:ext>
            </a:extLst>
          </p:cNvPr>
          <p:cNvSpPr txBox="1"/>
          <p:nvPr/>
        </p:nvSpPr>
        <p:spPr>
          <a:xfrm>
            <a:off x="4547186" y="5350799"/>
            <a:ext cx="6810912"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Lucy Casas</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141" name="Oval 140">
            <a:extLst>
              <a:ext uri="{FF2B5EF4-FFF2-40B4-BE49-F238E27FC236}">
                <a16:creationId xmlns:a16="http://schemas.microsoft.com/office/drawing/2014/main" id="{222AC7A4-F627-4BF1-A80F-317CFDA6BEB1}"/>
              </a:ext>
            </a:extLst>
          </p:cNvPr>
          <p:cNvSpPr/>
          <p:nvPr/>
        </p:nvSpPr>
        <p:spPr>
          <a:xfrm>
            <a:off x="3783415" y="5308577"/>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76927" y="5725333"/>
            <a:ext cx="1128029" cy="1410033"/>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4533484" y="7642191"/>
            <a:ext cx="687260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Priscila Navarrete</a:t>
            </a:r>
          </a:p>
          <a:p>
            <a:r>
              <a:rPr lang="en-US" sz="3547" b="1"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769716" y="759996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63228" y="8016725"/>
            <a:ext cx="1128029" cy="1410033"/>
          </a:xfrm>
          <a:prstGeom prst="rect">
            <a:avLst/>
          </a:prstGeom>
        </p:spPr>
      </p:pic>
      <p:cxnSp>
        <p:nvCxnSpPr>
          <p:cNvPr id="63" name="Straight Arrow Connector 62">
            <a:extLst>
              <a:ext uri="{FF2B5EF4-FFF2-40B4-BE49-F238E27FC236}">
                <a16:creationId xmlns:a16="http://schemas.microsoft.com/office/drawing/2014/main" id="{42DE7977-BEA9-4C67-8140-CCE66B34BBF7}"/>
              </a:ext>
            </a:extLst>
          </p:cNvPr>
          <p:cNvCxnSpPr>
            <a:cxnSpLocks/>
          </p:cNvCxnSpPr>
          <p:nvPr/>
        </p:nvCxnSpPr>
        <p:spPr>
          <a:xfrm>
            <a:off x="3354031" y="13331973"/>
            <a:ext cx="477239"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8B3C185A-3B02-4D9D-911D-04E0024E1BE6}"/>
              </a:ext>
            </a:extLst>
          </p:cNvPr>
          <p:cNvSpPr txBox="1"/>
          <p:nvPr/>
        </p:nvSpPr>
        <p:spPr>
          <a:xfrm>
            <a:off x="4547183" y="10010894"/>
            <a:ext cx="6828569"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Fatima Guzman</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pic>
        <p:nvPicPr>
          <p:cNvPr id="69" name="Picture 68">
            <a:extLst>
              <a:ext uri="{FF2B5EF4-FFF2-40B4-BE49-F238E27FC236}">
                <a16:creationId xmlns:a16="http://schemas.microsoft.com/office/drawing/2014/main" id="{3CD293BE-7675-4489-A0D9-D0114146758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769716" y="9800060"/>
            <a:ext cx="2087063" cy="2242489"/>
          </a:xfrm>
          <a:prstGeom prst="ellipse">
            <a:avLst/>
          </a:prstGeom>
          <a:ln w="12700" cap="rnd">
            <a:solidFill>
              <a:schemeClr val="bg1"/>
            </a:solidFill>
            <a:prstDash val="solid"/>
          </a:ln>
          <a:effectLst/>
        </p:spPr>
      </p:pic>
      <p:sp>
        <p:nvSpPr>
          <p:cNvPr id="66" name="TextBox 65">
            <a:extLst>
              <a:ext uri="{FF2B5EF4-FFF2-40B4-BE49-F238E27FC236}">
                <a16:creationId xmlns:a16="http://schemas.microsoft.com/office/drawing/2014/main" id="{76810253-3F85-429C-8AE6-17FEDC6B6693}"/>
              </a:ext>
            </a:extLst>
          </p:cNvPr>
          <p:cNvSpPr txBox="1"/>
          <p:nvPr/>
        </p:nvSpPr>
        <p:spPr>
          <a:xfrm>
            <a:off x="13023547" y="12939796"/>
            <a:ext cx="6852985"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cxnSp>
        <p:nvCxnSpPr>
          <p:cNvPr id="73" name="Straight Arrow Connector 72">
            <a:extLst>
              <a:ext uri="{FF2B5EF4-FFF2-40B4-BE49-F238E27FC236}">
                <a16:creationId xmlns:a16="http://schemas.microsoft.com/office/drawing/2014/main" id="{CC9950E6-1DC1-4481-AD4A-9C523A2BC49E}"/>
              </a:ext>
            </a:extLst>
          </p:cNvPr>
          <p:cNvCxnSpPr>
            <a:cxnSpLocks/>
          </p:cNvCxnSpPr>
          <p:nvPr/>
        </p:nvCxnSpPr>
        <p:spPr>
          <a:xfrm>
            <a:off x="11864448" y="13332086"/>
            <a:ext cx="52710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227DC18A-B0F9-4397-B111-6820D93E3DF9}"/>
              </a:ext>
            </a:extLst>
          </p:cNvPr>
          <p:cNvPicPr>
            <a:picLocks noChangeAspect="1"/>
          </p:cNvPicPr>
          <p:nvPr/>
        </p:nvPicPr>
        <p:blipFill rotWithShape="1">
          <a:blip r:embed="rId5"/>
          <a:srcRect t="1495"/>
          <a:stretch/>
        </p:blipFill>
        <p:spPr>
          <a:xfrm>
            <a:off x="12364986" y="2192973"/>
            <a:ext cx="2331423" cy="2244653"/>
          </a:xfrm>
          <a:prstGeom prst="ellipse">
            <a:avLst/>
          </a:prstGeom>
          <a:ln>
            <a:noFill/>
          </a:ln>
          <a:effectLst>
            <a:softEdge rad="112500"/>
          </a:effectLst>
        </p:spPr>
      </p:pic>
      <p:pic>
        <p:nvPicPr>
          <p:cNvPr id="7" name="Picture 6">
            <a:extLst>
              <a:ext uri="{FF2B5EF4-FFF2-40B4-BE49-F238E27FC236}">
                <a16:creationId xmlns:a16="http://schemas.microsoft.com/office/drawing/2014/main" id="{1625B038-A283-4CBB-B6A1-FD1FD1BD3051}"/>
              </a:ext>
            </a:extLst>
          </p:cNvPr>
          <p:cNvPicPr>
            <a:picLocks noChangeAspect="1"/>
          </p:cNvPicPr>
          <p:nvPr/>
        </p:nvPicPr>
        <p:blipFill>
          <a:blip r:embed="rId6"/>
          <a:stretch>
            <a:fillRect/>
          </a:stretch>
        </p:blipFill>
        <p:spPr>
          <a:xfrm>
            <a:off x="3665551" y="5176311"/>
            <a:ext cx="2377091" cy="2353671"/>
          </a:xfrm>
          <a:prstGeom prst="ellipse">
            <a:avLst/>
          </a:prstGeom>
          <a:ln>
            <a:noFill/>
          </a:ln>
          <a:effectLst>
            <a:softEdge rad="112500"/>
          </a:effectLst>
        </p:spPr>
      </p:pic>
      <p:pic>
        <p:nvPicPr>
          <p:cNvPr id="11" name="Picture 10">
            <a:extLst>
              <a:ext uri="{FF2B5EF4-FFF2-40B4-BE49-F238E27FC236}">
                <a16:creationId xmlns:a16="http://schemas.microsoft.com/office/drawing/2014/main" id="{78C3ACD1-4127-49AC-B2ED-77F4C92463B7}"/>
              </a:ext>
            </a:extLst>
          </p:cNvPr>
          <p:cNvPicPr>
            <a:picLocks noChangeAspect="1"/>
          </p:cNvPicPr>
          <p:nvPr/>
        </p:nvPicPr>
        <p:blipFill>
          <a:blip r:embed="rId7"/>
          <a:stretch>
            <a:fillRect/>
          </a:stretch>
        </p:blipFill>
        <p:spPr>
          <a:xfrm>
            <a:off x="3662860" y="7509900"/>
            <a:ext cx="2265952" cy="2277171"/>
          </a:xfrm>
          <a:prstGeom prst="ellipse">
            <a:avLst/>
          </a:prstGeom>
          <a:ln>
            <a:noFill/>
          </a:ln>
          <a:effectLst>
            <a:softEdge rad="112500"/>
          </a:effectLst>
        </p:spPr>
      </p:pic>
      <p:pic>
        <p:nvPicPr>
          <p:cNvPr id="15" name="Picture 14">
            <a:extLst>
              <a:ext uri="{FF2B5EF4-FFF2-40B4-BE49-F238E27FC236}">
                <a16:creationId xmlns:a16="http://schemas.microsoft.com/office/drawing/2014/main" id="{288D4B01-856A-466E-8D2E-D539EBB2B1A5}"/>
              </a:ext>
            </a:extLst>
          </p:cNvPr>
          <p:cNvPicPr>
            <a:picLocks noChangeAspect="1"/>
          </p:cNvPicPr>
          <p:nvPr/>
        </p:nvPicPr>
        <p:blipFill>
          <a:blip r:embed="rId8"/>
          <a:stretch>
            <a:fillRect/>
          </a:stretch>
        </p:blipFill>
        <p:spPr>
          <a:xfrm>
            <a:off x="12452953" y="5265698"/>
            <a:ext cx="2143762" cy="2112081"/>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4EE42F8F-B726-4CF2-B5E3-0E051B8D4633}"/>
              </a:ext>
            </a:extLst>
          </p:cNvPr>
          <p:cNvPicPr>
            <a:picLocks noChangeAspect="1"/>
          </p:cNvPicPr>
          <p:nvPr/>
        </p:nvPicPr>
        <p:blipFill>
          <a:blip r:embed="rId9"/>
          <a:stretch>
            <a:fillRect/>
          </a:stretch>
        </p:blipFill>
        <p:spPr>
          <a:xfrm>
            <a:off x="12364986" y="9895920"/>
            <a:ext cx="2149685" cy="2138992"/>
          </a:xfrm>
          <a:prstGeom prst="ellipse">
            <a:avLst/>
          </a:prstGeom>
          <a:ln>
            <a:noFill/>
          </a:ln>
          <a:effectLst>
            <a:softEdge rad="112500"/>
          </a:effectLst>
        </p:spPr>
      </p:pic>
      <p:sp>
        <p:nvSpPr>
          <p:cNvPr id="77" name="Oval 76">
            <a:extLst>
              <a:ext uri="{FF2B5EF4-FFF2-40B4-BE49-F238E27FC236}">
                <a16:creationId xmlns:a16="http://schemas.microsoft.com/office/drawing/2014/main" id="{C17C3DAE-14AE-4EF1-9AF1-1C302A2AFEC7}"/>
              </a:ext>
            </a:extLst>
          </p:cNvPr>
          <p:cNvSpPr/>
          <p:nvPr/>
        </p:nvSpPr>
        <p:spPr>
          <a:xfrm>
            <a:off x="12584677" y="12462220"/>
            <a:ext cx="1747977" cy="172369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29" name="Picture 28">
            <a:extLst>
              <a:ext uri="{FF2B5EF4-FFF2-40B4-BE49-F238E27FC236}">
                <a16:creationId xmlns:a16="http://schemas.microsoft.com/office/drawing/2014/main" id="{978D12D7-C8A5-489A-A946-4839AE6A8325}"/>
              </a:ext>
            </a:extLst>
          </p:cNvPr>
          <p:cNvPicPr>
            <a:picLocks noChangeAspect="1"/>
          </p:cNvPicPr>
          <p:nvPr/>
        </p:nvPicPr>
        <p:blipFill>
          <a:blip r:embed="rId10"/>
          <a:stretch>
            <a:fillRect/>
          </a:stretch>
        </p:blipFill>
        <p:spPr>
          <a:xfrm>
            <a:off x="12392069" y="7465562"/>
            <a:ext cx="2204646" cy="222669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0" name="Picture 29">
            <a:extLst>
              <a:ext uri="{FF2B5EF4-FFF2-40B4-BE49-F238E27FC236}">
                <a16:creationId xmlns:a16="http://schemas.microsoft.com/office/drawing/2014/main" id="{B8ACFAB4-79EC-45EA-A709-0844BF80F2BE}"/>
              </a:ext>
            </a:extLst>
          </p:cNvPr>
          <p:cNvPicPr>
            <a:picLocks noChangeAspect="1"/>
          </p:cNvPicPr>
          <p:nvPr/>
        </p:nvPicPr>
        <p:blipFill>
          <a:blip r:embed="rId11"/>
          <a:stretch>
            <a:fillRect/>
          </a:stretch>
        </p:blipFill>
        <p:spPr>
          <a:xfrm>
            <a:off x="21160170" y="5245175"/>
            <a:ext cx="2145719" cy="2156288"/>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2" name="Picture 31">
            <a:extLst>
              <a:ext uri="{FF2B5EF4-FFF2-40B4-BE49-F238E27FC236}">
                <a16:creationId xmlns:a16="http://schemas.microsoft.com/office/drawing/2014/main" id="{AF2CE4D0-C137-4375-A163-1C3EA5541B5E}"/>
              </a:ext>
            </a:extLst>
          </p:cNvPr>
          <p:cNvPicPr>
            <a:picLocks noChangeAspect="1"/>
          </p:cNvPicPr>
          <p:nvPr/>
        </p:nvPicPr>
        <p:blipFill>
          <a:blip r:embed="rId12"/>
          <a:stretch>
            <a:fillRect/>
          </a:stretch>
        </p:blipFill>
        <p:spPr>
          <a:xfrm>
            <a:off x="21191240" y="7560707"/>
            <a:ext cx="2131547" cy="213154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3" name="Picture 32">
            <a:extLst>
              <a:ext uri="{FF2B5EF4-FFF2-40B4-BE49-F238E27FC236}">
                <a16:creationId xmlns:a16="http://schemas.microsoft.com/office/drawing/2014/main" id="{B7E41003-7655-4808-9446-AB990C0A3A26}"/>
              </a:ext>
            </a:extLst>
          </p:cNvPr>
          <p:cNvPicPr>
            <a:picLocks noChangeAspect="1"/>
          </p:cNvPicPr>
          <p:nvPr/>
        </p:nvPicPr>
        <p:blipFill>
          <a:blip r:embed="rId13"/>
          <a:stretch>
            <a:fillRect/>
          </a:stretch>
        </p:blipFill>
        <p:spPr>
          <a:xfrm>
            <a:off x="21198650" y="9955854"/>
            <a:ext cx="2102192" cy="2064249"/>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45" name="Picture 44">
            <a:extLst>
              <a:ext uri="{FF2B5EF4-FFF2-40B4-BE49-F238E27FC236}">
                <a16:creationId xmlns:a16="http://schemas.microsoft.com/office/drawing/2014/main" id="{446F3122-0F8E-4284-A269-3BE930DCFC7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60819" y="12605912"/>
            <a:ext cx="1128029" cy="1410033"/>
          </a:xfrm>
          <a:prstGeom prst="rect">
            <a:avLst/>
          </a:prstGeom>
        </p:spPr>
      </p:pic>
      <p:sp>
        <p:nvSpPr>
          <p:cNvPr id="67" name="TextBox 66">
            <a:extLst>
              <a:ext uri="{FF2B5EF4-FFF2-40B4-BE49-F238E27FC236}">
                <a16:creationId xmlns:a16="http://schemas.microsoft.com/office/drawing/2014/main" id="{68183775-2248-4F32-ACE5-2F220F2AB3E1}"/>
              </a:ext>
            </a:extLst>
          </p:cNvPr>
          <p:cNvSpPr txBox="1"/>
          <p:nvPr/>
        </p:nvSpPr>
        <p:spPr>
          <a:xfrm>
            <a:off x="5160331" y="12649404"/>
            <a:ext cx="6379688" cy="1283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it-IT" sz="4138" dirty="0">
                <a:solidFill>
                  <a:schemeClr val="bg1"/>
                </a:solidFill>
              </a:rPr>
              <a:t>Karla Colin Renteria</a:t>
            </a:r>
          </a:p>
          <a:p>
            <a:pPr algn="r"/>
            <a:r>
              <a:rPr lang="it-IT" sz="3600" dirty="0">
                <a:solidFill>
                  <a:schemeClr val="bg1"/>
                </a:solidFill>
              </a:rPr>
              <a:t>Supplier Quality Engineer </a:t>
            </a:r>
            <a:endParaRPr lang="en-US" sz="3547" dirty="0">
              <a:solidFill>
                <a:schemeClr val="bg1"/>
              </a:solidFill>
            </a:endParaRPr>
          </a:p>
        </p:txBody>
      </p:sp>
      <p:sp>
        <p:nvSpPr>
          <p:cNvPr id="74" name="Oval 73">
            <a:extLst>
              <a:ext uri="{FF2B5EF4-FFF2-40B4-BE49-F238E27FC236}">
                <a16:creationId xmlns:a16="http://schemas.microsoft.com/office/drawing/2014/main" id="{E0A5C25D-FD34-411D-ADC4-036297D97DD2}"/>
              </a:ext>
            </a:extLst>
          </p:cNvPr>
          <p:cNvSpPr/>
          <p:nvPr/>
        </p:nvSpPr>
        <p:spPr>
          <a:xfrm>
            <a:off x="3817513" y="12243494"/>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83" name="Picture 82">
            <a:extLst>
              <a:ext uri="{FF2B5EF4-FFF2-40B4-BE49-F238E27FC236}">
                <a16:creationId xmlns:a16="http://schemas.microsoft.com/office/drawing/2014/main" id="{245F5FFE-6C30-4DAD-90A4-7DEE4922786A}"/>
              </a:ext>
            </a:extLst>
          </p:cNvPr>
          <p:cNvPicPr>
            <a:picLocks noChangeAspect="1"/>
          </p:cNvPicPr>
          <p:nvPr/>
        </p:nvPicPr>
        <p:blipFill>
          <a:blip r:embed="rId14" cstate="email">
            <a:extLst>
              <a:ext uri="{28A0092B-C50C-407E-A947-70E740481C1C}">
                <a14:useLocalDpi xmlns:a14="http://schemas.microsoft.com/office/drawing/2010/main" val="0"/>
              </a:ext>
            </a:extLst>
          </a:blip>
          <a:stretch>
            <a:fillRect/>
          </a:stretch>
        </p:blipFill>
        <p:spPr>
          <a:xfrm>
            <a:off x="3830607" y="12261617"/>
            <a:ext cx="2087248" cy="2098622"/>
          </a:xfrm>
          <a:prstGeom prst="ellipse">
            <a:avLst/>
          </a:prstGeom>
        </p:spPr>
      </p:pic>
    </p:spTree>
    <p:extLst>
      <p:ext uri="{BB962C8B-B14F-4D97-AF65-F5344CB8AC3E}">
        <p14:creationId xmlns:p14="http://schemas.microsoft.com/office/powerpoint/2010/main" val="2596839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6672C2-B731-464C-A85B-167FA85C8C36}"/>
              </a:ext>
            </a:extLst>
          </p:cNvPr>
          <p:cNvSpPr>
            <a:spLocks noGrp="1"/>
          </p:cNvSpPr>
          <p:nvPr>
            <p:ph type="sldNum" sz="quarter" idx="4"/>
          </p:nvPr>
        </p:nvSpPr>
        <p:spPr/>
        <p:txBody>
          <a:bodyPr/>
          <a:lstStyle/>
          <a:p>
            <a:r>
              <a:rPr lang="en-US" dirty="0"/>
              <a:t>Page </a:t>
            </a:r>
            <a:fld id="{5A9C12DC-491F-9444-86A2-13AC5C62A2FC}" type="slidenum">
              <a:rPr lang="en-US" smtClean="0"/>
              <a:pPr/>
              <a:t>7</a:t>
            </a:fld>
            <a:endParaRPr lang="en-US" dirty="0"/>
          </a:p>
        </p:txBody>
      </p:sp>
      <p:sp>
        <p:nvSpPr>
          <p:cNvPr id="3" name="Footer Placeholder 2">
            <a:extLst>
              <a:ext uri="{FF2B5EF4-FFF2-40B4-BE49-F238E27FC236}">
                <a16:creationId xmlns:a16="http://schemas.microsoft.com/office/drawing/2014/main" id="{345B223D-11BE-45FD-941A-355FDA376F27}"/>
              </a:ext>
            </a:extLst>
          </p:cNvPr>
          <p:cNvSpPr>
            <a:spLocks noGrp="1"/>
          </p:cNvSpPr>
          <p:nvPr>
            <p:ph type="ftr" sz="quarter" idx="3"/>
          </p:nvPr>
        </p:nvSpPr>
        <p:spPr/>
        <p:txBody>
          <a:bodyPr/>
          <a:lstStyle/>
          <a:p>
            <a:r>
              <a:rPr lang="en-US" dirty="0"/>
              <a:t>Confidential Property of Schneider Electric |</a:t>
            </a:r>
          </a:p>
        </p:txBody>
      </p:sp>
      <p:sp>
        <p:nvSpPr>
          <p:cNvPr id="4" name="TextBox 3">
            <a:extLst>
              <a:ext uri="{FF2B5EF4-FFF2-40B4-BE49-F238E27FC236}">
                <a16:creationId xmlns:a16="http://schemas.microsoft.com/office/drawing/2014/main" id="{D5B300DB-1946-4F67-A230-36C35BA8BA8D}"/>
              </a:ext>
            </a:extLst>
          </p:cNvPr>
          <p:cNvSpPr txBox="1"/>
          <p:nvPr/>
        </p:nvSpPr>
        <p:spPr>
          <a:xfrm>
            <a:off x="2230685" y="527660"/>
            <a:ext cx="27899823" cy="2119555"/>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n-US" sz="6000" dirty="0"/>
              <a:t>Tools Process Mgt, Resource Coordination </a:t>
            </a:r>
            <a:r>
              <a:rPr lang="es-419" sz="6000" dirty="0"/>
              <a:t>&amp; </a:t>
            </a:r>
            <a:r>
              <a:rPr lang="en-US" sz="6000" dirty="0"/>
              <a:t>Idea Generation &amp; Evolution</a:t>
            </a:r>
          </a:p>
          <a:p>
            <a:endParaRPr lang="en-US" sz="6000" dirty="0"/>
          </a:p>
        </p:txBody>
      </p:sp>
      <p:cxnSp>
        <p:nvCxnSpPr>
          <p:cNvPr id="7" name="Straight Connector 6">
            <a:extLst>
              <a:ext uri="{FF2B5EF4-FFF2-40B4-BE49-F238E27FC236}">
                <a16:creationId xmlns:a16="http://schemas.microsoft.com/office/drawing/2014/main" id="{67DA5226-C868-434B-B939-8E9E8A3C3C54}"/>
              </a:ext>
            </a:extLst>
          </p:cNvPr>
          <p:cNvCxnSpPr>
            <a:cxnSpLocks/>
          </p:cNvCxnSpPr>
          <p:nvPr/>
        </p:nvCxnSpPr>
        <p:spPr>
          <a:xfrm>
            <a:off x="7355021" y="4570481"/>
            <a:ext cx="12832858"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439FC939-C81C-4CB3-891A-09FB05BBF68C}"/>
              </a:ext>
            </a:extLst>
          </p:cNvPr>
          <p:cNvCxnSpPr>
            <a:cxnSpLocks/>
          </p:cNvCxnSpPr>
          <p:nvPr/>
        </p:nvCxnSpPr>
        <p:spPr>
          <a:xfrm>
            <a:off x="7321571" y="4575451"/>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FD505AA4-6939-4A26-B54D-D0794F85012B}"/>
              </a:ext>
            </a:extLst>
          </p:cNvPr>
          <p:cNvCxnSpPr>
            <a:cxnSpLocks/>
          </p:cNvCxnSpPr>
          <p:nvPr/>
        </p:nvCxnSpPr>
        <p:spPr>
          <a:xfrm>
            <a:off x="15814195" y="3760512"/>
            <a:ext cx="0" cy="69945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4266BD98-B841-4DD6-93F3-2B1B876C73B8}"/>
              </a:ext>
            </a:extLst>
          </p:cNvPr>
          <p:cNvSpPr txBox="1"/>
          <p:nvPr/>
        </p:nvSpPr>
        <p:spPr>
          <a:xfrm>
            <a:off x="12621483" y="2279861"/>
            <a:ext cx="6871362" cy="161486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Juan Martin Rosas</a:t>
            </a:r>
          </a:p>
          <a:p>
            <a:r>
              <a:rPr lang="en-US" sz="2364" b="1" dirty="0">
                <a:solidFill>
                  <a:schemeClr val="bg1"/>
                </a:solidFill>
              </a:rPr>
              <a:t>	</a:t>
            </a:r>
            <a:r>
              <a:rPr lang="en-US" sz="2000" b="1" dirty="0">
                <a:solidFill>
                  <a:schemeClr val="bg1"/>
                </a:solidFill>
              </a:rPr>
              <a:t>Procurement Sr Program </a:t>
            </a:r>
            <a:r>
              <a:rPr lang="en-US" sz="2000" b="1" dirty="0" err="1">
                <a:solidFill>
                  <a:schemeClr val="bg1"/>
                </a:solidFill>
              </a:rPr>
              <a:t>Mgr</a:t>
            </a:r>
            <a:r>
              <a:rPr lang="en-US" sz="2800" b="1" dirty="0">
                <a:solidFill>
                  <a:schemeClr val="bg1"/>
                </a:solidFill>
              </a:rPr>
              <a:t>, </a:t>
            </a:r>
            <a:r>
              <a:rPr lang="en-US" sz="2000" b="1" dirty="0">
                <a:solidFill>
                  <a:schemeClr val="bg1"/>
                </a:solidFill>
              </a:rPr>
              <a:t>MTY, MEX</a:t>
            </a:r>
          </a:p>
          <a:p>
            <a:endParaRPr lang="en-US" sz="2956" dirty="0">
              <a:solidFill>
                <a:schemeClr val="bg1"/>
              </a:solidFill>
            </a:endParaRPr>
          </a:p>
        </p:txBody>
      </p:sp>
      <p:cxnSp>
        <p:nvCxnSpPr>
          <p:cNvPr id="24" name="Straight Connector 23">
            <a:extLst>
              <a:ext uri="{FF2B5EF4-FFF2-40B4-BE49-F238E27FC236}">
                <a16:creationId xmlns:a16="http://schemas.microsoft.com/office/drawing/2014/main" id="{E262F5CA-B016-4F85-BB6C-4E7E2835F1EC}"/>
              </a:ext>
            </a:extLst>
          </p:cNvPr>
          <p:cNvCxnSpPr>
            <a:cxnSpLocks/>
          </p:cNvCxnSpPr>
          <p:nvPr/>
        </p:nvCxnSpPr>
        <p:spPr>
          <a:xfrm flipH="1">
            <a:off x="7612689" y="7988974"/>
            <a:ext cx="29480" cy="540065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FDBA265-8778-490B-AAA4-D70E3630252D}"/>
              </a:ext>
            </a:extLst>
          </p:cNvPr>
          <p:cNvCxnSpPr>
            <a:cxnSpLocks/>
          </p:cNvCxnSpPr>
          <p:nvPr/>
        </p:nvCxnSpPr>
        <p:spPr>
          <a:xfrm>
            <a:off x="7350215" y="7978181"/>
            <a:ext cx="812002"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59B72749-D6FC-4693-A2D7-D7D0D6EC96A9}"/>
              </a:ext>
            </a:extLst>
          </p:cNvPr>
          <p:cNvCxnSpPr>
            <a:cxnSpLocks/>
          </p:cNvCxnSpPr>
          <p:nvPr/>
        </p:nvCxnSpPr>
        <p:spPr>
          <a:xfrm>
            <a:off x="7535666" y="10849565"/>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FD0300CD-B019-406A-B110-D21EC2D55A6F}"/>
              </a:ext>
            </a:extLst>
          </p:cNvPr>
          <p:cNvCxnSpPr>
            <a:cxnSpLocks/>
          </p:cNvCxnSpPr>
          <p:nvPr/>
        </p:nvCxnSpPr>
        <p:spPr>
          <a:xfrm>
            <a:off x="7270372" y="6503332"/>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Oval 5">
            <a:extLst>
              <a:ext uri="{FF2B5EF4-FFF2-40B4-BE49-F238E27FC236}">
                <a16:creationId xmlns:a16="http://schemas.microsoft.com/office/drawing/2014/main" id="{45E335D1-CFA1-4918-BF04-686E4392751C}"/>
              </a:ext>
            </a:extLst>
          </p:cNvPr>
          <p:cNvSpPr/>
          <p:nvPr/>
        </p:nvSpPr>
        <p:spPr>
          <a:xfrm>
            <a:off x="11942826" y="2038960"/>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8" name="Picture 7">
            <a:extLst>
              <a:ext uri="{FF2B5EF4-FFF2-40B4-BE49-F238E27FC236}">
                <a16:creationId xmlns:a16="http://schemas.microsoft.com/office/drawing/2014/main" id="{38F0FC75-3B91-4900-B9B7-42C3869055E6}"/>
              </a:ext>
            </a:extLst>
          </p:cNvPr>
          <p:cNvPicPr>
            <a:picLocks noChangeAspect="1"/>
          </p:cNvPicPr>
          <p:nvPr/>
        </p:nvPicPr>
        <p:blipFill rotWithShape="1">
          <a:blip r:embed="rId3"/>
          <a:srcRect r="8061" b="6015"/>
          <a:stretch/>
        </p:blipFill>
        <p:spPr>
          <a:xfrm>
            <a:off x="11870521" y="1994884"/>
            <a:ext cx="2325539" cy="2276790"/>
          </a:xfrm>
          <a:prstGeom prst="ellipse">
            <a:avLst/>
          </a:prstGeom>
          <a:ln>
            <a:noFill/>
          </a:ln>
          <a:effectLst>
            <a:softEdge rad="112500"/>
          </a:effectLst>
        </p:spPr>
      </p:pic>
      <p:cxnSp>
        <p:nvCxnSpPr>
          <p:cNvPr id="42" name="Straight Arrow Connector 41">
            <a:extLst>
              <a:ext uri="{FF2B5EF4-FFF2-40B4-BE49-F238E27FC236}">
                <a16:creationId xmlns:a16="http://schemas.microsoft.com/office/drawing/2014/main" id="{978BC1F8-ECD9-45ED-AA9B-C63C3AB86142}"/>
              </a:ext>
            </a:extLst>
          </p:cNvPr>
          <p:cNvCxnSpPr>
            <a:cxnSpLocks/>
          </p:cNvCxnSpPr>
          <p:nvPr/>
        </p:nvCxnSpPr>
        <p:spPr>
          <a:xfrm>
            <a:off x="7556892" y="13517881"/>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16F78E70-2849-404B-A33D-FC9878662F61}"/>
              </a:ext>
            </a:extLst>
          </p:cNvPr>
          <p:cNvSpPr/>
          <p:nvPr/>
        </p:nvSpPr>
        <p:spPr>
          <a:xfrm>
            <a:off x="3950085" y="5209042"/>
            <a:ext cx="6778093" cy="1061829"/>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700" b="1" dirty="0">
              <a:solidFill>
                <a:schemeClr val="bg1"/>
              </a:solidFill>
            </a:endParaRPr>
          </a:p>
          <a:p>
            <a:pPr algn="ctr"/>
            <a:r>
              <a:rPr lang="es-419" sz="2800" b="1" dirty="0">
                <a:solidFill>
                  <a:schemeClr val="bg1"/>
                </a:solidFill>
              </a:rPr>
              <a:t>Tools &amp; Processes Mgt. Resources Coordination</a:t>
            </a:r>
            <a:endParaRPr lang="en-US" sz="700" b="1" dirty="0">
              <a:solidFill>
                <a:schemeClr val="bg1"/>
              </a:solidFill>
            </a:endParaRPr>
          </a:p>
        </p:txBody>
      </p:sp>
      <p:cxnSp>
        <p:nvCxnSpPr>
          <p:cNvPr id="58" name="Straight Connector 57">
            <a:extLst>
              <a:ext uri="{FF2B5EF4-FFF2-40B4-BE49-F238E27FC236}">
                <a16:creationId xmlns:a16="http://schemas.microsoft.com/office/drawing/2014/main" id="{C002AF14-1EB3-4D3E-9B4D-3CCCC833CA63}"/>
              </a:ext>
            </a:extLst>
          </p:cNvPr>
          <p:cNvCxnSpPr>
            <a:cxnSpLocks/>
          </p:cNvCxnSpPr>
          <p:nvPr/>
        </p:nvCxnSpPr>
        <p:spPr>
          <a:xfrm flipH="1">
            <a:off x="599046" y="7000355"/>
            <a:ext cx="29480" cy="550920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1E29293E-A73D-4442-8C6B-1F0C96B11C64}"/>
              </a:ext>
            </a:extLst>
          </p:cNvPr>
          <p:cNvCxnSpPr>
            <a:cxnSpLocks/>
          </p:cNvCxnSpPr>
          <p:nvPr/>
        </p:nvCxnSpPr>
        <p:spPr>
          <a:xfrm>
            <a:off x="621348" y="8132443"/>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CD2BEDC4-E06D-41E3-9D9D-F475256B8058}"/>
              </a:ext>
            </a:extLst>
          </p:cNvPr>
          <p:cNvCxnSpPr>
            <a:cxnSpLocks/>
          </p:cNvCxnSpPr>
          <p:nvPr/>
        </p:nvCxnSpPr>
        <p:spPr>
          <a:xfrm>
            <a:off x="584369" y="11001965"/>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460C2CDA-835B-40C0-A4CD-14106EA5E683}"/>
              </a:ext>
            </a:extLst>
          </p:cNvPr>
          <p:cNvCxnSpPr>
            <a:cxnSpLocks/>
          </p:cNvCxnSpPr>
          <p:nvPr/>
        </p:nvCxnSpPr>
        <p:spPr>
          <a:xfrm>
            <a:off x="592211" y="12526186"/>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BEC1A476-87AE-457E-9D81-BC98C7F2232E}"/>
              </a:ext>
            </a:extLst>
          </p:cNvPr>
          <p:cNvCxnSpPr>
            <a:cxnSpLocks/>
          </p:cNvCxnSpPr>
          <p:nvPr/>
        </p:nvCxnSpPr>
        <p:spPr>
          <a:xfrm>
            <a:off x="619828" y="7020772"/>
            <a:ext cx="6722525" cy="44178"/>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A3F1A3A8-2E1D-460F-8F59-85633B02447B}"/>
              </a:ext>
            </a:extLst>
          </p:cNvPr>
          <p:cNvCxnSpPr>
            <a:cxnSpLocks/>
          </p:cNvCxnSpPr>
          <p:nvPr/>
        </p:nvCxnSpPr>
        <p:spPr>
          <a:xfrm>
            <a:off x="20176529" y="4554186"/>
            <a:ext cx="0" cy="51744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0" name="Group 39">
            <a:extLst>
              <a:ext uri="{FF2B5EF4-FFF2-40B4-BE49-F238E27FC236}">
                <a16:creationId xmlns:a16="http://schemas.microsoft.com/office/drawing/2014/main" id="{1FF521DD-7543-411E-AEEE-0FD20AF21526}"/>
              </a:ext>
            </a:extLst>
          </p:cNvPr>
          <p:cNvGrpSpPr/>
          <p:nvPr/>
        </p:nvGrpSpPr>
        <p:grpSpPr>
          <a:xfrm>
            <a:off x="14862804" y="6590307"/>
            <a:ext cx="16180143" cy="6930430"/>
            <a:chOff x="14592759" y="5645473"/>
            <a:chExt cx="15739643" cy="7987342"/>
          </a:xfrm>
        </p:grpSpPr>
        <p:grpSp>
          <p:nvGrpSpPr>
            <p:cNvPr id="37" name="Group 36">
              <a:extLst>
                <a:ext uri="{FF2B5EF4-FFF2-40B4-BE49-F238E27FC236}">
                  <a16:creationId xmlns:a16="http://schemas.microsoft.com/office/drawing/2014/main" id="{1835F6B5-27AF-43B7-AF45-FD44B54E8DCF}"/>
                </a:ext>
              </a:extLst>
            </p:cNvPr>
            <p:cNvGrpSpPr/>
            <p:nvPr/>
          </p:nvGrpSpPr>
          <p:grpSpPr>
            <a:xfrm>
              <a:off x="14621455" y="5917030"/>
              <a:ext cx="575833" cy="6800128"/>
              <a:chOff x="15785166" y="6401293"/>
              <a:chExt cx="575833" cy="6800128"/>
            </a:xfrm>
          </p:grpSpPr>
          <p:cxnSp>
            <p:nvCxnSpPr>
              <p:cNvPr id="132" name="Straight Connector 131">
                <a:extLst>
                  <a:ext uri="{FF2B5EF4-FFF2-40B4-BE49-F238E27FC236}">
                    <a16:creationId xmlns:a16="http://schemas.microsoft.com/office/drawing/2014/main" id="{0FCA1CEA-1C12-4160-B0E3-D6AB0264CB43}"/>
                  </a:ext>
                </a:extLst>
              </p:cNvPr>
              <p:cNvCxnSpPr>
                <a:cxnSpLocks/>
              </p:cNvCxnSpPr>
              <p:nvPr/>
            </p:nvCxnSpPr>
            <p:spPr>
              <a:xfrm flipH="1">
                <a:off x="15799843" y="6401293"/>
                <a:ext cx="29480" cy="6800128"/>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36FDCACB-06AB-433C-A862-27449D51DFC1}"/>
                  </a:ext>
                </a:extLst>
              </p:cNvPr>
              <p:cNvCxnSpPr>
                <a:cxnSpLocks/>
              </p:cNvCxnSpPr>
              <p:nvPr/>
            </p:nvCxnSpPr>
            <p:spPr>
              <a:xfrm>
                <a:off x="15799843" y="7678901"/>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F7CB1966-5A7A-4A63-A101-AD5F1B2C3387}"/>
                  </a:ext>
                </a:extLst>
              </p:cNvPr>
              <p:cNvCxnSpPr>
                <a:cxnSpLocks/>
              </p:cNvCxnSpPr>
              <p:nvPr/>
            </p:nvCxnSpPr>
            <p:spPr>
              <a:xfrm>
                <a:off x="15785166" y="10526121"/>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a:extLst>
                  <a:ext uri="{FF2B5EF4-FFF2-40B4-BE49-F238E27FC236}">
                    <a16:creationId xmlns:a16="http://schemas.microsoft.com/office/drawing/2014/main" id="{C304D8F0-612B-468C-9230-03AB46362433}"/>
                  </a:ext>
                </a:extLst>
              </p:cNvPr>
              <p:cNvCxnSpPr>
                <a:cxnSpLocks/>
              </p:cNvCxnSpPr>
              <p:nvPr/>
            </p:nvCxnSpPr>
            <p:spPr>
              <a:xfrm>
                <a:off x="15806392" y="13194437"/>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138" name="TextBox 137">
              <a:extLst>
                <a:ext uri="{FF2B5EF4-FFF2-40B4-BE49-F238E27FC236}">
                  <a16:creationId xmlns:a16="http://schemas.microsoft.com/office/drawing/2014/main" id="{5CDD878C-C600-483E-85F2-FEDA2F5FCF78}"/>
                </a:ext>
              </a:extLst>
            </p:cNvPr>
            <p:cNvSpPr txBox="1"/>
            <p:nvPr/>
          </p:nvSpPr>
          <p:spPr>
            <a:xfrm>
              <a:off x="23992664" y="5704705"/>
              <a:ext cx="6339738" cy="18799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Alma Dulce Gomez</a:t>
              </a:r>
            </a:p>
            <a:p>
              <a:r>
                <a:rPr lang="en-US" sz="3200" dirty="0">
                  <a:solidFill>
                    <a:schemeClr val="bg1"/>
                  </a:solidFill>
                </a:rPr>
                <a:t>	</a:t>
              </a:r>
              <a:r>
                <a:rPr lang="en-US" sz="2800" b="1" dirty="0">
                  <a:solidFill>
                    <a:schemeClr val="bg1"/>
                  </a:solidFill>
                </a:rPr>
                <a:t>Prj Specialist MTY, MEX </a:t>
              </a:r>
              <a:br>
                <a:rPr lang="en-US" sz="2800" b="1" dirty="0">
                  <a:solidFill>
                    <a:schemeClr val="bg1"/>
                  </a:solidFill>
                </a:rPr>
              </a:br>
              <a:r>
                <a:rPr lang="en-US" sz="2800" b="1" dirty="0">
                  <a:solidFill>
                    <a:schemeClr val="bg1"/>
                  </a:solidFill>
                </a:rPr>
                <a:t>               </a:t>
              </a:r>
              <a:r>
                <a:rPr lang="en-US" sz="2000" dirty="0">
                  <a:solidFill>
                    <a:schemeClr val="bg1"/>
                  </a:solidFill>
                </a:rPr>
                <a:t>Idea Evolution (PP and Power Systems)</a:t>
              </a:r>
              <a:endParaRPr lang="en-US" sz="2800" dirty="0">
                <a:solidFill>
                  <a:schemeClr val="bg1"/>
                </a:solidFill>
              </a:endParaRPr>
            </a:p>
          </p:txBody>
        </p:sp>
        <p:sp>
          <p:nvSpPr>
            <p:cNvPr id="139" name="TextBox 138">
              <a:extLst>
                <a:ext uri="{FF2B5EF4-FFF2-40B4-BE49-F238E27FC236}">
                  <a16:creationId xmlns:a16="http://schemas.microsoft.com/office/drawing/2014/main" id="{C79A8F5B-423B-418F-B065-55C6F755AA27}"/>
                </a:ext>
              </a:extLst>
            </p:cNvPr>
            <p:cNvSpPr txBox="1"/>
            <p:nvPr/>
          </p:nvSpPr>
          <p:spPr>
            <a:xfrm>
              <a:off x="23810270" y="8340829"/>
              <a:ext cx="6522132" cy="195092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600" b="1" dirty="0">
                  <a:solidFill>
                    <a:schemeClr val="bg1"/>
                  </a:solidFill>
                </a:rPr>
                <a:t>Sonia Irasema Arzola</a:t>
              </a:r>
              <a:endParaRPr lang="en-US" sz="3200" b="1" dirty="0">
                <a:solidFill>
                  <a:schemeClr val="bg1"/>
                </a:solidFill>
              </a:endParaRPr>
            </a:p>
            <a:p>
              <a:r>
                <a:rPr lang="en-US" sz="3200" b="1" dirty="0">
                  <a:solidFill>
                    <a:schemeClr val="bg1"/>
                  </a:solidFill>
                </a:rPr>
                <a:t>	   </a:t>
              </a:r>
              <a:r>
                <a:rPr lang="en-US" sz="2800" b="1" dirty="0">
                  <a:solidFill>
                    <a:schemeClr val="bg1"/>
                  </a:solidFill>
                </a:rPr>
                <a:t>Prj Specialist MTY, MEX</a:t>
              </a:r>
              <a:endParaRPr lang="en-US" sz="3200" b="1" dirty="0">
                <a:solidFill>
                  <a:schemeClr val="bg1"/>
                </a:solidFill>
              </a:endParaRPr>
            </a:p>
            <a:p>
              <a:r>
                <a:rPr lang="en-US" sz="3200" dirty="0">
                  <a:solidFill>
                    <a:schemeClr val="bg1"/>
                  </a:solidFill>
                </a:rPr>
                <a:t>	   </a:t>
              </a:r>
              <a:r>
                <a:rPr lang="en-US" sz="2000" dirty="0">
                  <a:solidFill>
                    <a:schemeClr val="bg1"/>
                  </a:solidFill>
                </a:rPr>
                <a:t>Idea Evolution (Industry &amp; Digital Energy)</a:t>
              </a:r>
              <a:endParaRPr lang="en-US" sz="3200" dirty="0">
                <a:solidFill>
                  <a:schemeClr val="bg1"/>
                </a:solidFill>
              </a:endParaRPr>
            </a:p>
          </p:txBody>
        </p:sp>
        <p:sp>
          <p:nvSpPr>
            <p:cNvPr id="140" name="TextBox 139">
              <a:extLst>
                <a:ext uri="{FF2B5EF4-FFF2-40B4-BE49-F238E27FC236}">
                  <a16:creationId xmlns:a16="http://schemas.microsoft.com/office/drawing/2014/main" id="{EA0D33E3-52B0-4D1B-B7DF-50A5D4DDBC08}"/>
                </a:ext>
              </a:extLst>
            </p:cNvPr>
            <p:cNvSpPr txBox="1"/>
            <p:nvPr/>
          </p:nvSpPr>
          <p:spPr>
            <a:xfrm>
              <a:off x="15874675" y="6390579"/>
              <a:ext cx="6339738" cy="18799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Andres Chapa</a:t>
              </a:r>
            </a:p>
            <a:p>
              <a:r>
                <a:rPr lang="en-US" sz="3200" dirty="0">
                  <a:solidFill>
                    <a:schemeClr val="bg1"/>
                  </a:solidFill>
                </a:rPr>
                <a:t>	  </a:t>
              </a:r>
              <a:r>
                <a:rPr lang="en-US" sz="2800" b="1" dirty="0">
                  <a:solidFill>
                    <a:schemeClr val="bg1"/>
                  </a:solidFill>
                </a:rPr>
                <a:t>Prj Specialist MTY, MEX </a:t>
              </a:r>
            </a:p>
            <a:p>
              <a:r>
                <a:rPr lang="en-US" sz="2800" dirty="0">
                  <a:solidFill>
                    <a:schemeClr val="bg1"/>
                  </a:solidFill>
                </a:rPr>
                <a:t>	</a:t>
              </a:r>
              <a:r>
                <a:rPr lang="en-US" sz="2000" dirty="0">
                  <a:solidFill>
                    <a:schemeClr val="bg1"/>
                  </a:solidFill>
                </a:rPr>
                <a:t>   Idea Evolution (Digital Energy &amp; PP)</a:t>
              </a:r>
              <a:endParaRPr lang="en-US" sz="2800" dirty="0">
                <a:solidFill>
                  <a:schemeClr val="bg1"/>
                </a:solidFill>
              </a:endParaRPr>
            </a:p>
          </p:txBody>
        </p:sp>
        <p:sp>
          <p:nvSpPr>
            <p:cNvPr id="141" name="TextBox 140">
              <a:extLst>
                <a:ext uri="{FF2B5EF4-FFF2-40B4-BE49-F238E27FC236}">
                  <a16:creationId xmlns:a16="http://schemas.microsoft.com/office/drawing/2014/main" id="{643320B0-4B7D-4748-9AF8-330545EDCD16}"/>
                </a:ext>
              </a:extLst>
            </p:cNvPr>
            <p:cNvSpPr txBox="1"/>
            <p:nvPr/>
          </p:nvSpPr>
          <p:spPr>
            <a:xfrm>
              <a:off x="15874675" y="9065544"/>
              <a:ext cx="6339738" cy="195092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600" b="1" dirty="0">
                  <a:solidFill>
                    <a:schemeClr val="bg1"/>
                  </a:solidFill>
                </a:rPr>
                <a:t>Salma Elisa Arteaga</a:t>
              </a:r>
              <a:endParaRPr lang="en-US" sz="2800" b="1" dirty="0">
                <a:solidFill>
                  <a:schemeClr val="bg1"/>
                </a:solidFill>
              </a:endParaRPr>
            </a:p>
            <a:p>
              <a:r>
                <a:rPr lang="en-US" sz="3200" b="1" dirty="0">
                  <a:solidFill>
                    <a:schemeClr val="bg1"/>
                  </a:solidFill>
                </a:rPr>
                <a:t>	  </a:t>
              </a:r>
              <a:r>
                <a:rPr lang="en-US" sz="2800" b="1" dirty="0">
                  <a:solidFill>
                    <a:schemeClr val="bg1"/>
                  </a:solidFill>
                </a:rPr>
                <a:t>Prj Specialist MTY, MEX</a:t>
              </a:r>
              <a:endParaRPr lang="en-US" sz="3200" b="1" dirty="0">
                <a:solidFill>
                  <a:schemeClr val="bg1"/>
                </a:solidFill>
              </a:endParaRPr>
            </a:p>
            <a:p>
              <a:r>
                <a:rPr lang="en-US" sz="3200" dirty="0">
                  <a:solidFill>
                    <a:schemeClr val="bg1"/>
                  </a:solidFill>
                </a:rPr>
                <a:t>	</a:t>
              </a:r>
              <a:r>
                <a:rPr lang="en-US" sz="2000" dirty="0">
                  <a:solidFill>
                    <a:schemeClr val="bg1"/>
                  </a:solidFill>
                </a:rPr>
                <a:t> Idea Evolution (Home &amp; Distribution, PP)</a:t>
              </a:r>
              <a:endParaRPr lang="en-US" sz="3200" dirty="0">
                <a:solidFill>
                  <a:schemeClr val="bg1"/>
                </a:solidFill>
              </a:endParaRPr>
            </a:p>
          </p:txBody>
        </p:sp>
        <p:sp>
          <p:nvSpPr>
            <p:cNvPr id="146" name="TextBox 145">
              <a:extLst>
                <a:ext uri="{FF2B5EF4-FFF2-40B4-BE49-F238E27FC236}">
                  <a16:creationId xmlns:a16="http://schemas.microsoft.com/office/drawing/2014/main" id="{E2A8FD67-3FA4-4D84-9253-86F781E1C470}"/>
                </a:ext>
              </a:extLst>
            </p:cNvPr>
            <p:cNvSpPr txBox="1"/>
            <p:nvPr/>
          </p:nvSpPr>
          <p:spPr>
            <a:xfrm>
              <a:off x="23793033" y="10955939"/>
              <a:ext cx="6534063" cy="187998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dirty="0">
                  <a:solidFill>
                    <a:schemeClr val="bg1"/>
                  </a:solidFill>
                </a:rPr>
                <a:t>	 </a:t>
              </a:r>
              <a:r>
                <a:rPr lang="en-US" sz="3200" b="1" dirty="0">
                  <a:solidFill>
                    <a:schemeClr val="bg1"/>
                  </a:solidFill>
                </a:rPr>
                <a:t>Alex Casillas</a:t>
              </a:r>
            </a:p>
            <a:p>
              <a:r>
                <a:rPr lang="en-US" sz="3200" dirty="0">
                  <a:solidFill>
                    <a:schemeClr val="bg1"/>
                  </a:solidFill>
                </a:rPr>
                <a:t>	 </a:t>
              </a:r>
              <a:r>
                <a:rPr lang="en-US" sz="2800" b="1" dirty="0">
                  <a:solidFill>
                    <a:schemeClr val="bg1"/>
                  </a:solidFill>
                </a:rPr>
                <a:t>Prj Specialist MTY, MEX</a:t>
              </a:r>
            </a:p>
            <a:p>
              <a:r>
                <a:rPr lang="en-US" sz="2800" dirty="0">
                  <a:solidFill>
                    <a:schemeClr val="bg1"/>
                  </a:solidFill>
                </a:rPr>
                <a:t>	 </a:t>
              </a:r>
              <a:r>
                <a:rPr lang="en-US" sz="2000" dirty="0">
                  <a:solidFill>
                    <a:schemeClr val="bg1"/>
                  </a:solidFill>
                </a:rPr>
                <a:t>Idea Evolution (Secure Power and Industry)</a:t>
              </a:r>
              <a:endParaRPr lang="en-US" sz="2800" dirty="0">
                <a:solidFill>
                  <a:schemeClr val="bg1"/>
                </a:solidFill>
              </a:endParaRPr>
            </a:p>
          </p:txBody>
        </p:sp>
        <p:sp>
          <p:nvSpPr>
            <p:cNvPr id="148" name="TextBox 147">
              <a:extLst>
                <a:ext uri="{FF2B5EF4-FFF2-40B4-BE49-F238E27FC236}">
                  <a16:creationId xmlns:a16="http://schemas.microsoft.com/office/drawing/2014/main" id="{0F5A01E0-B25D-4CBD-9F5E-1C579ED84D5C}"/>
                </a:ext>
              </a:extLst>
            </p:cNvPr>
            <p:cNvSpPr txBox="1"/>
            <p:nvPr/>
          </p:nvSpPr>
          <p:spPr>
            <a:xfrm>
              <a:off x="16023644" y="11681891"/>
              <a:ext cx="6481505" cy="195092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0" b="1" dirty="0">
                  <a:solidFill>
                    <a:schemeClr val="bg1"/>
                  </a:solidFill>
                </a:rPr>
                <a:t>         </a:t>
              </a:r>
              <a:r>
                <a:rPr lang="en-US" sz="3200" b="1" dirty="0">
                  <a:solidFill>
                    <a:schemeClr val="bg1"/>
                  </a:solidFill>
                </a:rPr>
                <a:t>Raul Raygoza</a:t>
              </a:r>
            </a:p>
            <a:p>
              <a:r>
                <a:rPr lang="en-US" sz="3200" b="1" dirty="0">
                  <a:solidFill>
                    <a:schemeClr val="bg1"/>
                  </a:solidFill>
                </a:rPr>
                <a:t>           </a:t>
              </a:r>
              <a:r>
                <a:rPr lang="en-US" sz="2800" b="1" dirty="0">
                  <a:solidFill>
                    <a:schemeClr val="bg1"/>
                  </a:solidFill>
                </a:rPr>
                <a:t>Prj Specialist MTY, MEX</a:t>
              </a:r>
              <a:endParaRPr lang="en-US" sz="3200" b="1" dirty="0">
                <a:solidFill>
                  <a:schemeClr val="bg1"/>
                </a:solidFill>
              </a:endParaRPr>
            </a:p>
            <a:p>
              <a:r>
                <a:rPr lang="en-US" sz="3200" dirty="0">
                  <a:solidFill>
                    <a:schemeClr val="bg1"/>
                  </a:solidFill>
                </a:rPr>
                <a:t>          </a:t>
              </a:r>
              <a:r>
                <a:rPr lang="en-US" sz="1800" dirty="0">
                  <a:solidFill>
                    <a:schemeClr val="bg1"/>
                  </a:solidFill>
                </a:rPr>
                <a:t> Idea Evolution (Power Systems, Home &amp; </a:t>
              </a:r>
              <a:r>
                <a:rPr lang="en-US" sz="1800" dirty="0" err="1">
                  <a:solidFill>
                    <a:schemeClr val="bg1"/>
                  </a:solidFill>
                </a:rPr>
                <a:t>Distriution</a:t>
              </a:r>
              <a:r>
                <a:rPr lang="en-US" sz="1800" dirty="0">
                  <a:solidFill>
                    <a:schemeClr val="bg1"/>
                  </a:solidFill>
                </a:rPr>
                <a:t>)</a:t>
              </a:r>
              <a:endParaRPr lang="en-US" sz="3200" dirty="0">
                <a:solidFill>
                  <a:schemeClr val="bg1"/>
                </a:solidFill>
              </a:endParaRPr>
            </a:p>
          </p:txBody>
        </p:sp>
        <p:sp>
          <p:nvSpPr>
            <p:cNvPr id="149" name="Oval 148">
              <a:extLst>
                <a:ext uri="{FF2B5EF4-FFF2-40B4-BE49-F238E27FC236}">
                  <a16:creationId xmlns:a16="http://schemas.microsoft.com/office/drawing/2014/main" id="{AD821C9C-1B66-4779-8C69-E14322CCE861}"/>
                </a:ext>
              </a:extLst>
            </p:cNvPr>
            <p:cNvSpPr/>
            <p:nvPr/>
          </p:nvSpPr>
          <p:spPr>
            <a:xfrm>
              <a:off x="15259875" y="11639671"/>
              <a:ext cx="2017882" cy="198985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400" dirty="0"/>
            </a:p>
          </p:txBody>
        </p:sp>
        <p:pic>
          <p:nvPicPr>
            <p:cNvPr id="150" name="Picture 149">
              <a:extLst>
                <a:ext uri="{FF2B5EF4-FFF2-40B4-BE49-F238E27FC236}">
                  <a16:creationId xmlns:a16="http://schemas.microsoft.com/office/drawing/2014/main" id="{0AB7539B-2365-4B92-B2F1-8F0FD5A31FB1}"/>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5753388" y="12056425"/>
              <a:ext cx="1076205" cy="1345253"/>
            </a:xfrm>
            <a:prstGeom prst="rect">
              <a:avLst/>
            </a:prstGeom>
          </p:spPr>
        </p:pic>
        <p:grpSp>
          <p:nvGrpSpPr>
            <p:cNvPr id="153" name="Group 152">
              <a:extLst>
                <a:ext uri="{FF2B5EF4-FFF2-40B4-BE49-F238E27FC236}">
                  <a16:creationId xmlns:a16="http://schemas.microsoft.com/office/drawing/2014/main" id="{01A88B2A-6BDE-40B4-AE92-468DDCF83D3E}"/>
                </a:ext>
              </a:extLst>
            </p:cNvPr>
            <p:cNvGrpSpPr/>
            <p:nvPr/>
          </p:nvGrpSpPr>
          <p:grpSpPr>
            <a:xfrm>
              <a:off x="22837538" y="5891624"/>
              <a:ext cx="592131" cy="6367062"/>
              <a:chOff x="15768868" y="6183862"/>
              <a:chExt cx="592131" cy="6367062"/>
            </a:xfrm>
          </p:grpSpPr>
          <p:cxnSp>
            <p:nvCxnSpPr>
              <p:cNvPr id="154" name="Straight Connector 153">
                <a:extLst>
                  <a:ext uri="{FF2B5EF4-FFF2-40B4-BE49-F238E27FC236}">
                    <a16:creationId xmlns:a16="http://schemas.microsoft.com/office/drawing/2014/main" id="{726D07A9-BE49-4A23-B6D5-4D77C6F16314}"/>
                  </a:ext>
                </a:extLst>
              </p:cNvPr>
              <p:cNvCxnSpPr>
                <a:cxnSpLocks/>
              </p:cNvCxnSpPr>
              <p:nvPr/>
            </p:nvCxnSpPr>
            <p:spPr>
              <a:xfrm flipH="1">
                <a:off x="15799843" y="6183862"/>
                <a:ext cx="29480" cy="6342601"/>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0BFE1410-0E2B-4AC7-BE02-5D56C21045EE}"/>
                  </a:ext>
                </a:extLst>
              </p:cNvPr>
              <p:cNvCxnSpPr>
                <a:cxnSpLocks/>
              </p:cNvCxnSpPr>
              <p:nvPr/>
            </p:nvCxnSpPr>
            <p:spPr>
              <a:xfrm>
                <a:off x="15799843" y="7035388"/>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1BCC03C1-9335-4AFA-BF6F-C88096DF10D9}"/>
                  </a:ext>
                </a:extLst>
              </p:cNvPr>
              <p:cNvCxnSpPr>
                <a:cxnSpLocks/>
              </p:cNvCxnSpPr>
              <p:nvPr/>
            </p:nvCxnSpPr>
            <p:spPr>
              <a:xfrm>
                <a:off x="15768868" y="9542369"/>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7" name="Straight Arrow Connector 156">
                <a:extLst>
                  <a:ext uri="{FF2B5EF4-FFF2-40B4-BE49-F238E27FC236}">
                    <a16:creationId xmlns:a16="http://schemas.microsoft.com/office/drawing/2014/main" id="{374FEC91-B501-43DD-AD74-26FC5DA09FAF}"/>
                  </a:ext>
                </a:extLst>
              </p:cNvPr>
              <p:cNvCxnSpPr>
                <a:cxnSpLocks/>
              </p:cNvCxnSpPr>
              <p:nvPr/>
            </p:nvCxnSpPr>
            <p:spPr>
              <a:xfrm>
                <a:off x="15806392" y="12550924"/>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158" name="Straight Connector 157">
              <a:extLst>
                <a:ext uri="{FF2B5EF4-FFF2-40B4-BE49-F238E27FC236}">
                  <a16:creationId xmlns:a16="http://schemas.microsoft.com/office/drawing/2014/main" id="{07CF5605-B64B-4375-B3FC-12DD096095CC}"/>
                </a:ext>
              </a:extLst>
            </p:cNvPr>
            <p:cNvCxnSpPr>
              <a:cxnSpLocks/>
            </p:cNvCxnSpPr>
            <p:nvPr/>
          </p:nvCxnSpPr>
          <p:spPr>
            <a:xfrm>
              <a:off x="14592759" y="5843409"/>
              <a:ext cx="836573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42" name="Picture 141">
              <a:extLst>
                <a:ext uri="{FF2B5EF4-FFF2-40B4-BE49-F238E27FC236}">
                  <a16:creationId xmlns:a16="http://schemas.microsoft.com/office/drawing/2014/main" id="{9F389EF1-04B2-42D4-93D3-07D4080F3C16}"/>
                </a:ext>
              </a:extLst>
            </p:cNvPr>
            <p:cNvPicPr>
              <a:picLocks noChangeAspect="1"/>
            </p:cNvPicPr>
            <p:nvPr/>
          </p:nvPicPr>
          <p:blipFill>
            <a:blip r:embed="rId5"/>
            <a:stretch>
              <a:fillRect/>
            </a:stretch>
          </p:blipFill>
          <p:spPr>
            <a:xfrm>
              <a:off x="23392145" y="5645473"/>
              <a:ext cx="2006727" cy="2141458"/>
            </a:xfrm>
            <a:prstGeom prst="ellipse">
              <a:avLst/>
            </a:prstGeom>
            <a:ln w="12700" cap="rnd">
              <a:solidFill>
                <a:schemeClr val="bg1"/>
              </a:solidFill>
              <a:prstDash val="solid"/>
            </a:ln>
            <a:effectLst/>
          </p:spPr>
        </p:pic>
        <p:pic>
          <p:nvPicPr>
            <p:cNvPr id="144" name="Picture 143">
              <a:extLst>
                <a:ext uri="{FF2B5EF4-FFF2-40B4-BE49-F238E27FC236}">
                  <a16:creationId xmlns:a16="http://schemas.microsoft.com/office/drawing/2014/main" id="{073FA718-9477-4FD0-96E4-ED171DEA36E1}"/>
                </a:ext>
              </a:extLst>
            </p:cNvPr>
            <p:cNvPicPr>
              <a:picLocks noChangeAspect="1"/>
            </p:cNvPicPr>
            <p:nvPr/>
          </p:nvPicPr>
          <p:blipFill rotWithShape="1">
            <a:blip r:embed="rId6"/>
            <a:srcRect l="2842" r="-1"/>
            <a:stretch/>
          </p:blipFill>
          <p:spPr>
            <a:xfrm>
              <a:off x="15377491" y="6192501"/>
              <a:ext cx="2044621" cy="218062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51" name="Picture 150">
              <a:extLst>
                <a:ext uri="{FF2B5EF4-FFF2-40B4-BE49-F238E27FC236}">
                  <a16:creationId xmlns:a16="http://schemas.microsoft.com/office/drawing/2014/main" id="{B634EE46-7AE8-4FE9-9041-68163A42A606}"/>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l="24857" r="25036" b="15880"/>
            <a:stretch/>
          </p:blipFill>
          <p:spPr>
            <a:xfrm>
              <a:off x="23169539" y="10860469"/>
              <a:ext cx="2123620" cy="2071773"/>
            </a:xfrm>
            <a:prstGeom prst="ellipse">
              <a:avLst/>
            </a:prstGeom>
            <a:ln w="12700" cap="rnd">
              <a:solidFill>
                <a:srgbClr val="C8C6BD"/>
              </a:solidFill>
              <a:prstDash val="solid"/>
            </a:ln>
            <a:effectLst/>
          </p:spPr>
        </p:pic>
        <p:pic>
          <p:nvPicPr>
            <p:cNvPr id="152" name="Picture 151">
              <a:extLst>
                <a:ext uri="{FF2B5EF4-FFF2-40B4-BE49-F238E27FC236}">
                  <a16:creationId xmlns:a16="http://schemas.microsoft.com/office/drawing/2014/main" id="{3A3416DC-5F84-4BD3-A552-C63804D091E7}"/>
                </a:ext>
              </a:extLst>
            </p:cNvPr>
            <p:cNvPicPr>
              <a:picLocks noChangeAspect="1"/>
            </p:cNvPicPr>
            <p:nvPr/>
          </p:nvPicPr>
          <p:blipFill>
            <a:blip r:embed="rId8"/>
            <a:stretch>
              <a:fillRect/>
            </a:stretch>
          </p:blipFill>
          <p:spPr>
            <a:xfrm>
              <a:off x="15309562" y="11702078"/>
              <a:ext cx="1963855" cy="1909290"/>
            </a:xfrm>
            <a:prstGeom prst="ellipse">
              <a:avLst/>
            </a:prstGeom>
            <a:ln w="12700" cap="rnd">
              <a:solidFill>
                <a:srgbClr val="C8C6BD"/>
              </a:solidFill>
              <a:prstDash val="solid"/>
            </a:ln>
            <a:effectLst/>
          </p:spPr>
        </p:pic>
      </p:grpSp>
      <p:sp>
        <p:nvSpPr>
          <p:cNvPr id="163" name="Rectangle 162">
            <a:extLst>
              <a:ext uri="{FF2B5EF4-FFF2-40B4-BE49-F238E27FC236}">
                <a16:creationId xmlns:a16="http://schemas.microsoft.com/office/drawing/2014/main" id="{B6B0BC87-787F-45A8-9DBD-0528965F02C3}"/>
              </a:ext>
            </a:extLst>
          </p:cNvPr>
          <p:cNvSpPr/>
          <p:nvPr/>
        </p:nvSpPr>
        <p:spPr>
          <a:xfrm>
            <a:off x="17447037" y="5160826"/>
            <a:ext cx="6299238" cy="584775"/>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b="1" dirty="0">
                <a:solidFill>
                  <a:schemeClr val="bg1"/>
                </a:solidFill>
              </a:rPr>
              <a:t>Idea Generation &amp; Evolution</a:t>
            </a:r>
          </a:p>
        </p:txBody>
      </p:sp>
      <p:cxnSp>
        <p:nvCxnSpPr>
          <p:cNvPr id="164" name="Straight Arrow Connector 163">
            <a:extLst>
              <a:ext uri="{FF2B5EF4-FFF2-40B4-BE49-F238E27FC236}">
                <a16:creationId xmlns:a16="http://schemas.microsoft.com/office/drawing/2014/main" id="{99A9AA4C-C1B0-4CA4-9828-DA9F163DABCA}"/>
              </a:ext>
            </a:extLst>
          </p:cNvPr>
          <p:cNvCxnSpPr>
            <a:cxnSpLocks/>
          </p:cNvCxnSpPr>
          <p:nvPr/>
        </p:nvCxnSpPr>
        <p:spPr>
          <a:xfrm>
            <a:off x="20596656" y="5812299"/>
            <a:ext cx="0" cy="89440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0" name="Group 9">
            <a:extLst>
              <a:ext uri="{FF2B5EF4-FFF2-40B4-BE49-F238E27FC236}">
                <a16:creationId xmlns:a16="http://schemas.microsoft.com/office/drawing/2014/main" id="{89E39A8D-B237-4999-8B54-424E090E68CD}"/>
              </a:ext>
            </a:extLst>
          </p:cNvPr>
          <p:cNvGrpSpPr/>
          <p:nvPr/>
        </p:nvGrpSpPr>
        <p:grpSpPr>
          <a:xfrm>
            <a:off x="782155" y="7395755"/>
            <a:ext cx="6621894" cy="2108534"/>
            <a:chOff x="434043" y="5649225"/>
            <a:chExt cx="6797511" cy="2108534"/>
          </a:xfrm>
        </p:grpSpPr>
        <p:sp>
          <p:nvSpPr>
            <p:cNvPr id="55" name="TextBox 54">
              <a:extLst>
                <a:ext uri="{FF2B5EF4-FFF2-40B4-BE49-F238E27FC236}">
                  <a16:creationId xmlns:a16="http://schemas.microsoft.com/office/drawing/2014/main" id="{B81AF20B-2097-46B3-9BA3-3DB822EE062A}"/>
                </a:ext>
              </a:extLst>
            </p:cNvPr>
            <p:cNvSpPr txBox="1"/>
            <p:nvPr/>
          </p:nvSpPr>
          <p:spPr>
            <a:xfrm>
              <a:off x="1308256" y="5714529"/>
              <a:ext cx="592329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b="1" dirty="0">
                  <a:solidFill>
                    <a:schemeClr val="bg1"/>
                  </a:solidFill>
                </a:rPr>
                <a:t>          </a:t>
              </a:r>
              <a:r>
                <a:rPr lang="en-US" sz="3547" b="1" dirty="0">
                  <a:solidFill>
                    <a:schemeClr val="bg1"/>
                  </a:solidFill>
                </a:rPr>
                <a:t>Julio Olivares</a:t>
              </a:r>
            </a:p>
            <a:p>
              <a:r>
                <a:rPr lang="en-US" sz="3547" b="1" dirty="0">
                  <a:solidFill>
                    <a:schemeClr val="bg1"/>
                  </a:solidFill>
                </a:rPr>
                <a:t>          </a:t>
              </a:r>
              <a:r>
                <a:rPr lang="en-US" sz="2364" b="1" dirty="0">
                  <a:solidFill>
                    <a:schemeClr val="bg1"/>
                  </a:solidFill>
                </a:rPr>
                <a:t>IT Business Partner, </a:t>
              </a:r>
              <a:r>
                <a:rPr lang="en-US" sz="2069" b="1" dirty="0">
                  <a:solidFill>
                    <a:schemeClr val="bg1"/>
                  </a:solidFill>
                </a:rPr>
                <a:t>MTY, MEX</a:t>
              </a:r>
            </a:p>
            <a:p>
              <a:r>
                <a:rPr lang="en-US" sz="3547" b="1" dirty="0">
                  <a:solidFill>
                    <a:schemeClr val="bg1"/>
                  </a:solidFill>
                </a:rPr>
                <a:t>            </a:t>
              </a:r>
              <a:r>
                <a:rPr lang="en-US" sz="2069" b="1" dirty="0">
                  <a:solidFill>
                    <a:schemeClr val="bg1"/>
                  </a:solidFill>
                </a:rPr>
                <a:t>IT Coordination / Web Apps Dev</a:t>
              </a:r>
              <a:endParaRPr lang="en-US" sz="2956" b="1" dirty="0">
                <a:solidFill>
                  <a:schemeClr val="bg1"/>
                </a:solidFill>
              </a:endParaRPr>
            </a:p>
          </p:txBody>
        </p:sp>
        <p:sp>
          <p:nvSpPr>
            <p:cNvPr id="56" name="Oval 55">
              <a:extLst>
                <a:ext uri="{FF2B5EF4-FFF2-40B4-BE49-F238E27FC236}">
                  <a16:creationId xmlns:a16="http://schemas.microsoft.com/office/drawing/2014/main" id="{37455965-C2DE-4512-B4A7-FAFF0801FF00}"/>
                </a:ext>
              </a:extLst>
            </p:cNvPr>
            <p:cNvSpPr/>
            <p:nvPr/>
          </p:nvSpPr>
          <p:spPr>
            <a:xfrm>
              <a:off x="438092" y="5649225"/>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28" name="Picture 4" descr="https://spiceportal.schneider-electric.com/image/user_male_portrait?img_id=34880470&amp;img_id_token=h5RyNrPUH4NtSNLtxM%2BO4rEcFjE%3D&amp;t=1528907971628">
              <a:extLst>
                <a:ext uri="{FF2B5EF4-FFF2-40B4-BE49-F238E27FC236}">
                  <a16:creationId xmlns:a16="http://schemas.microsoft.com/office/drawing/2014/main" id="{C0769A22-AD32-445F-A99B-6E8554EC8433}"/>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34043" y="5668382"/>
              <a:ext cx="2115468" cy="2089377"/>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B3078128-9A28-417D-8B2E-50CB902A243B}"/>
              </a:ext>
            </a:extLst>
          </p:cNvPr>
          <p:cNvGrpSpPr/>
          <p:nvPr/>
        </p:nvGrpSpPr>
        <p:grpSpPr>
          <a:xfrm>
            <a:off x="1126036" y="9887771"/>
            <a:ext cx="6251590" cy="1846898"/>
            <a:chOff x="1009788" y="7816500"/>
            <a:chExt cx="5522698" cy="1846898"/>
          </a:xfrm>
        </p:grpSpPr>
        <p:sp>
          <p:nvSpPr>
            <p:cNvPr id="13" name="TextBox 12">
              <a:extLst>
                <a:ext uri="{FF2B5EF4-FFF2-40B4-BE49-F238E27FC236}">
                  <a16:creationId xmlns:a16="http://schemas.microsoft.com/office/drawing/2014/main" id="{141464E2-B99B-49C7-B397-04671016CD55}"/>
                </a:ext>
              </a:extLst>
            </p:cNvPr>
            <p:cNvSpPr txBox="1"/>
            <p:nvPr/>
          </p:nvSpPr>
          <p:spPr>
            <a:xfrm>
              <a:off x="1580019" y="7895325"/>
              <a:ext cx="4952467" cy="159338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Luis Perez</a:t>
              </a:r>
            </a:p>
            <a:p>
              <a:r>
                <a:rPr lang="en-US" sz="3547" b="1" dirty="0">
                  <a:solidFill>
                    <a:schemeClr val="bg1"/>
                  </a:solidFill>
                </a:rPr>
                <a:t>	</a:t>
              </a:r>
              <a:r>
                <a:rPr lang="en-US" sz="2364" b="1" dirty="0">
                  <a:solidFill>
                    <a:schemeClr val="bg1"/>
                  </a:solidFill>
                </a:rPr>
                <a:t>  IT Analyst, </a:t>
              </a:r>
              <a:r>
                <a:rPr lang="en-US" sz="2069" b="1" dirty="0">
                  <a:solidFill>
                    <a:schemeClr val="bg1"/>
                  </a:solidFill>
                </a:rPr>
                <a:t>MTY, MEX</a:t>
              </a:r>
              <a:br>
                <a:rPr lang="en-US" sz="2069" b="1" dirty="0">
                  <a:solidFill>
                    <a:schemeClr val="bg1"/>
                  </a:solidFill>
                </a:rPr>
              </a:br>
              <a:r>
                <a:rPr lang="en-US" sz="2069" b="1" dirty="0">
                  <a:solidFill>
                    <a:schemeClr val="bg1"/>
                  </a:solidFill>
                </a:rPr>
                <a:t>                     Web Apps Development</a:t>
              </a:r>
              <a:endParaRPr lang="en-US" sz="2956" b="1" dirty="0">
                <a:solidFill>
                  <a:schemeClr val="bg1"/>
                </a:solidFill>
              </a:endParaRPr>
            </a:p>
          </p:txBody>
        </p:sp>
        <p:pic>
          <p:nvPicPr>
            <p:cNvPr id="18" name="Picture 17">
              <a:extLst>
                <a:ext uri="{FF2B5EF4-FFF2-40B4-BE49-F238E27FC236}">
                  <a16:creationId xmlns:a16="http://schemas.microsoft.com/office/drawing/2014/main" id="{8E1C9F81-CDAE-4529-9E73-6378BB353741}"/>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1009788" y="7816500"/>
              <a:ext cx="1846898" cy="1846898"/>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grpSp>
      <p:grpSp>
        <p:nvGrpSpPr>
          <p:cNvPr id="17" name="Group 16">
            <a:extLst>
              <a:ext uri="{FF2B5EF4-FFF2-40B4-BE49-F238E27FC236}">
                <a16:creationId xmlns:a16="http://schemas.microsoft.com/office/drawing/2014/main" id="{8CD50503-C3CA-4FFD-A156-C569A95C4EC0}"/>
              </a:ext>
            </a:extLst>
          </p:cNvPr>
          <p:cNvGrpSpPr/>
          <p:nvPr/>
        </p:nvGrpSpPr>
        <p:grpSpPr>
          <a:xfrm>
            <a:off x="7939559" y="9863649"/>
            <a:ext cx="6295426" cy="2107597"/>
            <a:chOff x="12273806" y="7886384"/>
            <a:chExt cx="6295426" cy="2107597"/>
          </a:xfrm>
        </p:grpSpPr>
        <p:sp>
          <p:nvSpPr>
            <p:cNvPr id="15" name="TextBox 14">
              <a:extLst>
                <a:ext uri="{FF2B5EF4-FFF2-40B4-BE49-F238E27FC236}">
                  <a16:creationId xmlns:a16="http://schemas.microsoft.com/office/drawing/2014/main" id="{0B7D6DB8-04B9-462C-B570-D043F1DCBEB5}"/>
                </a:ext>
              </a:extLst>
            </p:cNvPr>
            <p:cNvSpPr txBox="1"/>
            <p:nvPr/>
          </p:nvSpPr>
          <p:spPr>
            <a:xfrm>
              <a:off x="12940296" y="8025507"/>
              <a:ext cx="5628936" cy="18243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Garcia</a:t>
              </a:r>
            </a:p>
            <a:p>
              <a:r>
                <a:rPr lang="en-US" sz="3547" b="1" dirty="0">
                  <a:solidFill>
                    <a:schemeClr val="bg1"/>
                  </a:solidFill>
                </a:rPr>
                <a:t>	</a:t>
              </a:r>
              <a:r>
                <a:rPr lang="en-US" sz="2364" b="1" dirty="0">
                  <a:solidFill>
                    <a:schemeClr val="bg1"/>
                  </a:solidFill>
                </a:rPr>
                <a:t>IT Intern, </a:t>
              </a:r>
              <a:r>
                <a:rPr lang="en-US" sz="2069" b="1" dirty="0">
                  <a:solidFill>
                    <a:schemeClr val="bg1"/>
                  </a:solidFill>
                </a:rPr>
                <a:t>MTY, MEX</a:t>
              </a:r>
            </a:p>
            <a:p>
              <a:r>
                <a:rPr lang="en-US" sz="3547"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16" name="Oval 15">
              <a:extLst>
                <a:ext uri="{FF2B5EF4-FFF2-40B4-BE49-F238E27FC236}">
                  <a16:creationId xmlns:a16="http://schemas.microsoft.com/office/drawing/2014/main" id="{0E8652F5-7D04-40B8-B3C0-16D323510BBA}"/>
                </a:ext>
              </a:extLst>
            </p:cNvPr>
            <p:cNvSpPr/>
            <p:nvPr/>
          </p:nvSpPr>
          <p:spPr>
            <a:xfrm>
              <a:off x="12273806" y="7886384"/>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20" name="Picture 19">
              <a:extLst>
                <a:ext uri="{FF2B5EF4-FFF2-40B4-BE49-F238E27FC236}">
                  <a16:creationId xmlns:a16="http://schemas.microsoft.com/office/drawing/2014/main" id="{D231F84F-ED0C-4D28-8BDC-780A209B450A}"/>
                </a:ext>
              </a:extLst>
            </p:cNvPr>
            <p:cNvPicPr>
              <a:picLocks noChangeAspect="1"/>
            </p:cNvPicPr>
            <p:nvPr/>
          </p:nvPicPr>
          <p:blipFill rotWithShape="1">
            <a:blip r:embed="rId11" cstate="email">
              <a:extLst>
                <a:ext uri="{28A0092B-C50C-407E-A947-70E740481C1C}">
                  <a14:useLocalDpi xmlns:a14="http://schemas.microsoft.com/office/drawing/2010/main" val="0"/>
                </a:ext>
              </a:extLst>
            </a:blip>
            <a:srcRect l="3359" t="2058" r="3621" b="3251"/>
            <a:stretch/>
          </p:blipFill>
          <p:spPr>
            <a:xfrm>
              <a:off x="12322767" y="7921329"/>
              <a:ext cx="2089110" cy="2072652"/>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grpSp>
      <p:grpSp>
        <p:nvGrpSpPr>
          <p:cNvPr id="22" name="Group 21">
            <a:extLst>
              <a:ext uri="{FF2B5EF4-FFF2-40B4-BE49-F238E27FC236}">
                <a16:creationId xmlns:a16="http://schemas.microsoft.com/office/drawing/2014/main" id="{70205C91-5801-4B5F-8A6A-71F2FA19FCB8}"/>
              </a:ext>
            </a:extLst>
          </p:cNvPr>
          <p:cNvGrpSpPr/>
          <p:nvPr/>
        </p:nvGrpSpPr>
        <p:grpSpPr>
          <a:xfrm>
            <a:off x="8156843" y="7113531"/>
            <a:ext cx="5967984" cy="2089759"/>
            <a:chOff x="12193708" y="10215985"/>
            <a:chExt cx="5967984" cy="2089759"/>
          </a:xfrm>
        </p:grpSpPr>
        <p:sp>
          <p:nvSpPr>
            <p:cNvPr id="51" name="TextBox 50">
              <a:extLst>
                <a:ext uri="{FF2B5EF4-FFF2-40B4-BE49-F238E27FC236}">
                  <a16:creationId xmlns:a16="http://schemas.microsoft.com/office/drawing/2014/main" id="{7DBFB692-F2B8-4267-A64A-C1F751502B4B}"/>
                </a:ext>
              </a:extLst>
            </p:cNvPr>
            <p:cNvSpPr txBox="1"/>
            <p:nvPr/>
          </p:nvSpPr>
          <p:spPr>
            <a:xfrm>
              <a:off x="12890483" y="10300819"/>
              <a:ext cx="5271209" cy="18243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Jean Alvarado</a:t>
              </a:r>
            </a:p>
            <a:p>
              <a:pPr algn="just"/>
              <a:r>
                <a:rPr lang="en-US" sz="3547" b="1" dirty="0">
                  <a:solidFill>
                    <a:schemeClr val="bg1"/>
                  </a:solidFill>
                </a:rPr>
                <a:t>            </a:t>
              </a:r>
              <a:r>
                <a:rPr lang="en-US" sz="2364" b="1" dirty="0">
                  <a:solidFill>
                    <a:schemeClr val="bg1"/>
                  </a:solidFill>
                </a:rPr>
                <a:t>IT Intern, </a:t>
              </a:r>
              <a:r>
                <a:rPr lang="en-US" sz="2069" b="1" dirty="0">
                  <a:solidFill>
                    <a:schemeClr val="bg1"/>
                  </a:solidFill>
                </a:rPr>
                <a:t>MTY, MEX</a:t>
              </a:r>
              <a:endParaRPr lang="en-US" sz="2364" b="1" dirty="0">
                <a:solidFill>
                  <a:schemeClr val="bg1"/>
                </a:solidFill>
              </a:endParaRPr>
            </a:p>
            <a:p>
              <a:r>
                <a:rPr lang="en-US" sz="3547" dirty="0">
                  <a:solidFill>
                    <a:schemeClr val="bg1"/>
                  </a:solidFill>
                </a:rPr>
                <a:t>	</a:t>
              </a:r>
              <a:r>
                <a:rPr lang="en-US" sz="2364" b="1"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52" name="Oval 51">
              <a:extLst>
                <a:ext uri="{FF2B5EF4-FFF2-40B4-BE49-F238E27FC236}">
                  <a16:creationId xmlns:a16="http://schemas.microsoft.com/office/drawing/2014/main" id="{74705EE0-0418-4FF6-85DF-9DBA273DB49E}"/>
                </a:ext>
              </a:extLst>
            </p:cNvPr>
            <p:cNvSpPr/>
            <p:nvPr/>
          </p:nvSpPr>
          <p:spPr>
            <a:xfrm>
              <a:off x="12193708" y="10215985"/>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21" name="Picture 20">
              <a:extLst>
                <a:ext uri="{FF2B5EF4-FFF2-40B4-BE49-F238E27FC236}">
                  <a16:creationId xmlns:a16="http://schemas.microsoft.com/office/drawing/2014/main" id="{F414F011-F347-4229-92D2-FC3AC001CBAF}"/>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12217582" y="10217652"/>
              <a:ext cx="2085669" cy="2085669"/>
            </a:xfrm>
            <a:prstGeom prst="ellipse">
              <a:avLst/>
            </a:prstGeom>
            <a:ln w="63500" cap="rnd">
              <a:noFill/>
            </a:ln>
            <a:effectLst/>
          </p:spPr>
        </p:pic>
      </p:grpSp>
      <p:grpSp>
        <p:nvGrpSpPr>
          <p:cNvPr id="26" name="Group 25">
            <a:extLst>
              <a:ext uri="{FF2B5EF4-FFF2-40B4-BE49-F238E27FC236}">
                <a16:creationId xmlns:a16="http://schemas.microsoft.com/office/drawing/2014/main" id="{39C99200-E67C-4C5E-AF60-AD536675CD39}"/>
              </a:ext>
            </a:extLst>
          </p:cNvPr>
          <p:cNvGrpSpPr/>
          <p:nvPr/>
        </p:nvGrpSpPr>
        <p:grpSpPr>
          <a:xfrm>
            <a:off x="7900598" y="12448530"/>
            <a:ext cx="6169026" cy="2006516"/>
            <a:chOff x="12297974" y="12417321"/>
            <a:chExt cx="6169026" cy="2089759"/>
          </a:xfrm>
        </p:grpSpPr>
        <p:sp>
          <p:nvSpPr>
            <p:cNvPr id="44" name="TextBox 43">
              <a:extLst>
                <a:ext uri="{FF2B5EF4-FFF2-40B4-BE49-F238E27FC236}">
                  <a16:creationId xmlns:a16="http://schemas.microsoft.com/office/drawing/2014/main" id="{1D09BA36-3C58-4C50-B2A5-D046A80DEBC8}"/>
                </a:ext>
              </a:extLst>
            </p:cNvPr>
            <p:cNvSpPr txBox="1"/>
            <p:nvPr/>
          </p:nvSpPr>
          <p:spPr>
            <a:xfrm>
              <a:off x="13000353" y="12484241"/>
              <a:ext cx="5466647" cy="18243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Brenda Mezquitic</a:t>
              </a:r>
            </a:p>
            <a:p>
              <a:pPr algn="just"/>
              <a:r>
                <a:rPr lang="en-US" sz="3547" b="1" dirty="0">
                  <a:solidFill>
                    <a:schemeClr val="bg1"/>
                  </a:solidFill>
                </a:rPr>
                <a:t>            </a:t>
              </a:r>
              <a:r>
                <a:rPr lang="en-US" sz="2364" b="1" dirty="0">
                  <a:solidFill>
                    <a:schemeClr val="bg1"/>
                  </a:solidFill>
                </a:rPr>
                <a:t>IT Intern, </a:t>
              </a:r>
              <a:r>
                <a:rPr lang="en-US" sz="2069" b="1" dirty="0">
                  <a:solidFill>
                    <a:schemeClr val="bg1"/>
                  </a:solidFill>
                </a:rPr>
                <a:t>MTY, MEX</a:t>
              </a:r>
              <a:endParaRPr lang="en-US" sz="2364" b="1" dirty="0">
                <a:solidFill>
                  <a:schemeClr val="bg1"/>
                </a:solidFill>
              </a:endParaRPr>
            </a:p>
            <a:p>
              <a:r>
                <a:rPr lang="en-US" sz="3547" dirty="0">
                  <a:solidFill>
                    <a:schemeClr val="bg1"/>
                  </a:solidFill>
                </a:rPr>
                <a:t>	</a:t>
              </a:r>
              <a:r>
                <a:rPr lang="en-US" sz="2364" b="1"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45" name="Oval 44">
              <a:extLst>
                <a:ext uri="{FF2B5EF4-FFF2-40B4-BE49-F238E27FC236}">
                  <a16:creationId xmlns:a16="http://schemas.microsoft.com/office/drawing/2014/main" id="{0AD80689-3214-41CA-AA9F-5C68C195C6F5}"/>
                </a:ext>
              </a:extLst>
            </p:cNvPr>
            <p:cNvSpPr/>
            <p:nvPr/>
          </p:nvSpPr>
          <p:spPr>
            <a:xfrm>
              <a:off x="12297974" y="12417321"/>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9" name="Picture 48">
              <a:extLst>
                <a:ext uri="{FF2B5EF4-FFF2-40B4-BE49-F238E27FC236}">
                  <a16:creationId xmlns:a16="http://schemas.microsoft.com/office/drawing/2014/main" id="{C506B515-A060-4447-8F4C-9BBF7E471ACA}"/>
                </a:ext>
              </a:extLst>
            </p:cNvPr>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12312666" y="12421715"/>
              <a:ext cx="2083054" cy="2085365"/>
            </a:xfrm>
            <a:prstGeom prst="ellipse">
              <a:avLst/>
            </a:prstGeom>
            <a:ln w="63500" cap="rnd">
              <a:noFill/>
            </a:ln>
            <a:effectLst/>
          </p:spPr>
        </p:pic>
      </p:grpSp>
      <p:pic>
        <p:nvPicPr>
          <p:cNvPr id="74" name="Picture 73">
            <a:extLst>
              <a:ext uri="{FF2B5EF4-FFF2-40B4-BE49-F238E27FC236}">
                <a16:creationId xmlns:a16="http://schemas.microsoft.com/office/drawing/2014/main" id="{AEA9B676-30A9-4915-AFF0-52EAA62E4473}"/>
              </a:ext>
            </a:extLst>
          </p:cNvPr>
          <p:cNvPicPr>
            <a:picLocks noChangeAspect="1"/>
          </p:cNvPicPr>
          <p:nvPr/>
        </p:nvPicPr>
        <p:blipFill>
          <a:blip r:embed="rId14"/>
          <a:stretch>
            <a:fillRect/>
          </a:stretch>
        </p:blipFill>
        <p:spPr>
          <a:xfrm>
            <a:off x="15715002" y="9367031"/>
            <a:ext cx="2074357" cy="2074357"/>
          </a:xfrm>
          <a:prstGeom prst="ellipse">
            <a:avLst/>
          </a:prstGeom>
          <a:ln>
            <a:solidFill>
              <a:schemeClr val="accent1"/>
            </a:solidFill>
          </a:ln>
        </p:spPr>
      </p:pic>
      <p:pic>
        <p:nvPicPr>
          <p:cNvPr id="75" name="Picture 74">
            <a:extLst>
              <a:ext uri="{FF2B5EF4-FFF2-40B4-BE49-F238E27FC236}">
                <a16:creationId xmlns:a16="http://schemas.microsoft.com/office/drawing/2014/main" id="{3B9E4C78-B2A0-4EEB-8F5B-6333BCE4EB4B}"/>
              </a:ext>
            </a:extLst>
          </p:cNvPr>
          <p:cNvPicPr>
            <a:picLocks noChangeAspect="1"/>
          </p:cNvPicPr>
          <p:nvPr/>
        </p:nvPicPr>
        <p:blipFill rotWithShape="1">
          <a:blip r:embed="rId15"/>
          <a:srcRect l="8650" t="74728" r="88473" b="14315"/>
          <a:stretch/>
        </p:blipFill>
        <p:spPr>
          <a:xfrm>
            <a:off x="23940297" y="8757469"/>
            <a:ext cx="2062888" cy="1946971"/>
          </a:xfrm>
          <a:prstGeom prst="ellipse">
            <a:avLst/>
          </a:prstGeom>
        </p:spPr>
      </p:pic>
      <p:grpSp>
        <p:nvGrpSpPr>
          <p:cNvPr id="19" name="Group 18">
            <a:extLst>
              <a:ext uri="{FF2B5EF4-FFF2-40B4-BE49-F238E27FC236}">
                <a16:creationId xmlns:a16="http://schemas.microsoft.com/office/drawing/2014/main" id="{A4D64CE0-55C5-4D99-8DE4-DE9ED5141F28}"/>
              </a:ext>
            </a:extLst>
          </p:cNvPr>
          <p:cNvGrpSpPr/>
          <p:nvPr/>
        </p:nvGrpSpPr>
        <p:grpSpPr>
          <a:xfrm>
            <a:off x="985075" y="12000674"/>
            <a:ext cx="6418974" cy="1829304"/>
            <a:chOff x="23091582" y="2299146"/>
            <a:chExt cx="6418974" cy="1829304"/>
          </a:xfrm>
        </p:grpSpPr>
        <p:sp>
          <p:nvSpPr>
            <p:cNvPr id="47" name="TextBox 46">
              <a:extLst>
                <a:ext uri="{FF2B5EF4-FFF2-40B4-BE49-F238E27FC236}">
                  <a16:creationId xmlns:a16="http://schemas.microsoft.com/office/drawing/2014/main" id="{2B181B2B-9C8D-4DAE-B615-D77FE5BE8C59}"/>
                </a:ext>
              </a:extLst>
            </p:cNvPr>
            <p:cNvSpPr txBox="1"/>
            <p:nvPr/>
          </p:nvSpPr>
          <p:spPr>
            <a:xfrm>
              <a:off x="23723744" y="2451925"/>
              <a:ext cx="5786812" cy="144103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s-MX" sz="3200" b="1" dirty="0">
                  <a:solidFill>
                    <a:schemeClr val="bg1"/>
                  </a:solidFill>
                </a:rPr>
                <a:t>   </a:t>
              </a:r>
              <a:r>
                <a:rPr lang="en-US" sz="3200" b="1" dirty="0">
                  <a:solidFill>
                    <a:schemeClr val="bg1"/>
                  </a:solidFill>
                </a:rPr>
                <a:t>        Veronica Vielma   </a:t>
              </a:r>
            </a:p>
            <a:p>
              <a:r>
                <a:rPr lang="en-US" sz="3200" b="1" dirty="0">
                  <a:solidFill>
                    <a:schemeClr val="bg1"/>
                  </a:solidFill>
                </a:rPr>
                <a:t>           </a:t>
              </a:r>
              <a:r>
                <a:rPr lang="en-US" sz="2364" b="1" dirty="0">
                  <a:solidFill>
                    <a:schemeClr val="bg1"/>
                  </a:solidFill>
                </a:rPr>
                <a:t>Project Manager Intern,</a:t>
              </a:r>
              <a:r>
                <a:rPr lang="en-US" sz="1800" b="1" dirty="0">
                  <a:solidFill>
                    <a:schemeClr val="bg1"/>
                  </a:solidFill>
                </a:rPr>
                <a:t>MTY,MEX	PM support</a:t>
              </a:r>
              <a:r>
                <a:rPr lang="en-US" sz="2364" b="1" dirty="0">
                  <a:solidFill>
                    <a:schemeClr val="bg1"/>
                  </a:solidFill>
                </a:rPr>
                <a:t>       </a:t>
              </a:r>
            </a:p>
          </p:txBody>
        </p:sp>
        <p:sp>
          <p:nvSpPr>
            <p:cNvPr id="48" name="Oval 47">
              <a:extLst>
                <a:ext uri="{FF2B5EF4-FFF2-40B4-BE49-F238E27FC236}">
                  <a16:creationId xmlns:a16="http://schemas.microsoft.com/office/drawing/2014/main" id="{D901D857-8DCC-4586-874D-E38FA641E74E}"/>
                </a:ext>
              </a:extLst>
            </p:cNvPr>
            <p:cNvSpPr/>
            <p:nvPr/>
          </p:nvSpPr>
          <p:spPr>
            <a:xfrm>
              <a:off x="23108566" y="2299146"/>
              <a:ext cx="1881851" cy="1824384"/>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1" name="Picture 10">
              <a:extLst>
                <a:ext uri="{FF2B5EF4-FFF2-40B4-BE49-F238E27FC236}">
                  <a16:creationId xmlns:a16="http://schemas.microsoft.com/office/drawing/2014/main" id="{21D644BC-88C7-413D-8D4A-12B87E8DFA65}"/>
                </a:ext>
              </a:extLst>
            </p:cNvPr>
            <p:cNvPicPr>
              <a:picLocks noChangeAspect="1"/>
            </p:cNvPicPr>
            <p:nvPr/>
          </p:nvPicPr>
          <p:blipFill rotWithShape="1">
            <a:blip r:embed="rId16" cstate="email">
              <a:extLst>
                <a:ext uri="{28A0092B-C50C-407E-A947-70E740481C1C}">
                  <a14:useLocalDpi xmlns:a14="http://schemas.microsoft.com/office/drawing/2010/main" val="0"/>
                </a:ext>
              </a:extLst>
            </a:blip>
            <a:srcRect l="23738" t="10876" r="26204" b="51363"/>
            <a:stretch/>
          </p:blipFill>
          <p:spPr>
            <a:xfrm>
              <a:off x="23091582" y="2304066"/>
              <a:ext cx="1923594" cy="1824384"/>
            </a:xfrm>
            <a:prstGeom prst="ellipse">
              <a:avLst/>
            </a:prstGeom>
          </p:spPr>
        </p:pic>
      </p:grpSp>
    </p:spTree>
    <p:extLst>
      <p:ext uri="{BB962C8B-B14F-4D97-AF65-F5344CB8AC3E}">
        <p14:creationId xmlns:p14="http://schemas.microsoft.com/office/powerpoint/2010/main" val="186197546"/>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EA355219-D26F-4C51-94EF-482098719718}"/>
    </a:ext>
  </a:ext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A4665921-DEBE-4526-B793-7CE56F0891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1356</Words>
  <Application>Microsoft Office PowerPoint</Application>
  <PresentationFormat>Custom</PresentationFormat>
  <Paragraphs>395</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Arial Unicode MS</vt:lpstr>
      <vt:lpstr>Calibri</vt:lpstr>
      <vt:lpstr>Lucida Grande</vt:lpstr>
      <vt:lpstr>Segoe UI</vt:lpstr>
      <vt:lpstr>SE15_LIO_TextOnly V3</vt:lpstr>
      <vt:lpstr>Schneider Text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2018-06-08T16:12:31Z</dcterms:created>
  <dcterms:modified xsi:type="dcterms:W3CDTF">2019-06-13T14:04:34Z</dcterms:modified>
</cp:coreProperties>
</file>