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0"/>
  </p:notesMasterIdLst>
  <p:handoutMasterIdLst>
    <p:handoutMasterId r:id="rId11"/>
  </p:handoutMasterIdLst>
  <p:sldIdLst>
    <p:sldId id="258" r:id="rId3"/>
    <p:sldId id="268" r:id="rId4"/>
    <p:sldId id="269" r:id="rId5"/>
    <p:sldId id="270" r:id="rId6"/>
    <p:sldId id="271" r:id="rId7"/>
    <p:sldId id="273" r:id="rId8"/>
    <p:sldId id="275" r:id="rId9"/>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CD58"/>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3883" autoAdjust="0"/>
  </p:normalViewPr>
  <p:slideViewPr>
    <p:cSldViewPr snapToGrid="0">
      <p:cViewPr varScale="1">
        <p:scale>
          <a:sx n="31" d="100"/>
          <a:sy n="31" d="100"/>
        </p:scale>
        <p:origin x="400" y="40"/>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p:cViewPr varScale="1">
        <p:scale>
          <a:sx n="46" d="100"/>
          <a:sy n="46" d="100"/>
        </p:scale>
        <p:origin x="2764" y="4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5/30/2019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5/30/2019</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769002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367031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jpeg"/><Relationship Id="rId26" Type="http://schemas.openxmlformats.org/officeDocument/2006/relationships/image" Target="../media/image26.jpeg"/><Relationship Id="rId39" Type="http://schemas.openxmlformats.org/officeDocument/2006/relationships/image" Target="../media/image39.jpeg"/><Relationship Id="rId21" Type="http://schemas.openxmlformats.org/officeDocument/2006/relationships/image" Target="../media/image21.jpeg"/><Relationship Id="rId34" Type="http://schemas.openxmlformats.org/officeDocument/2006/relationships/image" Target="../media/image34.png"/><Relationship Id="rId42" Type="http://schemas.openxmlformats.org/officeDocument/2006/relationships/image" Target="../media/image42.jpeg"/><Relationship Id="rId47" Type="http://schemas.openxmlformats.org/officeDocument/2006/relationships/image" Target="../media/image47.png"/><Relationship Id="rId50" Type="http://schemas.openxmlformats.org/officeDocument/2006/relationships/image" Target="../media/image50.png"/><Relationship Id="rId55" Type="http://schemas.openxmlformats.org/officeDocument/2006/relationships/image" Target="../media/image55.jpeg"/><Relationship Id="rId63" Type="http://schemas.openxmlformats.org/officeDocument/2006/relationships/image" Target="../media/image63.jpeg"/><Relationship Id="rId7"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jpeg"/><Relationship Id="rId29" Type="http://schemas.openxmlformats.org/officeDocument/2006/relationships/image" Target="../media/image29.jpeg"/><Relationship Id="rId41" Type="http://schemas.openxmlformats.org/officeDocument/2006/relationships/image" Target="../media/image41.jpeg"/><Relationship Id="rId54" Type="http://schemas.openxmlformats.org/officeDocument/2006/relationships/image" Target="../media/image54.jpeg"/><Relationship Id="rId62" Type="http://schemas.openxmlformats.org/officeDocument/2006/relationships/image" Target="../media/image62.png"/><Relationship Id="rId1" Type="http://schemas.openxmlformats.org/officeDocument/2006/relationships/slideLayout" Target="../slideLayouts/slideLayout26.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png"/><Relationship Id="rId37" Type="http://schemas.openxmlformats.org/officeDocument/2006/relationships/image" Target="../media/image37.jpeg"/><Relationship Id="rId40" Type="http://schemas.openxmlformats.org/officeDocument/2006/relationships/image" Target="../media/image40.jpeg"/><Relationship Id="rId45" Type="http://schemas.openxmlformats.org/officeDocument/2006/relationships/image" Target="../media/image45.jpeg"/><Relationship Id="rId53" Type="http://schemas.openxmlformats.org/officeDocument/2006/relationships/image" Target="../media/image53.jpeg"/><Relationship Id="rId58" Type="http://schemas.openxmlformats.org/officeDocument/2006/relationships/image" Target="../media/image58.jpe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jpeg"/><Relationship Id="rId28" Type="http://schemas.openxmlformats.org/officeDocument/2006/relationships/image" Target="../media/image28.png"/><Relationship Id="rId36" Type="http://schemas.openxmlformats.org/officeDocument/2006/relationships/image" Target="../media/image36.jpeg"/><Relationship Id="rId49" Type="http://schemas.openxmlformats.org/officeDocument/2006/relationships/image" Target="../media/image49.jpeg"/><Relationship Id="rId57" Type="http://schemas.openxmlformats.org/officeDocument/2006/relationships/image" Target="../media/image57.jpeg"/><Relationship Id="rId61" Type="http://schemas.openxmlformats.org/officeDocument/2006/relationships/image" Target="../media/image61.jpeg"/><Relationship Id="rId10" Type="http://schemas.openxmlformats.org/officeDocument/2006/relationships/image" Target="../media/image10.jpeg"/><Relationship Id="rId19" Type="http://schemas.openxmlformats.org/officeDocument/2006/relationships/image" Target="../media/image19.png"/><Relationship Id="rId31" Type="http://schemas.openxmlformats.org/officeDocument/2006/relationships/image" Target="../media/image31.jpeg"/><Relationship Id="rId44" Type="http://schemas.openxmlformats.org/officeDocument/2006/relationships/image" Target="../media/image44.jpeg"/><Relationship Id="rId52" Type="http://schemas.openxmlformats.org/officeDocument/2006/relationships/image" Target="../media/image52.jpeg"/><Relationship Id="rId60" Type="http://schemas.openxmlformats.org/officeDocument/2006/relationships/image" Target="../media/image6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jpeg"/><Relationship Id="rId30" Type="http://schemas.openxmlformats.org/officeDocument/2006/relationships/image" Target="../media/image30.png"/><Relationship Id="rId35" Type="http://schemas.openxmlformats.org/officeDocument/2006/relationships/image" Target="../media/image35.jpeg"/><Relationship Id="rId43" Type="http://schemas.openxmlformats.org/officeDocument/2006/relationships/image" Target="../media/image43.jpeg"/><Relationship Id="rId48" Type="http://schemas.openxmlformats.org/officeDocument/2006/relationships/image" Target="../media/image48.jpeg"/><Relationship Id="rId56" Type="http://schemas.openxmlformats.org/officeDocument/2006/relationships/image" Target="../media/image56.jpeg"/><Relationship Id="rId64" Type="http://schemas.openxmlformats.org/officeDocument/2006/relationships/image" Target="../media/image64.jpeg"/><Relationship Id="rId8" Type="http://schemas.openxmlformats.org/officeDocument/2006/relationships/image" Target="../media/image8.png"/><Relationship Id="rId51" Type="http://schemas.openxmlformats.org/officeDocument/2006/relationships/image" Target="../media/image51.jpeg"/><Relationship Id="rId3" Type="http://schemas.openxmlformats.org/officeDocument/2006/relationships/image" Target="../media/image3.jpe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png"/><Relationship Id="rId38" Type="http://schemas.openxmlformats.org/officeDocument/2006/relationships/image" Target="../media/image38.jpeg"/><Relationship Id="rId46" Type="http://schemas.openxmlformats.org/officeDocument/2006/relationships/image" Target="../media/image46.jpeg"/><Relationship Id="rId59" Type="http://schemas.openxmlformats.org/officeDocument/2006/relationships/image" Target="../media/image59.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6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7.jpeg"/><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72.jpeg"/><Relationship Id="rId12" Type="http://schemas.openxmlformats.org/officeDocument/2006/relationships/image" Target="../media/image77.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71.jpeg"/><Relationship Id="rId11" Type="http://schemas.openxmlformats.org/officeDocument/2006/relationships/image" Target="../media/image76.png"/><Relationship Id="rId5" Type="http://schemas.openxmlformats.org/officeDocument/2006/relationships/image" Target="../media/image70.jpeg"/><Relationship Id="rId10" Type="http://schemas.openxmlformats.org/officeDocument/2006/relationships/image" Target="../media/image75.png"/><Relationship Id="rId4" Type="http://schemas.openxmlformats.org/officeDocument/2006/relationships/image" Target="../media/image69.jpeg"/><Relationship Id="rId9" Type="http://schemas.openxmlformats.org/officeDocument/2006/relationships/image" Target="../media/image74.png"/></Relationships>
</file>

<file path=ppt/slides/_rels/slide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8.png"/><Relationship Id="rId7"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9.png"/><Relationship Id="rId5" Type="http://schemas.openxmlformats.org/officeDocument/2006/relationships/image" Target="../media/image78.jpeg"/><Relationship Id="rId10" Type="http://schemas.openxmlformats.org/officeDocument/2006/relationships/image" Target="../media/image83.png"/><Relationship Id="rId4" Type="http://schemas.openxmlformats.org/officeDocument/2006/relationships/image" Target="../media/image9.jpeg"/><Relationship Id="rId9" Type="http://schemas.openxmlformats.org/officeDocument/2006/relationships/image" Target="../media/image82.png"/></Relationships>
</file>

<file path=ppt/slides/_rels/slide5.xml.rels><?xml version="1.0" encoding="UTF-8" standalone="yes"?>
<Relationships xmlns="http://schemas.openxmlformats.org/package/2006/relationships"><Relationship Id="rId8" Type="http://schemas.openxmlformats.org/officeDocument/2006/relationships/image" Target="../media/image88.jpeg"/><Relationship Id="rId13" Type="http://schemas.openxmlformats.org/officeDocument/2006/relationships/image" Target="../media/image47.png"/><Relationship Id="rId3" Type="http://schemas.openxmlformats.org/officeDocument/2006/relationships/image" Target="../media/image42.jpeg"/><Relationship Id="rId7" Type="http://schemas.openxmlformats.org/officeDocument/2006/relationships/image" Target="../media/image87.png"/><Relationship Id="rId12" Type="http://schemas.openxmlformats.org/officeDocument/2006/relationships/image" Target="../media/image91.png"/><Relationship Id="rId2" Type="http://schemas.openxmlformats.org/officeDocument/2006/relationships/notesSlide" Target="../notesSlides/notesSlide5.xml"/><Relationship Id="rId16" Type="http://schemas.openxmlformats.org/officeDocument/2006/relationships/image" Target="../media/image44.jpeg"/><Relationship Id="rId1" Type="http://schemas.openxmlformats.org/officeDocument/2006/relationships/slideLayout" Target="../slideLayouts/slideLayout16.xml"/><Relationship Id="rId6" Type="http://schemas.openxmlformats.org/officeDocument/2006/relationships/image" Target="../media/image86.png"/><Relationship Id="rId11" Type="http://schemas.openxmlformats.org/officeDocument/2006/relationships/image" Target="../media/image90.png"/><Relationship Id="rId5" Type="http://schemas.openxmlformats.org/officeDocument/2006/relationships/image" Target="../media/image85.png"/><Relationship Id="rId15" Type="http://schemas.openxmlformats.org/officeDocument/2006/relationships/image" Target="../media/image93.png"/><Relationship Id="rId10" Type="http://schemas.openxmlformats.org/officeDocument/2006/relationships/image" Target="../media/image89.png"/><Relationship Id="rId4" Type="http://schemas.openxmlformats.org/officeDocument/2006/relationships/image" Target="../media/image84.png"/><Relationship Id="rId9" Type="http://schemas.openxmlformats.org/officeDocument/2006/relationships/image" Target="../media/image19.png"/><Relationship Id="rId14" Type="http://schemas.openxmlformats.org/officeDocument/2006/relationships/image" Target="../media/image92.png"/></Relationships>
</file>

<file path=ppt/slides/_rels/slide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image" Target="../media/image19.png"/><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56.jpeg"/><Relationship Id="rId9" Type="http://schemas.openxmlformats.org/officeDocument/2006/relationships/image" Target="../media/image98.png"/><Relationship Id="rId14" Type="http://schemas.openxmlformats.org/officeDocument/2006/relationships/image" Target="../media/image103.jpe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09.jpeg"/><Relationship Id="rId3" Type="http://schemas.openxmlformats.org/officeDocument/2006/relationships/image" Target="../media/image104.png"/><Relationship Id="rId7" Type="http://schemas.openxmlformats.org/officeDocument/2006/relationships/image" Target="../media/image31.jpeg"/><Relationship Id="rId12" Type="http://schemas.openxmlformats.org/officeDocument/2006/relationships/image" Target="../media/image108.png"/><Relationship Id="rId2" Type="http://schemas.openxmlformats.org/officeDocument/2006/relationships/notesSlide" Target="../notesSlides/notesSlide7.xml"/><Relationship Id="rId16" Type="http://schemas.openxmlformats.org/officeDocument/2006/relationships/image" Target="../media/image110.jpeg"/><Relationship Id="rId1" Type="http://schemas.openxmlformats.org/officeDocument/2006/relationships/slideLayout" Target="../slideLayouts/slideLayout26.xml"/><Relationship Id="rId6" Type="http://schemas.openxmlformats.org/officeDocument/2006/relationships/image" Target="../media/image105.png"/><Relationship Id="rId11" Type="http://schemas.openxmlformats.org/officeDocument/2006/relationships/image" Target="../media/image107.jpeg"/><Relationship Id="rId5" Type="http://schemas.openxmlformats.org/officeDocument/2006/relationships/image" Target="../media/image30.png"/><Relationship Id="rId15" Type="http://schemas.openxmlformats.org/officeDocument/2006/relationships/image" Target="../media/image34.png"/><Relationship Id="rId10" Type="http://schemas.openxmlformats.org/officeDocument/2006/relationships/image" Target="../media/image106.jpeg"/><Relationship Id="rId4" Type="http://schemas.openxmlformats.org/officeDocument/2006/relationships/image" Target="../media/image19.png"/><Relationship Id="rId9" Type="http://schemas.openxmlformats.org/officeDocument/2006/relationships/image" Target="../media/image59.png"/><Relationship Id="rId1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6" name="Straight Arrow Connector 725">
            <a:extLst>
              <a:ext uri="{FF2B5EF4-FFF2-40B4-BE49-F238E27FC236}">
                <a16:creationId xmlns:a16="http://schemas.microsoft.com/office/drawing/2014/main" id="{4C350CFB-AF78-40FF-8537-5BA13084927B}"/>
              </a:ext>
            </a:extLst>
          </p:cNvPr>
          <p:cNvCxnSpPr>
            <a:cxnSpLocks/>
            <a:stCxn id="727" idx="2"/>
          </p:cNvCxnSpPr>
          <p:nvPr/>
        </p:nvCxnSpPr>
        <p:spPr>
          <a:xfrm>
            <a:off x="26768056" y="3509532"/>
            <a:ext cx="0" cy="27468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25605607" y="2832424"/>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393255" y="2785702"/>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9943770" y="13755120"/>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4709616" y="13755120"/>
            <a:ext cx="5284185" cy="92461"/>
          </a:xfrm>
        </p:spPr>
        <p:txBody>
          <a:bodyPr/>
          <a:lstStyle/>
          <a:p>
            <a:r>
              <a:rPr lang="en-US" dirty="0"/>
              <a:t>Confidential Property of Schneider Electric |</a:t>
            </a:r>
          </a:p>
        </p:txBody>
      </p:sp>
      <p:sp>
        <p:nvSpPr>
          <p:cNvPr id="398" name="TextBox 397">
            <a:extLst>
              <a:ext uri="{FF2B5EF4-FFF2-40B4-BE49-F238E27FC236}">
                <a16:creationId xmlns:a16="http://schemas.microsoft.com/office/drawing/2014/main" id="{67550A00-2F8B-4B04-893D-DEF88268AA5F}"/>
              </a:ext>
            </a:extLst>
          </p:cNvPr>
          <p:cNvSpPr txBox="1"/>
          <p:nvPr/>
        </p:nvSpPr>
        <p:spPr>
          <a:xfrm>
            <a:off x="7464130" y="3473154"/>
            <a:ext cx="24502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31519" y="3430485"/>
            <a:ext cx="843910" cy="810673"/>
          </a:xfrm>
          <a:prstGeom prst="ellipse">
            <a:avLst/>
          </a:prstGeom>
          <a:ln w="12700" cap="rnd">
            <a:solidFill>
              <a:srgbClr val="C8C6BD"/>
            </a:solidFill>
            <a:prstDash val="solid"/>
          </a:ln>
          <a:effectLst/>
        </p:spPr>
      </p:pic>
      <p:sp>
        <p:nvSpPr>
          <p:cNvPr id="473" name="Rectangle 472">
            <a:extLst>
              <a:ext uri="{FF2B5EF4-FFF2-40B4-BE49-F238E27FC236}">
                <a16:creationId xmlns:a16="http://schemas.microsoft.com/office/drawing/2014/main" id="{F1A16F55-5C59-4EF6-8557-AD10C498303E}"/>
              </a:ext>
            </a:extLst>
          </p:cNvPr>
          <p:cNvSpPr/>
          <p:nvPr/>
        </p:nvSpPr>
        <p:spPr>
          <a:xfrm>
            <a:off x="6907733" y="2856875"/>
            <a:ext cx="381740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196346" y="2474535"/>
            <a:ext cx="0" cy="40439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6341811" y="1545790"/>
            <a:ext cx="1" cy="100518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8816435" y="2569427"/>
            <a:ext cx="0" cy="2874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9628250" y="1562786"/>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5"/>
          <a:stretch>
            <a:fillRect/>
          </a:stretch>
        </p:blipFill>
        <p:spPr>
          <a:xfrm>
            <a:off x="19321234" y="1460821"/>
            <a:ext cx="874658" cy="851019"/>
          </a:xfrm>
          <a:prstGeom prst="ellipse">
            <a:avLst/>
          </a:prstGeom>
          <a:ln w="12700" cap="rnd">
            <a:solidFill>
              <a:schemeClr val="bg1"/>
            </a:solidFill>
            <a:prstDash val="solid"/>
          </a:ln>
          <a:effectLst/>
        </p:spPr>
      </p:pic>
      <p:grpSp>
        <p:nvGrpSpPr>
          <p:cNvPr id="198" name="Group 197">
            <a:extLst>
              <a:ext uri="{FF2B5EF4-FFF2-40B4-BE49-F238E27FC236}">
                <a16:creationId xmlns:a16="http://schemas.microsoft.com/office/drawing/2014/main" id="{847B8E13-71E4-46C1-9B94-E6BB50189719}"/>
              </a:ext>
            </a:extLst>
          </p:cNvPr>
          <p:cNvGrpSpPr/>
          <p:nvPr/>
        </p:nvGrpSpPr>
        <p:grpSpPr>
          <a:xfrm>
            <a:off x="14539485" y="818206"/>
            <a:ext cx="3243790" cy="780109"/>
            <a:chOff x="6253067" y="-668540"/>
            <a:chExt cx="2163926"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31551" y="-651119"/>
              <a:ext cx="1985442" cy="4458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Horacio Galicia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pPr algn="ctr"/>
              <a:r>
                <a:rPr lang="en-US" sz="1100" b="1" dirty="0">
                  <a:solidFill>
                    <a:schemeClr val="bg1"/>
                  </a:solidFill>
                </a:rPr>
                <a:t> MTY, MEX</a:t>
              </a: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3196346" y="2488384"/>
            <a:ext cx="23580914" cy="11160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5041261" y="2949793"/>
            <a:ext cx="3790102"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sp>
        <p:nvSpPr>
          <p:cNvPr id="230" name="TextBox 229">
            <a:extLst>
              <a:ext uri="{FF2B5EF4-FFF2-40B4-BE49-F238E27FC236}">
                <a16:creationId xmlns:a16="http://schemas.microsoft.com/office/drawing/2014/main" id="{E4DA9CF3-3CA7-467D-AB23-68194948AD64}"/>
              </a:ext>
            </a:extLst>
          </p:cNvPr>
          <p:cNvSpPr txBox="1"/>
          <p:nvPr/>
        </p:nvSpPr>
        <p:spPr>
          <a:xfrm>
            <a:off x="15894110" y="3544652"/>
            <a:ext cx="2491850"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377" name="TextBox 376">
            <a:extLst>
              <a:ext uri="{FF2B5EF4-FFF2-40B4-BE49-F238E27FC236}">
                <a16:creationId xmlns:a16="http://schemas.microsoft.com/office/drawing/2014/main" id="{9E24AD5C-9106-46B7-8085-8A16762C67B0}"/>
              </a:ext>
            </a:extLst>
          </p:cNvPr>
          <p:cNvSpPr txBox="1"/>
          <p:nvPr/>
        </p:nvSpPr>
        <p:spPr>
          <a:xfrm>
            <a:off x="8728861" y="15962"/>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sp>
        <p:nvSpPr>
          <p:cNvPr id="408" name="TextBox 407">
            <a:extLst>
              <a:ext uri="{FF2B5EF4-FFF2-40B4-BE49-F238E27FC236}">
                <a16:creationId xmlns:a16="http://schemas.microsoft.com/office/drawing/2014/main" id="{832FC79E-2E4C-4B8F-92BA-CDBD87E44F4F}"/>
              </a:ext>
            </a:extLst>
          </p:cNvPr>
          <p:cNvSpPr txBox="1"/>
          <p:nvPr/>
        </p:nvSpPr>
        <p:spPr>
          <a:xfrm>
            <a:off x="10438536" y="1588577"/>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Todd Diersing      </a:t>
            </a:r>
          </a:p>
          <a:p>
            <a:r>
              <a:rPr lang="en-US" sz="1050" b="1" dirty="0">
                <a:solidFill>
                  <a:schemeClr val="bg1"/>
                </a:solidFill>
              </a:rPr>
              <a:t>                Program Manager,</a:t>
            </a:r>
            <a:endParaRPr lang="en-US" sz="1000" b="1" dirty="0">
              <a:solidFill>
                <a:schemeClr val="bg1"/>
              </a:solidFill>
            </a:endParaRPr>
          </a:p>
          <a:p>
            <a:r>
              <a:rPr lang="en-US" sz="1050" dirty="0">
                <a:solidFill>
                  <a:schemeClr val="bg1"/>
                </a:solidFill>
              </a:rPr>
              <a:t>                Seneca, SC </a:t>
            </a:r>
            <a:endParaRPr lang="en-US" sz="1000" b="1" dirty="0">
              <a:solidFill>
                <a:schemeClr val="bg1"/>
              </a:solidFill>
            </a:endParaRPr>
          </a:p>
        </p:txBody>
      </p:sp>
      <p:pic>
        <p:nvPicPr>
          <p:cNvPr id="413" name="Picture 412">
            <a:extLst>
              <a:ext uri="{FF2B5EF4-FFF2-40B4-BE49-F238E27FC236}">
                <a16:creationId xmlns:a16="http://schemas.microsoft.com/office/drawing/2014/main" id="{3871CEEE-E91C-4F9A-8413-B7B9348FE2F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127380" y="1505620"/>
            <a:ext cx="813244" cy="813244"/>
          </a:xfrm>
          <a:prstGeom prst="ellipse">
            <a:avLst/>
          </a:prstGeom>
          <a:ln w="12700" cap="rnd">
            <a:solidFill>
              <a:schemeClr val="bg1"/>
            </a:solidFill>
            <a:prstDash val="solid"/>
          </a:ln>
          <a:effectLst/>
        </p:spPr>
      </p:pic>
      <p:cxnSp>
        <p:nvCxnSpPr>
          <p:cNvPr id="328" name="Connector: Elbow 327">
            <a:extLst>
              <a:ext uri="{FF2B5EF4-FFF2-40B4-BE49-F238E27FC236}">
                <a16:creationId xmlns:a16="http://schemas.microsoft.com/office/drawing/2014/main" id="{9F359109-F8AB-4536-8F35-751BA78AA2FB}"/>
              </a:ext>
            </a:extLst>
          </p:cNvPr>
          <p:cNvCxnSpPr>
            <a:cxnSpLocks/>
            <a:stCxn id="408" idx="0"/>
          </p:cNvCxnSpPr>
          <p:nvPr/>
        </p:nvCxnSpPr>
        <p:spPr>
          <a:xfrm rot="5400000" flipH="1" flipV="1">
            <a:off x="12958158" y="-7939"/>
            <a:ext cx="368261" cy="282477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9165809" y="-191022"/>
            <a:ext cx="371274" cy="3136341"/>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4556994" y="795229"/>
            <a:ext cx="824376" cy="826062"/>
          </a:xfrm>
          <a:prstGeom prst="ellipse">
            <a:avLst/>
          </a:prstGeom>
        </p:spPr>
      </p:pic>
      <p:grpSp>
        <p:nvGrpSpPr>
          <p:cNvPr id="98" name="Group 97">
            <a:extLst>
              <a:ext uri="{FF2B5EF4-FFF2-40B4-BE49-F238E27FC236}">
                <a16:creationId xmlns:a16="http://schemas.microsoft.com/office/drawing/2014/main" id="{BCCA2346-231F-405A-BB91-6092D29A284A}"/>
              </a:ext>
            </a:extLst>
          </p:cNvPr>
          <p:cNvGrpSpPr/>
          <p:nvPr/>
        </p:nvGrpSpPr>
        <p:grpSpPr>
          <a:xfrm>
            <a:off x="5752822" y="4582817"/>
            <a:ext cx="5940704" cy="3379277"/>
            <a:chOff x="5517398" y="4187566"/>
            <a:chExt cx="5693276" cy="3260571"/>
          </a:xfrm>
        </p:grpSpPr>
        <p:sp>
          <p:nvSpPr>
            <p:cNvPr id="402" name="TextBox 401">
              <a:extLst>
                <a:ext uri="{FF2B5EF4-FFF2-40B4-BE49-F238E27FC236}">
                  <a16:creationId xmlns:a16="http://schemas.microsoft.com/office/drawing/2014/main" id="{41DF23A7-5678-4BF0-B380-D5BAB548B932}"/>
                </a:ext>
              </a:extLst>
            </p:cNvPr>
            <p:cNvSpPr txBox="1"/>
            <p:nvPr/>
          </p:nvSpPr>
          <p:spPr>
            <a:xfrm>
              <a:off x="8929230" y="4249736"/>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4" name="TextBox 403">
              <a:extLst>
                <a:ext uri="{FF2B5EF4-FFF2-40B4-BE49-F238E27FC236}">
                  <a16:creationId xmlns:a16="http://schemas.microsoft.com/office/drawing/2014/main" id="{DA184123-525C-4AC9-9F05-B7734FD1C1DE}"/>
                </a:ext>
              </a:extLst>
            </p:cNvPr>
            <p:cNvSpPr txBox="1"/>
            <p:nvPr/>
          </p:nvSpPr>
          <p:spPr>
            <a:xfrm>
              <a:off x="8929230" y="5000460"/>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16" name="TextBox 415">
              <a:extLst>
                <a:ext uri="{FF2B5EF4-FFF2-40B4-BE49-F238E27FC236}">
                  <a16:creationId xmlns:a16="http://schemas.microsoft.com/office/drawing/2014/main" id="{6C9CC0CD-FFF9-46E9-A64D-C4CDE3327C06}"/>
                </a:ext>
              </a:extLst>
            </p:cNvPr>
            <p:cNvSpPr txBox="1"/>
            <p:nvPr/>
          </p:nvSpPr>
          <p:spPr>
            <a:xfrm>
              <a:off x="5840566" y="6758108"/>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8" name="TextBox 417">
              <a:extLst>
                <a:ext uri="{FF2B5EF4-FFF2-40B4-BE49-F238E27FC236}">
                  <a16:creationId xmlns:a16="http://schemas.microsoft.com/office/drawing/2014/main" id="{BF598DFE-4165-4B5F-ADE3-C05459A66A16}"/>
                </a:ext>
              </a:extLst>
            </p:cNvPr>
            <p:cNvSpPr txBox="1"/>
            <p:nvPr/>
          </p:nvSpPr>
          <p:spPr>
            <a:xfrm>
              <a:off x="8943114" y="5828275"/>
              <a:ext cx="2267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824706" y="4205181"/>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2" name="TextBox 421">
              <a:extLst>
                <a:ext uri="{FF2B5EF4-FFF2-40B4-BE49-F238E27FC236}">
                  <a16:creationId xmlns:a16="http://schemas.microsoft.com/office/drawing/2014/main" id="{DCCE363D-2477-4427-A164-C3B378DFD8F5}"/>
                </a:ext>
              </a:extLst>
            </p:cNvPr>
            <p:cNvSpPr txBox="1"/>
            <p:nvPr/>
          </p:nvSpPr>
          <p:spPr>
            <a:xfrm>
              <a:off x="5834101" y="5062187"/>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55374" y="4187566"/>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565400" y="5048418"/>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8646260" y="4245167"/>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8667915" y="4992652"/>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573667" y="6728176"/>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8674413" y="5815354"/>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5845379" y="5935926"/>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Prj Manager,  MTY MEX</a:t>
              </a:r>
            </a:p>
            <a:p>
              <a:r>
                <a:rPr lang="en-US" sz="1001" dirty="0">
                  <a:solidFill>
                    <a:schemeClr val="bg1"/>
                  </a:solidFill>
                </a:rPr>
                <a:t>              QVE, CoS, SBO K2</a:t>
              </a:r>
            </a:p>
          </p:txBody>
        </p:sp>
        <p:pic>
          <p:nvPicPr>
            <p:cNvPr id="375" name="Picture 374">
              <a:extLst>
                <a:ext uri="{FF2B5EF4-FFF2-40B4-BE49-F238E27FC236}">
                  <a16:creationId xmlns:a16="http://schemas.microsoft.com/office/drawing/2014/main" id="{EC8DFA07-E842-4615-86AD-694B2A92B210}"/>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5517398" y="5835268"/>
              <a:ext cx="832647" cy="819187"/>
            </a:xfrm>
            <a:prstGeom prst="ellipse">
              <a:avLst/>
            </a:prstGeom>
            <a:ln w="12700" cap="rnd">
              <a:solidFill>
                <a:schemeClr val="bg1"/>
              </a:solidFill>
              <a:prstDash val="solid"/>
            </a:ln>
            <a:effectLst/>
          </p:spPr>
        </p:pic>
      </p:grpSp>
      <p:pic>
        <p:nvPicPr>
          <p:cNvPr id="548" name="Picture 547">
            <a:extLst>
              <a:ext uri="{FF2B5EF4-FFF2-40B4-BE49-F238E27FC236}">
                <a16:creationId xmlns:a16="http://schemas.microsoft.com/office/drawing/2014/main" id="{DE86E4AD-92F8-4D99-A273-112032934E44}"/>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5495272" y="3479046"/>
            <a:ext cx="702859" cy="728211"/>
          </a:xfrm>
          <a:prstGeom prst="ellipse">
            <a:avLst/>
          </a:prstGeom>
          <a:ln w="12700" cap="rnd">
            <a:solidFill>
              <a:schemeClr val="bg1"/>
            </a:solidFill>
            <a:prstDash val="solid"/>
          </a:ln>
          <a:effectLst/>
        </p:spPr>
      </p:pic>
      <p:sp>
        <p:nvSpPr>
          <p:cNvPr id="536" name="Rectangle 535">
            <a:extLst>
              <a:ext uri="{FF2B5EF4-FFF2-40B4-BE49-F238E27FC236}">
                <a16:creationId xmlns:a16="http://schemas.microsoft.com/office/drawing/2014/main" id="{03B733C5-0208-45A1-A1C4-DFE11B06B559}"/>
              </a:ext>
            </a:extLst>
          </p:cNvPr>
          <p:cNvSpPr/>
          <p:nvPr/>
        </p:nvSpPr>
        <p:spPr>
          <a:xfrm>
            <a:off x="22210981" y="3894958"/>
            <a:ext cx="3862134"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200" b="1" dirty="0">
                <a:solidFill>
                  <a:schemeClr val="bg1"/>
                </a:solidFill>
              </a:rPr>
              <a:t>Tools &amp; Processes Mgt. Resources Coordination</a:t>
            </a:r>
            <a:endParaRPr lang="en-US" sz="100" b="1" dirty="0">
              <a:solidFill>
                <a:schemeClr val="bg1"/>
              </a:solidFill>
            </a:endParaRPr>
          </a:p>
        </p:txBody>
      </p:sp>
      <p:cxnSp>
        <p:nvCxnSpPr>
          <p:cNvPr id="559" name="Straight Arrow Connector 558">
            <a:extLst>
              <a:ext uri="{FF2B5EF4-FFF2-40B4-BE49-F238E27FC236}">
                <a16:creationId xmlns:a16="http://schemas.microsoft.com/office/drawing/2014/main" id="{ABCF636D-12DF-43B2-A297-673E81579A71}"/>
              </a:ext>
            </a:extLst>
          </p:cNvPr>
          <p:cNvCxnSpPr>
            <a:cxnSpLocks/>
          </p:cNvCxnSpPr>
          <p:nvPr/>
        </p:nvCxnSpPr>
        <p:spPr>
          <a:xfrm>
            <a:off x="26777261" y="2599987"/>
            <a:ext cx="0" cy="23774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3" name="Rectangle 322">
            <a:extLst>
              <a:ext uri="{FF2B5EF4-FFF2-40B4-BE49-F238E27FC236}">
                <a16:creationId xmlns:a16="http://schemas.microsoft.com/office/drawing/2014/main" id="{5BEDEDD3-6E81-4736-BCB1-FBAA5D7CFE34}"/>
              </a:ext>
            </a:extLst>
          </p:cNvPr>
          <p:cNvSpPr/>
          <p:nvPr/>
        </p:nvSpPr>
        <p:spPr>
          <a:xfrm>
            <a:off x="22210980" y="6573502"/>
            <a:ext cx="2965431"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n-US" sz="1200" b="1" dirty="0">
                <a:solidFill>
                  <a:schemeClr val="bg1"/>
                </a:solidFill>
              </a:rPr>
              <a:t>Idea Generation &amp; Evolution</a:t>
            </a:r>
            <a:endParaRPr lang="en-US" sz="100" b="1" dirty="0">
              <a:solidFill>
                <a:schemeClr val="bg1"/>
              </a:solidFill>
            </a:endParaRPr>
          </a:p>
        </p:txBody>
      </p:sp>
      <p:grpSp>
        <p:nvGrpSpPr>
          <p:cNvPr id="37" name="Group 36">
            <a:extLst>
              <a:ext uri="{FF2B5EF4-FFF2-40B4-BE49-F238E27FC236}">
                <a16:creationId xmlns:a16="http://schemas.microsoft.com/office/drawing/2014/main" id="{C2D802AB-3DF6-4E48-AE1C-2CD789B6E771}"/>
              </a:ext>
            </a:extLst>
          </p:cNvPr>
          <p:cNvGrpSpPr/>
          <p:nvPr/>
        </p:nvGrpSpPr>
        <p:grpSpPr>
          <a:xfrm>
            <a:off x="1572063" y="2878929"/>
            <a:ext cx="3194381" cy="3903267"/>
            <a:chOff x="1667197" y="2949234"/>
            <a:chExt cx="3021522" cy="3600990"/>
          </a:xfrm>
        </p:grpSpPr>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1667197" y="3122414"/>
              <a:ext cx="0" cy="305145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1876696" y="3414848"/>
              <a:ext cx="745801" cy="71701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3587833" y="4524272"/>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3587833" y="5408678"/>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1892742" y="5054497"/>
              <a:ext cx="717991" cy="72716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1920108" y="2949234"/>
              <a:ext cx="256695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1689817" y="3122414"/>
              <a:ext cx="221981" cy="613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3598779" y="3740281"/>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1896942" y="5833944"/>
              <a:ext cx="2655793" cy="716280"/>
              <a:chOff x="-776034" y="2261312"/>
              <a:chExt cx="1771676"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666668" y="2321751"/>
                <a:ext cx="1662310" cy="35665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Power Systems, MTY MX  </a:t>
                </a:r>
                <a:r>
                  <a:rPr lang="en-US" sz="500" b="1" dirty="0">
                    <a:solidFill>
                      <a:schemeClr val="bg1"/>
                    </a:solidFill>
                  </a:rPr>
                  <a:t> </a:t>
                </a:r>
              </a:p>
              <a:p>
                <a:r>
                  <a:rPr lang="en-US" sz="500" b="1" dirty="0">
                    <a:solidFill>
                      <a:schemeClr val="bg1"/>
                    </a:solidFill>
                  </a:rPr>
                  <a:t>                                </a:t>
                </a:r>
                <a:r>
                  <a:rPr lang="en-US" sz="900" b="1" dirty="0">
                    <a:solidFill>
                      <a:schemeClr val="bg1"/>
                    </a:solidFill>
                  </a:rPr>
                  <a:t>PES &amp; MOVE administrator</a:t>
                </a:r>
                <a:r>
                  <a:rPr lang="en-US" sz="900" dirty="0">
                    <a:solidFill>
                      <a:schemeClr val="bg1"/>
                    </a:solidFill>
                  </a:rPr>
                  <a:t>.</a:t>
                </a:r>
                <a:endParaRPr lang="en-US" sz="1001" dirty="0">
                  <a:solidFill>
                    <a:schemeClr val="bg1"/>
                  </a:solidFill>
                </a:endParaRPr>
              </a:p>
            </p:txBody>
          </p:sp>
          <p:sp>
            <p:nvSpPr>
              <p:cNvPr id="319" name="Oval 318">
                <a:extLst>
                  <a:ext uri="{FF2B5EF4-FFF2-40B4-BE49-F238E27FC236}">
                    <a16:creationId xmlns:a16="http://schemas.microsoft.com/office/drawing/2014/main" id="{8C183513-A996-49E1-8E88-BF1CC50F30E9}"/>
                  </a:ext>
                </a:extLst>
              </p:cNvPr>
              <p:cNvSpPr/>
              <p:nvPr/>
            </p:nvSpPr>
            <p:spPr>
              <a:xfrm>
                <a:off x="-776034" y="2261312"/>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762148" y="2268066"/>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54" name="Group 253">
              <a:extLst>
                <a:ext uri="{FF2B5EF4-FFF2-40B4-BE49-F238E27FC236}">
                  <a16:creationId xmlns:a16="http://schemas.microsoft.com/office/drawing/2014/main" id="{BCC6A048-F752-4054-944C-2907D70234B6}"/>
                </a:ext>
              </a:extLst>
            </p:cNvPr>
            <p:cNvGrpSpPr/>
            <p:nvPr/>
          </p:nvGrpSpPr>
          <p:grpSpPr>
            <a:xfrm>
              <a:off x="1885391" y="3419166"/>
              <a:ext cx="2664736" cy="717011"/>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2610733" y="3488897"/>
              <a:ext cx="2077986" cy="568238"/>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Home &amp; Distribution, Erlanger, KTz</a:t>
              </a:r>
            </a:p>
          </p:txBody>
        </p:sp>
        <p:sp>
          <p:nvSpPr>
            <p:cNvPr id="269" name="Rectangle 268">
              <a:extLst>
                <a:ext uri="{FF2B5EF4-FFF2-40B4-BE49-F238E27FC236}">
                  <a16:creationId xmlns:a16="http://schemas.microsoft.com/office/drawing/2014/main" id="{2E136C4D-B6D5-47CC-9616-CE08B4F4FCF3}"/>
                </a:ext>
              </a:extLst>
            </p:cNvPr>
            <p:cNvSpPr/>
            <p:nvPr/>
          </p:nvSpPr>
          <p:spPr>
            <a:xfrm>
              <a:off x="2240870" y="4294009"/>
              <a:ext cx="2307949" cy="620573"/>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Lei Zackschewski</a:t>
              </a:r>
            </a:p>
            <a:p>
              <a:r>
                <a:rPr lang="en-US" sz="1050" b="1" dirty="0">
                  <a:solidFill>
                    <a:schemeClr val="bg1"/>
                  </a:solidFill>
                </a:rPr>
                <a:t>           Power Products, Peru, IN</a:t>
              </a:r>
              <a:endParaRPr lang="en-US" sz="1000" dirty="0"/>
            </a:p>
          </p:txBody>
        </p:sp>
        <p:grpSp>
          <p:nvGrpSpPr>
            <p:cNvPr id="259" name="Group 258">
              <a:extLst>
                <a:ext uri="{FF2B5EF4-FFF2-40B4-BE49-F238E27FC236}">
                  <a16:creationId xmlns:a16="http://schemas.microsoft.com/office/drawing/2014/main" id="{B2D746E0-DDE7-401F-80AC-C49397128384}"/>
                </a:ext>
              </a:extLst>
            </p:cNvPr>
            <p:cNvGrpSpPr/>
            <p:nvPr/>
          </p:nvGrpSpPr>
          <p:grpSpPr>
            <a:xfrm>
              <a:off x="1894044" y="5047591"/>
              <a:ext cx="2655061" cy="717010"/>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148914" cy="365874"/>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 Industry, Digital Energy &amp; Secure Power, 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1808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40" name="Oval 339">
            <a:extLst>
              <a:ext uri="{FF2B5EF4-FFF2-40B4-BE49-F238E27FC236}">
                <a16:creationId xmlns:a16="http://schemas.microsoft.com/office/drawing/2014/main" id="{1B328D7E-2352-4BC3-B09A-07D2E5912B94}"/>
              </a:ext>
            </a:extLst>
          </p:cNvPr>
          <p:cNvSpPr/>
          <p:nvPr/>
        </p:nvSpPr>
        <p:spPr>
          <a:xfrm>
            <a:off x="1788036" y="4265016"/>
            <a:ext cx="766920" cy="74872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1" name="Picture 340">
            <a:extLst>
              <a:ext uri="{FF2B5EF4-FFF2-40B4-BE49-F238E27FC236}">
                <a16:creationId xmlns:a16="http://schemas.microsoft.com/office/drawing/2014/main" id="{957F056A-C26E-456B-97D5-920790E73F90}"/>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894880" y="4288636"/>
            <a:ext cx="546005" cy="682505"/>
          </a:xfrm>
          <a:prstGeom prst="rect">
            <a:avLst/>
          </a:prstGeom>
        </p:spPr>
      </p:pic>
      <p:grpSp>
        <p:nvGrpSpPr>
          <p:cNvPr id="97" name="Group 96">
            <a:extLst>
              <a:ext uri="{FF2B5EF4-FFF2-40B4-BE49-F238E27FC236}">
                <a16:creationId xmlns:a16="http://schemas.microsoft.com/office/drawing/2014/main" id="{A172FFB0-050A-4772-AA0A-8E90C895237C}"/>
              </a:ext>
            </a:extLst>
          </p:cNvPr>
          <p:cNvGrpSpPr/>
          <p:nvPr/>
        </p:nvGrpSpPr>
        <p:grpSpPr>
          <a:xfrm>
            <a:off x="12876577" y="4401785"/>
            <a:ext cx="7989778" cy="2838857"/>
            <a:chOff x="12528527" y="4224441"/>
            <a:chExt cx="8399404" cy="2475017"/>
          </a:xfrm>
        </p:grpSpPr>
        <p:sp>
          <p:nvSpPr>
            <p:cNvPr id="297" name="TextBox 296">
              <a:extLst>
                <a:ext uri="{FF2B5EF4-FFF2-40B4-BE49-F238E27FC236}">
                  <a16:creationId xmlns:a16="http://schemas.microsoft.com/office/drawing/2014/main" id="{05DDC344-CC3C-4093-B1F6-E34769D04C24}"/>
                </a:ext>
              </a:extLst>
            </p:cNvPr>
            <p:cNvSpPr txBox="1"/>
            <p:nvPr/>
          </p:nvSpPr>
          <p:spPr>
            <a:xfrm>
              <a:off x="13014551" y="4357112"/>
              <a:ext cx="2003209"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4" name="TextBox 293">
              <a:extLst>
                <a:ext uri="{FF2B5EF4-FFF2-40B4-BE49-F238E27FC236}">
                  <a16:creationId xmlns:a16="http://schemas.microsoft.com/office/drawing/2014/main" id="{B91BF383-3CCE-42E4-9787-BE1FBEB2FCEC}"/>
                </a:ext>
              </a:extLst>
            </p:cNvPr>
            <p:cNvSpPr txBox="1"/>
            <p:nvPr/>
          </p:nvSpPr>
          <p:spPr>
            <a:xfrm>
              <a:off x="12769037" y="5186431"/>
              <a:ext cx="2351203" cy="5234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4884483" y="5460479"/>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5631860" y="5296905"/>
              <a:ext cx="2499846" cy="4616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s-MX" sz="1400" b="0" dirty="0"/>
                <a:t>            M</a:t>
              </a:r>
              <a:r>
                <a:rPr lang="en-US" sz="1400" b="0" dirty="0"/>
                <a:t>anuel Yanez</a:t>
              </a:r>
            </a:p>
            <a:p>
              <a:pPr algn="l"/>
              <a:r>
                <a:rPr lang="es-MX" sz="1000" b="0" dirty="0"/>
                <a:t>                  PM, MTY MEX</a:t>
              </a:r>
              <a:endParaRPr lang="en-US" sz="12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4907415" y="6320405"/>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2569821" y="5926886"/>
              <a:ext cx="2561634" cy="772572"/>
              <a:chOff x="5566592" y="2662680"/>
              <a:chExt cx="170886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22572" y="2714293"/>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5566592" y="2662680"/>
                <a:ext cx="497439" cy="497439"/>
              </a:xfrm>
              <a:prstGeom prst="ellipse">
                <a:avLst/>
              </a:prstGeom>
              <a:ln w="12700" cap="rnd">
                <a:solidFill>
                  <a:schemeClr val="bg1"/>
                </a:solidFill>
                <a:prstDash val="solid"/>
              </a:ln>
              <a:effectLst/>
            </p:spPr>
          </p:pic>
        </p:grpSp>
        <p:sp>
          <p:nvSpPr>
            <p:cNvPr id="285" name="TextBox 284">
              <a:extLst>
                <a:ext uri="{FF2B5EF4-FFF2-40B4-BE49-F238E27FC236}">
                  <a16:creationId xmlns:a16="http://schemas.microsoft.com/office/drawing/2014/main" id="{E5C869D6-3E1A-4D7C-8901-A52F030CD835}"/>
                </a:ext>
              </a:extLst>
            </p:cNvPr>
            <p:cNvSpPr txBox="1"/>
            <p:nvPr/>
          </p:nvSpPr>
          <p:spPr>
            <a:xfrm>
              <a:off x="15579632" y="4404994"/>
              <a:ext cx="2487627" cy="6004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7901626" y="4622841"/>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8458148" y="4325620"/>
              <a:ext cx="2469783" cy="696420"/>
              <a:chOff x="7568935" y="1565343"/>
              <a:chExt cx="1647589" cy="448407"/>
            </a:xfrm>
          </p:grpSpPr>
          <p:sp>
            <p:nvSpPr>
              <p:cNvPr id="282" name="TextBox 281">
                <a:extLst>
                  <a:ext uri="{FF2B5EF4-FFF2-40B4-BE49-F238E27FC236}">
                    <a16:creationId xmlns:a16="http://schemas.microsoft.com/office/drawing/2014/main" id="{34517230-5CE7-42AF-A52C-927155714660}"/>
                  </a:ext>
                </a:extLst>
              </p:cNvPr>
              <p:cNvSpPr txBox="1"/>
              <p:nvPr/>
            </p:nvSpPr>
            <p:spPr>
              <a:xfrm>
                <a:off x="7632336" y="1604470"/>
                <a:ext cx="158418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7568935" y="1565343"/>
                <a:ext cx="448407" cy="448407"/>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8496215" y="5127976"/>
              <a:ext cx="2365538" cy="694622"/>
              <a:chOff x="8007249" y="2055508"/>
              <a:chExt cx="1578046" cy="447249"/>
            </a:xfrm>
          </p:grpSpPr>
          <p:sp>
            <p:nvSpPr>
              <p:cNvPr id="279" name="TextBox 278">
                <a:extLst>
                  <a:ext uri="{FF2B5EF4-FFF2-40B4-BE49-F238E27FC236}">
                    <a16:creationId xmlns:a16="http://schemas.microsoft.com/office/drawing/2014/main" id="{16887C6E-E16B-4D6C-AFB5-DF955C85C82B}"/>
                  </a:ext>
                </a:extLst>
              </p:cNvPr>
              <p:cNvSpPr txBox="1"/>
              <p:nvPr/>
            </p:nvSpPr>
            <p:spPr>
              <a:xfrm>
                <a:off x="8092127" y="2081300"/>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8007249" y="2055508"/>
                <a:ext cx="444989" cy="447249"/>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7937624" y="5476458"/>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8485731" y="5948595"/>
              <a:ext cx="2376024" cy="710719"/>
              <a:chOff x="7613133" y="2617726"/>
              <a:chExt cx="1585042" cy="457613"/>
            </a:xfrm>
          </p:grpSpPr>
          <p:sp>
            <p:nvSpPr>
              <p:cNvPr id="276" name="TextBox 275">
                <a:extLst>
                  <a:ext uri="{FF2B5EF4-FFF2-40B4-BE49-F238E27FC236}">
                    <a16:creationId xmlns:a16="http://schemas.microsoft.com/office/drawing/2014/main" id="{5DE0FF4B-BD8F-4EEC-A000-EFAED5836344}"/>
                  </a:ext>
                </a:extLst>
              </p:cNvPr>
              <p:cNvSpPr txBox="1"/>
              <p:nvPr/>
            </p:nvSpPr>
            <p:spPr>
              <a:xfrm>
                <a:off x="7666636" y="2663331"/>
                <a:ext cx="1531539"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23" cstate="email">
                <a:extLst>
                  <a:ext uri="{28A0092B-C50C-407E-A947-70E740481C1C}">
                    <a14:useLocalDpi xmlns:a14="http://schemas.microsoft.com/office/drawing/2010/main" val="0"/>
                  </a:ext>
                </a:extLst>
              </a:blip>
              <a:stretch>
                <a:fillRect/>
              </a:stretch>
            </p:blipFill>
            <p:spPr>
              <a:xfrm>
                <a:off x="7613133" y="2617726"/>
                <a:ext cx="457613" cy="457613"/>
              </a:xfrm>
              <a:prstGeom prst="ellipse">
                <a:avLst/>
              </a:prstGeom>
              <a:ln w="12700" cap="rnd">
                <a:solidFill>
                  <a:schemeClr val="bg1"/>
                </a:solidFill>
                <a:prstDash val="solid"/>
              </a:ln>
              <a:effectLst/>
            </p:spPr>
          </p:pic>
        </p:grpSp>
        <p:grpSp>
          <p:nvGrpSpPr>
            <p:cNvPr id="252" name="Group 251">
              <a:extLst>
                <a:ext uri="{FF2B5EF4-FFF2-40B4-BE49-F238E27FC236}">
                  <a16:creationId xmlns:a16="http://schemas.microsoft.com/office/drawing/2014/main" id="{3CC5D8B2-6957-4D9E-8F0D-34A8C131159E}"/>
                </a:ext>
              </a:extLst>
            </p:cNvPr>
            <p:cNvGrpSpPr/>
            <p:nvPr/>
          </p:nvGrpSpPr>
          <p:grpSpPr>
            <a:xfrm>
              <a:off x="15569728" y="5934323"/>
              <a:ext cx="2503515" cy="754503"/>
              <a:chOff x="7650622" y="3165789"/>
              <a:chExt cx="1670092" cy="485805"/>
            </a:xfrm>
          </p:grpSpPr>
          <p:sp>
            <p:nvSpPr>
              <p:cNvPr id="273" name="TextBox 272">
                <a:extLst>
                  <a:ext uri="{FF2B5EF4-FFF2-40B4-BE49-F238E27FC236}">
                    <a16:creationId xmlns:a16="http://schemas.microsoft.com/office/drawing/2014/main" id="{5A6EE0FC-F3AE-4267-94A7-3C9680006F26}"/>
                  </a:ext>
                </a:extLst>
              </p:cNvPr>
              <p:cNvSpPr txBox="1"/>
              <p:nvPr/>
            </p:nvSpPr>
            <p:spPr>
              <a:xfrm>
                <a:off x="7827546" y="3201539"/>
                <a:ext cx="149316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7650622" y="3165789"/>
                <a:ext cx="491959" cy="485805"/>
              </a:xfrm>
              <a:prstGeom prst="ellipse">
                <a:avLst/>
              </a:prstGeom>
              <a:ln w="12700" cap="rnd">
                <a:solidFill>
                  <a:schemeClr val="bg1"/>
                </a:solidFill>
                <a:prstDash val="solid"/>
              </a:ln>
              <a:effectLst/>
            </p:spPr>
          </p:pic>
        </p:gr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15452312" y="4304324"/>
              <a:ext cx="739605" cy="757204"/>
            </a:xfrm>
            <a:prstGeom prst="ellipse">
              <a:avLst/>
            </a:prstGeom>
            <a:ln w="12700" cap="rnd">
              <a:solidFill>
                <a:schemeClr val="tx1"/>
              </a:solidFill>
              <a:prstDash val="solid"/>
            </a:ln>
            <a:effectLst/>
          </p:spPr>
        </p:pic>
        <p:pic>
          <p:nvPicPr>
            <p:cNvPr id="549" name="Picture 548">
              <a:extLst>
                <a:ext uri="{FF2B5EF4-FFF2-40B4-BE49-F238E27FC236}">
                  <a16:creationId xmlns:a16="http://schemas.microsoft.com/office/drawing/2014/main" id="{2DA61D99-6BBA-458C-AADA-8D2F803354D8}"/>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12534364" y="4224441"/>
              <a:ext cx="780028" cy="813032"/>
            </a:xfrm>
            <a:prstGeom prst="ellipse">
              <a:avLst/>
            </a:prstGeom>
            <a:ln w="12700" cap="rnd">
              <a:solidFill>
                <a:schemeClr val="bg1"/>
              </a:solidFill>
              <a:prstDash val="solid"/>
            </a:ln>
            <a:effectLst/>
          </p:spPr>
        </p:pic>
        <p:pic>
          <p:nvPicPr>
            <p:cNvPr id="550" name="Picture 549">
              <a:extLst>
                <a:ext uri="{FF2B5EF4-FFF2-40B4-BE49-F238E27FC236}">
                  <a16:creationId xmlns:a16="http://schemas.microsoft.com/office/drawing/2014/main" id="{E5A91E52-039D-4F98-9E14-1C19482CAB03}"/>
                </a:ext>
              </a:extLst>
            </p:cNvPr>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12528527" y="5037481"/>
              <a:ext cx="750043" cy="778949"/>
            </a:xfrm>
            <a:prstGeom prst="ellipse">
              <a:avLst/>
            </a:prstGeom>
            <a:ln w="12700" cap="rnd">
              <a:solidFill>
                <a:schemeClr val="bg1"/>
              </a:solidFill>
              <a:prstDash val="solid"/>
            </a:ln>
            <a:effectLst/>
          </p:spPr>
        </p:pic>
        <p:pic>
          <p:nvPicPr>
            <p:cNvPr id="342" name="Picture 341">
              <a:extLst>
                <a:ext uri="{FF2B5EF4-FFF2-40B4-BE49-F238E27FC236}">
                  <a16:creationId xmlns:a16="http://schemas.microsoft.com/office/drawing/2014/main" id="{C34B6891-1695-49B9-86C9-5BF227A3B72B}"/>
                </a:ext>
              </a:extLst>
            </p:cNvPr>
            <p:cNvPicPr>
              <a:picLocks noChangeAspect="1"/>
            </p:cNvPicPr>
            <p:nvPr/>
          </p:nvPicPr>
          <p:blipFill>
            <a:blip r:embed="rId28"/>
            <a:stretch>
              <a:fillRect/>
            </a:stretch>
          </p:blipFill>
          <p:spPr>
            <a:xfrm>
              <a:off x="15467921" y="5219338"/>
              <a:ext cx="719936" cy="681977"/>
            </a:xfrm>
            <a:prstGeom prst="ellipse">
              <a:avLst/>
            </a:prstGeom>
            <a:ln>
              <a:noFill/>
            </a:ln>
            <a:effectLst>
              <a:outerShdw blurRad="190500" algn="tl" rotWithShape="0">
                <a:srgbClr val="000000">
                  <a:alpha val="70000"/>
                </a:srgbClr>
              </a:outerShdw>
            </a:effectLst>
          </p:spPr>
        </p:pic>
      </p:grpSp>
      <p:grpSp>
        <p:nvGrpSpPr>
          <p:cNvPr id="63" name="Group 62">
            <a:extLst>
              <a:ext uri="{FF2B5EF4-FFF2-40B4-BE49-F238E27FC236}">
                <a16:creationId xmlns:a16="http://schemas.microsoft.com/office/drawing/2014/main" id="{CACC2AB8-B678-4039-A8DF-3F143444B6DD}"/>
              </a:ext>
            </a:extLst>
          </p:cNvPr>
          <p:cNvGrpSpPr/>
          <p:nvPr/>
        </p:nvGrpSpPr>
        <p:grpSpPr>
          <a:xfrm>
            <a:off x="22556592" y="7102693"/>
            <a:ext cx="8533192" cy="1998000"/>
            <a:chOff x="23137317" y="7396475"/>
            <a:chExt cx="8470610" cy="1621517"/>
          </a:xfrm>
        </p:grpSpPr>
        <p:sp>
          <p:nvSpPr>
            <p:cNvPr id="306" name="TextBox 305">
              <a:extLst>
                <a:ext uri="{FF2B5EF4-FFF2-40B4-BE49-F238E27FC236}">
                  <a16:creationId xmlns:a16="http://schemas.microsoft.com/office/drawing/2014/main" id="{29090AF6-8A9F-4294-B9DC-DCDCAD074AEA}"/>
                </a:ext>
              </a:extLst>
            </p:cNvPr>
            <p:cNvSpPr txBox="1"/>
            <p:nvPr/>
          </p:nvSpPr>
          <p:spPr>
            <a:xfrm>
              <a:off x="23216264" y="8450987"/>
              <a:ext cx="2561115"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Salma Elisa Arteaga</a:t>
              </a:r>
            </a:p>
            <a:p>
              <a:r>
                <a:rPr lang="en-US" sz="601" dirty="0"/>
                <a:t>                             </a:t>
              </a:r>
              <a:r>
                <a:rPr lang="en-US" sz="1001" dirty="0"/>
                <a:t>PS MTY, MEX </a:t>
              </a:r>
            </a:p>
          </p:txBody>
        </p:sp>
        <p:sp>
          <p:nvSpPr>
            <p:cNvPr id="349" name="Oval 348">
              <a:extLst>
                <a:ext uri="{FF2B5EF4-FFF2-40B4-BE49-F238E27FC236}">
                  <a16:creationId xmlns:a16="http://schemas.microsoft.com/office/drawing/2014/main" id="{1D8C0E60-AF10-422F-BCC4-820B09F9E45C}"/>
                </a:ext>
              </a:extLst>
            </p:cNvPr>
            <p:cNvSpPr/>
            <p:nvPr/>
          </p:nvSpPr>
          <p:spPr>
            <a:xfrm>
              <a:off x="23145415" y="8331432"/>
              <a:ext cx="696962" cy="68656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16" name="Group 215">
              <a:extLst>
                <a:ext uri="{FF2B5EF4-FFF2-40B4-BE49-F238E27FC236}">
                  <a16:creationId xmlns:a16="http://schemas.microsoft.com/office/drawing/2014/main" id="{5AA66EAA-DE4D-4042-8400-039D7FEE1590}"/>
                </a:ext>
              </a:extLst>
            </p:cNvPr>
            <p:cNvGrpSpPr/>
            <p:nvPr/>
          </p:nvGrpSpPr>
          <p:grpSpPr>
            <a:xfrm>
              <a:off x="23137317" y="7396475"/>
              <a:ext cx="2770943" cy="725115"/>
              <a:chOff x="12851334" y="144132"/>
              <a:chExt cx="184849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12961238" y="158761"/>
                <a:ext cx="1738589" cy="3218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(Digital Energy &amp; PP)</a:t>
                </a:r>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29" cstate="email">
                <a:extLst>
                  <a:ext uri="{28A0092B-C50C-407E-A947-70E740481C1C}">
                    <a14:useLocalDpi xmlns:a14="http://schemas.microsoft.com/office/drawing/2010/main" val="0"/>
                  </a:ext>
                </a:extLst>
              </a:blip>
              <a:stretch>
                <a:fillRect/>
              </a:stretch>
            </p:blipFill>
            <p:spPr>
              <a:xfrm>
                <a:off x="12851334" y="144132"/>
                <a:ext cx="466168" cy="466883"/>
              </a:xfrm>
              <a:prstGeom prst="ellipse">
                <a:avLst/>
              </a:prstGeom>
              <a:ln w="12700" cap="rnd">
                <a:solidFill>
                  <a:schemeClr val="bg1"/>
                </a:solidFill>
                <a:prstDash val="solid"/>
              </a:ln>
              <a:effectLst/>
            </p:spPr>
          </p:pic>
        </p:grpSp>
        <p:sp>
          <p:nvSpPr>
            <p:cNvPr id="312" name="TextBox 311">
              <a:extLst>
                <a:ext uri="{FF2B5EF4-FFF2-40B4-BE49-F238E27FC236}">
                  <a16:creationId xmlns:a16="http://schemas.microsoft.com/office/drawing/2014/main" id="{7D50AA7B-B9ED-4FC9-897E-B5F29EC1A782}"/>
                </a:ext>
              </a:extLst>
            </p:cNvPr>
            <p:cNvSpPr txBox="1"/>
            <p:nvPr/>
          </p:nvSpPr>
          <p:spPr>
            <a:xfrm>
              <a:off x="26353330" y="7475608"/>
              <a:ext cx="2505227"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a:t>
              </a:r>
              <a:r>
                <a:rPr lang="en-US" sz="1400" b="1" dirty="0">
                  <a:solidFill>
                    <a:schemeClr val="bg1"/>
                  </a:solidFill>
                </a:rPr>
                <a:t>Sonia Irasema Arzola</a:t>
              </a:r>
              <a:endParaRPr lang="en-US" sz="1401" b="1" dirty="0">
                <a:solidFill>
                  <a:schemeClr val="bg1"/>
                </a:solidFill>
              </a:endParaRPr>
            </a:p>
            <a:p>
              <a:r>
                <a:rPr lang="en-US" sz="1001" b="1" dirty="0">
                  <a:solidFill>
                    <a:schemeClr val="bg1"/>
                  </a:solidFill>
                </a:rPr>
                <a:t>                 PS   MTY, MEX</a:t>
              </a:r>
              <a:endParaRPr lang="en-US" sz="900" dirty="0">
                <a:solidFill>
                  <a:schemeClr val="bg1"/>
                </a:solidFill>
              </a:endParaRPr>
            </a:p>
          </p:txBody>
        </p:sp>
        <p:grpSp>
          <p:nvGrpSpPr>
            <p:cNvPr id="220" name="Group 219">
              <a:extLst>
                <a:ext uri="{FF2B5EF4-FFF2-40B4-BE49-F238E27FC236}">
                  <a16:creationId xmlns:a16="http://schemas.microsoft.com/office/drawing/2014/main" id="{CA2BE407-E6C4-42B9-8139-C4AE0BEC46F0}"/>
                </a:ext>
              </a:extLst>
            </p:cNvPr>
            <p:cNvGrpSpPr/>
            <p:nvPr/>
          </p:nvGrpSpPr>
          <p:grpSpPr>
            <a:xfrm>
              <a:off x="29001730" y="7411184"/>
              <a:ext cx="2606194" cy="623949"/>
              <a:chOff x="16622537" y="272174"/>
              <a:chExt cx="1795830" cy="440479"/>
            </a:xfrm>
          </p:grpSpPr>
          <p:sp>
            <p:nvSpPr>
              <p:cNvPr id="309" name="TextBox 308">
                <a:extLst>
                  <a:ext uri="{FF2B5EF4-FFF2-40B4-BE49-F238E27FC236}">
                    <a16:creationId xmlns:a16="http://schemas.microsoft.com/office/drawing/2014/main" id="{FFB73D6A-3F00-4A48-8272-CF8B3671B1C6}"/>
                  </a:ext>
                </a:extLst>
              </p:cNvPr>
              <p:cNvSpPr txBox="1"/>
              <p:nvPr/>
            </p:nvSpPr>
            <p:spPr>
              <a:xfrm>
                <a:off x="16700312" y="287950"/>
                <a:ext cx="171805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30"/>
              <a:stretch>
                <a:fillRect/>
              </a:stretch>
            </p:blipFill>
            <p:spPr>
              <a:xfrm>
                <a:off x="16622537" y="272174"/>
                <a:ext cx="459994" cy="440479"/>
              </a:xfrm>
              <a:prstGeom prst="ellipse">
                <a:avLst/>
              </a:prstGeom>
              <a:ln w="12700" cap="rnd">
                <a:solidFill>
                  <a:schemeClr val="bg1"/>
                </a:solidFill>
                <a:prstDash val="solid"/>
              </a:ln>
              <a:effectLst/>
            </p:spPr>
          </p:pic>
        </p:grpSp>
        <p:grpSp>
          <p:nvGrpSpPr>
            <p:cNvPr id="224" name="Group 223">
              <a:extLst>
                <a:ext uri="{FF2B5EF4-FFF2-40B4-BE49-F238E27FC236}">
                  <a16:creationId xmlns:a16="http://schemas.microsoft.com/office/drawing/2014/main" id="{02419EEE-060B-48C2-BA2C-9344CB254A73}"/>
                </a:ext>
              </a:extLst>
            </p:cNvPr>
            <p:cNvGrpSpPr/>
            <p:nvPr/>
          </p:nvGrpSpPr>
          <p:grpSpPr>
            <a:xfrm>
              <a:off x="26137181" y="8260928"/>
              <a:ext cx="2693588" cy="757064"/>
              <a:chOff x="14565503" y="872172"/>
              <a:chExt cx="1785245" cy="462028"/>
            </a:xfrm>
          </p:grpSpPr>
          <p:sp>
            <p:nvSpPr>
              <p:cNvPr id="303" name="TextBox 302">
                <a:extLst>
                  <a:ext uri="{FF2B5EF4-FFF2-40B4-BE49-F238E27FC236}">
                    <a16:creationId xmlns:a16="http://schemas.microsoft.com/office/drawing/2014/main" id="{1FC74722-8EED-4952-93FC-005FCE3AAEAA}"/>
                  </a:ext>
                </a:extLst>
              </p:cNvPr>
              <p:cNvSpPr txBox="1"/>
              <p:nvPr/>
            </p:nvSpPr>
            <p:spPr>
              <a:xfrm>
                <a:off x="14666067" y="923444"/>
                <a:ext cx="1684681" cy="365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sz="1401" dirty="0"/>
                  <a:t>           Alex Casillas</a:t>
                </a:r>
              </a:p>
              <a:p>
                <a:r>
                  <a:rPr lang="en-US" sz="1001" dirty="0"/>
                  <a:t>               PS MTY, MEX</a:t>
                </a:r>
              </a:p>
              <a:p>
                <a:pPr algn="ctr"/>
                <a:r>
                  <a:rPr lang="en-US" sz="500" dirty="0"/>
                  <a:t>                         </a:t>
                </a:r>
                <a:r>
                  <a:rPr lang="en-US" b="0" dirty="0"/>
                  <a:t>Idea Evolution (Secure Power and Industry)</a:t>
                </a:r>
              </a:p>
            </p:txBody>
          </p:sp>
          <p:pic>
            <p:nvPicPr>
              <p:cNvPr id="305" name="Picture 304">
                <a:extLst>
                  <a:ext uri="{FF2B5EF4-FFF2-40B4-BE49-F238E27FC236}">
                    <a16:creationId xmlns:a16="http://schemas.microsoft.com/office/drawing/2014/main" id="{7E32C757-5A19-4F45-A368-713991125486}"/>
                  </a:ext>
                </a:extLst>
              </p:cNvPr>
              <p:cNvPicPr>
                <a:picLocks noChangeAspect="1"/>
              </p:cNvPicPr>
              <p:nvPr/>
            </p:nvPicPr>
            <p:blipFill rotWithShape="1">
              <a:blip r:embed="rId31" cstate="email">
                <a:extLst>
                  <a:ext uri="{28A0092B-C50C-407E-A947-70E740481C1C}">
                    <a14:useLocalDpi xmlns:a14="http://schemas.microsoft.com/office/drawing/2010/main" val="0"/>
                  </a:ext>
                </a:extLst>
              </a:blip>
              <a:srcRect l="24857" r="25036" b="15880"/>
              <a:stretch/>
            </p:blipFill>
            <p:spPr>
              <a:xfrm>
                <a:off x="14565503" y="872172"/>
                <a:ext cx="473591" cy="462028"/>
              </a:xfrm>
              <a:prstGeom prst="ellipse">
                <a:avLst/>
              </a:prstGeom>
              <a:ln w="12700" cap="rnd">
                <a:solidFill>
                  <a:schemeClr val="bg1"/>
                </a:solidFill>
                <a:prstDash val="solid"/>
              </a:ln>
              <a:effectLst/>
            </p:spPr>
          </p:pic>
        </p:grpSp>
        <p:grpSp>
          <p:nvGrpSpPr>
            <p:cNvPr id="226" name="Group 225">
              <a:extLst>
                <a:ext uri="{FF2B5EF4-FFF2-40B4-BE49-F238E27FC236}">
                  <a16:creationId xmlns:a16="http://schemas.microsoft.com/office/drawing/2014/main" id="{436388BD-E04C-4FAD-9DFE-F76B7EF34DCF}"/>
                </a:ext>
              </a:extLst>
            </p:cNvPr>
            <p:cNvGrpSpPr/>
            <p:nvPr/>
          </p:nvGrpSpPr>
          <p:grpSpPr>
            <a:xfrm>
              <a:off x="29001727" y="8255639"/>
              <a:ext cx="2606200" cy="694120"/>
              <a:chOff x="16449102" y="952075"/>
              <a:chExt cx="1738593" cy="446926"/>
            </a:xfrm>
          </p:grpSpPr>
          <p:sp>
            <p:nvSpPr>
              <p:cNvPr id="300" name="TextBox 299">
                <a:extLst>
                  <a:ext uri="{FF2B5EF4-FFF2-40B4-BE49-F238E27FC236}">
                    <a16:creationId xmlns:a16="http://schemas.microsoft.com/office/drawing/2014/main" id="{CBC07888-0BD8-4692-BCB1-10F9437A58EB}"/>
                  </a:ext>
                </a:extLst>
              </p:cNvPr>
              <p:cNvSpPr txBox="1"/>
              <p:nvPr/>
            </p:nvSpPr>
            <p:spPr>
              <a:xfrm>
                <a:off x="16516477" y="980494"/>
                <a:ext cx="1671218" cy="3861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r>
                  <a:rPr lang="en-US" sz="500" dirty="0"/>
                  <a:t>                              </a:t>
                </a:r>
                <a:r>
                  <a:rPr lang="en-US" b="0" dirty="0"/>
                  <a:t>Idea Evolution (Power Systems and Home &amp; Distribution)</a:t>
                </a:r>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32"/>
              <a:stretch>
                <a:fillRect/>
              </a:stretch>
            </p:blipFill>
            <p:spPr>
              <a:xfrm>
                <a:off x="16449102" y="952075"/>
                <a:ext cx="459699" cy="446926"/>
              </a:xfrm>
              <a:prstGeom prst="ellipse">
                <a:avLst/>
              </a:prstGeom>
              <a:ln w="12700" cap="rnd">
                <a:solidFill>
                  <a:schemeClr val="bg1"/>
                </a:solidFill>
                <a:prstDash val="solid"/>
              </a:ln>
              <a:effectLst/>
            </p:spPr>
          </p:pic>
        </p:grpSp>
        <p:pic>
          <p:nvPicPr>
            <p:cNvPr id="5" name="Picture 4">
              <a:extLst>
                <a:ext uri="{FF2B5EF4-FFF2-40B4-BE49-F238E27FC236}">
                  <a16:creationId xmlns:a16="http://schemas.microsoft.com/office/drawing/2014/main" id="{08BB6A30-9AF8-433F-9F9C-8BAFC10B98BB}"/>
                </a:ext>
              </a:extLst>
            </p:cNvPr>
            <p:cNvPicPr>
              <a:picLocks noChangeAspect="1"/>
            </p:cNvPicPr>
            <p:nvPr/>
          </p:nvPicPr>
          <p:blipFill>
            <a:blip r:embed="rId33"/>
            <a:stretch>
              <a:fillRect/>
            </a:stretch>
          </p:blipFill>
          <p:spPr>
            <a:xfrm>
              <a:off x="23180765" y="8355433"/>
              <a:ext cx="653513" cy="653513"/>
            </a:xfrm>
            <a:prstGeom prst="ellipse">
              <a:avLst/>
            </a:prstGeom>
          </p:spPr>
        </p:pic>
        <p:pic>
          <p:nvPicPr>
            <p:cNvPr id="6" name="Picture 5">
              <a:extLst>
                <a:ext uri="{FF2B5EF4-FFF2-40B4-BE49-F238E27FC236}">
                  <a16:creationId xmlns:a16="http://schemas.microsoft.com/office/drawing/2014/main" id="{09818D68-8128-4A54-86F3-8799F1BEDA0E}"/>
                </a:ext>
              </a:extLst>
            </p:cNvPr>
            <p:cNvPicPr>
              <a:picLocks noChangeAspect="1"/>
            </p:cNvPicPr>
            <p:nvPr/>
          </p:nvPicPr>
          <p:blipFill rotWithShape="1">
            <a:blip r:embed="rId34"/>
            <a:srcRect l="8650" t="74728" r="88473" b="14315"/>
            <a:stretch/>
          </p:blipFill>
          <p:spPr>
            <a:xfrm>
              <a:off x="26098991" y="7411059"/>
              <a:ext cx="751124" cy="615935"/>
            </a:xfrm>
            <a:prstGeom prst="ellipse">
              <a:avLst/>
            </a:prstGeom>
          </p:spPr>
        </p:pic>
      </p:grpSp>
      <p:grpSp>
        <p:nvGrpSpPr>
          <p:cNvPr id="60" name="Group 59">
            <a:extLst>
              <a:ext uri="{FF2B5EF4-FFF2-40B4-BE49-F238E27FC236}">
                <a16:creationId xmlns:a16="http://schemas.microsoft.com/office/drawing/2014/main" id="{4DE751F5-8325-49AA-B652-B5DBC7F5708A}"/>
              </a:ext>
            </a:extLst>
          </p:cNvPr>
          <p:cNvGrpSpPr/>
          <p:nvPr/>
        </p:nvGrpSpPr>
        <p:grpSpPr>
          <a:xfrm>
            <a:off x="750653" y="8508810"/>
            <a:ext cx="11660362" cy="4981735"/>
            <a:chOff x="11034832" y="6194140"/>
            <a:chExt cx="11660362" cy="4981735"/>
          </a:xfrm>
        </p:grpSpPr>
        <p:sp>
          <p:nvSpPr>
            <p:cNvPr id="12" name="TextBox 11">
              <a:extLst>
                <a:ext uri="{FF2B5EF4-FFF2-40B4-BE49-F238E27FC236}">
                  <a16:creationId xmlns:a16="http://schemas.microsoft.com/office/drawing/2014/main" id="{4E48BF11-42BC-4693-896D-396FBB687E30}"/>
                </a:ext>
              </a:extLst>
            </p:cNvPr>
            <p:cNvSpPr txBox="1"/>
            <p:nvPr/>
          </p:nvSpPr>
          <p:spPr>
            <a:xfrm>
              <a:off x="11362584" y="10467590"/>
              <a:ext cx="2420134"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  </a:t>
              </a:r>
              <a:br>
                <a:rPr lang="en-US" sz="500" b="1" dirty="0">
                  <a:solidFill>
                    <a:schemeClr val="bg1"/>
                  </a:solidFill>
                </a:rPr>
              </a:br>
              <a:r>
                <a:rPr lang="en-US" sz="500" b="1" dirty="0">
                  <a:solidFill>
                    <a:schemeClr val="bg1"/>
                  </a:solidFill>
                </a:rPr>
                <a:t>                     </a:t>
              </a:r>
              <a:r>
                <a:rPr lang="en-US" sz="1100" dirty="0">
                  <a:solidFill>
                    <a:schemeClr val="bg1"/>
                  </a:solidFill>
                </a:rPr>
                <a:t> </a:t>
              </a:r>
              <a:r>
                <a:rPr lang="en-US" sz="700" dirty="0">
                  <a:solidFill>
                    <a:schemeClr val="bg1"/>
                  </a:solidFill>
                </a:rPr>
                <a:t>Design 2D 3D / Geomagic Dx</a:t>
              </a:r>
            </a:p>
          </p:txBody>
        </p:sp>
        <p:sp>
          <p:nvSpPr>
            <p:cNvPr id="30" name="TextBox 29">
              <a:extLst>
                <a:ext uri="{FF2B5EF4-FFF2-40B4-BE49-F238E27FC236}">
                  <a16:creationId xmlns:a16="http://schemas.microsoft.com/office/drawing/2014/main" id="{ADF7ECFC-AB8B-4FB3-A6C9-D023B76EFE93}"/>
                </a:ext>
              </a:extLst>
            </p:cNvPr>
            <p:cNvSpPr txBox="1"/>
            <p:nvPr/>
          </p:nvSpPr>
          <p:spPr>
            <a:xfrm>
              <a:off x="20297090" y="7585327"/>
              <a:ext cx="2398104" cy="6156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Karen Puente</a:t>
              </a:r>
            </a:p>
            <a:p>
              <a:r>
                <a:rPr lang="en-US" sz="1100" b="1" dirty="0">
                  <a:solidFill>
                    <a:schemeClr val="bg1"/>
                  </a:solidFill>
                </a:rPr>
                <a:t>                </a:t>
              </a:r>
              <a:r>
                <a:rPr lang="en-US" sz="1000" b="1" dirty="0">
                  <a:solidFill>
                    <a:schemeClr val="bg1"/>
                  </a:solidFill>
                </a:rPr>
                <a:t>Designer, </a:t>
              </a:r>
              <a:r>
                <a:rPr lang="en-US" sz="7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3" name="TextBox 32">
              <a:extLst>
                <a:ext uri="{FF2B5EF4-FFF2-40B4-BE49-F238E27FC236}">
                  <a16:creationId xmlns:a16="http://schemas.microsoft.com/office/drawing/2014/main" id="{0FCF87DA-39A1-4606-9803-7DA1C6633DB3}"/>
                </a:ext>
              </a:extLst>
            </p:cNvPr>
            <p:cNvSpPr txBox="1"/>
            <p:nvPr/>
          </p:nvSpPr>
          <p:spPr>
            <a:xfrm>
              <a:off x="14414814" y="8584643"/>
              <a:ext cx="2444589" cy="6002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Hector Corpus</a:t>
              </a:r>
              <a:endParaRPr lang="en-US" sz="1100" b="1" dirty="0">
                <a:solidFill>
                  <a:schemeClr val="bg1"/>
                </a:solidFill>
              </a:endParaRPr>
            </a:p>
            <a:p>
              <a:r>
                <a:rPr lang="en-US" sz="1100" b="1" dirty="0">
                  <a:solidFill>
                    <a:schemeClr val="bg1"/>
                  </a:solidFill>
                </a:rPr>
                <a:t>         </a:t>
              </a:r>
              <a:r>
                <a:rPr lang="en-US" sz="1000" b="1" dirty="0">
                  <a:solidFill>
                    <a:schemeClr val="bg1"/>
                  </a:solidFill>
                </a:rPr>
                <a:t>Mechanical Drafter, </a:t>
              </a:r>
              <a:r>
                <a:rPr lang="en-US" sz="500" b="1" dirty="0">
                  <a:solidFill>
                    <a:schemeClr val="bg1"/>
                  </a:solidFill>
                </a:rPr>
                <a:t>PIIT MTY MEX</a:t>
              </a:r>
              <a:r>
                <a:rPr lang="en-US" sz="800" b="1" dirty="0">
                  <a:solidFill>
                    <a:schemeClr val="bg1"/>
                  </a:solidFill>
                </a:rPr>
                <a:t>                             </a:t>
              </a:r>
              <a:br>
                <a:rPr lang="en-US" sz="800" b="1" dirty="0">
                  <a:solidFill>
                    <a:schemeClr val="bg1"/>
                  </a:solidFill>
                </a:rPr>
              </a:br>
              <a:r>
                <a:rPr lang="en-US" sz="800" b="1" dirty="0">
                  <a:solidFill>
                    <a:schemeClr val="bg1"/>
                  </a:solidFill>
                </a:rPr>
                <a:t>            </a:t>
              </a:r>
              <a:r>
                <a:rPr lang="en-US" sz="800" dirty="0">
                  <a:solidFill>
                    <a:schemeClr val="bg1"/>
                  </a:solidFill>
                </a:rPr>
                <a:t>Design 2D 3D / Geomagic ctrl</a:t>
              </a:r>
              <a:endParaRPr lang="en-US" sz="1000" dirty="0">
                <a:solidFill>
                  <a:schemeClr val="bg1"/>
                </a:solidFill>
              </a:endParaRPr>
            </a:p>
          </p:txBody>
        </p:sp>
        <p:sp>
          <p:nvSpPr>
            <p:cNvPr id="39" name="TextBox 38">
              <a:extLst>
                <a:ext uri="{FF2B5EF4-FFF2-40B4-BE49-F238E27FC236}">
                  <a16:creationId xmlns:a16="http://schemas.microsoft.com/office/drawing/2014/main" id="{5ABC88DE-52D0-4AAF-8C0B-74A05A02B01F}"/>
                </a:ext>
              </a:extLst>
            </p:cNvPr>
            <p:cNvSpPr txBox="1"/>
            <p:nvPr/>
          </p:nvSpPr>
          <p:spPr>
            <a:xfrm>
              <a:off x="17367618" y="7593788"/>
              <a:ext cx="2454865"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2" name="TextBox 41">
              <a:extLst>
                <a:ext uri="{FF2B5EF4-FFF2-40B4-BE49-F238E27FC236}">
                  <a16:creationId xmlns:a16="http://schemas.microsoft.com/office/drawing/2014/main" id="{E0A926EE-7869-47EE-A149-3C455722960B}"/>
                </a:ext>
              </a:extLst>
            </p:cNvPr>
            <p:cNvSpPr txBox="1"/>
            <p:nvPr/>
          </p:nvSpPr>
          <p:spPr>
            <a:xfrm>
              <a:off x="17565935" y="10453521"/>
              <a:ext cx="2285178" cy="58490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35" cstate="email">
              <a:extLst>
                <a:ext uri="{28A0092B-C50C-407E-A947-70E740481C1C}">
                  <a14:useLocalDpi xmlns:a14="http://schemas.microsoft.com/office/drawing/2010/main" val="0"/>
                </a:ext>
              </a:extLst>
            </a:blip>
            <a:stretch>
              <a:fillRect/>
            </a:stretch>
          </p:blipFill>
          <p:spPr>
            <a:xfrm>
              <a:off x="17259362" y="7540474"/>
              <a:ext cx="682869" cy="815033"/>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a:off x="17291261" y="10389684"/>
              <a:ext cx="699285" cy="737562"/>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37" cstate="email">
              <a:extLst>
                <a:ext uri="{28A0092B-C50C-407E-A947-70E740481C1C}">
                  <a14:useLocalDpi xmlns:a14="http://schemas.microsoft.com/office/drawing/2010/main" val="0"/>
                </a:ext>
              </a:extLst>
            </a:blip>
            <a:stretch>
              <a:fillRect/>
            </a:stretch>
          </p:blipFill>
          <p:spPr>
            <a:xfrm>
              <a:off x="11143623" y="10361276"/>
              <a:ext cx="697554" cy="814599"/>
            </a:xfrm>
            <a:prstGeom prst="ellipse">
              <a:avLst/>
            </a:prstGeom>
            <a:ln w="12700" cap="rnd">
              <a:solidFill>
                <a:srgbClr val="FFFFFF"/>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38" cstate="email">
              <a:extLst>
                <a:ext uri="{28A0092B-C50C-407E-A947-70E740481C1C}">
                  <a14:useLocalDpi xmlns:a14="http://schemas.microsoft.com/office/drawing/2010/main" val="0"/>
                </a:ext>
              </a:extLst>
            </a:blip>
            <a:stretch>
              <a:fillRect/>
            </a:stretch>
          </p:blipFill>
          <p:spPr>
            <a:xfrm>
              <a:off x="14147779" y="8516796"/>
              <a:ext cx="666955" cy="732571"/>
            </a:xfrm>
            <a:prstGeom prst="ellipse">
              <a:avLst/>
            </a:prstGeom>
            <a:ln w="12700" cap="rnd">
              <a:solidFill>
                <a:schemeClr val="bg1"/>
              </a:solidFill>
              <a:prstDash val="solid"/>
            </a:ln>
            <a:effectLst/>
          </p:spPr>
        </p:pic>
        <p:sp>
          <p:nvSpPr>
            <p:cNvPr id="113" name="TextBox 112">
              <a:extLst>
                <a:ext uri="{FF2B5EF4-FFF2-40B4-BE49-F238E27FC236}">
                  <a16:creationId xmlns:a16="http://schemas.microsoft.com/office/drawing/2014/main" id="{0EE6C759-BBA6-4FB6-8D6E-6D204D978EC2}"/>
                </a:ext>
              </a:extLst>
            </p:cNvPr>
            <p:cNvSpPr txBox="1"/>
            <p:nvPr/>
          </p:nvSpPr>
          <p:spPr>
            <a:xfrm>
              <a:off x="14853746" y="6371307"/>
              <a:ext cx="264190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7" name="TextBox 116">
              <a:extLst>
                <a:ext uri="{FF2B5EF4-FFF2-40B4-BE49-F238E27FC236}">
                  <a16:creationId xmlns:a16="http://schemas.microsoft.com/office/drawing/2014/main" id="{C707AF45-5C86-493F-8778-E4A0801B0B98}"/>
                </a:ext>
              </a:extLst>
            </p:cNvPr>
            <p:cNvSpPr txBox="1"/>
            <p:nvPr/>
          </p:nvSpPr>
          <p:spPr>
            <a:xfrm>
              <a:off x="11185721" y="8515694"/>
              <a:ext cx="266932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600" b="1" dirty="0">
                  <a:solidFill>
                    <a:schemeClr val="bg1"/>
                  </a:solidFill>
                </a:rPr>
                <a:t>PIIT</a:t>
              </a:r>
              <a:r>
                <a:rPr lang="en-US" sz="500" b="1" dirty="0">
                  <a:solidFill>
                    <a:schemeClr val="bg1"/>
                  </a:solidFill>
                </a:rPr>
                <a:t> MTY, MEX</a:t>
              </a:r>
            </a:p>
            <a:p>
              <a:r>
                <a:rPr lang="en-US" sz="1001" dirty="0">
                  <a:solidFill>
                    <a:schemeClr val="bg1"/>
                  </a:solidFill>
                </a:rPr>
                <a:t>                   CoS &amp; Core Team Member</a:t>
              </a:r>
            </a:p>
          </p:txBody>
        </p:sp>
        <p:sp>
          <p:nvSpPr>
            <p:cNvPr id="119" name="TextBox 118">
              <a:extLst>
                <a:ext uri="{FF2B5EF4-FFF2-40B4-BE49-F238E27FC236}">
                  <a16:creationId xmlns:a16="http://schemas.microsoft.com/office/drawing/2014/main" id="{FD000AC4-2AA4-42BC-B966-E7B86DB9A37E}"/>
                </a:ext>
              </a:extLst>
            </p:cNvPr>
            <p:cNvSpPr txBox="1"/>
            <p:nvPr/>
          </p:nvSpPr>
          <p:spPr>
            <a:xfrm>
              <a:off x="14298737" y="7585757"/>
              <a:ext cx="249497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Elec-Mech Sr Eng.</a:t>
              </a:r>
              <a:r>
                <a:rPr lang="en-US" sz="700" b="1" dirty="0">
                  <a:solidFill>
                    <a:schemeClr val="bg1"/>
                  </a:solidFill>
                </a:rPr>
                <a:t>PIIT </a:t>
              </a:r>
              <a:r>
                <a:rPr lang="en-US" sz="500" b="1" dirty="0">
                  <a:solidFill>
                    <a:schemeClr val="bg1"/>
                  </a:solidFill>
                </a:rPr>
                <a:t>MTY, MEX </a:t>
              </a:r>
              <a:r>
                <a:rPr lang="en-US" sz="700" b="1" dirty="0">
                  <a:solidFill>
                    <a:schemeClr val="bg1"/>
                  </a:solidFill>
                </a:rPr>
                <a:t>    </a:t>
              </a:r>
              <a:br>
                <a:rPr lang="en-US" sz="700" b="1" dirty="0">
                  <a:solidFill>
                    <a:schemeClr val="bg1"/>
                  </a:solidFill>
                </a:rPr>
              </a:br>
              <a:r>
                <a:rPr lang="en-US" sz="700" b="1" dirty="0">
                  <a:solidFill>
                    <a:schemeClr val="bg1"/>
                  </a:solidFill>
                </a:rPr>
                <a:t>                       </a:t>
              </a:r>
              <a:r>
                <a:rPr lang="en-US" sz="1001" dirty="0">
                  <a:solidFill>
                    <a:schemeClr val="bg1"/>
                  </a:solidFill>
                </a:rPr>
                <a:t>CoS &amp; SBO K5/K6</a:t>
              </a:r>
              <a:endParaRPr lang="en-US" sz="1200" dirty="0">
                <a:solidFill>
                  <a:schemeClr val="bg1"/>
                </a:solidFill>
              </a:endParaRPr>
            </a:p>
          </p:txBody>
        </p:sp>
        <p:sp>
          <p:nvSpPr>
            <p:cNvPr id="121" name="TextBox 120">
              <a:extLst>
                <a:ext uri="{FF2B5EF4-FFF2-40B4-BE49-F238E27FC236}">
                  <a16:creationId xmlns:a16="http://schemas.microsoft.com/office/drawing/2014/main" id="{6266E455-5D87-4F27-8AB9-B520B54B19C5}"/>
                </a:ext>
              </a:extLst>
            </p:cNvPr>
            <p:cNvSpPr txBox="1"/>
            <p:nvPr/>
          </p:nvSpPr>
          <p:spPr>
            <a:xfrm>
              <a:off x="17334661" y="9496305"/>
              <a:ext cx="2445994" cy="49244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Alan Salas</a:t>
              </a:r>
              <a:br>
                <a:rPr lang="en-US" sz="1200" b="1" dirty="0">
                  <a:solidFill>
                    <a:schemeClr val="bg1"/>
                  </a:solidFill>
                </a:rPr>
              </a:br>
              <a:r>
                <a:rPr lang="en-US" sz="1200" b="1" dirty="0">
                  <a:solidFill>
                    <a:schemeClr val="bg1"/>
                  </a:solidFill>
                </a:rPr>
                <a:t>            </a:t>
              </a:r>
              <a:r>
                <a:rPr lang="en-US" sz="800" b="1" dirty="0">
                  <a:solidFill>
                    <a:schemeClr val="bg1"/>
                  </a:solidFill>
                </a:rPr>
                <a:t>Elec- Mech Engr, PIIT MTY MEX</a:t>
              </a:r>
            </a:p>
          </p:txBody>
        </p:sp>
        <p:sp>
          <p:nvSpPr>
            <p:cNvPr id="122" name="Oval 121">
              <a:extLst>
                <a:ext uri="{FF2B5EF4-FFF2-40B4-BE49-F238E27FC236}">
                  <a16:creationId xmlns:a16="http://schemas.microsoft.com/office/drawing/2014/main" id="{1E268F6D-72AE-4459-B300-993FF189FA00}"/>
                </a:ext>
              </a:extLst>
            </p:cNvPr>
            <p:cNvSpPr/>
            <p:nvPr/>
          </p:nvSpPr>
          <p:spPr>
            <a:xfrm>
              <a:off x="17227045" y="9434288"/>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TextBox 135">
              <a:extLst>
                <a:ext uri="{FF2B5EF4-FFF2-40B4-BE49-F238E27FC236}">
                  <a16:creationId xmlns:a16="http://schemas.microsoft.com/office/drawing/2014/main" id="{D998CC62-4832-4173-AF6D-C2246958023D}"/>
                </a:ext>
              </a:extLst>
            </p:cNvPr>
            <p:cNvSpPr txBox="1"/>
            <p:nvPr/>
          </p:nvSpPr>
          <p:spPr>
            <a:xfrm>
              <a:off x="17474817" y="8527784"/>
              <a:ext cx="237474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8" name="TextBox 137">
              <a:extLst>
                <a:ext uri="{FF2B5EF4-FFF2-40B4-BE49-F238E27FC236}">
                  <a16:creationId xmlns:a16="http://schemas.microsoft.com/office/drawing/2014/main" id="{FCEC2AF8-C40C-4BB0-8D3B-E0028BCD9817}"/>
                </a:ext>
              </a:extLst>
            </p:cNvPr>
            <p:cNvSpPr txBox="1"/>
            <p:nvPr/>
          </p:nvSpPr>
          <p:spPr>
            <a:xfrm>
              <a:off x="14322242" y="9527342"/>
              <a:ext cx="25548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a:t>
              </a:r>
              <a:r>
                <a:rPr lang="en-US" sz="900" b="1" dirty="0">
                  <a:solidFill>
                    <a:schemeClr val="bg1"/>
                  </a:solidFill>
                </a:rPr>
                <a:t>Design Engr</a:t>
              </a:r>
              <a:endParaRPr lang="en-US" sz="10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40" name="TextBox 139">
              <a:extLst>
                <a:ext uri="{FF2B5EF4-FFF2-40B4-BE49-F238E27FC236}">
                  <a16:creationId xmlns:a16="http://schemas.microsoft.com/office/drawing/2014/main" id="{44E3823E-F0DE-400F-A04B-97AD4D45BD74}"/>
                </a:ext>
              </a:extLst>
            </p:cNvPr>
            <p:cNvSpPr txBox="1"/>
            <p:nvPr/>
          </p:nvSpPr>
          <p:spPr>
            <a:xfrm>
              <a:off x="14316713" y="10463862"/>
              <a:ext cx="25548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600" b="1" dirty="0">
                  <a:solidFill>
                    <a:schemeClr val="bg1"/>
                  </a:solidFill>
                </a:rPr>
                <a:t>PIIT MTY, MEX </a:t>
              </a:r>
              <a:endParaRPr lang="en-US" sz="600" dirty="0">
                <a:solidFill>
                  <a:schemeClr val="bg1"/>
                </a:solidFill>
              </a:endParaRPr>
            </a:p>
            <a:p>
              <a:r>
                <a:rPr lang="en-US" sz="1001" dirty="0">
                  <a:solidFill>
                    <a:schemeClr val="bg1"/>
                  </a:solidFill>
                </a:rPr>
                <a:t>            CoS &amp; SBO</a:t>
              </a:r>
            </a:p>
          </p:txBody>
        </p:sp>
        <p:sp>
          <p:nvSpPr>
            <p:cNvPr id="142" name="TextBox 141">
              <a:extLst>
                <a:ext uri="{FF2B5EF4-FFF2-40B4-BE49-F238E27FC236}">
                  <a16:creationId xmlns:a16="http://schemas.microsoft.com/office/drawing/2014/main" id="{7B8C1A74-8652-44D6-B7A9-C2E9583BDB53}"/>
                </a:ext>
              </a:extLst>
            </p:cNvPr>
            <p:cNvSpPr txBox="1"/>
            <p:nvPr/>
          </p:nvSpPr>
          <p:spPr>
            <a:xfrm>
              <a:off x="11285746" y="7574785"/>
              <a:ext cx="253155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a:t>
              </a:r>
              <a:r>
                <a:rPr lang="en-US" sz="700" b="1" dirty="0">
                  <a:solidFill>
                    <a:schemeClr val="bg1"/>
                  </a:solidFill>
                </a:rPr>
                <a:t> PIITMTY</a:t>
              </a:r>
              <a:r>
                <a:rPr lang="en-US" sz="500" b="1" dirty="0">
                  <a:solidFill>
                    <a:schemeClr val="bg1"/>
                  </a:solidFill>
                </a:rPr>
                <a:t>, MEX</a:t>
              </a:r>
              <a:endParaRPr lang="en-US" sz="900" b="1" dirty="0">
                <a:solidFill>
                  <a:schemeClr val="bg1"/>
                </a:solidFill>
              </a:endParaRPr>
            </a:p>
            <a:p>
              <a:r>
                <a:rPr lang="en-US" sz="1001" dirty="0">
                  <a:solidFill>
                    <a:schemeClr val="bg1"/>
                  </a:solidFill>
                </a:rPr>
                <a:t>                QVE &amp; Reverse Engineering</a:t>
              </a:r>
            </a:p>
          </p:txBody>
        </p:sp>
        <p:sp>
          <p:nvSpPr>
            <p:cNvPr id="144" name="TextBox 143">
              <a:extLst>
                <a:ext uri="{FF2B5EF4-FFF2-40B4-BE49-F238E27FC236}">
                  <a16:creationId xmlns:a16="http://schemas.microsoft.com/office/drawing/2014/main" id="{516E87DA-A177-43E4-BEE5-C3A04A2F7A16}"/>
                </a:ext>
              </a:extLst>
            </p:cNvPr>
            <p:cNvSpPr txBox="1"/>
            <p:nvPr/>
          </p:nvSpPr>
          <p:spPr>
            <a:xfrm>
              <a:off x="11267923" y="9522713"/>
              <a:ext cx="2532882"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600" b="1" dirty="0">
                  <a:solidFill>
                    <a:schemeClr val="bg1"/>
                  </a:solidFill>
                </a:rPr>
                <a:t>PIIT MTY,MEX</a:t>
              </a:r>
            </a:p>
            <a:p>
              <a:r>
                <a:rPr lang="en-US" sz="1200" dirty="0">
                  <a:solidFill>
                    <a:schemeClr val="bg1"/>
                  </a:solidFill>
                </a:rPr>
                <a:t>             </a:t>
              </a:r>
              <a:r>
                <a:rPr lang="en-US" sz="900" dirty="0">
                  <a:solidFill>
                    <a:schemeClr val="bg1"/>
                  </a:solidFill>
                </a:rPr>
                <a:t>CoS-Lessons Learned, </a:t>
              </a:r>
              <a:r>
                <a:rPr lang="en-US" sz="600" dirty="0">
                  <a:solidFill>
                    <a:schemeClr val="bg1"/>
                  </a:solidFill>
                </a:rPr>
                <a:t>SBO K1/K2</a:t>
              </a:r>
              <a:endParaRPr lang="en-US" sz="800" dirty="0">
                <a:solidFill>
                  <a:schemeClr val="bg1"/>
                </a:solidFill>
              </a:endParaRPr>
            </a:p>
          </p:txBody>
        </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39" cstate="email">
              <a:extLst>
                <a:ext uri="{28A0092B-C50C-407E-A947-70E740481C1C}">
                  <a14:useLocalDpi xmlns:a14="http://schemas.microsoft.com/office/drawing/2010/main" val="0"/>
                </a:ext>
              </a:extLst>
            </a:blip>
            <a:srcRect/>
            <a:stretch>
              <a:fillRect/>
            </a:stretch>
          </p:blipFill>
          <p:spPr bwMode="auto">
            <a:xfrm>
              <a:off x="11064650" y="7505481"/>
              <a:ext cx="696962" cy="754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40" cstate="email">
              <a:extLst>
                <a:ext uri="{28A0092B-C50C-407E-A947-70E740481C1C}">
                  <a14:useLocalDpi xmlns:a14="http://schemas.microsoft.com/office/drawing/2010/main" val="0"/>
                </a:ext>
              </a:extLst>
            </a:blip>
            <a:srcRect/>
            <a:stretch>
              <a:fillRect/>
            </a:stretch>
          </p:blipFill>
          <p:spPr bwMode="auto">
            <a:xfrm>
              <a:off x="14515787" y="6194140"/>
              <a:ext cx="892537" cy="985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41" cstate="email">
              <a:extLst>
                <a:ext uri="{28A0092B-C50C-407E-A947-70E740481C1C}">
                  <a14:useLocalDpi xmlns:a14="http://schemas.microsoft.com/office/drawing/2010/main" val="0"/>
                </a:ext>
              </a:extLst>
            </a:blip>
            <a:srcRect/>
            <a:stretch>
              <a:fillRect/>
            </a:stretch>
          </p:blipFill>
          <p:spPr bwMode="auto">
            <a:xfrm>
              <a:off x="11034832" y="8457539"/>
              <a:ext cx="793493" cy="78590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42" cstate="email">
              <a:extLst>
                <a:ext uri="{28A0092B-C50C-407E-A947-70E740481C1C}">
                  <a14:useLocalDpi xmlns:a14="http://schemas.microsoft.com/office/drawing/2010/main" val="0"/>
                </a:ext>
              </a:extLst>
            </a:blip>
            <a:srcRect/>
            <a:stretch>
              <a:fillRect/>
            </a:stretch>
          </p:blipFill>
          <p:spPr bwMode="auto">
            <a:xfrm>
              <a:off x="14141478" y="7546487"/>
              <a:ext cx="748019" cy="733110"/>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43" cstate="email">
              <a:extLst>
                <a:ext uri="{28A0092B-C50C-407E-A947-70E740481C1C}">
                  <a14:useLocalDpi xmlns:a14="http://schemas.microsoft.com/office/drawing/2010/main" val="0"/>
                </a:ext>
              </a:extLst>
            </a:blip>
            <a:srcRect/>
            <a:stretch>
              <a:fillRect/>
            </a:stretch>
          </p:blipFill>
          <p:spPr bwMode="auto">
            <a:xfrm>
              <a:off x="17304178" y="8469234"/>
              <a:ext cx="708269" cy="73756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44" cstate="email">
              <a:extLst>
                <a:ext uri="{28A0092B-C50C-407E-A947-70E740481C1C}">
                  <a14:useLocalDpi xmlns:a14="http://schemas.microsoft.com/office/drawing/2010/main" val="0"/>
                </a:ext>
              </a:extLst>
            </a:blip>
            <a:srcRect l="31924" t="24901" r="23576" b="27902"/>
            <a:stretch/>
          </p:blipFill>
          <p:spPr bwMode="auto">
            <a:xfrm>
              <a:off x="14133136" y="9462674"/>
              <a:ext cx="690846" cy="7737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45" cstate="email">
              <a:extLst>
                <a:ext uri="{28A0092B-C50C-407E-A947-70E740481C1C}">
                  <a14:useLocalDpi xmlns:a14="http://schemas.microsoft.com/office/drawing/2010/main" val="0"/>
                </a:ext>
              </a:extLst>
            </a:blip>
            <a:srcRect/>
            <a:stretch>
              <a:fillRect/>
            </a:stretch>
          </p:blipFill>
          <p:spPr bwMode="auto">
            <a:xfrm>
              <a:off x="14202381" y="10405347"/>
              <a:ext cx="651495" cy="76259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46" cstate="email">
              <a:extLst>
                <a:ext uri="{28A0092B-C50C-407E-A947-70E740481C1C}">
                  <a14:useLocalDpi xmlns:a14="http://schemas.microsoft.com/office/drawing/2010/main" val="0"/>
                </a:ext>
              </a:extLst>
            </a:blip>
            <a:stretch>
              <a:fillRect/>
            </a:stretch>
          </p:blipFill>
          <p:spPr>
            <a:xfrm>
              <a:off x="11082348" y="9483110"/>
              <a:ext cx="741503" cy="74150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7341282" y="9483426"/>
              <a:ext cx="360801" cy="451000"/>
            </a:xfrm>
            <a:prstGeom prst="rect">
              <a:avLst/>
            </a:prstGeom>
          </p:spPr>
        </p:pic>
        <p:pic>
          <p:nvPicPr>
            <p:cNvPr id="352" name="Picture 351">
              <a:extLst>
                <a:ext uri="{FF2B5EF4-FFF2-40B4-BE49-F238E27FC236}">
                  <a16:creationId xmlns:a16="http://schemas.microsoft.com/office/drawing/2014/main" id="{67D6B9C8-3BC7-41A8-A0C7-55141463800E}"/>
                </a:ext>
              </a:extLst>
            </p:cNvPr>
            <p:cNvPicPr>
              <a:picLocks noChangeAspect="1"/>
            </p:cNvPicPr>
            <p:nvPr/>
          </p:nvPicPr>
          <p:blipFill>
            <a:blip r:embed="rId47"/>
            <a:stretch>
              <a:fillRect/>
            </a:stretch>
          </p:blipFill>
          <p:spPr>
            <a:xfrm>
              <a:off x="20171478" y="7518723"/>
              <a:ext cx="782601" cy="770979"/>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99" name="Group 98">
            <a:extLst>
              <a:ext uri="{FF2B5EF4-FFF2-40B4-BE49-F238E27FC236}">
                <a16:creationId xmlns:a16="http://schemas.microsoft.com/office/drawing/2014/main" id="{FE1F9675-BE0F-42FD-8A56-75B0696DFB7E}"/>
              </a:ext>
            </a:extLst>
          </p:cNvPr>
          <p:cNvGrpSpPr/>
          <p:nvPr/>
        </p:nvGrpSpPr>
        <p:grpSpPr>
          <a:xfrm>
            <a:off x="15954087" y="9164653"/>
            <a:ext cx="12324370" cy="3947312"/>
            <a:chOff x="826019" y="8413878"/>
            <a:chExt cx="12664805" cy="3992883"/>
          </a:xfrm>
        </p:grpSpPr>
        <p:grpSp>
          <p:nvGrpSpPr>
            <p:cNvPr id="96" name="Group 95">
              <a:extLst>
                <a:ext uri="{FF2B5EF4-FFF2-40B4-BE49-F238E27FC236}">
                  <a16:creationId xmlns:a16="http://schemas.microsoft.com/office/drawing/2014/main" id="{BBDE08D2-D38B-4922-A74B-EA4C8183391C}"/>
                </a:ext>
              </a:extLst>
            </p:cNvPr>
            <p:cNvGrpSpPr/>
            <p:nvPr/>
          </p:nvGrpSpPr>
          <p:grpSpPr>
            <a:xfrm>
              <a:off x="826019" y="8413878"/>
              <a:ext cx="12664805" cy="3992883"/>
              <a:chOff x="1330422" y="8335973"/>
              <a:chExt cx="11349261" cy="3346318"/>
            </a:xfrm>
          </p:grpSpPr>
          <p:grpSp>
            <p:nvGrpSpPr>
              <p:cNvPr id="155" name="Group 154">
                <a:extLst>
                  <a:ext uri="{FF2B5EF4-FFF2-40B4-BE49-F238E27FC236}">
                    <a16:creationId xmlns:a16="http://schemas.microsoft.com/office/drawing/2014/main" id="{46275606-B1E8-485B-9926-CABE0A4EA50E}"/>
                  </a:ext>
                </a:extLst>
              </p:cNvPr>
              <p:cNvGrpSpPr/>
              <p:nvPr/>
            </p:nvGrpSpPr>
            <p:grpSpPr>
              <a:xfrm>
                <a:off x="1330422" y="8335973"/>
                <a:ext cx="11349261" cy="3346318"/>
                <a:chOff x="288965" y="766822"/>
                <a:chExt cx="11349261" cy="3346318"/>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8965" y="1634958"/>
                  <a:ext cx="6319"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flipH="1">
                  <a:off x="3166458" y="1634958"/>
                  <a:ext cx="1275" cy="205592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5384551" cy="27511"/>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48"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49"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50"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51"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52"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53"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54"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55"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sp>
              <p:nvSpPr>
                <p:cNvPr id="192" name="TextBox 191">
                  <a:extLst>
                    <a:ext uri="{FF2B5EF4-FFF2-40B4-BE49-F238E27FC236}">
                      <a16:creationId xmlns:a16="http://schemas.microsoft.com/office/drawing/2014/main" id="{E20F9B29-63D2-4A04-92D2-EE662BC180AE}"/>
                    </a:ext>
                  </a:extLst>
                </p:cNvPr>
                <p:cNvSpPr txBox="1"/>
                <p:nvPr/>
              </p:nvSpPr>
              <p:spPr>
                <a:xfrm>
                  <a:off x="714190" y="3423260"/>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56" cstate="email">
                  <a:extLst>
                    <a:ext uri="{28A0092B-C50C-407E-A947-70E740481C1C}">
                      <a14:useLocalDpi xmlns:a14="http://schemas.microsoft.com/office/drawing/2010/main" val="0"/>
                    </a:ext>
                  </a:extLst>
                </a:blip>
                <a:stretch>
                  <a:fillRect/>
                </a:stretch>
              </p:blipFill>
              <p:spPr>
                <a:xfrm>
                  <a:off x="487270" y="3354403"/>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9415726" y="2672307"/>
                  <a:ext cx="2222500" cy="3915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57"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sp>
            <p:nvSpPr>
              <p:cNvPr id="426" name="TextBox 425">
                <a:extLst>
                  <a:ext uri="{FF2B5EF4-FFF2-40B4-BE49-F238E27FC236}">
                    <a16:creationId xmlns:a16="http://schemas.microsoft.com/office/drawing/2014/main" id="{7945EAA0-5726-4EBA-AC1D-9B700E9D0B9E}"/>
                  </a:ext>
                </a:extLst>
              </p:cNvPr>
              <p:cNvSpPr txBox="1"/>
              <p:nvPr/>
            </p:nvSpPr>
            <p:spPr>
              <a:xfrm>
                <a:off x="10328614" y="9438479"/>
                <a:ext cx="2318679" cy="5284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r"/>
                <a:r>
                  <a:rPr lang="en-US" altLang="en-US" sz="1400" b="1" dirty="0">
                    <a:solidFill>
                      <a:schemeClr val="bg1"/>
                    </a:solidFill>
                  </a:rPr>
                  <a:t>Karla Colin Renteria</a:t>
                </a:r>
                <a:br>
                  <a:rPr lang="en-US" altLang="en-US" sz="1200" b="1" dirty="0">
                    <a:solidFill>
                      <a:schemeClr val="bg1"/>
                    </a:solidFill>
                  </a:rPr>
                </a:br>
                <a:r>
                  <a:rPr lang="en-US" altLang="en-US" sz="1050" b="1" dirty="0">
                    <a:solidFill>
                      <a:schemeClr val="bg1"/>
                    </a:solidFill>
                  </a:rPr>
                  <a:t>Supplier Quality Engineer</a:t>
                </a:r>
                <a:endParaRPr lang="en-US" sz="1200" b="1" dirty="0">
                  <a:solidFill>
                    <a:schemeClr val="bg1"/>
                  </a:solidFill>
                </a:endParaRPr>
              </a:p>
              <a:p>
                <a:r>
                  <a:rPr lang="en-US" sz="1001" b="1" dirty="0">
                    <a:solidFill>
                      <a:schemeClr val="bg1"/>
                    </a:solidFill>
                  </a:rPr>
                  <a:t>              </a:t>
                </a:r>
                <a:endParaRPr lang="en-US" sz="1200" dirty="0">
                  <a:solidFill>
                    <a:schemeClr val="bg1"/>
                  </a:solidFill>
                </a:endParaRPr>
              </a:p>
            </p:txBody>
          </p:sp>
          <p:pic>
            <p:nvPicPr>
              <p:cNvPr id="14" name="Picture 13">
                <a:extLst>
                  <a:ext uri="{FF2B5EF4-FFF2-40B4-BE49-F238E27FC236}">
                    <a16:creationId xmlns:a16="http://schemas.microsoft.com/office/drawing/2014/main" id="{41B87995-EDA3-4FDA-AC70-12B1BF7E2D2C}"/>
                  </a:ext>
                </a:extLst>
              </p:cNvPr>
              <p:cNvPicPr>
                <a:picLocks noChangeAspect="1"/>
              </p:cNvPicPr>
              <p:nvPr/>
            </p:nvPicPr>
            <p:blipFill>
              <a:blip r:embed="rId58" cstate="email">
                <a:extLst>
                  <a:ext uri="{28A0092B-C50C-407E-A947-70E740481C1C}">
                    <a14:useLocalDpi xmlns:a14="http://schemas.microsoft.com/office/drawing/2010/main" val="0"/>
                  </a:ext>
                </a:extLst>
              </a:blip>
              <a:stretch>
                <a:fillRect/>
              </a:stretch>
            </p:blipFill>
            <p:spPr>
              <a:xfrm>
                <a:off x="10247794" y="9335060"/>
                <a:ext cx="692037" cy="695808"/>
              </a:xfrm>
              <a:prstGeom prst="ellipse">
                <a:avLst/>
              </a:prstGeom>
            </p:spPr>
          </p:pic>
        </p:grpSp>
        <p:sp>
          <p:nvSpPr>
            <p:cNvPr id="355" name="Oval 354">
              <a:extLst>
                <a:ext uri="{FF2B5EF4-FFF2-40B4-BE49-F238E27FC236}">
                  <a16:creationId xmlns:a16="http://schemas.microsoft.com/office/drawing/2014/main" id="{5A33586F-F753-4BDE-B68D-3B742514917E}"/>
                </a:ext>
              </a:extLst>
            </p:cNvPr>
            <p:cNvSpPr/>
            <p:nvPr/>
          </p:nvSpPr>
          <p:spPr>
            <a:xfrm>
              <a:off x="10784314" y="10605378"/>
              <a:ext cx="702174" cy="729153"/>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6" name="Picture 355">
              <a:extLst>
                <a:ext uri="{FF2B5EF4-FFF2-40B4-BE49-F238E27FC236}">
                  <a16:creationId xmlns:a16="http://schemas.microsoft.com/office/drawing/2014/main" id="{27A7647C-1760-44CC-B4E4-E0415D409E1F}"/>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904790" y="10657800"/>
              <a:ext cx="476647" cy="595807"/>
            </a:xfrm>
            <a:prstGeom prst="rect">
              <a:avLst/>
            </a:prstGeom>
          </p:spPr>
        </p:pic>
      </p:grpSp>
      <p:cxnSp>
        <p:nvCxnSpPr>
          <p:cNvPr id="359" name="Straight Arrow Connector 358">
            <a:extLst>
              <a:ext uri="{FF2B5EF4-FFF2-40B4-BE49-F238E27FC236}">
                <a16:creationId xmlns:a16="http://schemas.microsoft.com/office/drawing/2014/main" id="{2FB9FAF4-7C92-4726-BCF4-678D1031E729}"/>
              </a:ext>
            </a:extLst>
          </p:cNvPr>
          <p:cNvCxnSpPr>
            <a:cxnSpLocks/>
          </p:cNvCxnSpPr>
          <p:nvPr/>
        </p:nvCxnSpPr>
        <p:spPr>
          <a:xfrm>
            <a:off x="25521780" y="11602657"/>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04746722-E7C9-4EEE-B971-B8FEED623FC9}"/>
              </a:ext>
            </a:extLst>
          </p:cNvPr>
          <p:cNvCxnSpPr>
            <a:cxnSpLocks/>
            <a:endCxn id="228" idx="0"/>
          </p:cNvCxnSpPr>
          <p:nvPr/>
        </p:nvCxnSpPr>
        <p:spPr>
          <a:xfrm>
            <a:off x="16936250" y="2584707"/>
            <a:ext cx="62" cy="36508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CCDA0399-D9F1-46C3-B129-5E9DF65A5BC1}"/>
              </a:ext>
            </a:extLst>
          </p:cNvPr>
          <p:cNvCxnSpPr>
            <a:cxnSpLocks/>
          </p:cNvCxnSpPr>
          <p:nvPr/>
        </p:nvCxnSpPr>
        <p:spPr>
          <a:xfrm>
            <a:off x="21556494" y="3736379"/>
            <a:ext cx="5211562"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a:extLst>
              <a:ext uri="{FF2B5EF4-FFF2-40B4-BE49-F238E27FC236}">
                <a16:creationId xmlns:a16="http://schemas.microsoft.com/office/drawing/2014/main" id="{4EABE503-3F63-478C-BE05-18F06BFD195D}"/>
              </a:ext>
            </a:extLst>
          </p:cNvPr>
          <p:cNvCxnSpPr>
            <a:cxnSpLocks/>
          </p:cNvCxnSpPr>
          <p:nvPr/>
        </p:nvCxnSpPr>
        <p:spPr>
          <a:xfrm>
            <a:off x="21556494" y="373637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0FCD1B36-85CC-412C-9815-6491FB416EB9}"/>
              </a:ext>
            </a:extLst>
          </p:cNvPr>
          <p:cNvCxnSpPr>
            <a:cxnSpLocks/>
            <a:endCxn id="536" idx="1"/>
          </p:cNvCxnSpPr>
          <p:nvPr/>
        </p:nvCxnSpPr>
        <p:spPr>
          <a:xfrm>
            <a:off x="21556494" y="4043620"/>
            <a:ext cx="65448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7" name="Straight Arrow Connector 406">
            <a:extLst>
              <a:ext uri="{FF2B5EF4-FFF2-40B4-BE49-F238E27FC236}">
                <a16:creationId xmlns:a16="http://schemas.microsoft.com/office/drawing/2014/main" id="{C5BDE610-F3CA-40C7-A98B-E701A490CF54}"/>
              </a:ext>
            </a:extLst>
          </p:cNvPr>
          <p:cNvCxnSpPr>
            <a:cxnSpLocks/>
            <a:endCxn id="323" idx="1"/>
          </p:cNvCxnSpPr>
          <p:nvPr/>
        </p:nvCxnSpPr>
        <p:spPr>
          <a:xfrm>
            <a:off x="21568613" y="6722164"/>
            <a:ext cx="64236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 name="Straight Arrow Connector 414">
            <a:extLst>
              <a:ext uri="{FF2B5EF4-FFF2-40B4-BE49-F238E27FC236}">
                <a16:creationId xmlns:a16="http://schemas.microsoft.com/office/drawing/2014/main" id="{7983F324-4253-4A52-8D03-F6C11173AB62}"/>
              </a:ext>
            </a:extLst>
          </p:cNvPr>
          <p:cNvCxnSpPr>
            <a:cxnSpLocks/>
          </p:cNvCxnSpPr>
          <p:nvPr/>
        </p:nvCxnSpPr>
        <p:spPr>
          <a:xfrm>
            <a:off x="25853037" y="4192283"/>
            <a:ext cx="0" cy="20950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id="{1BD1558C-038C-4931-AE4C-612D5A9E14CC}"/>
              </a:ext>
            </a:extLst>
          </p:cNvPr>
          <p:cNvCxnSpPr>
            <a:cxnSpLocks/>
          </p:cNvCxnSpPr>
          <p:nvPr/>
        </p:nvCxnSpPr>
        <p:spPr>
          <a:xfrm>
            <a:off x="24028848" y="4401785"/>
            <a:ext cx="5504074"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3" name="Straight Arrow Connector 422">
            <a:extLst>
              <a:ext uri="{FF2B5EF4-FFF2-40B4-BE49-F238E27FC236}">
                <a16:creationId xmlns:a16="http://schemas.microsoft.com/office/drawing/2014/main" id="{AAC9B451-F3F8-48EF-B275-31D5ACB54B3C}"/>
              </a:ext>
            </a:extLst>
          </p:cNvPr>
          <p:cNvCxnSpPr>
            <a:cxnSpLocks/>
          </p:cNvCxnSpPr>
          <p:nvPr/>
        </p:nvCxnSpPr>
        <p:spPr>
          <a:xfrm>
            <a:off x="24037992" y="4413895"/>
            <a:ext cx="0" cy="14796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1A2D2E00-CB12-455F-9A24-80732E3E685A}"/>
              </a:ext>
            </a:extLst>
          </p:cNvPr>
          <p:cNvCxnSpPr>
            <a:cxnSpLocks/>
          </p:cNvCxnSpPr>
          <p:nvPr/>
        </p:nvCxnSpPr>
        <p:spPr>
          <a:xfrm>
            <a:off x="26795568" y="4412732"/>
            <a:ext cx="0" cy="17842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7" name="Straight Arrow Connector 426">
            <a:extLst>
              <a:ext uri="{FF2B5EF4-FFF2-40B4-BE49-F238E27FC236}">
                <a16:creationId xmlns:a16="http://schemas.microsoft.com/office/drawing/2014/main" id="{D388D229-E2C8-4D7D-9D1A-71A47829EAD3}"/>
              </a:ext>
            </a:extLst>
          </p:cNvPr>
          <p:cNvCxnSpPr>
            <a:cxnSpLocks/>
            <a:endCxn id="752" idx="0"/>
          </p:cNvCxnSpPr>
          <p:nvPr/>
        </p:nvCxnSpPr>
        <p:spPr>
          <a:xfrm>
            <a:off x="29512491" y="4425626"/>
            <a:ext cx="9973" cy="14311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8DAF969-ECA9-4D9C-A2A7-4F5CC3ADE9E4}"/>
              </a:ext>
            </a:extLst>
          </p:cNvPr>
          <p:cNvCxnSpPr>
            <a:cxnSpLocks/>
          </p:cNvCxnSpPr>
          <p:nvPr/>
        </p:nvCxnSpPr>
        <p:spPr>
          <a:xfrm flipH="1">
            <a:off x="5080217" y="2575670"/>
            <a:ext cx="39849" cy="599822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9" name="Straight Connector 238">
            <a:extLst>
              <a:ext uri="{FF2B5EF4-FFF2-40B4-BE49-F238E27FC236}">
                <a16:creationId xmlns:a16="http://schemas.microsoft.com/office/drawing/2014/main" id="{8408CC31-5442-456E-B4B9-49C6DEF27F76}"/>
              </a:ext>
            </a:extLst>
          </p:cNvPr>
          <p:cNvCxnSpPr>
            <a:cxnSpLocks/>
          </p:cNvCxnSpPr>
          <p:nvPr/>
        </p:nvCxnSpPr>
        <p:spPr>
          <a:xfrm>
            <a:off x="5535806" y="453824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a:extLst>
              <a:ext uri="{FF2B5EF4-FFF2-40B4-BE49-F238E27FC236}">
                <a16:creationId xmlns:a16="http://schemas.microsoft.com/office/drawing/2014/main" id="{A2683835-87FD-444B-9645-5CBEBE94DBF6}"/>
              </a:ext>
            </a:extLst>
          </p:cNvPr>
          <p:cNvCxnSpPr>
            <a:cxnSpLocks/>
          </p:cNvCxnSpPr>
          <p:nvPr/>
        </p:nvCxnSpPr>
        <p:spPr>
          <a:xfrm>
            <a:off x="5541468" y="6706579"/>
            <a:ext cx="1792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a:extLst>
              <a:ext uri="{FF2B5EF4-FFF2-40B4-BE49-F238E27FC236}">
                <a16:creationId xmlns:a16="http://schemas.microsoft.com/office/drawing/2014/main" id="{A1E9143B-05B2-4BB5-A3F0-9541F6C52235}"/>
              </a:ext>
            </a:extLst>
          </p:cNvPr>
          <p:cNvCxnSpPr>
            <a:cxnSpLocks/>
          </p:cNvCxnSpPr>
          <p:nvPr/>
        </p:nvCxnSpPr>
        <p:spPr>
          <a:xfrm>
            <a:off x="554846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a:extLst>
              <a:ext uri="{FF2B5EF4-FFF2-40B4-BE49-F238E27FC236}">
                <a16:creationId xmlns:a16="http://schemas.microsoft.com/office/drawing/2014/main" id="{C87FD225-74BB-4C80-948C-15A2C56F6C0E}"/>
              </a:ext>
            </a:extLst>
          </p:cNvPr>
          <p:cNvCxnSpPr>
            <a:cxnSpLocks/>
          </p:cNvCxnSpPr>
          <p:nvPr/>
        </p:nvCxnSpPr>
        <p:spPr>
          <a:xfrm>
            <a:off x="5553092" y="493597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C7FF3C70-8367-4239-AEBD-91C87A3F676D}"/>
              </a:ext>
            </a:extLst>
          </p:cNvPr>
          <p:cNvCxnSpPr>
            <a:cxnSpLocks/>
          </p:cNvCxnSpPr>
          <p:nvPr/>
        </p:nvCxnSpPr>
        <p:spPr>
          <a:xfrm>
            <a:off x="5535806" y="752180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id="{61D791A4-A317-4A2F-955D-E4866F4D69DD}"/>
              </a:ext>
            </a:extLst>
          </p:cNvPr>
          <p:cNvCxnSpPr>
            <a:cxnSpLocks/>
          </p:cNvCxnSpPr>
          <p:nvPr/>
        </p:nvCxnSpPr>
        <p:spPr>
          <a:xfrm>
            <a:off x="8683348" y="577076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57088DF8-72EA-4116-81F8-3BED6B9092BF}"/>
              </a:ext>
            </a:extLst>
          </p:cNvPr>
          <p:cNvCxnSpPr>
            <a:cxnSpLocks/>
          </p:cNvCxnSpPr>
          <p:nvPr/>
        </p:nvCxnSpPr>
        <p:spPr>
          <a:xfrm>
            <a:off x="8707967" y="500925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646FAAFC-5122-4A8C-B086-7DD6363E6CBC}"/>
              </a:ext>
            </a:extLst>
          </p:cNvPr>
          <p:cNvCxnSpPr>
            <a:cxnSpLocks/>
          </p:cNvCxnSpPr>
          <p:nvPr/>
        </p:nvCxnSpPr>
        <p:spPr>
          <a:xfrm>
            <a:off x="8698406" y="664652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BAD67B75-E623-4538-A56B-50F6548759D0}"/>
              </a:ext>
            </a:extLst>
          </p:cNvPr>
          <p:cNvCxnSpPr>
            <a:cxnSpLocks/>
          </p:cNvCxnSpPr>
          <p:nvPr/>
        </p:nvCxnSpPr>
        <p:spPr>
          <a:xfrm flipV="1">
            <a:off x="5548506" y="4486563"/>
            <a:ext cx="3106905"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56D1CFCC-9CF7-47DE-A3D5-1B8C97070084}"/>
              </a:ext>
            </a:extLst>
          </p:cNvPr>
          <p:cNvCxnSpPr>
            <a:cxnSpLocks/>
          </p:cNvCxnSpPr>
          <p:nvPr/>
        </p:nvCxnSpPr>
        <p:spPr>
          <a:xfrm>
            <a:off x="8680118" y="4178932"/>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E288F37D-FD14-4B52-95EB-BA0F3859BBAF}"/>
              </a:ext>
            </a:extLst>
          </p:cNvPr>
          <p:cNvCxnSpPr>
            <a:cxnSpLocks/>
          </p:cNvCxnSpPr>
          <p:nvPr/>
        </p:nvCxnSpPr>
        <p:spPr>
          <a:xfrm>
            <a:off x="12602999" y="4348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7" name="Straight Arrow Connector 276">
            <a:extLst>
              <a:ext uri="{FF2B5EF4-FFF2-40B4-BE49-F238E27FC236}">
                <a16:creationId xmlns:a16="http://schemas.microsoft.com/office/drawing/2014/main" id="{A285D767-4838-4ABE-8DE6-8352D42AF2DF}"/>
              </a:ext>
            </a:extLst>
          </p:cNvPr>
          <p:cNvCxnSpPr>
            <a:cxnSpLocks/>
          </p:cNvCxnSpPr>
          <p:nvPr/>
        </p:nvCxnSpPr>
        <p:spPr>
          <a:xfrm>
            <a:off x="12615008" y="6798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0" name="Straight Arrow Connector 279">
            <a:extLst>
              <a:ext uri="{FF2B5EF4-FFF2-40B4-BE49-F238E27FC236}">
                <a16:creationId xmlns:a16="http://schemas.microsoft.com/office/drawing/2014/main" id="{758AE812-2100-4AE6-A6C2-2301025B539F}"/>
              </a:ext>
            </a:extLst>
          </p:cNvPr>
          <p:cNvCxnSpPr>
            <a:cxnSpLocks/>
          </p:cNvCxnSpPr>
          <p:nvPr/>
        </p:nvCxnSpPr>
        <p:spPr>
          <a:xfrm>
            <a:off x="1262178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8C0E1CF2-52F8-44AF-A4BF-83D7DBC5174B}"/>
              </a:ext>
            </a:extLst>
          </p:cNvPr>
          <p:cNvCxnSpPr>
            <a:cxnSpLocks/>
          </p:cNvCxnSpPr>
          <p:nvPr/>
        </p:nvCxnSpPr>
        <p:spPr>
          <a:xfrm>
            <a:off x="12621780" y="4858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E522EE6B-209D-4819-8B17-EF1343A52E51}"/>
              </a:ext>
            </a:extLst>
          </p:cNvPr>
          <p:cNvCxnSpPr>
            <a:cxnSpLocks/>
          </p:cNvCxnSpPr>
          <p:nvPr/>
        </p:nvCxnSpPr>
        <p:spPr>
          <a:xfrm>
            <a:off x="12608638" y="4346398"/>
            <a:ext cx="57327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3940213C-22C1-42E8-BF64-5A50A7378D33}"/>
              </a:ext>
            </a:extLst>
          </p:cNvPr>
          <p:cNvCxnSpPr>
            <a:cxnSpLocks/>
          </p:cNvCxnSpPr>
          <p:nvPr/>
        </p:nvCxnSpPr>
        <p:spPr>
          <a:xfrm>
            <a:off x="15495272" y="4370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9" name="Straight Arrow Connector 288">
            <a:extLst>
              <a:ext uri="{FF2B5EF4-FFF2-40B4-BE49-F238E27FC236}">
                <a16:creationId xmlns:a16="http://schemas.microsoft.com/office/drawing/2014/main" id="{43166A1C-6682-405D-89D7-F13E156421B7}"/>
              </a:ext>
            </a:extLst>
          </p:cNvPr>
          <p:cNvCxnSpPr>
            <a:cxnSpLocks/>
          </p:cNvCxnSpPr>
          <p:nvPr/>
        </p:nvCxnSpPr>
        <p:spPr>
          <a:xfrm>
            <a:off x="15507281" y="6820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9685691D-5017-4718-9A99-780E677AFE06}"/>
              </a:ext>
            </a:extLst>
          </p:cNvPr>
          <p:cNvCxnSpPr>
            <a:cxnSpLocks/>
          </p:cNvCxnSpPr>
          <p:nvPr/>
        </p:nvCxnSpPr>
        <p:spPr>
          <a:xfrm>
            <a:off x="15514053" y="5827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a:extLst>
              <a:ext uri="{FF2B5EF4-FFF2-40B4-BE49-F238E27FC236}">
                <a16:creationId xmlns:a16="http://schemas.microsoft.com/office/drawing/2014/main" id="{BF5B1C1E-151D-445A-AE81-A744BDF63273}"/>
              </a:ext>
            </a:extLst>
          </p:cNvPr>
          <p:cNvCxnSpPr>
            <a:cxnSpLocks/>
          </p:cNvCxnSpPr>
          <p:nvPr/>
        </p:nvCxnSpPr>
        <p:spPr>
          <a:xfrm>
            <a:off x="15514053" y="4880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9F68AE1B-1EDB-4EA4-91F5-390DB95151FD}"/>
              </a:ext>
            </a:extLst>
          </p:cNvPr>
          <p:cNvCxnSpPr>
            <a:cxnSpLocks/>
          </p:cNvCxnSpPr>
          <p:nvPr/>
        </p:nvCxnSpPr>
        <p:spPr>
          <a:xfrm>
            <a:off x="18341356" y="4345916"/>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991A22A1-4569-443A-94E5-DCB4A2A98D46}"/>
              </a:ext>
            </a:extLst>
          </p:cNvPr>
          <p:cNvCxnSpPr>
            <a:cxnSpLocks/>
          </p:cNvCxnSpPr>
          <p:nvPr/>
        </p:nvCxnSpPr>
        <p:spPr>
          <a:xfrm>
            <a:off x="18344221" y="680502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8" name="Straight Arrow Connector 297">
            <a:extLst>
              <a:ext uri="{FF2B5EF4-FFF2-40B4-BE49-F238E27FC236}">
                <a16:creationId xmlns:a16="http://schemas.microsoft.com/office/drawing/2014/main" id="{5D0A23ED-5302-477E-B908-AA9B00C407D9}"/>
              </a:ext>
            </a:extLst>
          </p:cNvPr>
          <p:cNvCxnSpPr>
            <a:cxnSpLocks/>
          </p:cNvCxnSpPr>
          <p:nvPr/>
        </p:nvCxnSpPr>
        <p:spPr>
          <a:xfrm>
            <a:off x="18360137" y="580371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F7EA80A0-35D0-45A4-A8D3-73F62E07EEB7}"/>
              </a:ext>
            </a:extLst>
          </p:cNvPr>
          <p:cNvCxnSpPr>
            <a:cxnSpLocks/>
          </p:cNvCxnSpPr>
          <p:nvPr/>
        </p:nvCxnSpPr>
        <p:spPr>
          <a:xfrm>
            <a:off x="18360137" y="4856615"/>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1" name="Straight Arrow Connector 300">
            <a:extLst>
              <a:ext uri="{FF2B5EF4-FFF2-40B4-BE49-F238E27FC236}">
                <a16:creationId xmlns:a16="http://schemas.microsoft.com/office/drawing/2014/main" id="{2EBD9E6C-15F2-49C6-88E1-E6DC510DA9C6}"/>
              </a:ext>
            </a:extLst>
          </p:cNvPr>
          <p:cNvCxnSpPr>
            <a:cxnSpLocks/>
          </p:cNvCxnSpPr>
          <p:nvPr/>
        </p:nvCxnSpPr>
        <p:spPr>
          <a:xfrm>
            <a:off x="24181248" y="6958406"/>
            <a:ext cx="0" cy="16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6FB6AD91-C7CE-4B21-9C27-66886FCA8AC7}"/>
              </a:ext>
            </a:extLst>
          </p:cNvPr>
          <p:cNvCxnSpPr>
            <a:cxnSpLocks/>
          </p:cNvCxnSpPr>
          <p:nvPr/>
        </p:nvCxnSpPr>
        <p:spPr>
          <a:xfrm>
            <a:off x="26947968" y="6982929"/>
            <a:ext cx="0" cy="17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6D00A6C3-8180-4885-9958-185BD03008A0}"/>
              </a:ext>
            </a:extLst>
          </p:cNvPr>
          <p:cNvCxnSpPr>
            <a:cxnSpLocks/>
          </p:cNvCxnSpPr>
          <p:nvPr/>
        </p:nvCxnSpPr>
        <p:spPr>
          <a:xfrm>
            <a:off x="29675349" y="6941872"/>
            <a:ext cx="9973" cy="157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E43DAB5B-8DF2-46D2-86B7-26B1A0D5C228}"/>
              </a:ext>
            </a:extLst>
          </p:cNvPr>
          <p:cNvCxnSpPr>
            <a:cxnSpLocks/>
          </p:cNvCxnSpPr>
          <p:nvPr/>
        </p:nvCxnSpPr>
        <p:spPr>
          <a:xfrm flipV="1">
            <a:off x="24203550" y="6949869"/>
            <a:ext cx="5504073"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D13A17B-4F0B-4340-8918-4ED6C9FABEC2}"/>
              </a:ext>
            </a:extLst>
          </p:cNvPr>
          <p:cNvCxnSpPr>
            <a:cxnSpLocks/>
          </p:cNvCxnSpPr>
          <p:nvPr/>
        </p:nvCxnSpPr>
        <p:spPr>
          <a:xfrm>
            <a:off x="25253693" y="6777648"/>
            <a:ext cx="1168474" cy="138469"/>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a:extLst>
              <a:ext uri="{FF2B5EF4-FFF2-40B4-BE49-F238E27FC236}">
                <a16:creationId xmlns:a16="http://schemas.microsoft.com/office/drawing/2014/main" id="{6AA22AF6-DF59-4631-9B09-4E2E7E2F1977}"/>
              </a:ext>
            </a:extLst>
          </p:cNvPr>
          <p:cNvCxnSpPr>
            <a:cxnSpLocks/>
          </p:cNvCxnSpPr>
          <p:nvPr/>
        </p:nvCxnSpPr>
        <p:spPr>
          <a:xfrm flipH="1">
            <a:off x="25517253" y="10238858"/>
            <a:ext cx="1" cy="137568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4" name="Straight Arrow Connector 313">
            <a:extLst>
              <a:ext uri="{FF2B5EF4-FFF2-40B4-BE49-F238E27FC236}">
                <a16:creationId xmlns:a16="http://schemas.microsoft.com/office/drawing/2014/main" id="{CB0CDF22-D45E-4477-B033-2BCD411E8687}"/>
              </a:ext>
            </a:extLst>
          </p:cNvPr>
          <p:cNvCxnSpPr>
            <a:cxnSpLocks/>
          </p:cNvCxnSpPr>
          <p:nvPr/>
        </p:nvCxnSpPr>
        <p:spPr>
          <a:xfrm>
            <a:off x="25540162" y="10753562"/>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a:extLst>
              <a:ext uri="{FF2B5EF4-FFF2-40B4-BE49-F238E27FC236}">
                <a16:creationId xmlns:a16="http://schemas.microsoft.com/office/drawing/2014/main" id="{71769B10-0097-403F-93F6-C061BE6F4953}"/>
              </a:ext>
            </a:extLst>
          </p:cNvPr>
          <p:cNvCxnSpPr>
            <a:cxnSpLocks/>
          </p:cNvCxnSpPr>
          <p:nvPr/>
        </p:nvCxnSpPr>
        <p:spPr>
          <a:xfrm flipH="1">
            <a:off x="575650" y="9553270"/>
            <a:ext cx="1385" cy="355069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FA02D44E-0E6C-497F-A2A8-9398105B5687}"/>
              </a:ext>
            </a:extLst>
          </p:cNvPr>
          <p:cNvCxnSpPr>
            <a:cxnSpLocks/>
          </p:cNvCxnSpPr>
          <p:nvPr/>
        </p:nvCxnSpPr>
        <p:spPr>
          <a:xfrm>
            <a:off x="590934" y="11174580"/>
            <a:ext cx="18171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0" name="Straight Arrow Connector 329">
            <a:extLst>
              <a:ext uri="{FF2B5EF4-FFF2-40B4-BE49-F238E27FC236}">
                <a16:creationId xmlns:a16="http://schemas.microsoft.com/office/drawing/2014/main" id="{F20D3561-32A8-46B5-BD69-61F92008A0F8}"/>
              </a:ext>
            </a:extLst>
          </p:cNvPr>
          <p:cNvCxnSpPr>
            <a:cxnSpLocks/>
          </p:cNvCxnSpPr>
          <p:nvPr/>
        </p:nvCxnSpPr>
        <p:spPr>
          <a:xfrm flipV="1">
            <a:off x="576169" y="10163292"/>
            <a:ext cx="201744" cy="1211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8FF3345-33D9-4F5A-BD7E-5270CEA52F3E}"/>
              </a:ext>
            </a:extLst>
          </p:cNvPr>
          <p:cNvCxnSpPr>
            <a:cxnSpLocks/>
          </p:cNvCxnSpPr>
          <p:nvPr/>
        </p:nvCxnSpPr>
        <p:spPr>
          <a:xfrm>
            <a:off x="575491" y="12181209"/>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9B337068-7096-41C0-8BCC-D95E9B50A9E1}"/>
              </a:ext>
            </a:extLst>
          </p:cNvPr>
          <p:cNvCxnSpPr>
            <a:cxnSpLocks/>
          </p:cNvCxnSpPr>
          <p:nvPr/>
        </p:nvCxnSpPr>
        <p:spPr>
          <a:xfrm>
            <a:off x="575491" y="9536907"/>
            <a:ext cx="9097689" cy="1203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923CFE75-845D-4888-A6AB-577720B25EA3}"/>
              </a:ext>
            </a:extLst>
          </p:cNvPr>
          <p:cNvCxnSpPr>
            <a:cxnSpLocks/>
          </p:cNvCxnSpPr>
          <p:nvPr/>
        </p:nvCxnSpPr>
        <p:spPr>
          <a:xfrm flipH="1">
            <a:off x="363710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A9BB128D-B2CD-4998-90A2-D7F373C78129}"/>
              </a:ext>
            </a:extLst>
          </p:cNvPr>
          <p:cNvCxnSpPr>
            <a:cxnSpLocks/>
          </p:cNvCxnSpPr>
          <p:nvPr/>
        </p:nvCxnSpPr>
        <p:spPr>
          <a:xfrm>
            <a:off x="363310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FDFD2D19-F096-4278-B6DB-0E8642A371EC}"/>
              </a:ext>
            </a:extLst>
          </p:cNvPr>
          <p:cNvCxnSpPr>
            <a:cxnSpLocks/>
          </p:cNvCxnSpPr>
          <p:nvPr/>
        </p:nvCxnSpPr>
        <p:spPr>
          <a:xfrm>
            <a:off x="364717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ECBDA8AF-BE4D-45D2-B986-D98E84725115}"/>
              </a:ext>
            </a:extLst>
          </p:cNvPr>
          <p:cNvCxnSpPr>
            <a:cxnSpLocks/>
          </p:cNvCxnSpPr>
          <p:nvPr/>
        </p:nvCxnSpPr>
        <p:spPr>
          <a:xfrm>
            <a:off x="364717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ED41E800-9EDD-4BD2-86C8-1D746EFAD6D8}"/>
              </a:ext>
            </a:extLst>
          </p:cNvPr>
          <p:cNvCxnSpPr>
            <a:cxnSpLocks/>
          </p:cNvCxnSpPr>
          <p:nvPr/>
        </p:nvCxnSpPr>
        <p:spPr>
          <a:xfrm>
            <a:off x="9679074" y="12483970"/>
            <a:ext cx="22185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9" name="Straight Arrow Connector 338">
            <a:extLst>
              <a:ext uri="{FF2B5EF4-FFF2-40B4-BE49-F238E27FC236}">
                <a16:creationId xmlns:a16="http://schemas.microsoft.com/office/drawing/2014/main" id="{EAEA9169-2EE1-4F4B-BD56-452C4B8687DD}"/>
              </a:ext>
            </a:extLst>
          </p:cNvPr>
          <p:cNvCxnSpPr>
            <a:cxnSpLocks/>
          </p:cNvCxnSpPr>
          <p:nvPr/>
        </p:nvCxnSpPr>
        <p:spPr>
          <a:xfrm>
            <a:off x="597068" y="13103963"/>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7D415738-9B46-4F06-B61C-330BE3F5EE30}"/>
              </a:ext>
            </a:extLst>
          </p:cNvPr>
          <p:cNvCxnSpPr>
            <a:cxnSpLocks/>
          </p:cNvCxnSpPr>
          <p:nvPr/>
        </p:nvCxnSpPr>
        <p:spPr>
          <a:xfrm>
            <a:off x="364717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081D3F6F-BD7E-4A00-86FC-479F8F5CB06C}"/>
              </a:ext>
            </a:extLst>
          </p:cNvPr>
          <p:cNvCxnSpPr>
            <a:cxnSpLocks/>
          </p:cNvCxnSpPr>
          <p:nvPr/>
        </p:nvCxnSpPr>
        <p:spPr>
          <a:xfrm flipH="1">
            <a:off x="668745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D785FFE8-DE03-4A3E-B994-DC46A6295233}"/>
              </a:ext>
            </a:extLst>
          </p:cNvPr>
          <p:cNvCxnSpPr>
            <a:cxnSpLocks/>
          </p:cNvCxnSpPr>
          <p:nvPr/>
        </p:nvCxnSpPr>
        <p:spPr>
          <a:xfrm>
            <a:off x="668345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9CFDDCB6-153E-4A49-8DB3-F47886B9D3A4}"/>
              </a:ext>
            </a:extLst>
          </p:cNvPr>
          <p:cNvCxnSpPr>
            <a:cxnSpLocks/>
          </p:cNvCxnSpPr>
          <p:nvPr/>
        </p:nvCxnSpPr>
        <p:spPr>
          <a:xfrm>
            <a:off x="669752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4B532FBB-9EA9-41E9-989C-7639CFE1A7BD}"/>
              </a:ext>
            </a:extLst>
          </p:cNvPr>
          <p:cNvCxnSpPr>
            <a:cxnSpLocks/>
          </p:cNvCxnSpPr>
          <p:nvPr/>
        </p:nvCxnSpPr>
        <p:spPr>
          <a:xfrm>
            <a:off x="669752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8AE56FDC-B3C6-4A83-96CB-197EA01A8654}"/>
              </a:ext>
            </a:extLst>
          </p:cNvPr>
          <p:cNvCxnSpPr>
            <a:cxnSpLocks/>
          </p:cNvCxnSpPr>
          <p:nvPr/>
        </p:nvCxnSpPr>
        <p:spPr>
          <a:xfrm>
            <a:off x="669752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64D74E3D-49E9-4C7D-BB8A-367D799178D1}"/>
              </a:ext>
            </a:extLst>
          </p:cNvPr>
          <p:cNvCxnSpPr>
            <a:cxnSpLocks/>
          </p:cNvCxnSpPr>
          <p:nvPr/>
        </p:nvCxnSpPr>
        <p:spPr>
          <a:xfrm flipH="1">
            <a:off x="9673180"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a:extLst>
              <a:ext uri="{FF2B5EF4-FFF2-40B4-BE49-F238E27FC236}">
                <a16:creationId xmlns:a16="http://schemas.microsoft.com/office/drawing/2014/main" id="{B127343D-BFE5-4D13-8067-2B33243CA27E}"/>
              </a:ext>
            </a:extLst>
          </p:cNvPr>
          <p:cNvCxnSpPr>
            <a:cxnSpLocks/>
          </p:cNvCxnSpPr>
          <p:nvPr/>
        </p:nvCxnSpPr>
        <p:spPr>
          <a:xfrm>
            <a:off x="9669182"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3" name="Straight Arrow Connector 352">
            <a:extLst>
              <a:ext uri="{FF2B5EF4-FFF2-40B4-BE49-F238E27FC236}">
                <a16:creationId xmlns:a16="http://schemas.microsoft.com/office/drawing/2014/main" id="{9AFC0B66-BD5B-4CCC-A66A-54D3FC350FCA}"/>
              </a:ext>
            </a:extLst>
          </p:cNvPr>
          <p:cNvCxnSpPr>
            <a:cxnSpLocks/>
          </p:cNvCxnSpPr>
          <p:nvPr/>
        </p:nvCxnSpPr>
        <p:spPr>
          <a:xfrm>
            <a:off x="9699727" y="11748958"/>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4" name="Straight Arrow Connector 353">
            <a:extLst>
              <a:ext uri="{FF2B5EF4-FFF2-40B4-BE49-F238E27FC236}">
                <a16:creationId xmlns:a16="http://schemas.microsoft.com/office/drawing/2014/main" id="{968DDA5E-E66B-405B-80D6-B903A4A01862}"/>
              </a:ext>
            </a:extLst>
          </p:cNvPr>
          <p:cNvCxnSpPr>
            <a:cxnSpLocks/>
          </p:cNvCxnSpPr>
          <p:nvPr/>
        </p:nvCxnSpPr>
        <p:spPr>
          <a:xfrm>
            <a:off x="9683249" y="1103200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7" name="Straight Arrow Connector 356">
            <a:extLst>
              <a:ext uri="{FF2B5EF4-FFF2-40B4-BE49-F238E27FC236}">
                <a16:creationId xmlns:a16="http://schemas.microsoft.com/office/drawing/2014/main" id="{6897425E-E4F0-415A-8B32-981E3A817661}"/>
              </a:ext>
            </a:extLst>
          </p:cNvPr>
          <p:cNvCxnSpPr>
            <a:cxnSpLocks/>
          </p:cNvCxnSpPr>
          <p:nvPr/>
        </p:nvCxnSpPr>
        <p:spPr>
          <a:xfrm>
            <a:off x="9683249"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AF3B116C-26D5-4DEE-9E84-482EF1A63850}"/>
              </a:ext>
            </a:extLst>
          </p:cNvPr>
          <p:cNvCxnSpPr>
            <a:cxnSpLocks/>
          </p:cNvCxnSpPr>
          <p:nvPr/>
        </p:nvCxnSpPr>
        <p:spPr>
          <a:xfrm flipH="1">
            <a:off x="6684682" y="936066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25" name="TextBox 324">
            <a:extLst>
              <a:ext uri="{FF2B5EF4-FFF2-40B4-BE49-F238E27FC236}">
                <a16:creationId xmlns:a16="http://schemas.microsoft.com/office/drawing/2014/main" id="{5E2DDC3C-5DCE-46D8-96F6-AF5E181E6C52}"/>
              </a:ext>
            </a:extLst>
          </p:cNvPr>
          <p:cNvSpPr txBox="1"/>
          <p:nvPr/>
        </p:nvSpPr>
        <p:spPr>
          <a:xfrm>
            <a:off x="10107331" y="12245619"/>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360" name="Straight Connector 359">
            <a:extLst>
              <a:ext uri="{FF2B5EF4-FFF2-40B4-BE49-F238E27FC236}">
                <a16:creationId xmlns:a16="http://schemas.microsoft.com/office/drawing/2014/main" id="{DBB1A09C-777E-4BC8-AEF1-321DFC08F8A1}"/>
              </a:ext>
            </a:extLst>
          </p:cNvPr>
          <p:cNvCxnSpPr>
            <a:cxnSpLocks/>
          </p:cNvCxnSpPr>
          <p:nvPr/>
        </p:nvCxnSpPr>
        <p:spPr>
          <a:xfrm flipH="1">
            <a:off x="8749210" y="318897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2CE60E2B-8D45-400E-8B25-9343F16FAB9B}"/>
              </a:ext>
            </a:extLst>
          </p:cNvPr>
          <p:cNvCxnSpPr>
            <a:cxnSpLocks/>
          </p:cNvCxnSpPr>
          <p:nvPr/>
        </p:nvCxnSpPr>
        <p:spPr>
          <a:xfrm flipH="1">
            <a:off x="17152726" y="4168609"/>
            <a:ext cx="1" cy="16899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8329382A-6CB2-4997-84DD-33344155DEDC}"/>
              </a:ext>
            </a:extLst>
          </p:cNvPr>
          <p:cNvCxnSpPr>
            <a:cxnSpLocks/>
          </p:cNvCxnSpPr>
          <p:nvPr/>
        </p:nvCxnSpPr>
        <p:spPr>
          <a:xfrm flipH="1">
            <a:off x="21117942" y="2597648"/>
            <a:ext cx="39849" cy="65980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6" name="Oval 315">
            <a:extLst>
              <a:ext uri="{FF2B5EF4-FFF2-40B4-BE49-F238E27FC236}">
                <a16:creationId xmlns:a16="http://schemas.microsoft.com/office/drawing/2014/main" id="{979B9696-0FD5-4102-A706-8224AA4E8011}"/>
              </a:ext>
            </a:extLst>
          </p:cNvPr>
          <p:cNvSpPr/>
          <p:nvPr/>
        </p:nvSpPr>
        <p:spPr>
          <a:xfrm>
            <a:off x="9918353" y="1217553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4" name="Picture 323">
            <a:extLst>
              <a:ext uri="{FF2B5EF4-FFF2-40B4-BE49-F238E27FC236}">
                <a16:creationId xmlns:a16="http://schemas.microsoft.com/office/drawing/2014/main" id="{931042BB-1AA2-430B-802D-DD2CF4197B28}"/>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032590" y="12266237"/>
            <a:ext cx="360801" cy="451000"/>
          </a:xfrm>
          <a:prstGeom prst="rect">
            <a:avLst/>
          </a:prstGeom>
        </p:spPr>
      </p:pic>
      <p:sp>
        <p:nvSpPr>
          <p:cNvPr id="326" name="TextBox 325">
            <a:extLst>
              <a:ext uri="{FF2B5EF4-FFF2-40B4-BE49-F238E27FC236}">
                <a16:creationId xmlns:a16="http://schemas.microsoft.com/office/drawing/2014/main" id="{A4E283ED-9E9E-4AB8-B6FA-A85CAD4BA16A}"/>
              </a:ext>
            </a:extLst>
          </p:cNvPr>
          <p:cNvSpPr txBox="1"/>
          <p:nvPr/>
        </p:nvSpPr>
        <p:spPr>
          <a:xfrm>
            <a:off x="10076128" y="11581190"/>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1" name="Oval 360">
            <a:extLst>
              <a:ext uri="{FF2B5EF4-FFF2-40B4-BE49-F238E27FC236}">
                <a16:creationId xmlns:a16="http://schemas.microsoft.com/office/drawing/2014/main" id="{5071DAB1-099A-4273-B993-153A1C8BBFB8}"/>
              </a:ext>
            </a:extLst>
          </p:cNvPr>
          <p:cNvSpPr/>
          <p:nvPr/>
        </p:nvSpPr>
        <p:spPr>
          <a:xfrm>
            <a:off x="9887150" y="11511106"/>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BCC4157C-4237-4325-A181-3E68AA8812B9}"/>
              </a:ext>
            </a:extLst>
          </p:cNvPr>
          <p:cNvSpPr txBox="1"/>
          <p:nvPr/>
        </p:nvSpPr>
        <p:spPr>
          <a:xfrm>
            <a:off x="10055346" y="10825746"/>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4" name="Oval 363">
            <a:extLst>
              <a:ext uri="{FF2B5EF4-FFF2-40B4-BE49-F238E27FC236}">
                <a16:creationId xmlns:a16="http://schemas.microsoft.com/office/drawing/2014/main" id="{9BDC553D-1257-4EAD-88C8-B4E7374AFD91}"/>
              </a:ext>
            </a:extLst>
          </p:cNvPr>
          <p:cNvSpPr/>
          <p:nvPr/>
        </p:nvSpPr>
        <p:spPr>
          <a:xfrm>
            <a:off x="9887150" y="10755662"/>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5" name="TextBox 364">
            <a:extLst>
              <a:ext uri="{FF2B5EF4-FFF2-40B4-BE49-F238E27FC236}">
                <a16:creationId xmlns:a16="http://schemas.microsoft.com/office/drawing/2014/main" id="{58800AC8-FC34-4CDF-8797-528634055F39}"/>
              </a:ext>
            </a:extLst>
          </p:cNvPr>
          <p:cNvSpPr txBox="1"/>
          <p:nvPr/>
        </p:nvSpPr>
        <p:spPr>
          <a:xfrm>
            <a:off x="10102546" y="12897433"/>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6" name="Oval 365">
            <a:extLst>
              <a:ext uri="{FF2B5EF4-FFF2-40B4-BE49-F238E27FC236}">
                <a16:creationId xmlns:a16="http://schemas.microsoft.com/office/drawing/2014/main" id="{0D2FCDF0-4504-4DCA-9088-FEF6E38F4F7C}"/>
              </a:ext>
            </a:extLst>
          </p:cNvPr>
          <p:cNvSpPr/>
          <p:nvPr/>
        </p:nvSpPr>
        <p:spPr>
          <a:xfrm>
            <a:off x="9913568" y="1288969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67" name="Picture 366">
            <a:extLst>
              <a:ext uri="{FF2B5EF4-FFF2-40B4-BE49-F238E27FC236}">
                <a16:creationId xmlns:a16="http://schemas.microsoft.com/office/drawing/2014/main" id="{E4440D74-977A-45E7-B04B-137675B7C65F}"/>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027805" y="12959615"/>
            <a:ext cx="360801" cy="451000"/>
          </a:xfrm>
          <a:prstGeom prst="rect">
            <a:avLst/>
          </a:prstGeom>
        </p:spPr>
      </p:pic>
      <p:pic>
        <p:nvPicPr>
          <p:cNvPr id="368" name="Picture 367">
            <a:extLst>
              <a:ext uri="{FF2B5EF4-FFF2-40B4-BE49-F238E27FC236}">
                <a16:creationId xmlns:a16="http://schemas.microsoft.com/office/drawing/2014/main" id="{4D79C651-FF6E-43EA-B7ED-EE5FEE684035}"/>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000859" y="11599676"/>
            <a:ext cx="360801" cy="451000"/>
          </a:xfrm>
          <a:prstGeom prst="rect">
            <a:avLst/>
          </a:prstGeom>
        </p:spPr>
      </p:pic>
      <p:pic>
        <p:nvPicPr>
          <p:cNvPr id="369" name="Picture 368">
            <a:extLst>
              <a:ext uri="{FF2B5EF4-FFF2-40B4-BE49-F238E27FC236}">
                <a16:creationId xmlns:a16="http://schemas.microsoft.com/office/drawing/2014/main" id="{12DDB79F-CC20-4E04-8CC2-E426F21474C7}"/>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10002150" y="10832246"/>
            <a:ext cx="360801" cy="451000"/>
          </a:xfrm>
          <a:prstGeom prst="rect">
            <a:avLst/>
          </a:prstGeom>
        </p:spPr>
      </p:pic>
      <p:grpSp>
        <p:nvGrpSpPr>
          <p:cNvPr id="8" name="Group 7">
            <a:extLst>
              <a:ext uri="{FF2B5EF4-FFF2-40B4-BE49-F238E27FC236}">
                <a16:creationId xmlns:a16="http://schemas.microsoft.com/office/drawing/2014/main" id="{8A186F7D-842C-4B59-AAC9-D8C14E9375DC}"/>
              </a:ext>
            </a:extLst>
          </p:cNvPr>
          <p:cNvGrpSpPr/>
          <p:nvPr/>
        </p:nvGrpSpPr>
        <p:grpSpPr>
          <a:xfrm>
            <a:off x="22689940" y="4538243"/>
            <a:ext cx="7994895" cy="1905718"/>
            <a:chOff x="22689940" y="4538243"/>
            <a:chExt cx="7994895" cy="1905718"/>
          </a:xfrm>
        </p:grpSpPr>
        <p:sp>
          <p:nvSpPr>
            <p:cNvPr id="754" name="TextBox 753">
              <a:extLst>
                <a:ext uri="{FF2B5EF4-FFF2-40B4-BE49-F238E27FC236}">
                  <a16:creationId xmlns:a16="http://schemas.microsoft.com/office/drawing/2014/main" id="{04E33C86-4340-466E-B9F3-D0A9F25899E8}"/>
                </a:ext>
              </a:extLst>
            </p:cNvPr>
            <p:cNvSpPr txBox="1"/>
            <p:nvPr/>
          </p:nvSpPr>
          <p:spPr>
            <a:xfrm>
              <a:off x="25613457" y="4637953"/>
              <a:ext cx="2343306" cy="67734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sp>
          <p:nvSpPr>
            <p:cNvPr id="752" name="TextBox 751">
              <a:extLst>
                <a:ext uri="{FF2B5EF4-FFF2-40B4-BE49-F238E27FC236}">
                  <a16:creationId xmlns:a16="http://schemas.microsoft.com/office/drawing/2014/main" id="{2BE91872-66DB-4EF9-9216-AE738410F54E}"/>
                </a:ext>
              </a:extLst>
            </p:cNvPr>
            <p:cNvSpPr txBox="1"/>
            <p:nvPr/>
          </p:nvSpPr>
          <p:spPr>
            <a:xfrm>
              <a:off x="28367541" y="4575900"/>
              <a:ext cx="2309845" cy="7295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Karla Garcia</a:t>
              </a:r>
            </a:p>
            <a:p>
              <a:r>
                <a:rPr lang="en-US" sz="1200" b="1" dirty="0">
                  <a:solidFill>
                    <a:schemeClr val="bg1"/>
                  </a:solidFill>
                </a:rPr>
                <a:t>             </a:t>
              </a:r>
              <a:r>
                <a:rPr lang="en-US" sz="1001" b="1" dirty="0">
                  <a:solidFill>
                    <a:schemeClr val="bg1"/>
                  </a:solidFill>
                </a:rPr>
                <a:t>IT Intern, MTY, MEX</a:t>
              </a:r>
            </a:p>
            <a:p>
              <a:r>
                <a:rPr lang="en-US" sz="700" b="1" dirty="0">
                  <a:solidFill>
                    <a:schemeClr val="bg1"/>
                  </a:solidFill>
                </a:rPr>
                <a:t>                     </a:t>
              </a:r>
              <a:r>
                <a:rPr lang="en-US" sz="1001" dirty="0">
                  <a:solidFill>
                    <a:schemeClr val="bg1"/>
                  </a:solidFill>
                </a:rPr>
                <a:t>Web Apps Development</a:t>
              </a:r>
            </a:p>
          </p:txBody>
        </p: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24697001" y="6100490"/>
              <a:ext cx="18946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8" name="TextBox 747">
              <a:extLst>
                <a:ext uri="{FF2B5EF4-FFF2-40B4-BE49-F238E27FC236}">
                  <a16:creationId xmlns:a16="http://schemas.microsoft.com/office/drawing/2014/main" id="{6DC57903-2F4E-4B31-8164-DB803169CDC8}"/>
                </a:ext>
              </a:extLst>
            </p:cNvPr>
            <p:cNvSpPr txBox="1"/>
            <p:nvPr/>
          </p:nvSpPr>
          <p:spPr>
            <a:xfrm>
              <a:off x="22846737" y="5641500"/>
              <a:ext cx="2343306" cy="6950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Jean Alvarado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6" name="TextBox 745">
              <a:extLst>
                <a:ext uri="{FF2B5EF4-FFF2-40B4-BE49-F238E27FC236}">
                  <a16:creationId xmlns:a16="http://schemas.microsoft.com/office/drawing/2014/main" id="{B9F1B36A-7C9E-4D66-8B69-5E40CC0DA50F}"/>
                </a:ext>
              </a:extLst>
            </p:cNvPr>
            <p:cNvSpPr txBox="1"/>
            <p:nvPr/>
          </p:nvSpPr>
          <p:spPr>
            <a:xfrm>
              <a:off x="22846737" y="4597765"/>
              <a:ext cx="2343306" cy="7295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a:t>
              </a:r>
              <a:r>
                <a:rPr lang="en-US" sz="1001" b="1" dirty="0">
                  <a:solidFill>
                    <a:schemeClr val="bg1"/>
                  </a:solidFill>
                </a:rPr>
                <a:t>Web</a:t>
              </a:r>
              <a:r>
                <a:rPr lang="en-US" sz="1001" dirty="0">
                  <a:solidFill>
                    <a:schemeClr val="bg1"/>
                  </a:solidFill>
                </a:rPr>
                <a:t> Apps </a:t>
              </a:r>
            </a:p>
          </p:txBody>
        </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59" cstate="email">
              <a:extLst>
                <a:ext uri="{28A0092B-C50C-407E-A947-70E740481C1C}">
                  <a14:useLocalDpi xmlns:a14="http://schemas.microsoft.com/office/drawing/2010/main" val="0"/>
                </a:ext>
              </a:extLst>
            </a:blip>
            <a:srcRect/>
            <a:stretch>
              <a:fillRect/>
            </a:stretch>
          </p:blipFill>
          <p:spPr bwMode="auto">
            <a:xfrm>
              <a:off x="22689940" y="4563177"/>
              <a:ext cx="722683" cy="79628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24639453" y="5237467"/>
              <a:ext cx="23475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rot="10800000" flipV="1">
              <a:off x="25484423" y="4575901"/>
              <a:ext cx="705729" cy="78885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49" name="Picture 148">
              <a:extLst>
                <a:ext uri="{FF2B5EF4-FFF2-40B4-BE49-F238E27FC236}">
                  <a16:creationId xmlns:a16="http://schemas.microsoft.com/office/drawing/2014/main" id="{0E98658D-AFC4-45D6-9DD9-A866ADE31627}"/>
                </a:ext>
              </a:extLst>
            </p:cNvPr>
            <p:cNvPicPr>
              <a:picLocks noChangeAspect="1"/>
            </p:cNvPicPr>
            <p:nvPr/>
          </p:nvPicPr>
          <p:blipFill>
            <a:blip r:embed="rId61" cstate="email">
              <a:extLst>
                <a:ext uri="{28A0092B-C50C-407E-A947-70E740481C1C}">
                  <a14:useLocalDpi xmlns:a14="http://schemas.microsoft.com/office/drawing/2010/main" val="0"/>
                </a:ext>
              </a:extLst>
            </a:blip>
            <a:stretch>
              <a:fillRect/>
            </a:stretch>
          </p:blipFill>
          <p:spPr>
            <a:xfrm>
              <a:off x="28183119" y="4538243"/>
              <a:ext cx="749235" cy="83748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95" name="Picture 394">
              <a:extLst>
                <a:ext uri="{FF2B5EF4-FFF2-40B4-BE49-F238E27FC236}">
                  <a16:creationId xmlns:a16="http://schemas.microsoft.com/office/drawing/2014/main" id="{EDA29C48-9DFB-43A0-BFEF-D29E5A0D8043}"/>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a:off x="22692156" y="5612435"/>
              <a:ext cx="698877" cy="784750"/>
            </a:xfrm>
            <a:prstGeom prst="ellipse">
              <a:avLst/>
            </a:prstGeom>
            <a:ln w="63500" cap="rnd">
              <a:noFill/>
            </a:ln>
            <a:effectLst/>
          </p:spPr>
        </p:pic>
        <p:sp>
          <p:nvSpPr>
            <p:cNvPr id="378" name="TextBox 377">
              <a:extLst>
                <a:ext uri="{FF2B5EF4-FFF2-40B4-BE49-F238E27FC236}">
                  <a16:creationId xmlns:a16="http://schemas.microsoft.com/office/drawing/2014/main" id="{BD9D3C8F-5C44-4933-BCCE-5F94412EE583}"/>
                </a:ext>
              </a:extLst>
            </p:cNvPr>
            <p:cNvSpPr txBox="1"/>
            <p:nvPr/>
          </p:nvSpPr>
          <p:spPr>
            <a:xfrm>
              <a:off x="25589857" y="5698003"/>
              <a:ext cx="2343306" cy="6950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Brenda Mezquitic</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pic>
          <p:nvPicPr>
            <p:cNvPr id="394" name="Picture 393">
              <a:extLst>
                <a:ext uri="{FF2B5EF4-FFF2-40B4-BE49-F238E27FC236}">
                  <a16:creationId xmlns:a16="http://schemas.microsoft.com/office/drawing/2014/main" id="{A7DB951F-783E-4182-98A0-C04F6A113D85}"/>
                </a:ext>
              </a:extLst>
            </p:cNvPr>
            <p:cNvPicPr>
              <a:picLocks noChangeAspect="1"/>
            </p:cNvPicPr>
            <p:nvPr/>
          </p:nvPicPr>
          <p:blipFill>
            <a:blip r:embed="rId63" cstate="email">
              <a:extLst>
                <a:ext uri="{28A0092B-C50C-407E-A947-70E740481C1C}">
                  <a14:useLocalDpi xmlns:a14="http://schemas.microsoft.com/office/drawing/2010/main" val="0"/>
                </a:ext>
              </a:extLst>
            </a:blip>
            <a:stretch>
              <a:fillRect/>
            </a:stretch>
          </p:blipFill>
          <p:spPr>
            <a:xfrm>
              <a:off x="25433925" y="5657490"/>
              <a:ext cx="703704" cy="786471"/>
            </a:xfrm>
            <a:prstGeom prst="ellipse">
              <a:avLst/>
            </a:prstGeom>
            <a:ln w="63500" cap="rnd">
              <a:noFill/>
            </a:ln>
            <a:effectLst/>
          </p:spPr>
        </p:pic>
        <p:grpSp>
          <p:nvGrpSpPr>
            <p:cNvPr id="4" name="Group 3">
              <a:extLst>
                <a:ext uri="{FF2B5EF4-FFF2-40B4-BE49-F238E27FC236}">
                  <a16:creationId xmlns:a16="http://schemas.microsoft.com/office/drawing/2014/main" id="{290851DB-0D9A-4D87-99C7-EDFB24DE2070}"/>
                </a:ext>
              </a:extLst>
            </p:cNvPr>
            <p:cNvGrpSpPr/>
            <p:nvPr/>
          </p:nvGrpSpPr>
          <p:grpSpPr>
            <a:xfrm>
              <a:off x="28138990" y="5548724"/>
              <a:ext cx="2545845" cy="753002"/>
              <a:chOff x="28138990" y="5548724"/>
              <a:chExt cx="2545845" cy="753002"/>
            </a:xfrm>
          </p:grpSpPr>
          <p:sp>
            <p:nvSpPr>
              <p:cNvPr id="371" name="TextBox 370">
                <a:extLst>
                  <a:ext uri="{FF2B5EF4-FFF2-40B4-BE49-F238E27FC236}">
                    <a16:creationId xmlns:a16="http://schemas.microsoft.com/office/drawing/2014/main" id="{A4FD3A07-42A9-429D-BB43-058F105715D9}"/>
                  </a:ext>
                </a:extLst>
              </p:cNvPr>
              <p:cNvSpPr txBox="1"/>
              <p:nvPr/>
            </p:nvSpPr>
            <p:spPr>
              <a:xfrm>
                <a:off x="28506531" y="5548724"/>
                <a:ext cx="2178304" cy="6774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1401" b="1" dirty="0">
                    <a:solidFill>
                      <a:schemeClr val="bg1"/>
                    </a:solidFill>
                  </a:rPr>
                  <a:t>   </a:t>
                </a:r>
                <a:r>
                  <a:rPr lang="en-US" sz="1401" b="1" dirty="0">
                    <a:solidFill>
                      <a:schemeClr val="bg1"/>
                    </a:solidFill>
                  </a:rPr>
                  <a:t>  Veronica VIELMA </a:t>
                </a:r>
                <a:br>
                  <a:rPr lang="en-US" sz="1401" b="1" dirty="0">
                    <a:solidFill>
                      <a:schemeClr val="bg1"/>
                    </a:solidFill>
                  </a:rPr>
                </a:br>
                <a:r>
                  <a:rPr lang="en-US" sz="1401" b="1" dirty="0">
                    <a:solidFill>
                      <a:schemeClr val="bg1"/>
                    </a:solidFill>
                  </a:rPr>
                  <a:t>     </a:t>
                </a:r>
                <a:r>
                  <a:rPr lang="en-US" sz="1001" b="1" dirty="0">
                    <a:solidFill>
                      <a:schemeClr val="bg1"/>
                    </a:solidFill>
                  </a:rPr>
                  <a:t>Prj. Manager Intern,</a:t>
                </a:r>
                <a:r>
                  <a:rPr lang="en-US" sz="900" b="1" dirty="0">
                    <a:solidFill>
                      <a:schemeClr val="bg1"/>
                    </a:solidFill>
                  </a:rPr>
                  <a:t>MTY,MEX</a:t>
                </a:r>
                <a:br>
                  <a:rPr lang="en-US" sz="1401" b="1" dirty="0">
                    <a:solidFill>
                      <a:schemeClr val="bg1"/>
                    </a:solidFill>
                  </a:rPr>
                </a:br>
                <a:r>
                  <a:rPr lang="en-US" sz="1001" b="1" dirty="0">
                    <a:solidFill>
                      <a:schemeClr val="bg1"/>
                    </a:solidFill>
                  </a:rPr>
                  <a:t>      PM support       </a:t>
                </a:r>
              </a:p>
            </p:txBody>
          </p:sp>
          <p:pic>
            <p:nvPicPr>
              <p:cNvPr id="374" name="Picture 373">
                <a:extLst>
                  <a:ext uri="{FF2B5EF4-FFF2-40B4-BE49-F238E27FC236}">
                    <a16:creationId xmlns:a16="http://schemas.microsoft.com/office/drawing/2014/main" id="{68D6749E-8CAF-4FA1-8234-E0AF8ED2F9A2}"/>
                  </a:ext>
                </a:extLst>
              </p:cNvPr>
              <p:cNvPicPr>
                <a:picLocks noChangeAspect="1"/>
              </p:cNvPicPr>
              <p:nvPr/>
            </p:nvPicPr>
            <p:blipFill rotWithShape="1">
              <a:blip r:embed="rId64" cstate="email">
                <a:extLst>
                  <a:ext uri="{28A0092B-C50C-407E-A947-70E740481C1C}">
                    <a14:useLocalDpi xmlns:a14="http://schemas.microsoft.com/office/drawing/2010/main" val="0"/>
                  </a:ext>
                </a:extLst>
              </a:blip>
              <a:srcRect l="23738" t="10876" r="26204" b="51363"/>
              <a:stretch/>
            </p:blipFill>
            <p:spPr>
              <a:xfrm>
                <a:off x="28138990" y="5553668"/>
                <a:ext cx="666634" cy="748058"/>
              </a:xfrm>
              <a:prstGeom prst="ellipse">
                <a:avLst/>
              </a:prstGeom>
            </p:spPr>
          </p:pic>
        </p:grpSp>
      </p:grpSp>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8" name="Oval 7">
            <a:extLst>
              <a:ext uri="{FF2B5EF4-FFF2-40B4-BE49-F238E27FC236}">
                <a16:creationId xmlns:a16="http://schemas.microsoft.com/office/drawing/2014/main" id="{0D52B3F0-90AB-44BE-BA01-D7961050BCD0}"/>
              </a:ext>
            </a:extLst>
          </p:cNvPr>
          <p:cNvSpPr/>
          <p:nvPr/>
        </p:nvSpPr>
        <p:spPr>
          <a:xfrm>
            <a:off x="12558595" y="316822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grpSp>
        <p:nvGrpSpPr>
          <p:cNvPr id="10" name="Group 9">
            <a:extLst>
              <a:ext uri="{FF2B5EF4-FFF2-40B4-BE49-F238E27FC236}">
                <a16:creationId xmlns:a16="http://schemas.microsoft.com/office/drawing/2014/main" id="{6649EDAC-03BF-409B-AFA9-69CEC726BB2F}"/>
              </a:ext>
            </a:extLst>
          </p:cNvPr>
          <p:cNvGrpSpPr/>
          <p:nvPr/>
        </p:nvGrpSpPr>
        <p:grpSpPr>
          <a:xfrm>
            <a:off x="4283769" y="3169355"/>
            <a:ext cx="22297626" cy="7922236"/>
            <a:chOff x="4283769" y="3169355"/>
            <a:chExt cx="22297626" cy="7922236"/>
          </a:xfrm>
        </p:grpSpPr>
        <p:sp>
          <p:nvSpPr>
            <p:cNvPr id="2" name="TextBox 1">
              <a:extLst>
                <a:ext uri="{FF2B5EF4-FFF2-40B4-BE49-F238E27FC236}">
                  <a16:creationId xmlns:a16="http://schemas.microsoft.com/office/drawing/2014/main" id="{2823A24A-7448-4DBD-8983-EA71ED990F1C}"/>
                </a:ext>
              </a:extLst>
            </p:cNvPr>
            <p:cNvSpPr txBox="1"/>
            <p:nvPr/>
          </p:nvSpPr>
          <p:spPr>
            <a:xfrm>
              <a:off x="13328398" y="3209999"/>
              <a:ext cx="802855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600" b="1" dirty="0">
                  <a:solidFill>
                    <a:schemeClr val="bg1"/>
                  </a:solidFill>
                </a:rPr>
                <a:t> Horacio Galicia</a:t>
              </a:r>
              <a:endParaRPr lang="en-US" sz="3547" b="1" dirty="0">
                <a:solidFill>
                  <a:schemeClr val="bg1"/>
                </a:solidFill>
              </a:endParaRPr>
            </a:p>
            <a:p>
              <a:r>
                <a:rPr lang="en-US" sz="3547" b="1" dirty="0">
                  <a:solidFill>
                    <a:schemeClr val="bg1"/>
                  </a:solidFill>
                </a:rPr>
                <a:t>	</a:t>
              </a:r>
              <a:r>
                <a:rPr lang="en-US" sz="2956" b="1" dirty="0">
                  <a:solidFill>
                    <a:schemeClr val="bg1"/>
                  </a:solidFill>
                </a:rPr>
                <a:t>Director Transformation,</a:t>
              </a:r>
              <a:r>
                <a:rPr lang="en-US" sz="3251" b="1" dirty="0">
                  <a:solidFill>
                    <a:schemeClr val="bg1"/>
                  </a:solidFill>
                </a:rPr>
                <a:t> </a:t>
              </a:r>
              <a:r>
                <a:rPr lang="en-US" sz="2364" b="1" dirty="0">
                  <a:solidFill>
                    <a:schemeClr val="bg1"/>
                  </a:solidFill>
                </a:rPr>
                <a:t>MTY,MEX</a:t>
              </a:r>
            </a:p>
            <a:p>
              <a:r>
                <a:rPr lang="en-US" sz="3547" dirty="0">
                  <a:solidFill>
                    <a:schemeClr val="bg1"/>
                  </a:solidFill>
                </a:rPr>
                <a:t>	</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559330" y="5308883"/>
              <a:ext cx="0" cy="607059"/>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4283769" y="5915943"/>
              <a:ext cx="930517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4283769" y="5915942"/>
              <a:ext cx="17153" cy="35082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4300922" y="7168456"/>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a:off x="4307894" y="9424172"/>
              <a:ext cx="70292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559330" y="5915943"/>
              <a:ext cx="478699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18297354" y="5915943"/>
              <a:ext cx="33063" cy="4331396"/>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687493" y="7176276"/>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8394875" y="10242963"/>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19784457" y="6318939"/>
              <a:ext cx="6775603"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800" b="1" dirty="0">
                  <a:solidFill>
                    <a:schemeClr val="bg1"/>
                  </a:solidFill>
                </a:rPr>
                <a:t>Industry, Digital Energy &amp; IT, </a:t>
              </a:r>
              <a:endParaRPr lang="en-US" sz="2956" b="1" dirty="0">
                <a:solidFill>
                  <a:schemeClr val="bg1"/>
                </a:solidFill>
              </a:endParaRPr>
            </a:p>
            <a:p>
              <a:r>
                <a:rPr lang="en-US" sz="2956" b="1" dirty="0">
                  <a:solidFill>
                    <a:schemeClr val="bg1"/>
                  </a:solidFill>
                </a:rPr>
                <a:t>              </a:t>
              </a:r>
              <a:r>
                <a:rPr lang="en-US" sz="2364" b="1" dirty="0">
                  <a:solidFill>
                    <a:schemeClr val="bg1"/>
                  </a:solidFill>
                </a:rPr>
                <a:t>MTY,MEX</a:t>
              </a:r>
              <a:endParaRPr lang="en-US" sz="2956" b="1"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19035983" y="6178378"/>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5762355" y="6031104"/>
              <a:ext cx="7343050" cy="218470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Home &amp; Distribution,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4992549" y="613660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5740217" y="8596048"/>
              <a:ext cx="73489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Power Products,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5079403" y="8392319"/>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18314504" y="722701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18347740" y="1024733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60404" y="8638211"/>
              <a:ext cx="1457645" cy="1822052"/>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30873" y="6135674"/>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62470" y="6193446"/>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574895" y="3169355"/>
              <a:ext cx="2131771" cy="2136132"/>
            </a:xfrm>
            <a:prstGeom prst="ellipse">
              <a:avLst/>
            </a:prstGeom>
          </p:spPr>
        </p:pic>
        <p:sp>
          <p:nvSpPr>
            <p:cNvPr id="36" name="TextBox 35">
              <a:extLst>
                <a:ext uri="{FF2B5EF4-FFF2-40B4-BE49-F238E27FC236}">
                  <a16:creationId xmlns:a16="http://schemas.microsoft.com/office/drawing/2014/main" id="{A50A05B5-0203-44C5-905A-4803C6AC7413}"/>
                </a:ext>
              </a:extLst>
            </p:cNvPr>
            <p:cNvSpPr txBox="1"/>
            <p:nvPr/>
          </p:nvSpPr>
          <p:spPr>
            <a:xfrm>
              <a:off x="19898318" y="9140280"/>
              <a:ext cx="668307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 Power Systems, MTY MX</a:t>
              </a:r>
            </a:p>
            <a:p>
              <a:r>
                <a:rPr lang="en-US" sz="3547" dirty="0">
                  <a:solidFill>
                    <a:schemeClr val="bg1"/>
                  </a:solidFill>
                </a:rPr>
                <a:t>	</a:t>
              </a:r>
              <a:r>
                <a:rPr lang="en-US" sz="2364" dirty="0">
                  <a:solidFill>
                    <a:schemeClr val="bg1"/>
                  </a:solidFill>
                </a:rPr>
                <a:t> PSA and move administrator.</a:t>
              </a:r>
              <a:endParaRPr lang="en-US" sz="2956" dirty="0">
                <a:solidFill>
                  <a:schemeClr val="bg1"/>
                </a:solidFill>
              </a:endParaRPr>
            </a:p>
          </p:txBody>
        </p:sp>
        <p:pic>
          <p:nvPicPr>
            <p:cNvPr id="33" name="Picture 32">
              <a:extLst>
                <a:ext uri="{FF2B5EF4-FFF2-40B4-BE49-F238E27FC236}">
                  <a16:creationId xmlns:a16="http://schemas.microsoft.com/office/drawing/2014/main" id="{2C45B2DC-1B3E-4B4A-9BDD-F6815381A5D3}"/>
                </a:ext>
              </a:extLst>
            </p:cNvPr>
            <p:cNvPicPr>
              <a:picLocks noChangeAspect="1"/>
            </p:cNvPicPr>
            <p:nvPr/>
          </p:nvPicPr>
          <p:blipFill>
            <a:blip r:embed="rId7"/>
            <a:stretch>
              <a:fillRect/>
            </a:stretch>
          </p:blipFill>
          <p:spPr>
            <a:xfrm>
              <a:off x="19260660" y="900978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a:solidFill>
                    <a:schemeClr val="bg1"/>
                  </a:solidFill>
                </a:rPr>
                <a:t>Prj Manager,  MTY ME</a:t>
              </a:r>
            </a:p>
            <a:p>
              <a:r>
                <a:rPr lang="en-US" sz="4000" dirty="0">
                  <a:solidFill>
                    <a:schemeClr val="bg1"/>
                  </a:solidFill>
                </a:rPr>
                <a:t>	</a:t>
              </a:r>
              <a:r>
                <a:rPr lang="en-US" sz="2960" dirty="0">
                  <a:solidFill>
                    <a:schemeClr val="bg1"/>
                  </a:solidFill>
                </a:rPr>
                <a:t>QVE, CoS,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60398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s-MX" sz="6600" dirty="0"/>
                <a:t> </a:t>
              </a:r>
              <a:r>
                <a:rPr lang="es-MX" sz="3550" b="1" dirty="0">
                  <a:solidFill>
                    <a:schemeClr val="bg1"/>
                  </a:solidFill>
                </a:rPr>
                <a:t>M</a:t>
              </a:r>
              <a:r>
                <a:rPr lang="en-US" sz="3550" b="1" dirty="0">
                  <a:solidFill>
                    <a:schemeClr val="bg1"/>
                  </a:solidFill>
                </a:rPr>
                <a:t>anuel Yanez</a:t>
              </a:r>
            </a:p>
            <a:p>
              <a:r>
                <a:rPr lang="es-MX" sz="4400" b="1" dirty="0">
                  <a:solidFill>
                    <a:schemeClr val="bg1"/>
                  </a:solidFill>
                </a:rPr>
                <a:t>           </a:t>
              </a:r>
              <a:r>
                <a:rPr lang="es-MX" sz="2960" b="1" dirty="0">
                  <a:solidFill>
                    <a:schemeClr val="bg1"/>
                  </a:solidFill>
                </a:rPr>
                <a:t>Prj Manager, MTY MX</a:t>
              </a:r>
              <a:endParaRPr lang="en-US" sz="2960" b="1"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tx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tx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tx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tx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B7B05B04-D141-403C-AB13-7CE0B379463A}"/>
              </a:ext>
            </a:extLst>
          </p:cNvPr>
          <p:cNvPicPr>
            <a:picLocks noChangeAspect="1"/>
          </p:cNvPicPr>
          <p:nvPr/>
        </p:nvPicPr>
        <p:blipFill>
          <a:blip r:embed="rId13"/>
          <a:stretch>
            <a:fillRect/>
          </a:stretch>
        </p:blipFill>
        <p:spPr>
          <a:xfrm>
            <a:off x="12333902" y="10106864"/>
            <a:ext cx="2294238" cy="2173273"/>
          </a:xfrm>
          <a:prstGeom prst="ellipse">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7"/>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8"/>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9"/>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761AAF4-B154-4ED5-9C88-7BA202E3D0B7}"/>
              </a:ext>
            </a:extLst>
          </p:cNvPr>
          <p:cNvSpPr txBox="1"/>
          <p:nvPr/>
        </p:nvSpPr>
        <p:spPr>
          <a:xfrm>
            <a:off x="4387721" y="11698014"/>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pic>
        <p:nvPicPr>
          <p:cNvPr id="46" name="Picture 45">
            <a:extLst>
              <a:ext uri="{FF2B5EF4-FFF2-40B4-BE49-F238E27FC236}">
                <a16:creationId xmlns:a16="http://schemas.microsoft.com/office/drawing/2014/main" id="{6C670DCC-16A0-4977-9F9D-9A7A0B0AA44A}"/>
              </a:ext>
            </a:extLst>
          </p:cNvPr>
          <p:cNvPicPr>
            <a:picLocks noChangeAspect="1"/>
          </p:cNvPicPr>
          <p:nvPr/>
        </p:nvPicPr>
        <p:blipFill>
          <a:blip r:embed="rId10"/>
          <a:stretch>
            <a:fillRect/>
          </a:stretch>
        </p:blipFill>
        <p:spPr>
          <a:xfrm>
            <a:off x="3554079" y="11511324"/>
            <a:ext cx="2235160" cy="223516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6" name="TextBox 5">
            <a:extLst>
              <a:ext uri="{FF2B5EF4-FFF2-40B4-BE49-F238E27FC236}">
                <a16:creationId xmlns:a16="http://schemas.microsoft.com/office/drawing/2014/main" id="{7AC60D77-5609-4A86-8F49-483E69D0BAF3}"/>
              </a:ext>
            </a:extLst>
          </p:cNvPr>
          <p:cNvSpPr txBox="1"/>
          <p:nvPr/>
        </p:nvSpPr>
        <p:spPr>
          <a:xfrm>
            <a:off x="11280142" y="-10290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grpSp>
        <p:nvGrpSpPr>
          <p:cNvPr id="15" name="Group 14">
            <a:extLst>
              <a:ext uri="{FF2B5EF4-FFF2-40B4-BE49-F238E27FC236}">
                <a16:creationId xmlns:a16="http://schemas.microsoft.com/office/drawing/2014/main" id="{959DB2AF-EBDD-45A5-B166-784D9E5047D5}"/>
              </a:ext>
            </a:extLst>
          </p:cNvPr>
          <p:cNvGrpSpPr/>
          <p:nvPr/>
        </p:nvGrpSpPr>
        <p:grpSpPr>
          <a:xfrm>
            <a:off x="1140548" y="1714477"/>
            <a:ext cx="29814016" cy="10517320"/>
            <a:chOff x="726074" y="940276"/>
            <a:chExt cx="29814016" cy="10517320"/>
          </a:xfrm>
        </p:grpSpPr>
        <p:cxnSp>
          <p:nvCxnSpPr>
            <p:cNvPr id="85" name="Straight Arrow Connector 84">
              <a:extLst>
                <a:ext uri="{FF2B5EF4-FFF2-40B4-BE49-F238E27FC236}">
                  <a16:creationId xmlns:a16="http://schemas.microsoft.com/office/drawing/2014/main" id="{E8D5EFA2-DF58-4F5F-85ED-67DD2315C67C}"/>
                </a:ext>
              </a:extLst>
            </p:cNvPr>
            <p:cNvCxnSpPr>
              <a:cxnSpLocks/>
            </p:cNvCxnSpPr>
            <p:nvPr/>
          </p:nvCxnSpPr>
          <p:spPr>
            <a:xfrm>
              <a:off x="24036163" y="604244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260777C7-F12C-4096-921C-52208D25C0F9}"/>
                </a:ext>
              </a:extLst>
            </p:cNvPr>
            <p:cNvCxnSpPr>
              <a:cxnSpLocks/>
            </p:cNvCxnSpPr>
            <p:nvPr/>
          </p:nvCxnSpPr>
          <p:spPr>
            <a:xfrm>
              <a:off x="23996066" y="3945780"/>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526ECDC-A530-40BE-A8B4-BD5916EB87A4}"/>
                </a:ext>
              </a:extLst>
            </p:cNvPr>
            <p:cNvCxnSpPr>
              <a:cxnSpLocks/>
            </p:cNvCxnSpPr>
            <p:nvPr/>
          </p:nvCxnSpPr>
          <p:spPr>
            <a:xfrm>
              <a:off x="24067053" y="1093217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23A24A-7448-4DBD-8983-EA71ED990F1C}"/>
                </a:ext>
              </a:extLst>
            </p:cNvPr>
            <p:cNvSpPr txBox="1"/>
            <p:nvPr/>
          </p:nvSpPr>
          <p:spPr>
            <a:xfrm>
              <a:off x="12727091" y="1141016"/>
              <a:ext cx="7233295" cy="1746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Solis</a:t>
              </a:r>
            </a:p>
            <a:p>
              <a:r>
                <a:rPr lang="en-US" sz="3200" b="1" dirty="0">
                  <a:solidFill>
                    <a:schemeClr val="bg1"/>
                  </a:solidFill>
                </a:rPr>
                <a:t>	    </a:t>
              </a:r>
              <a:r>
                <a:rPr lang="en-US" sz="2800" b="1" dirty="0">
                  <a:solidFill>
                    <a:schemeClr val="bg1"/>
                  </a:solidFill>
                </a:rPr>
                <a:t>PIIT CoS Engr Mgr, </a:t>
              </a:r>
              <a:r>
                <a:rPr lang="en-US" sz="2000" b="1" dirty="0">
                  <a:solidFill>
                    <a:schemeClr val="bg1"/>
                  </a:solidFill>
                </a:rPr>
                <a:t>MTY, MEX</a:t>
              </a:r>
              <a:endParaRPr lang="en-US" sz="2800" b="1" dirty="0">
                <a:solidFill>
                  <a:schemeClr val="bg1"/>
                </a:solidFill>
              </a:endParaRPr>
            </a:p>
            <a:p>
              <a:r>
                <a:rPr lang="en-US" sz="3200" dirty="0">
                  <a:solidFill>
                    <a:schemeClr val="bg1"/>
                  </a:solidFill>
                </a:rPr>
                <a:t>	    </a:t>
              </a:r>
              <a:r>
                <a:rPr lang="en-US" sz="2800" dirty="0">
                  <a:solidFill>
                    <a:schemeClr val="bg1"/>
                  </a:solidFill>
                </a:rPr>
                <a:t>Prj</a:t>
              </a:r>
              <a:r>
                <a:rPr lang="en-US" sz="3200" dirty="0">
                  <a:solidFill>
                    <a:schemeClr val="bg1"/>
                  </a:solidFill>
                </a:rPr>
                <a:t> Mgr, CoS &amp; SBO</a:t>
              </a:r>
              <a:endParaRPr lang="en-US" sz="2800" dirty="0">
                <a:solidFill>
                  <a:schemeClr val="bg1"/>
                </a:solidFill>
              </a:endParaRPr>
            </a:p>
          </p:txBody>
        </p: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726074" y="3150772"/>
              <a:ext cx="2332636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9078556" y="3752887"/>
              <a:ext cx="6740768"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3" name="TextBox 42">
              <a:extLst>
                <a:ext uri="{FF2B5EF4-FFF2-40B4-BE49-F238E27FC236}">
                  <a16:creationId xmlns:a16="http://schemas.microsoft.com/office/drawing/2014/main" id="{75AC6BE2-F152-40EA-ADE0-B37231116AC8}"/>
                </a:ext>
              </a:extLst>
            </p:cNvPr>
            <p:cNvSpPr txBox="1"/>
            <p:nvPr/>
          </p:nvSpPr>
          <p:spPr>
            <a:xfrm>
              <a:off x="9189077" y="5729811"/>
              <a:ext cx="6542669" cy="169277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Peinado</a:t>
              </a:r>
            </a:p>
            <a:p>
              <a:r>
                <a:rPr lang="en-US" sz="3200" b="1" dirty="0">
                  <a:solidFill>
                    <a:schemeClr val="bg1"/>
                  </a:solidFill>
                </a:rPr>
                <a:t>             </a:t>
              </a:r>
              <a:r>
                <a:rPr lang="en-US" sz="2800" b="1" dirty="0">
                  <a:solidFill>
                    <a:schemeClr val="bg1"/>
                  </a:solidFill>
                </a:rPr>
                <a:t>Elec-Mech Sr Eng.</a:t>
              </a:r>
              <a:r>
                <a:rPr lang="en-US" sz="2000" b="1" dirty="0">
                  <a:solidFill>
                    <a:schemeClr val="bg1"/>
                  </a:solidFill>
                </a:rPr>
                <a:t>PIIT MTY, MEX </a:t>
              </a:r>
              <a:r>
                <a:rPr lang="en-US" sz="3200" dirty="0">
                  <a:solidFill>
                    <a:schemeClr val="bg1"/>
                  </a:solidFill>
                </a:rPr>
                <a:t>	</a:t>
              </a:r>
              <a:r>
                <a:rPr lang="en-US" sz="2000" dirty="0">
                  <a:solidFill>
                    <a:schemeClr val="bg1"/>
                  </a:solidFill>
                </a:rPr>
                <a:t>CoS &amp; SBO K5/K6</a:t>
              </a:r>
              <a:endParaRPr lang="en-US" sz="3200" dirty="0">
                <a:solidFill>
                  <a:schemeClr val="bg1"/>
                </a:solidFill>
              </a:endParaRPr>
            </a:p>
          </p:txBody>
        </p:sp>
        <p:sp>
          <p:nvSpPr>
            <p:cNvPr id="46" name="TextBox 45">
              <a:extLst>
                <a:ext uri="{FF2B5EF4-FFF2-40B4-BE49-F238E27FC236}">
                  <a16:creationId xmlns:a16="http://schemas.microsoft.com/office/drawing/2014/main" id="{E2C756AD-7100-45F7-B86F-36E280E61FAC}"/>
                </a:ext>
              </a:extLst>
            </p:cNvPr>
            <p:cNvSpPr txBox="1"/>
            <p:nvPr/>
          </p:nvSpPr>
          <p:spPr>
            <a:xfrm>
              <a:off x="17343034" y="9756319"/>
              <a:ext cx="5214066" cy="115999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2800" b="1" dirty="0">
                  <a:solidFill>
                    <a:schemeClr val="bg1"/>
                  </a:solidFill>
                </a:rPr>
                <a:t>Alan Salas</a:t>
              </a:r>
              <a:br>
                <a:rPr lang="en-US" sz="2800" b="1" dirty="0">
                  <a:solidFill>
                    <a:schemeClr val="bg1"/>
                  </a:solidFill>
                </a:rPr>
              </a:br>
              <a:r>
                <a:rPr lang="en-US" sz="2800" b="1" dirty="0">
                  <a:solidFill>
                    <a:schemeClr val="bg1"/>
                  </a:solidFill>
                </a:rPr>
                <a:t>           </a:t>
              </a:r>
              <a:r>
                <a:rPr lang="en-US" sz="2000" b="1" dirty="0">
                  <a:solidFill>
                    <a:schemeClr val="bg1"/>
                  </a:solidFill>
                </a:rPr>
                <a:t>Elec- Mech Engr, PIIT MTY MEX</a:t>
              </a:r>
            </a:p>
          </p:txBody>
        </p:sp>
        <p:sp>
          <p:nvSpPr>
            <p:cNvPr id="47" name="Oval 46">
              <a:extLst>
                <a:ext uri="{FF2B5EF4-FFF2-40B4-BE49-F238E27FC236}">
                  <a16:creationId xmlns:a16="http://schemas.microsoft.com/office/drawing/2014/main" id="{10372DF9-954B-455C-9FD9-D149F75D4B5D}"/>
                </a:ext>
              </a:extLst>
            </p:cNvPr>
            <p:cNvSpPr/>
            <p:nvPr/>
          </p:nvSpPr>
          <p:spPr>
            <a:xfrm>
              <a:off x="16700585" y="9663530"/>
              <a:ext cx="1702028" cy="1346656"/>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748522" y="3177410"/>
              <a:ext cx="7963" cy="728960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837826" y="3998570"/>
              <a:ext cx="415959" cy="260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814187" y="5950306"/>
              <a:ext cx="441579" cy="2042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748522" y="8165700"/>
              <a:ext cx="43296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24036163" y="3150483"/>
              <a:ext cx="0" cy="778169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8359986" y="6630457"/>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8361849" y="4555362"/>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8359986" y="8812387"/>
              <a:ext cx="5314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16133480" y="3195317"/>
              <a:ext cx="3" cy="70838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16133480" y="4240128"/>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6133480" y="855593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16173577" y="6336789"/>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9156985" y="9678337"/>
              <a:ext cx="6574752" cy="165519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Marco Rodriguez</a:t>
              </a:r>
            </a:p>
            <a:p>
              <a:r>
                <a:rPr lang="en-US" sz="3200" dirty="0">
                  <a:solidFill>
                    <a:schemeClr val="bg1"/>
                  </a:solidFill>
                </a:rPr>
                <a:t>	</a:t>
              </a:r>
              <a:r>
                <a:rPr lang="en-US" sz="2800" b="1" dirty="0">
                  <a:solidFill>
                    <a:schemeClr val="bg1"/>
                  </a:solidFill>
                </a:rPr>
                <a:t> Elec-Mech Engr, </a:t>
              </a:r>
              <a:r>
                <a:rPr lang="en-US" sz="2000" b="1" dirty="0">
                  <a:solidFill>
                    <a:schemeClr val="bg1"/>
                  </a:solidFill>
                </a:rPr>
                <a:t>PIIT MTY, MEX</a:t>
              </a:r>
              <a:endParaRPr lang="en-US" sz="2800" dirty="0">
                <a:solidFill>
                  <a:schemeClr val="bg1"/>
                </a:solidFill>
              </a:endParaRPr>
            </a:p>
            <a:p>
              <a:r>
                <a:rPr lang="en-US" sz="2800" dirty="0">
                  <a:solidFill>
                    <a:schemeClr val="bg1"/>
                  </a:solidFill>
                </a:rPr>
                <a:t>                CoS &amp; SBO</a:t>
              </a:r>
            </a:p>
          </p:txBody>
        </p:sp>
        <p:sp>
          <p:nvSpPr>
            <p:cNvPr id="131" name="TextBox 130">
              <a:extLst>
                <a:ext uri="{FF2B5EF4-FFF2-40B4-BE49-F238E27FC236}">
                  <a16:creationId xmlns:a16="http://schemas.microsoft.com/office/drawing/2014/main" id="{5178BCFD-2EB9-4566-A255-F2B6710665FC}"/>
                </a:ext>
              </a:extLst>
            </p:cNvPr>
            <p:cNvSpPr txBox="1"/>
            <p:nvPr/>
          </p:nvSpPr>
          <p:spPr>
            <a:xfrm>
              <a:off x="1908264" y="7597999"/>
              <a:ext cx="5896932"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Gina Hernandez</a:t>
              </a:r>
            </a:p>
            <a:p>
              <a:r>
                <a:rPr lang="en-US" sz="2800" b="1" dirty="0">
                  <a:solidFill>
                    <a:schemeClr val="bg1"/>
                  </a:solidFill>
                </a:rPr>
                <a:t>	</a:t>
              </a:r>
              <a:r>
                <a:rPr lang="en-US" sz="2400" b="1" dirty="0">
                  <a:solidFill>
                    <a:schemeClr val="bg1"/>
                  </a:solidFill>
                </a:rPr>
                <a:t>Sr. Electronics Design Engr.</a:t>
              </a:r>
              <a:endParaRPr lang="en-US" sz="2800" b="1" dirty="0">
                <a:solidFill>
                  <a:schemeClr val="bg1"/>
                </a:solidFill>
              </a:endParaRPr>
            </a:p>
            <a:p>
              <a:r>
                <a:rPr lang="en-US" sz="2800" dirty="0">
                  <a:solidFill>
                    <a:schemeClr val="bg1"/>
                  </a:solidFill>
                </a:rPr>
                <a:t>	</a:t>
              </a:r>
              <a:r>
                <a:rPr lang="en-US" sz="1800" b="1" dirty="0">
                  <a:solidFill>
                    <a:schemeClr val="bg1"/>
                  </a:solidFill>
                </a:rPr>
                <a:t>PIIT MTY, MEX, </a:t>
              </a:r>
              <a:r>
                <a:rPr lang="en-US" sz="2400" dirty="0">
                  <a:solidFill>
                    <a:schemeClr val="bg1"/>
                  </a:solidFill>
                </a:rPr>
                <a:t>CoS &amp; QVE</a:t>
              </a:r>
              <a:endParaRPr lang="en-US" sz="2800" dirty="0">
                <a:solidFill>
                  <a:schemeClr val="bg1"/>
                </a:solidFill>
              </a:endParaRPr>
            </a:p>
          </p:txBody>
        </p:sp>
        <p:sp>
          <p:nvSpPr>
            <p:cNvPr id="134" name="TextBox 133">
              <a:extLst>
                <a:ext uri="{FF2B5EF4-FFF2-40B4-BE49-F238E27FC236}">
                  <a16:creationId xmlns:a16="http://schemas.microsoft.com/office/drawing/2014/main" id="{4D1D73E0-A3F4-4A7A-854E-7B89C58BBBE8}"/>
                </a:ext>
              </a:extLst>
            </p:cNvPr>
            <p:cNvSpPr txBox="1"/>
            <p:nvPr/>
          </p:nvSpPr>
          <p:spPr>
            <a:xfrm>
              <a:off x="17020563" y="7784328"/>
              <a:ext cx="6820620"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40" name="TextBox 139">
              <a:extLst>
                <a:ext uri="{FF2B5EF4-FFF2-40B4-BE49-F238E27FC236}">
                  <a16:creationId xmlns:a16="http://schemas.microsoft.com/office/drawing/2014/main" id="{862478C4-43B1-4C6F-993F-940F4B231A5C}"/>
                </a:ext>
              </a:extLst>
            </p:cNvPr>
            <p:cNvSpPr txBox="1"/>
            <p:nvPr/>
          </p:nvSpPr>
          <p:spPr>
            <a:xfrm>
              <a:off x="1583494" y="3375212"/>
              <a:ext cx="6390542" cy="17298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a:t>
              </a:r>
              <a:r>
                <a:rPr lang="en-US" sz="2400" dirty="0">
                  <a:solidFill>
                    <a:schemeClr val="bg1"/>
                  </a:solidFill>
                </a:rPr>
                <a:t>QVE &amp; Reverse Engineering</a:t>
              </a:r>
              <a:endParaRPr lang="en-US" sz="2956" dirty="0">
                <a:solidFill>
                  <a:schemeClr val="bg1"/>
                </a:solidFill>
              </a:endParaRPr>
            </a:p>
          </p:txBody>
        </p:sp>
        <p:sp>
          <p:nvSpPr>
            <p:cNvPr id="143" name="TextBox 142">
              <a:extLst>
                <a:ext uri="{FF2B5EF4-FFF2-40B4-BE49-F238E27FC236}">
                  <a16:creationId xmlns:a16="http://schemas.microsoft.com/office/drawing/2014/main" id="{29A4CCF0-DD26-4F77-9E5C-546DE3FC06CB}"/>
                </a:ext>
              </a:extLst>
            </p:cNvPr>
            <p:cNvSpPr txBox="1"/>
            <p:nvPr/>
          </p:nvSpPr>
          <p:spPr>
            <a:xfrm>
              <a:off x="1424108" y="5545418"/>
              <a:ext cx="6533429"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00" b="1" dirty="0">
                  <a:solidFill>
                    <a:schemeClr val="bg1"/>
                  </a:solidFill>
                </a:rPr>
                <a:t>PIIT MTY,MEX</a:t>
              </a:r>
              <a:br>
                <a:rPr lang="en-US" sz="2069" b="1" dirty="0">
                  <a:solidFill>
                    <a:schemeClr val="bg1"/>
                  </a:solidFill>
                </a:rPr>
              </a:br>
              <a:r>
                <a:rPr lang="en-US" sz="2069" b="1" dirty="0">
                  <a:solidFill>
                    <a:schemeClr val="bg1"/>
                  </a:solidFill>
                </a:rPr>
                <a:t>                      </a:t>
              </a:r>
              <a:r>
                <a:rPr lang="en-US" sz="2000" dirty="0">
                  <a:solidFill>
                    <a:schemeClr val="bg1"/>
                  </a:solidFill>
                </a:rPr>
                <a:t>CoS-Lessons Learned, SBO K1/K2</a:t>
              </a:r>
              <a:endParaRPr lang="en-US" sz="2364" dirty="0">
                <a:solidFill>
                  <a:schemeClr val="bg1"/>
                </a:solidFill>
              </a:endParaRPr>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96240" y="5687726"/>
              <a:ext cx="1874856" cy="182155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rotWithShape="1">
            <a:blip r:embed="rId4"/>
            <a:srcRect t="-1050" r="5663" b="1"/>
            <a:stretch/>
          </p:blipFill>
          <p:spPr>
            <a:xfrm>
              <a:off x="12134075" y="940276"/>
              <a:ext cx="2334118" cy="214766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5"/>
            <a:stretch>
              <a:fillRect/>
            </a:stretch>
          </p:blipFill>
          <p:spPr>
            <a:xfrm>
              <a:off x="1029023" y="3300652"/>
              <a:ext cx="1995107" cy="19459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6"/>
            <a:stretch>
              <a:fillRect/>
            </a:stretch>
          </p:blipFill>
          <p:spPr>
            <a:xfrm>
              <a:off x="8623472" y="3671677"/>
              <a:ext cx="1839778" cy="18578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7"/>
            <a:stretch>
              <a:fillRect/>
            </a:stretch>
          </p:blipFill>
          <p:spPr>
            <a:xfrm>
              <a:off x="8625733" y="9636778"/>
              <a:ext cx="1882739" cy="182081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82533" y="5426594"/>
              <a:ext cx="1893487" cy="18569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7002079" y="9587908"/>
              <a:ext cx="1128029" cy="1410033"/>
            </a:xfrm>
            <a:prstGeom prst="rect">
              <a:avLst/>
            </a:prstGeom>
          </p:spPr>
        </p:pic>
        <p:sp>
          <p:nvSpPr>
            <p:cNvPr id="57" name="TextBox 56">
              <a:extLst>
                <a:ext uri="{FF2B5EF4-FFF2-40B4-BE49-F238E27FC236}">
                  <a16:creationId xmlns:a16="http://schemas.microsoft.com/office/drawing/2014/main" id="{C753DA09-0B7E-493C-9955-4506BE381A49}"/>
                </a:ext>
              </a:extLst>
            </p:cNvPr>
            <p:cNvSpPr txBox="1"/>
            <p:nvPr/>
          </p:nvSpPr>
          <p:spPr>
            <a:xfrm>
              <a:off x="9205636" y="7605008"/>
              <a:ext cx="65261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pic>
          <p:nvPicPr>
            <p:cNvPr id="61" name="Picture 60">
              <a:extLst>
                <a:ext uri="{FF2B5EF4-FFF2-40B4-BE49-F238E27FC236}">
                  <a16:creationId xmlns:a16="http://schemas.microsoft.com/office/drawing/2014/main" id="{91BCC989-1D6D-41BA-8496-BFEA1C56F932}"/>
                </a:ext>
              </a:extLst>
            </p:cNvPr>
            <p:cNvPicPr>
              <a:picLocks noChangeAspect="1"/>
            </p:cNvPicPr>
            <p:nvPr/>
          </p:nvPicPr>
          <p:blipFill>
            <a:blip r:embed="rId10"/>
            <a:stretch>
              <a:fillRect/>
            </a:stretch>
          </p:blipFill>
          <p:spPr>
            <a:xfrm>
              <a:off x="8542857" y="7635180"/>
              <a:ext cx="1988519" cy="184348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nvGrpSpPr>
            <p:cNvPr id="62" name="Group 61">
              <a:extLst>
                <a:ext uri="{FF2B5EF4-FFF2-40B4-BE49-F238E27FC236}">
                  <a16:creationId xmlns:a16="http://schemas.microsoft.com/office/drawing/2014/main" id="{2B5B4AEB-7357-4252-BC03-86AD669DC439}"/>
                </a:ext>
              </a:extLst>
            </p:cNvPr>
            <p:cNvGrpSpPr/>
            <p:nvPr/>
          </p:nvGrpSpPr>
          <p:grpSpPr>
            <a:xfrm>
              <a:off x="16367486" y="3598567"/>
              <a:ext cx="7431896" cy="3974057"/>
              <a:chOff x="12105575" y="5997197"/>
              <a:chExt cx="7128033" cy="4051982"/>
            </a:xfrm>
          </p:grpSpPr>
          <p:sp>
            <p:nvSpPr>
              <p:cNvPr id="63" name="TextBox 62">
                <a:extLst>
                  <a:ext uri="{FF2B5EF4-FFF2-40B4-BE49-F238E27FC236}">
                    <a16:creationId xmlns:a16="http://schemas.microsoft.com/office/drawing/2014/main" id="{96F400E5-4785-48CC-BF0D-FBF152EA595F}"/>
                  </a:ext>
                </a:extLst>
              </p:cNvPr>
              <p:cNvSpPr txBox="1"/>
              <p:nvPr/>
            </p:nvSpPr>
            <p:spPr>
              <a:xfrm>
                <a:off x="12662660" y="8099266"/>
                <a:ext cx="6570948" cy="18565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66" name="TextBox 65">
                <a:extLst>
                  <a:ext uri="{FF2B5EF4-FFF2-40B4-BE49-F238E27FC236}">
                    <a16:creationId xmlns:a16="http://schemas.microsoft.com/office/drawing/2014/main" id="{CE2CD8F7-5D80-42D1-8590-CDBE00F8C1CD}"/>
                  </a:ext>
                </a:extLst>
              </p:cNvPr>
              <p:cNvSpPr txBox="1"/>
              <p:nvPr/>
            </p:nvSpPr>
            <p:spPr>
              <a:xfrm>
                <a:off x="12588697" y="6100313"/>
                <a:ext cx="6570948" cy="185652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pic>
            <p:nvPicPr>
              <p:cNvPr id="67" name="Picture 66">
                <a:extLst>
                  <a:ext uri="{FF2B5EF4-FFF2-40B4-BE49-F238E27FC236}">
                    <a16:creationId xmlns:a16="http://schemas.microsoft.com/office/drawing/2014/main" id="{2160B642-699C-4B5B-97E2-F60B6FD0F5FC}"/>
                  </a:ext>
                </a:extLst>
              </p:cNvPr>
              <p:cNvPicPr>
                <a:picLocks noChangeAspect="1"/>
              </p:cNvPicPr>
              <p:nvPr/>
            </p:nvPicPr>
            <p:blipFill>
              <a:blip r:embed="rId11"/>
              <a:stretch>
                <a:fillRect/>
              </a:stretch>
            </p:blipFill>
            <p:spPr>
              <a:xfrm>
                <a:off x="12105575" y="5997197"/>
                <a:ext cx="1838476" cy="195651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8" name="Picture 67">
                <a:extLst>
                  <a:ext uri="{FF2B5EF4-FFF2-40B4-BE49-F238E27FC236}">
                    <a16:creationId xmlns:a16="http://schemas.microsoft.com/office/drawing/2014/main" id="{64EDE4AC-1CB4-4971-9D15-35E10A6DFCF6}"/>
                  </a:ext>
                </a:extLst>
              </p:cNvPr>
              <p:cNvPicPr>
                <a:picLocks noChangeAspect="1"/>
              </p:cNvPicPr>
              <p:nvPr/>
            </p:nvPicPr>
            <p:blipFill>
              <a:blip r:embed="rId12"/>
              <a:stretch>
                <a:fillRect/>
              </a:stretch>
            </p:blipFill>
            <p:spPr>
              <a:xfrm>
                <a:off x="12243114" y="8069773"/>
                <a:ext cx="1766333" cy="197940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73" name="TextBox 72">
              <a:extLst>
                <a:ext uri="{FF2B5EF4-FFF2-40B4-BE49-F238E27FC236}">
                  <a16:creationId xmlns:a16="http://schemas.microsoft.com/office/drawing/2014/main" id="{C2903A21-5776-40B2-AAFD-BB2508100867}"/>
                </a:ext>
              </a:extLst>
            </p:cNvPr>
            <p:cNvSpPr txBox="1"/>
            <p:nvPr/>
          </p:nvSpPr>
          <p:spPr>
            <a:xfrm>
              <a:off x="24801800" y="3071216"/>
              <a:ext cx="5738290" cy="163121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Karen Puente</a:t>
              </a:r>
            </a:p>
            <a:p>
              <a:r>
                <a:rPr lang="en-US" sz="3200" dirty="0">
                  <a:solidFill>
                    <a:schemeClr val="bg1"/>
                  </a:solidFill>
                </a:rPr>
                <a:t>	</a:t>
              </a:r>
              <a:r>
                <a:rPr lang="en-US" sz="2800" b="1" dirty="0">
                  <a:solidFill>
                    <a:schemeClr val="bg1"/>
                  </a:solidFill>
                </a:rPr>
                <a:t>Designer, </a:t>
              </a:r>
              <a:r>
                <a:rPr lang="en-US" sz="1600" b="1" dirty="0">
                  <a:solidFill>
                    <a:schemeClr val="bg1"/>
                  </a:solidFill>
                </a:rPr>
                <a:t>PIIT MTY MEX</a:t>
              </a:r>
            </a:p>
            <a:p>
              <a:r>
                <a:rPr lang="en-US" sz="2800" dirty="0">
                  <a:solidFill>
                    <a:schemeClr val="bg1"/>
                  </a:solidFill>
                </a:rPr>
                <a:t>	</a:t>
              </a:r>
              <a:r>
                <a:rPr lang="en-US" sz="2000" dirty="0">
                  <a:solidFill>
                    <a:schemeClr val="bg1"/>
                  </a:solidFill>
                </a:rPr>
                <a:t>Rev Eng / Design 2D 3D</a:t>
              </a:r>
            </a:p>
          </p:txBody>
        </p:sp>
        <p:sp>
          <p:nvSpPr>
            <p:cNvPr id="74" name="TextBox 73">
              <a:extLst>
                <a:ext uri="{FF2B5EF4-FFF2-40B4-BE49-F238E27FC236}">
                  <a16:creationId xmlns:a16="http://schemas.microsoft.com/office/drawing/2014/main" id="{CC907F2F-F7D4-4F7D-AF1A-6A4154EE1BB1}"/>
                </a:ext>
              </a:extLst>
            </p:cNvPr>
            <p:cNvSpPr txBox="1"/>
            <p:nvPr/>
          </p:nvSpPr>
          <p:spPr>
            <a:xfrm>
              <a:off x="1806769" y="9558214"/>
              <a:ext cx="5978865"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Hector Corpus</a:t>
              </a:r>
            </a:p>
            <a:p>
              <a:r>
                <a:rPr lang="en-US" sz="2800" b="1" dirty="0">
                  <a:solidFill>
                    <a:schemeClr val="bg1"/>
                  </a:solidFill>
                </a:rPr>
                <a:t>	  </a:t>
              </a:r>
              <a:r>
                <a:rPr lang="en-US" sz="2000" b="1" dirty="0">
                  <a:solidFill>
                    <a:schemeClr val="bg1"/>
                  </a:solidFill>
                </a:rPr>
                <a:t>Mechanical Drafter, </a:t>
              </a:r>
              <a:r>
                <a:rPr lang="en-US" sz="900" b="1" dirty="0">
                  <a:solidFill>
                    <a:schemeClr val="bg1"/>
                  </a:solidFill>
                </a:rPr>
                <a:t>PIIT  MTY MEX </a:t>
              </a:r>
              <a:endParaRPr lang="en-US" sz="1400" b="1" dirty="0">
                <a:solidFill>
                  <a:schemeClr val="bg1"/>
                </a:solidFill>
              </a:endParaRPr>
            </a:p>
            <a:p>
              <a:r>
                <a:rPr lang="en-US" sz="2800" dirty="0">
                  <a:solidFill>
                    <a:schemeClr val="bg1"/>
                  </a:solidFill>
                </a:rPr>
                <a:t>	  </a:t>
              </a:r>
              <a:r>
                <a:rPr lang="en-US" sz="1800" dirty="0">
                  <a:solidFill>
                    <a:schemeClr val="bg1"/>
                  </a:solidFill>
                </a:rPr>
                <a:t>Design 2D 3D / Geomagic ctrl</a:t>
              </a:r>
            </a:p>
          </p:txBody>
        </p:sp>
        <p:pic>
          <p:nvPicPr>
            <p:cNvPr id="75" name="Picture 74">
              <a:extLst>
                <a:ext uri="{FF2B5EF4-FFF2-40B4-BE49-F238E27FC236}">
                  <a16:creationId xmlns:a16="http://schemas.microsoft.com/office/drawing/2014/main" id="{4743AD46-361E-48E1-8D7C-1F64B09B0327}"/>
                </a:ext>
              </a:extLst>
            </p:cNvPr>
            <p:cNvPicPr>
              <a:picLocks noChangeAspect="1"/>
            </p:cNvPicPr>
            <p:nvPr/>
          </p:nvPicPr>
          <p:blipFill>
            <a:blip r:embed="rId13"/>
            <a:stretch>
              <a:fillRect/>
            </a:stretch>
          </p:blipFill>
          <p:spPr>
            <a:xfrm>
              <a:off x="24366335" y="2929202"/>
              <a:ext cx="1825733" cy="179862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7" name="Picture 76">
              <a:extLst>
                <a:ext uri="{FF2B5EF4-FFF2-40B4-BE49-F238E27FC236}">
                  <a16:creationId xmlns:a16="http://schemas.microsoft.com/office/drawing/2014/main" id="{457DFF23-7F95-47F0-B102-01E3F4F1B4D2}"/>
                </a:ext>
              </a:extLst>
            </p:cNvPr>
            <p:cNvPicPr>
              <a:picLocks noChangeAspect="1"/>
            </p:cNvPicPr>
            <p:nvPr/>
          </p:nvPicPr>
          <p:blipFill>
            <a:blip r:embed="rId14"/>
            <a:stretch>
              <a:fillRect/>
            </a:stretch>
          </p:blipFill>
          <p:spPr>
            <a:xfrm>
              <a:off x="1469553" y="9416790"/>
              <a:ext cx="1790227" cy="185904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cxnSp>
          <p:nvCxnSpPr>
            <p:cNvPr id="78" name="Straight Connector 77">
              <a:extLst>
                <a:ext uri="{FF2B5EF4-FFF2-40B4-BE49-F238E27FC236}">
                  <a16:creationId xmlns:a16="http://schemas.microsoft.com/office/drawing/2014/main" id="{C6A8B6D2-F5E8-4B69-9612-FCDB06A950BB}"/>
                </a:ext>
              </a:extLst>
            </p:cNvPr>
            <p:cNvCxnSpPr>
              <a:cxnSpLocks/>
            </p:cNvCxnSpPr>
            <p:nvPr/>
          </p:nvCxnSpPr>
          <p:spPr>
            <a:xfrm flipH="1">
              <a:off x="8345992" y="3113863"/>
              <a:ext cx="3" cy="72262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018925E-CEAC-4A98-B92E-687FEF2FC09B}"/>
                </a:ext>
              </a:extLst>
            </p:cNvPr>
            <p:cNvCxnSpPr>
              <a:cxnSpLocks/>
            </p:cNvCxnSpPr>
            <p:nvPr/>
          </p:nvCxnSpPr>
          <p:spPr>
            <a:xfrm>
              <a:off x="23996066" y="7751415"/>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75D1BB78-490E-4411-A496-3F5E9A460DEF}"/>
                </a:ext>
              </a:extLst>
            </p:cNvPr>
            <p:cNvCxnSpPr>
              <a:cxnSpLocks/>
            </p:cNvCxnSpPr>
            <p:nvPr/>
          </p:nvCxnSpPr>
          <p:spPr>
            <a:xfrm>
              <a:off x="23934993" y="954851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56A55659-BA48-403B-8B34-E5B55139E20E}"/>
                </a:ext>
              </a:extLst>
            </p:cNvPr>
            <p:cNvCxnSpPr>
              <a:cxnSpLocks/>
            </p:cNvCxnSpPr>
            <p:nvPr/>
          </p:nvCxnSpPr>
          <p:spPr>
            <a:xfrm>
              <a:off x="16201456" y="1024465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6D10194-BA97-40AB-9B45-A4D5CC93D0F9}"/>
                </a:ext>
              </a:extLst>
            </p:cNvPr>
            <p:cNvCxnSpPr>
              <a:cxnSpLocks/>
            </p:cNvCxnSpPr>
            <p:nvPr/>
          </p:nvCxnSpPr>
          <p:spPr>
            <a:xfrm>
              <a:off x="8359986" y="10296503"/>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D85CA309-0F6A-4C35-81CC-26AD4C9798B3}"/>
                </a:ext>
              </a:extLst>
            </p:cNvPr>
            <p:cNvCxnSpPr>
              <a:cxnSpLocks/>
            </p:cNvCxnSpPr>
            <p:nvPr/>
          </p:nvCxnSpPr>
          <p:spPr>
            <a:xfrm>
              <a:off x="748522" y="1043982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5"/>
            <a:stretch>
              <a:fillRect/>
            </a:stretch>
          </p:blipFill>
          <p:spPr>
            <a:xfrm>
              <a:off x="16599711" y="7733775"/>
              <a:ext cx="1794605" cy="181246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16" cstate="email">
              <a:extLst>
                <a:ext uri="{28A0092B-C50C-407E-A947-70E740481C1C}">
                  <a14:useLocalDpi xmlns:a14="http://schemas.microsoft.com/office/drawing/2010/main" val="0"/>
                </a:ext>
              </a:extLst>
            </a:blip>
            <a:srcRect l="31924" t="24901" r="23576" b="27902"/>
            <a:stretch/>
          </p:blipFill>
          <p:spPr bwMode="auto">
            <a:xfrm>
              <a:off x="1308148" y="7485738"/>
              <a:ext cx="1757777" cy="1704131"/>
            </a:xfrm>
            <a:prstGeom prst="ellipse">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84" name="TextBox 83">
            <a:extLst>
              <a:ext uri="{FF2B5EF4-FFF2-40B4-BE49-F238E27FC236}">
                <a16:creationId xmlns:a16="http://schemas.microsoft.com/office/drawing/2014/main" id="{58A99463-A991-465C-A9F7-F509D8B068DA}"/>
              </a:ext>
            </a:extLst>
          </p:cNvPr>
          <p:cNvSpPr txBox="1"/>
          <p:nvPr/>
        </p:nvSpPr>
        <p:spPr>
          <a:xfrm>
            <a:off x="25471344" y="11363830"/>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5" name="Oval 94">
            <a:extLst>
              <a:ext uri="{FF2B5EF4-FFF2-40B4-BE49-F238E27FC236}">
                <a16:creationId xmlns:a16="http://schemas.microsoft.com/office/drawing/2014/main" id="{3D3FE7BF-1BB2-4F85-8838-6BBA7564E516}"/>
              </a:ext>
            </a:extLst>
          </p:cNvPr>
          <p:cNvSpPr/>
          <p:nvPr/>
        </p:nvSpPr>
        <p:spPr>
          <a:xfrm>
            <a:off x="25048629" y="11115536"/>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6" name="Picture 95">
            <a:extLst>
              <a:ext uri="{FF2B5EF4-FFF2-40B4-BE49-F238E27FC236}">
                <a16:creationId xmlns:a16="http://schemas.microsoft.com/office/drawing/2014/main" id="{BE930817-39A7-451E-B1F1-EB468B31CD4D}"/>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237681" y="11023369"/>
            <a:ext cx="1128029" cy="1410033"/>
          </a:xfrm>
          <a:prstGeom prst="rect">
            <a:avLst/>
          </a:prstGeom>
        </p:spPr>
      </p:pic>
      <p:sp>
        <p:nvSpPr>
          <p:cNvPr id="97" name="TextBox 96">
            <a:extLst>
              <a:ext uri="{FF2B5EF4-FFF2-40B4-BE49-F238E27FC236}">
                <a16:creationId xmlns:a16="http://schemas.microsoft.com/office/drawing/2014/main" id="{7B3A6BBB-1260-45C0-9B0D-C74229BF3D2D}"/>
              </a:ext>
            </a:extLst>
          </p:cNvPr>
          <p:cNvSpPr txBox="1"/>
          <p:nvPr/>
        </p:nvSpPr>
        <p:spPr>
          <a:xfrm>
            <a:off x="25418837" y="9872129"/>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8" name="Oval 97">
            <a:extLst>
              <a:ext uri="{FF2B5EF4-FFF2-40B4-BE49-F238E27FC236}">
                <a16:creationId xmlns:a16="http://schemas.microsoft.com/office/drawing/2014/main" id="{84A8DFD8-5A2F-4A9F-9D67-6C394E10AA9E}"/>
              </a:ext>
            </a:extLst>
          </p:cNvPr>
          <p:cNvSpPr/>
          <p:nvPr/>
        </p:nvSpPr>
        <p:spPr>
          <a:xfrm>
            <a:off x="24996122" y="9623835"/>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9" name="Picture 98">
            <a:extLst>
              <a:ext uri="{FF2B5EF4-FFF2-40B4-BE49-F238E27FC236}">
                <a16:creationId xmlns:a16="http://schemas.microsoft.com/office/drawing/2014/main" id="{91F68F96-447E-4AEF-8537-2B2EF4ABC767}"/>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5174" y="9531668"/>
            <a:ext cx="1128029" cy="1410033"/>
          </a:xfrm>
          <a:prstGeom prst="rect">
            <a:avLst/>
          </a:prstGeom>
        </p:spPr>
      </p:pic>
      <p:sp>
        <p:nvSpPr>
          <p:cNvPr id="100" name="TextBox 99">
            <a:extLst>
              <a:ext uri="{FF2B5EF4-FFF2-40B4-BE49-F238E27FC236}">
                <a16:creationId xmlns:a16="http://schemas.microsoft.com/office/drawing/2014/main" id="{2A556082-CAFF-4A32-AE99-925DB2BBBED0}"/>
              </a:ext>
            </a:extLst>
          </p:cNvPr>
          <p:cNvSpPr txBox="1"/>
          <p:nvPr/>
        </p:nvSpPr>
        <p:spPr>
          <a:xfrm>
            <a:off x="25431148" y="6306511"/>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1" name="Oval 100">
            <a:extLst>
              <a:ext uri="{FF2B5EF4-FFF2-40B4-BE49-F238E27FC236}">
                <a16:creationId xmlns:a16="http://schemas.microsoft.com/office/drawing/2014/main" id="{8CA87E04-E2C2-4D73-AC5C-98DF4DAEBFFC}"/>
              </a:ext>
            </a:extLst>
          </p:cNvPr>
          <p:cNvSpPr/>
          <p:nvPr/>
        </p:nvSpPr>
        <p:spPr>
          <a:xfrm>
            <a:off x="25008433" y="6058217"/>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 name="Picture 101">
            <a:extLst>
              <a:ext uri="{FF2B5EF4-FFF2-40B4-BE49-F238E27FC236}">
                <a16:creationId xmlns:a16="http://schemas.microsoft.com/office/drawing/2014/main" id="{43B100F5-184C-4D09-A3CD-B441BE219102}"/>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97485" y="5966050"/>
            <a:ext cx="1128029" cy="1410033"/>
          </a:xfrm>
          <a:prstGeom prst="rect">
            <a:avLst/>
          </a:prstGeom>
        </p:spPr>
      </p:pic>
      <p:sp>
        <p:nvSpPr>
          <p:cNvPr id="103" name="TextBox 102">
            <a:extLst>
              <a:ext uri="{FF2B5EF4-FFF2-40B4-BE49-F238E27FC236}">
                <a16:creationId xmlns:a16="http://schemas.microsoft.com/office/drawing/2014/main" id="{87D6CEDA-829B-43CE-81C7-700CF23CD677}"/>
              </a:ext>
            </a:extLst>
          </p:cNvPr>
          <p:cNvSpPr txBox="1"/>
          <p:nvPr/>
        </p:nvSpPr>
        <p:spPr>
          <a:xfrm>
            <a:off x="25419932" y="8183132"/>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4" name="Oval 103">
            <a:extLst>
              <a:ext uri="{FF2B5EF4-FFF2-40B4-BE49-F238E27FC236}">
                <a16:creationId xmlns:a16="http://schemas.microsoft.com/office/drawing/2014/main" id="{A3336D96-3236-45AF-9BF4-DC79C113C960}"/>
              </a:ext>
            </a:extLst>
          </p:cNvPr>
          <p:cNvSpPr/>
          <p:nvPr/>
        </p:nvSpPr>
        <p:spPr>
          <a:xfrm>
            <a:off x="25044530" y="7896584"/>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5" name="Picture 104">
            <a:extLst>
              <a:ext uri="{FF2B5EF4-FFF2-40B4-BE49-F238E27FC236}">
                <a16:creationId xmlns:a16="http://schemas.microsoft.com/office/drawing/2014/main" id="{092E45EB-A7D3-49C5-9ACC-1F1D06DFA43F}"/>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6269" y="7842671"/>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547183" y="1001089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69716" y="9800060"/>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02354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rotWithShape="1">
          <a:blip r:embed="rId5"/>
          <a:srcRect t="1495"/>
          <a:stretch/>
        </p:blipFill>
        <p:spPr>
          <a:xfrm>
            <a:off x="12364986" y="2192973"/>
            <a:ext cx="2331423" cy="2244653"/>
          </a:xfrm>
          <a:prstGeom prst="ellipse">
            <a:avLst/>
          </a:prstGeom>
          <a:ln>
            <a:noFill/>
          </a:ln>
          <a:effectLst>
            <a:softEdge rad="112500"/>
          </a:effectLst>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665551" y="5176311"/>
            <a:ext cx="2377091" cy="2353671"/>
          </a:xfrm>
          <a:prstGeom prst="ellipse">
            <a:avLst/>
          </a:prstGeom>
          <a:ln>
            <a:noFill/>
          </a:ln>
          <a:effectLst>
            <a:softEdge rad="112500"/>
          </a:effectLst>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662860" y="7509900"/>
            <a:ext cx="2265952" cy="2277171"/>
          </a:xfrm>
          <a:prstGeom prst="ellipse">
            <a:avLst/>
          </a:prstGeom>
          <a:ln>
            <a:noFill/>
          </a:ln>
          <a:effectLst>
            <a:softEdge rad="112500"/>
          </a:effectLst>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8"/>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9"/>
          <a:stretch>
            <a:fillRect/>
          </a:stretch>
        </p:blipFill>
        <p:spPr>
          <a:xfrm>
            <a:off x="12364986" y="9895920"/>
            <a:ext cx="2149685" cy="2138992"/>
          </a:xfrm>
          <a:prstGeom prst="ellipse">
            <a:avLst/>
          </a:prstGeom>
          <a:ln>
            <a:noFill/>
          </a:ln>
          <a:effectLst>
            <a:softEdge rad="112500"/>
          </a:effectLst>
        </p:spPr>
      </p:pic>
      <p:sp>
        <p:nvSpPr>
          <p:cNvPr id="77" name="Oval 76">
            <a:extLst>
              <a:ext uri="{FF2B5EF4-FFF2-40B4-BE49-F238E27FC236}">
                <a16:creationId xmlns:a16="http://schemas.microsoft.com/office/drawing/2014/main" id="{C17C3DAE-14AE-4EF1-9AF1-1C302A2AFEC7}"/>
              </a:ext>
            </a:extLst>
          </p:cNvPr>
          <p:cNvSpPr/>
          <p:nvPr/>
        </p:nvSpPr>
        <p:spPr>
          <a:xfrm>
            <a:off x="12584677" y="12462220"/>
            <a:ext cx="1747977" cy="172369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0"/>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1"/>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2"/>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3"/>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
        <p:nvSpPr>
          <p:cNvPr id="67" name="TextBox 66">
            <a:extLst>
              <a:ext uri="{FF2B5EF4-FFF2-40B4-BE49-F238E27FC236}">
                <a16:creationId xmlns:a16="http://schemas.microsoft.com/office/drawing/2014/main" id="{68183775-2248-4F32-ACE5-2F220F2AB3E1}"/>
              </a:ext>
            </a:extLst>
          </p:cNvPr>
          <p:cNvSpPr txBox="1"/>
          <p:nvPr/>
        </p:nvSpPr>
        <p:spPr>
          <a:xfrm>
            <a:off x="5160331" y="12649404"/>
            <a:ext cx="6379688" cy="1283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it-IT" sz="4138" dirty="0">
                <a:solidFill>
                  <a:schemeClr val="bg1"/>
                </a:solidFill>
              </a:rPr>
              <a:t>Karla Colin Renteria</a:t>
            </a:r>
          </a:p>
          <a:p>
            <a:pPr algn="r"/>
            <a:r>
              <a:rPr lang="it-IT" sz="3600" dirty="0">
                <a:solidFill>
                  <a:schemeClr val="bg1"/>
                </a:solidFill>
              </a:rPr>
              <a:t>Supplier Quality Engineer </a:t>
            </a:r>
            <a:endParaRPr lang="en-US" sz="3547" dirty="0">
              <a:solidFill>
                <a:schemeClr val="bg1"/>
              </a:solidFill>
            </a:endParaRPr>
          </a:p>
        </p:txBody>
      </p:sp>
      <p:sp>
        <p:nvSpPr>
          <p:cNvPr id="74" name="Oval 73">
            <a:extLst>
              <a:ext uri="{FF2B5EF4-FFF2-40B4-BE49-F238E27FC236}">
                <a16:creationId xmlns:a16="http://schemas.microsoft.com/office/drawing/2014/main" id="{E0A5C25D-FD34-411D-ADC4-036297D97DD2}"/>
              </a:ext>
            </a:extLst>
          </p:cNvPr>
          <p:cNvSpPr/>
          <p:nvPr/>
        </p:nvSpPr>
        <p:spPr>
          <a:xfrm>
            <a:off x="3817513" y="12243494"/>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3" name="Picture 82">
            <a:extLst>
              <a:ext uri="{FF2B5EF4-FFF2-40B4-BE49-F238E27FC236}">
                <a16:creationId xmlns:a16="http://schemas.microsoft.com/office/drawing/2014/main" id="{245F5FFE-6C30-4DAD-90A4-7DEE4922786A}"/>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830607" y="12261617"/>
            <a:ext cx="2087248" cy="2098622"/>
          </a:xfrm>
          <a:prstGeom prst="ellipse">
            <a:avLst/>
          </a:prstGeom>
        </p:spPr>
      </p:pic>
    </p:spTree>
    <p:extLst>
      <p:ext uri="{BB962C8B-B14F-4D97-AF65-F5344CB8AC3E}">
        <p14:creationId xmlns:p14="http://schemas.microsoft.com/office/powerpoint/2010/main" val="2596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2230685" y="527660"/>
            <a:ext cx="27899823" cy="2119555"/>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6000" dirty="0"/>
              <a:t>Tools Process Mgt, Resource Coordination </a:t>
            </a:r>
            <a:r>
              <a:rPr lang="es-419" sz="6000" dirty="0"/>
              <a:t>&amp; </a:t>
            </a:r>
            <a:r>
              <a:rPr lang="en-US" sz="6000" dirty="0"/>
              <a:t>Idea Generation &amp; Evolution</a:t>
            </a:r>
          </a:p>
          <a:p>
            <a:endParaRPr lang="en-US" sz="6000" dirty="0"/>
          </a:p>
        </p:txBody>
      </p:sp>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7355021" y="4570481"/>
            <a:ext cx="128328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7321571" y="457545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15814195" y="3760512"/>
            <a:ext cx="0" cy="6994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266BD98-B841-4DD6-93F3-2B1B876C73B8}"/>
              </a:ext>
            </a:extLst>
          </p:cNvPr>
          <p:cNvSpPr txBox="1"/>
          <p:nvPr/>
        </p:nvSpPr>
        <p:spPr>
          <a:xfrm>
            <a:off x="12621483" y="2279861"/>
            <a:ext cx="6871362" cy="161486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2364" b="1" dirty="0">
                <a:solidFill>
                  <a:schemeClr val="bg1"/>
                </a:solidFill>
              </a:rPr>
              <a:t>	</a:t>
            </a:r>
            <a:r>
              <a:rPr lang="en-US" sz="2000" b="1" dirty="0">
                <a:solidFill>
                  <a:schemeClr val="bg1"/>
                </a:solidFill>
              </a:rPr>
              <a:t>Procurement Sr Program </a:t>
            </a:r>
            <a:r>
              <a:rPr lang="en-US" sz="2000" b="1" dirty="0" err="1">
                <a:solidFill>
                  <a:schemeClr val="bg1"/>
                </a:solidFill>
              </a:rPr>
              <a:t>Mgr</a:t>
            </a:r>
            <a:r>
              <a:rPr lang="en-US" sz="2800" b="1" dirty="0">
                <a:solidFill>
                  <a:schemeClr val="bg1"/>
                </a:solidFill>
              </a:rPr>
              <a:t>, </a:t>
            </a:r>
            <a:r>
              <a:rPr lang="en-US" sz="2000" b="1" dirty="0">
                <a:solidFill>
                  <a:schemeClr val="bg1"/>
                </a:solidFill>
              </a:rPr>
              <a:t>MTY, MEX</a:t>
            </a:r>
          </a:p>
          <a:p>
            <a:endParaRPr lang="en-US" sz="2956" dirty="0">
              <a:solidFill>
                <a:schemeClr val="bg1"/>
              </a:solidFill>
            </a:endParaRPr>
          </a:p>
        </p:txBody>
      </p:sp>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7612689" y="7988974"/>
            <a:ext cx="29480" cy="540065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7350215" y="7978181"/>
            <a:ext cx="812002"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7535666" y="108495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270372" y="6503332"/>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11942826" y="2038960"/>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rotWithShape="1">
          <a:blip r:embed="rId3"/>
          <a:srcRect r="8061" b="6015"/>
          <a:stretch/>
        </p:blipFill>
        <p:spPr>
          <a:xfrm>
            <a:off x="11870521" y="1994884"/>
            <a:ext cx="2325539" cy="2276790"/>
          </a:xfrm>
          <a:prstGeom prst="ellipse">
            <a:avLst/>
          </a:prstGeom>
          <a:ln>
            <a:noFill/>
          </a:ln>
          <a:effectLst>
            <a:softEdge rad="112500"/>
          </a:effectLst>
        </p:spPr>
      </p:pic>
      <p:cxnSp>
        <p:nvCxnSpPr>
          <p:cNvPr id="42" name="Straight Arrow Connector 41">
            <a:extLst>
              <a:ext uri="{FF2B5EF4-FFF2-40B4-BE49-F238E27FC236}">
                <a16:creationId xmlns:a16="http://schemas.microsoft.com/office/drawing/2014/main" id="{978BC1F8-ECD9-45ED-AA9B-C63C3AB86142}"/>
              </a:ext>
            </a:extLst>
          </p:cNvPr>
          <p:cNvCxnSpPr>
            <a:cxnSpLocks/>
          </p:cNvCxnSpPr>
          <p:nvPr/>
        </p:nvCxnSpPr>
        <p:spPr>
          <a:xfrm>
            <a:off x="7556892" y="1351788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16F78E70-2849-404B-A33D-FC9878662F61}"/>
              </a:ext>
            </a:extLst>
          </p:cNvPr>
          <p:cNvSpPr/>
          <p:nvPr/>
        </p:nvSpPr>
        <p:spPr>
          <a:xfrm>
            <a:off x="3950085" y="5209042"/>
            <a:ext cx="6778093" cy="10618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700" b="1" dirty="0">
              <a:solidFill>
                <a:schemeClr val="bg1"/>
              </a:solidFill>
            </a:endParaRPr>
          </a:p>
          <a:p>
            <a:pPr algn="ctr"/>
            <a:r>
              <a:rPr lang="es-419" sz="2800" b="1" dirty="0">
                <a:solidFill>
                  <a:schemeClr val="bg1"/>
                </a:solidFill>
              </a:rPr>
              <a:t>Tools &amp; Processes Mgt. Resources Coordination</a:t>
            </a:r>
            <a:endParaRPr lang="en-US" sz="700" b="1" dirty="0">
              <a:solidFill>
                <a:schemeClr val="bg1"/>
              </a:solidFill>
            </a:endParaRPr>
          </a:p>
        </p:txBody>
      </p:sp>
      <p:cxnSp>
        <p:nvCxnSpPr>
          <p:cNvPr id="58" name="Straight Connector 57">
            <a:extLst>
              <a:ext uri="{FF2B5EF4-FFF2-40B4-BE49-F238E27FC236}">
                <a16:creationId xmlns:a16="http://schemas.microsoft.com/office/drawing/2014/main" id="{C002AF14-1EB3-4D3E-9B4D-3CCCC833CA63}"/>
              </a:ext>
            </a:extLst>
          </p:cNvPr>
          <p:cNvCxnSpPr>
            <a:cxnSpLocks/>
          </p:cNvCxnSpPr>
          <p:nvPr/>
        </p:nvCxnSpPr>
        <p:spPr>
          <a:xfrm flipH="1">
            <a:off x="599046" y="7000355"/>
            <a:ext cx="29480" cy="55092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1E29293E-A73D-4442-8C6B-1F0C96B11C64}"/>
              </a:ext>
            </a:extLst>
          </p:cNvPr>
          <p:cNvCxnSpPr>
            <a:cxnSpLocks/>
          </p:cNvCxnSpPr>
          <p:nvPr/>
        </p:nvCxnSpPr>
        <p:spPr>
          <a:xfrm>
            <a:off x="621348" y="8132443"/>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D2BEDC4-E06D-41E3-9D9D-F475256B8058}"/>
              </a:ext>
            </a:extLst>
          </p:cNvPr>
          <p:cNvCxnSpPr>
            <a:cxnSpLocks/>
          </p:cNvCxnSpPr>
          <p:nvPr/>
        </p:nvCxnSpPr>
        <p:spPr>
          <a:xfrm>
            <a:off x="584369" y="110019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60C2CDA-835B-40C0-A4CD-14106EA5E683}"/>
              </a:ext>
            </a:extLst>
          </p:cNvPr>
          <p:cNvCxnSpPr>
            <a:cxnSpLocks/>
          </p:cNvCxnSpPr>
          <p:nvPr/>
        </p:nvCxnSpPr>
        <p:spPr>
          <a:xfrm>
            <a:off x="592211" y="12526186"/>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EC1A476-87AE-457E-9D81-BC98C7F2232E}"/>
              </a:ext>
            </a:extLst>
          </p:cNvPr>
          <p:cNvCxnSpPr>
            <a:cxnSpLocks/>
          </p:cNvCxnSpPr>
          <p:nvPr/>
        </p:nvCxnSpPr>
        <p:spPr>
          <a:xfrm>
            <a:off x="619828" y="7020772"/>
            <a:ext cx="6722525" cy="441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A3F1A3A8-2E1D-460F-8F59-85633B02447B}"/>
              </a:ext>
            </a:extLst>
          </p:cNvPr>
          <p:cNvCxnSpPr>
            <a:cxnSpLocks/>
          </p:cNvCxnSpPr>
          <p:nvPr/>
        </p:nvCxnSpPr>
        <p:spPr>
          <a:xfrm>
            <a:off x="20176529" y="4554186"/>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1FF521DD-7543-411E-AEEE-0FD20AF21526}"/>
              </a:ext>
            </a:extLst>
          </p:cNvPr>
          <p:cNvGrpSpPr/>
          <p:nvPr/>
        </p:nvGrpSpPr>
        <p:grpSpPr>
          <a:xfrm>
            <a:off x="14862804" y="6590307"/>
            <a:ext cx="16180143" cy="6930430"/>
            <a:chOff x="14592759" y="5645473"/>
            <a:chExt cx="15739643" cy="7987342"/>
          </a:xfrm>
        </p:grpSpPr>
        <p:grpSp>
          <p:nvGrpSpPr>
            <p:cNvPr id="37" name="Group 36">
              <a:extLst>
                <a:ext uri="{FF2B5EF4-FFF2-40B4-BE49-F238E27FC236}">
                  <a16:creationId xmlns:a16="http://schemas.microsoft.com/office/drawing/2014/main" id="{1835F6B5-27AF-43B7-AF45-FD44B54E8DCF}"/>
                </a:ext>
              </a:extLst>
            </p:cNvPr>
            <p:cNvGrpSpPr/>
            <p:nvPr/>
          </p:nvGrpSpPr>
          <p:grpSpPr>
            <a:xfrm>
              <a:off x="14621455" y="5917030"/>
              <a:ext cx="575833" cy="6800128"/>
              <a:chOff x="15785166" y="6401293"/>
              <a:chExt cx="575833" cy="6800128"/>
            </a:xfrm>
          </p:grpSpPr>
          <p:cxnSp>
            <p:nvCxnSpPr>
              <p:cNvPr id="132" name="Straight Connector 131">
                <a:extLst>
                  <a:ext uri="{FF2B5EF4-FFF2-40B4-BE49-F238E27FC236}">
                    <a16:creationId xmlns:a16="http://schemas.microsoft.com/office/drawing/2014/main" id="{0FCA1CEA-1C12-4160-B0E3-D6AB0264CB43}"/>
                  </a:ext>
                </a:extLst>
              </p:cNvPr>
              <p:cNvCxnSpPr>
                <a:cxnSpLocks/>
              </p:cNvCxnSpPr>
              <p:nvPr/>
            </p:nvCxnSpPr>
            <p:spPr>
              <a:xfrm flipH="1">
                <a:off x="15799843" y="6401293"/>
                <a:ext cx="29480" cy="680012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36FDCACB-06AB-433C-A862-27449D51DFC1}"/>
                  </a:ext>
                </a:extLst>
              </p:cNvPr>
              <p:cNvCxnSpPr>
                <a:cxnSpLocks/>
              </p:cNvCxnSpPr>
              <p:nvPr/>
            </p:nvCxnSpPr>
            <p:spPr>
              <a:xfrm>
                <a:off x="15799843" y="767890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F7CB1966-5A7A-4A63-A101-AD5F1B2C3387}"/>
                  </a:ext>
                </a:extLst>
              </p:cNvPr>
              <p:cNvCxnSpPr>
                <a:cxnSpLocks/>
              </p:cNvCxnSpPr>
              <p:nvPr/>
            </p:nvCxnSpPr>
            <p:spPr>
              <a:xfrm>
                <a:off x="15785166" y="1052612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C304D8F0-612B-468C-9230-03AB46362433}"/>
                  </a:ext>
                </a:extLst>
              </p:cNvPr>
              <p:cNvCxnSpPr>
                <a:cxnSpLocks/>
              </p:cNvCxnSpPr>
              <p:nvPr/>
            </p:nvCxnSpPr>
            <p:spPr>
              <a:xfrm>
                <a:off x="15806392" y="13194437"/>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38" name="TextBox 137">
              <a:extLst>
                <a:ext uri="{FF2B5EF4-FFF2-40B4-BE49-F238E27FC236}">
                  <a16:creationId xmlns:a16="http://schemas.microsoft.com/office/drawing/2014/main" id="{5CDD878C-C600-483E-85F2-FEDA2F5FCF78}"/>
                </a:ext>
              </a:extLst>
            </p:cNvPr>
            <p:cNvSpPr txBox="1"/>
            <p:nvPr/>
          </p:nvSpPr>
          <p:spPr>
            <a:xfrm>
              <a:off x="23992664" y="5704705"/>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Alma Dulce Gomez</a:t>
              </a:r>
            </a:p>
            <a:p>
              <a:r>
                <a:rPr lang="en-US" sz="3200" dirty="0">
                  <a:solidFill>
                    <a:schemeClr val="bg1"/>
                  </a:solidFill>
                </a:rPr>
                <a:t>	</a:t>
              </a:r>
              <a:r>
                <a:rPr lang="en-US" sz="2800" b="1" dirty="0">
                  <a:solidFill>
                    <a:schemeClr val="bg1"/>
                  </a:solidFill>
                </a:rPr>
                <a:t>Prj Specialist MTY, MEX </a:t>
              </a:r>
              <a:br>
                <a:rPr lang="en-US" sz="2800" b="1" dirty="0">
                  <a:solidFill>
                    <a:schemeClr val="bg1"/>
                  </a:solidFill>
                </a:rPr>
              </a:br>
              <a:r>
                <a:rPr lang="en-US" sz="2800" b="1" dirty="0">
                  <a:solidFill>
                    <a:schemeClr val="bg1"/>
                  </a:solidFill>
                </a:rPr>
                <a:t>               </a:t>
              </a:r>
              <a:r>
                <a:rPr lang="en-US" sz="2000" dirty="0">
                  <a:solidFill>
                    <a:schemeClr val="bg1"/>
                  </a:solidFill>
                </a:rPr>
                <a:t>Idea Evolution (PP and Power Systems)</a:t>
              </a:r>
              <a:endParaRPr lang="en-US" sz="2800" dirty="0">
                <a:solidFill>
                  <a:schemeClr val="bg1"/>
                </a:solidFill>
              </a:endParaRPr>
            </a:p>
          </p:txBody>
        </p:sp>
        <p:sp>
          <p:nvSpPr>
            <p:cNvPr id="139" name="TextBox 138">
              <a:extLst>
                <a:ext uri="{FF2B5EF4-FFF2-40B4-BE49-F238E27FC236}">
                  <a16:creationId xmlns:a16="http://schemas.microsoft.com/office/drawing/2014/main" id="{C79A8F5B-423B-418F-B065-55C6F755AA27}"/>
                </a:ext>
              </a:extLst>
            </p:cNvPr>
            <p:cNvSpPr txBox="1"/>
            <p:nvPr/>
          </p:nvSpPr>
          <p:spPr>
            <a:xfrm>
              <a:off x="23810270" y="8340829"/>
              <a:ext cx="6522132"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Sonia Irasema Arzola</a:t>
              </a:r>
              <a:endParaRPr lang="en-US" sz="32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Idea Evolution (Industry &amp; Digital Energy)</a:t>
              </a:r>
              <a:endParaRPr lang="en-US" sz="3200" dirty="0">
                <a:solidFill>
                  <a:schemeClr val="bg1"/>
                </a:solidFill>
              </a:endParaRPr>
            </a:p>
          </p:txBody>
        </p:sp>
        <p:sp>
          <p:nvSpPr>
            <p:cNvPr id="140" name="TextBox 139">
              <a:extLst>
                <a:ext uri="{FF2B5EF4-FFF2-40B4-BE49-F238E27FC236}">
                  <a16:creationId xmlns:a16="http://schemas.microsoft.com/office/drawing/2014/main" id="{EA0D33E3-52B0-4D1B-B7DF-50A5D4DDBC08}"/>
                </a:ext>
              </a:extLst>
            </p:cNvPr>
            <p:cNvSpPr txBox="1"/>
            <p:nvPr/>
          </p:nvSpPr>
          <p:spPr>
            <a:xfrm>
              <a:off x="15874675" y="6390579"/>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Andres Chapa</a:t>
              </a:r>
            </a:p>
            <a:p>
              <a:r>
                <a:rPr lang="en-US" sz="3200" dirty="0">
                  <a:solidFill>
                    <a:schemeClr val="bg1"/>
                  </a:solidFill>
                </a:rPr>
                <a:t>	  </a:t>
              </a:r>
              <a:r>
                <a:rPr lang="en-US" sz="2800" b="1" dirty="0">
                  <a:solidFill>
                    <a:schemeClr val="bg1"/>
                  </a:solidFill>
                </a:rPr>
                <a:t>Prj Specialist MTY, MEX </a:t>
              </a:r>
            </a:p>
            <a:p>
              <a:r>
                <a:rPr lang="en-US" sz="2800" dirty="0">
                  <a:solidFill>
                    <a:schemeClr val="bg1"/>
                  </a:solidFill>
                </a:rPr>
                <a:t>	</a:t>
              </a:r>
              <a:r>
                <a:rPr lang="en-US" sz="2000" dirty="0">
                  <a:solidFill>
                    <a:schemeClr val="bg1"/>
                  </a:solidFill>
                </a:rPr>
                <a:t>   Idea Evolution (Digital Energy &amp; PP)</a:t>
              </a:r>
              <a:endParaRPr lang="en-US" sz="2800" dirty="0">
                <a:solidFill>
                  <a:schemeClr val="bg1"/>
                </a:solidFill>
              </a:endParaRPr>
            </a:p>
          </p:txBody>
        </p:sp>
        <p:sp>
          <p:nvSpPr>
            <p:cNvPr id="141" name="TextBox 140">
              <a:extLst>
                <a:ext uri="{FF2B5EF4-FFF2-40B4-BE49-F238E27FC236}">
                  <a16:creationId xmlns:a16="http://schemas.microsoft.com/office/drawing/2014/main" id="{643320B0-4B7D-4748-9AF8-330545EDCD16}"/>
                </a:ext>
              </a:extLst>
            </p:cNvPr>
            <p:cNvSpPr txBox="1"/>
            <p:nvPr/>
          </p:nvSpPr>
          <p:spPr>
            <a:xfrm>
              <a:off x="15874675" y="9065544"/>
              <a:ext cx="6339738"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Salma Elisa Arteaga</a:t>
              </a:r>
              <a:endParaRPr lang="en-US" sz="28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 Idea Evolution (Home &amp; Distribution, PP)</a:t>
              </a:r>
              <a:endParaRPr lang="en-US" sz="3200" dirty="0">
                <a:solidFill>
                  <a:schemeClr val="bg1"/>
                </a:solidFill>
              </a:endParaRPr>
            </a:p>
          </p:txBody>
        </p:sp>
        <p:sp>
          <p:nvSpPr>
            <p:cNvPr id="146" name="TextBox 145">
              <a:extLst>
                <a:ext uri="{FF2B5EF4-FFF2-40B4-BE49-F238E27FC236}">
                  <a16:creationId xmlns:a16="http://schemas.microsoft.com/office/drawing/2014/main" id="{E2A8FD67-3FA4-4D84-9253-86F781E1C470}"/>
                </a:ext>
              </a:extLst>
            </p:cNvPr>
            <p:cNvSpPr txBox="1"/>
            <p:nvPr/>
          </p:nvSpPr>
          <p:spPr>
            <a:xfrm>
              <a:off x="23793033" y="10955939"/>
              <a:ext cx="6534063"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Alex Casillas</a:t>
              </a:r>
            </a:p>
            <a:p>
              <a:r>
                <a:rPr lang="en-US" sz="3200" dirty="0">
                  <a:solidFill>
                    <a:schemeClr val="bg1"/>
                  </a:solidFill>
                </a:rPr>
                <a:t>	 </a:t>
              </a:r>
              <a:r>
                <a:rPr lang="en-US" sz="2800" b="1" dirty="0">
                  <a:solidFill>
                    <a:schemeClr val="bg1"/>
                  </a:solidFill>
                </a:rPr>
                <a:t>Prj Specialist MTY, MEX</a:t>
              </a:r>
            </a:p>
            <a:p>
              <a:r>
                <a:rPr lang="en-US" sz="2800" dirty="0">
                  <a:solidFill>
                    <a:schemeClr val="bg1"/>
                  </a:solidFill>
                </a:rPr>
                <a:t>	 </a:t>
              </a:r>
              <a:r>
                <a:rPr lang="en-US" sz="2000" dirty="0">
                  <a:solidFill>
                    <a:schemeClr val="bg1"/>
                  </a:solidFill>
                </a:rPr>
                <a:t>Idea Evolution (Secure Power and Industry)</a:t>
              </a:r>
              <a:endParaRPr lang="en-US" sz="2800" dirty="0">
                <a:solidFill>
                  <a:schemeClr val="bg1"/>
                </a:solidFill>
              </a:endParaRPr>
            </a:p>
          </p:txBody>
        </p:sp>
        <p:sp>
          <p:nvSpPr>
            <p:cNvPr id="148" name="TextBox 147">
              <a:extLst>
                <a:ext uri="{FF2B5EF4-FFF2-40B4-BE49-F238E27FC236}">
                  <a16:creationId xmlns:a16="http://schemas.microsoft.com/office/drawing/2014/main" id="{0F5A01E0-B25D-4CBD-9F5E-1C579ED84D5C}"/>
                </a:ext>
              </a:extLst>
            </p:cNvPr>
            <p:cNvSpPr txBox="1"/>
            <p:nvPr/>
          </p:nvSpPr>
          <p:spPr>
            <a:xfrm>
              <a:off x="16023644" y="11681891"/>
              <a:ext cx="6481505"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         </a:t>
              </a:r>
              <a:r>
                <a:rPr lang="en-US" sz="3200" b="1" dirty="0">
                  <a:solidFill>
                    <a:schemeClr val="bg1"/>
                  </a:solidFill>
                </a:rPr>
                <a:t>Raul Raygoza</a:t>
              </a: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1800" dirty="0">
                  <a:solidFill>
                    <a:schemeClr val="bg1"/>
                  </a:solidFill>
                </a:rPr>
                <a:t> Idea Evolution (Power Systems, Home &amp; </a:t>
              </a:r>
              <a:r>
                <a:rPr lang="en-US" sz="1800" dirty="0" err="1">
                  <a:solidFill>
                    <a:schemeClr val="bg1"/>
                  </a:solidFill>
                </a:rPr>
                <a:t>Distriution</a:t>
              </a:r>
              <a:r>
                <a:rPr lang="en-US" sz="1800" dirty="0">
                  <a:solidFill>
                    <a:schemeClr val="bg1"/>
                  </a:solidFill>
                </a:rPr>
                <a:t>)</a:t>
              </a:r>
              <a:endParaRPr lang="en-US" sz="3200" dirty="0">
                <a:solidFill>
                  <a:schemeClr val="bg1"/>
                </a:solidFill>
              </a:endParaRPr>
            </a:p>
          </p:txBody>
        </p:sp>
        <p:sp>
          <p:nvSpPr>
            <p:cNvPr id="149" name="Oval 148">
              <a:extLst>
                <a:ext uri="{FF2B5EF4-FFF2-40B4-BE49-F238E27FC236}">
                  <a16:creationId xmlns:a16="http://schemas.microsoft.com/office/drawing/2014/main" id="{AD821C9C-1B66-4779-8C69-E14322CCE861}"/>
                </a:ext>
              </a:extLst>
            </p:cNvPr>
            <p:cNvSpPr/>
            <p:nvPr/>
          </p:nvSpPr>
          <p:spPr>
            <a:xfrm>
              <a:off x="15259875" y="11639671"/>
              <a:ext cx="2017882" cy="198985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400" dirty="0"/>
            </a:p>
          </p:txBody>
        </p:sp>
        <p:pic>
          <p:nvPicPr>
            <p:cNvPr id="150" name="Picture 149">
              <a:extLst>
                <a:ext uri="{FF2B5EF4-FFF2-40B4-BE49-F238E27FC236}">
                  <a16:creationId xmlns:a16="http://schemas.microsoft.com/office/drawing/2014/main" id="{0AB7539B-2365-4B92-B2F1-8F0FD5A31FB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753388" y="12056425"/>
              <a:ext cx="1076205" cy="1345253"/>
            </a:xfrm>
            <a:prstGeom prst="rect">
              <a:avLst/>
            </a:prstGeom>
          </p:spPr>
        </p:pic>
        <p:grpSp>
          <p:nvGrpSpPr>
            <p:cNvPr id="153" name="Group 152">
              <a:extLst>
                <a:ext uri="{FF2B5EF4-FFF2-40B4-BE49-F238E27FC236}">
                  <a16:creationId xmlns:a16="http://schemas.microsoft.com/office/drawing/2014/main" id="{01A88B2A-6BDE-40B4-AE92-468DDCF83D3E}"/>
                </a:ext>
              </a:extLst>
            </p:cNvPr>
            <p:cNvGrpSpPr/>
            <p:nvPr/>
          </p:nvGrpSpPr>
          <p:grpSpPr>
            <a:xfrm>
              <a:off x="22837538" y="5891624"/>
              <a:ext cx="592131" cy="6367062"/>
              <a:chOff x="15768868" y="6183862"/>
              <a:chExt cx="592131" cy="6367062"/>
            </a:xfrm>
          </p:grpSpPr>
          <p:cxnSp>
            <p:nvCxnSpPr>
              <p:cNvPr id="154" name="Straight Connector 153">
                <a:extLst>
                  <a:ext uri="{FF2B5EF4-FFF2-40B4-BE49-F238E27FC236}">
                    <a16:creationId xmlns:a16="http://schemas.microsoft.com/office/drawing/2014/main" id="{726D07A9-BE49-4A23-B6D5-4D77C6F16314}"/>
                  </a:ext>
                </a:extLst>
              </p:cNvPr>
              <p:cNvCxnSpPr>
                <a:cxnSpLocks/>
              </p:cNvCxnSpPr>
              <p:nvPr/>
            </p:nvCxnSpPr>
            <p:spPr>
              <a:xfrm flipH="1">
                <a:off x="15799843" y="6183862"/>
                <a:ext cx="29480" cy="634260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0BFE1410-0E2B-4AC7-BE02-5D56C21045EE}"/>
                  </a:ext>
                </a:extLst>
              </p:cNvPr>
              <p:cNvCxnSpPr>
                <a:cxnSpLocks/>
              </p:cNvCxnSpPr>
              <p:nvPr/>
            </p:nvCxnSpPr>
            <p:spPr>
              <a:xfrm>
                <a:off x="15799843" y="7035388"/>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1BCC03C1-9335-4AFA-BF6F-C88096DF10D9}"/>
                  </a:ext>
                </a:extLst>
              </p:cNvPr>
              <p:cNvCxnSpPr>
                <a:cxnSpLocks/>
              </p:cNvCxnSpPr>
              <p:nvPr/>
            </p:nvCxnSpPr>
            <p:spPr>
              <a:xfrm>
                <a:off x="15768868" y="9542369"/>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74FEC91-B501-43DD-AD74-26FC5DA09FAF}"/>
                  </a:ext>
                </a:extLst>
              </p:cNvPr>
              <p:cNvCxnSpPr>
                <a:cxnSpLocks/>
              </p:cNvCxnSpPr>
              <p:nvPr/>
            </p:nvCxnSpPr>
            <p:spPr>
              <a:xfrm>
                <a:off x="15806392" y="12550924"/>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58" name="Straight Connector 157">
              <a:extLst>
                <a:ext uri="{FF2B5EF4-FFF2-40B4-BE49-F238E27FC236}">
                  <a16:creationId xmlns:a16="http://schemas.microsoft.com/office/drawing/2014/main" id="{07CF5605-B64B-4375-B3FC-12DD096095CC}"/>
                </a:ext>
              </a:extLst>
            </p:cNvPr>
            <p:cNvCxnSpPr>
              <a:cxnSpLocks/>
            </p:cNvCxnSpPr>
            <p:nvPr/>
          </p:nvCxnSpPr>
          <p:spPr>
            <a:xfrm>
              <a:off x="14592759" y="5843409"/>
              <a:ext cx="836573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42" name="Picture 141">
              <a:extLst>
                <a:ext uri="{FF2B5EF4-FFF2-40B4-BE49-F238E27FC236}">
                  <a16:creationId xmlns:a16="http://schemas.microsoft.com/office/drawing/2014/main" id="{9F389EF1-04B2-42D4-93D3-07D4080F3C16}"/>
                </a:ext>
              </a:extLst>
            </p:cNvPr>
            <p:cNvPicPr>
              <a:picLocks noChangeAspect="1"/>
            </p:cNvPicPr>
            <p:nvPr/>
          </p:nvPicPr>
          <p:blipFill>
            <a:blip r:embed="rId5"/>
            <a:stretch>
              <a:fillRect/>
            </a:stretch>
          </p:blipFill>
          <p:spPr>
            <a:xfrm>
              <a:off x="23392145" y="5645473"/>
              <a:ext cx="2006727" cy="2141458"/>
            </a:xfrm>
            <a:prstGeom prst="ellipse">
              <a:avLst/>
            </a:prstGeom>
            <a:ln w="12700" cap="rnd">
              <a:solidFill>
                <a:schemeClr val="bg1"/>
              </a:solidFill>
              <a:prstDash val="solid"/>
            </a:ln>
            <a:effectLst/>
          </p:spPr>
        </p:pic>
        <p:pic>
          <p:nvPicPr>
            <p:cNvPr id="144" name="Picture 143">
              <a:extLst>
                <a:ext uri="{FF2B5EF4-FFF2-40B4-BE49-F238E27FC236}">
                  <a16:creationId xmlns:a16="http://schemas.microsoft.com/office/drawing/2014/main" id="{073FA718-9477-4FD0-96E4-ED171DEA36E1}"/>
                </a:ext>
              </a:extLst>
            </p:cNvPr>
            <p:cNvPicPr>
              <a:picLocks noChangeAspect="1"/>
            </p:cNvPicPr>
            <p:nvPr/>
          </p:nvPicPr>
          <p:blipFill rotWithShape="1">
            <a:blip r:embed="rId6"/>
            <a:srcRect l="2842" r="-1"/>
            <a:stretch/>
          </p:blipFill>
          <p:spPr>
            <a:xfrm>
              <a:off x="15377491" y="6192501"/>
              <a:ext cx="2044621" cy="218062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1" name="Picture 150">
              <a:extLst>
                <a:ext uri="{FF2B5EF4-FFF2-40B4-BE49-F238E27FC236}">
                  <a16:creationId xmlns:a16="http://schemas.microsoft.com/office/drawing/2014/main" id="{B634EE46-7AE8-4FE9-9041-68163A42A606}"/>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24857" r="25036" b="15880"/>
            <a:stretch/>
          </p:blipFill>
          <p:spPr>
            <a:xfrm>
              <a:off x="23169539" y="10860469"/>
              <a:ext cx="2123620" cy="2071773"/>
            </a:xfrm>
            <a:prstGeom prst="ellipse">
              <a:avLst/>
            </a:prstGeom>
            <a:ln w="12700" cap="rnd">
              <a:solidFill>
                <a:srgbClr val="C8C6BD"/>
              </a:solidFill>
              <a:prstDash val="solid"/>
            </a:ln>
            <a:effectLst/>
          </p:spPr>
        </p:pic>
        <p:pic>
          <p:nvPicPr>
            <p:cNvPr id="152" name="Picture 151">
              <a:extLst>
                <a:ext uri="{FF2B5EF4-FFF2-40B4-BE49-F238E27FC236}">
                  <a16:creationId xmlns:a16="http://schemas.microsoft.com/office/drawing/2014/main" id="{3A3416DC-5F84-4BD3-A552-C63804D091E7}"/>
                </a:ext>
              </a:extLst>
            </p:cNvPr>
            <p:cNvPicPr>
              <a:picLocks noChangeAspect="1"/>
            </p:cNvPicPr>
            <p:nvPr/>
          </p:nvPicPr>
          <p:blipFill>
            <a:blip r:embed="rId8"/>
            <a:stretch>
              <a:fillRect/>
            </a:stretch>
          </p:blipFill>
          <p:spPr>
            <a:xfrm>
              <a:off x="15309562" y="11702078"/>
              <a:ext cx="1963855" cy="1909290"/>
            </a:xfrm>
            <a:prstGeom prst="ellipse">
              <a:avLst/>
            </a:prstGeom>
            <a:ln w="12700" cap="rnd">
              <a:solidFill>
                <a:srgbClr val="C8C6BD"/>
              </a:solidFill>
              <a:prstDash val="solid"/>
            </a:ln>
            <a:effectLst/>
          </p:spPr>
        </p:pic>
      </p:grpSp>
      <p:sp>
        <p:nvSpPr>
          <p:cNvPr id="163" name="Rectangle 162">
            <a:extLst>
              <a:ext uri="{FF2B5EF4-FFF2-40B4-BE49-F238E27FC236}">
                <a16:creationId xmlns:a16="http://schemas.microsoft.com/office/drawing/2014/main" id="{B6B0BC87-787F-45A8-9DBD-0528965F02C3}"/>
              </a:ext>
            </a:extLst>
          </p:cNvPr>
          <p:cNvSpPr/>
          <p:nvPr/>
        </p:nvSpPr>
        <p:spPr>
          <a:xfrm>
            <a:off x="17447037" y="5160826"/>
            <a:ext cx="6299238"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1"/>
                </a:solidFill>
              </a:rPr>
              <a:t>Idea Generation &amp; Evolution</a:t>
            </a:r>
          </a:p>
        </p:txBody>
      </p:sp>
      <p:cxnSp>
        <p:nvCxnSpPr>
          <p:cNvPr id="164" name="Straight Arrow Connector 163">
            <a:extLst>
              <a:ext uri="{FF2B5EF4-FFF2-40B4-BE49-F238E27FC236}">
                <a16:creationId xmlns:a16="http://schemas.microsoft.com/office/drawing/2014/main" id="{99A9AA4C-C1B0-4CA4-9828-DA9F163DABCA}"/>
              </a:ext>
            </a:extLst>
          </p:cNvPr>
          <p:cNvCxnSpPr>
            <a:cxnSpLocks/>
          </p:cNvCxnSpPr>
          <p:nvPr/>
        </p:nvCxnSpPr>
        <p:spPr>
          <a:xfrm>
            <a:off x="20596656" y="5812299"/>
            <a:ext cx="0" cy="89440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9E39A8D-B237-4999-8B54-424E090E68CD}"/>
              </a:ext>
            </a:extLst>
          </p:cNvPr>
          <p:cNvGrpSpPr/>
          <p:nvPr/>
        </p:nvGrpSpPr>
        <p:grpSpPr>
          <a:xfrm>
            <a:off x="782155" y="7395755"/>
            <a:ext cx="6621894" cy="2108534"/>
            <a:chOff x="434043" y="5649225"/>
            <a:chExt cx="6797511" cy="2108534"/>
          </a:xfrm>
        </p:grpSpPr>
        <p:sp>
          <p:nvSpPr>
            <p:cNvPr id="55" name="TextBox 54">
              <a:extLst>
                <a:ext uri="{FF2B5EF4-FFF2-40B4-BE49-F238E27FC236}">
                  <a16:creationId xmlns:a16="http://schemas.microsoft.com/office/drawing/2014/main" id="{B81AF20B-2097-46B3-9BA3-3DB822EE062A}"/>
                </a:ext>
              </a:extLst>
            </p:cNvPr>
            <p:cNvSpPr txBox="1"/>
            <p:nvPr/>
          </p:nvSpPr>
          <p:spPr>
            <a:xfrm>
              <a:off x="1308256" y="5714529"/>
              <a:ext cx="592329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b="1" dirty="0">
                  <a:solidFill>
                    <a:schemeClr val="bg1"/>
                  </a:solidFill>
                </a:rPr>
                <a:t>          </a:t>
              </a:r>
              <a:r>
                <a:rPr lang="en-US" sz="3547" b="1" dirty="0">
                  <a:solidFill>
                    <a:schemeClr val="bg1"/>
                  </a:solidFill>
                </a:rPr>
                <a:t>Julio Olivares</a:t>
              </a:r>
            </a:p>
            <a:p>
              <a:r>
                <a:rPr lang="en-US" sz="3547" b="1" dirty="0">
                  <a:solidFill>
                    <a:schemeClr val="bg1"/>
                  </a:solidFill>
                </a:rPr>
                <a:t>          </a:t>
              </a:r>
              <a:r>
                <a:rPr lang="en-US" sz="2364" b="1" dirty="0">
                  <a:solidFill>
                    <a:schemeClr val="bg1"/>
                  </a:solidFill>
                </a:rPr>
                <a:t>IT Business Partner, </a:t>
              </a:r>
              <a:r>
                <a:rPr lang="en-US" sz="2069" b="1" dirty="0">
                  <a:solidFill>
                    <a:schemeClr val="bg1"/>
                  </a:solidFill>
                </a:rPr>
                <a:t>MTY, MEX</a:t>
              </a:r>
            </a:p>
            <a:p>
              <a:r>
                <a:rPr lang="en-US" sz="3547" b="1" dirty="0">
                  <a:solidFill>
                    <a:schemeClr val="bg1"/>
                  </a:solidFill>
                </a:rPr>
                <a:t>            </a:t>
              </a:r>
              <a:r>
                <a:rPr lang="en-US" sz="2069" b="1" dirty="0">
                  <a:solidFill>
                    <a:schemeClr val="bg1"/>
                  </a:solidFill>
                </a:rPr>
                <a:t>IT Coordination / Web Apps Dev</a:t>
              </a:r>
              <a:endParaRPr lang="en-US" sz="2956"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438092" y="564922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34043" y="5668382"/>
              <a:ext cx="2115468" cy="208937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3078128-9A28-417D-8B2E-50CB902A243B}"/>
              </a:ext>
            </a:extLst>
          </p:cNvPr>
          <p:cNvGrpSpPr/>
          <p:nvPr/>
        </p:nvGrpSpPr>
        <p:grpSpPr>
          <a:xfrm>
            <a:off x="1126036" y="9887771"/>
            <a:ext cx="6251590" cy="1846898"/>
            <a:chOff x="1009788" y="7816500"/>
            <a:chExt cx="5522698" cy="1846898"/>
          </a:xfrm>
        </p:grpSpPr>
        <p:sp>
          <p:nvSpPr>
            <p:cNvPr id="13" name="TextBox 12">
              <a:extLst>
                <a:ext uri="{FF2B5EF4-FFF2-40B4-BE49-F238E27FC236}">
                  <a16:creationId xmlns:a16="http://schemas.microsoft.com/office/drawing/2014/main" id="{141464E2-B99B-49C7-B397-04671016CD55}"/>
                </a:ext>
              </a:extLst>
            </p:cNvPr>
            <p:cNvSpPr txBox="1"/>
            <p:nvPr/>
          </p:nvSpPr>
          <p:spPr>
            <a:xfrm>
              <a:off x="1580019" y="7895325"/>
              <a:ext cx="4952467"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Luis Perez</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br>
                <a:rPr lang="en-US" sz="2069" b="1" dirty="0">
                  <a:solidFill>
                    <a:schemeClr val="bg1"/>
                  </a:solidFill>
                </a:rPr>
              </a:br>
              <a:r>
                <a:rPr lang="en-US" sz="2069" b="1" dirty="0">
                  <a:solidFill>
                    <a:schemeClr val="bg1"/>
                  </a:solidFill>
                </a:rPr>
                <a:t>                     Web Apps Development</a:t>
              </a:r>
              <a:endParaRPr lang="en-US" sz="2956" b="1" dirty="0">
                <a:solidFill>
                  <a:schemeClr val="bg1"/>
                </a:solidFill>
              </a:endParaRPr>
            </a:p>
          </p:txBody>
        </p:sp>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09788" y="7816500"/>
              <a:ext cx="1846898" cy="184689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17" name="Group 16">
            <a:extLst>
              <a:ext uri="{FF2B5EF4-FFF2-40B4-BE49-F238E27FC236}">
                <a16:creationId xmlns:a16="http://schemas.microsoft.com/office/drawing/2014/main" id="{8CD50503-C3CA-4FFD-A156-C569A95C4EC0}"/>
              </a:ext>
            </a:extLst>
          </p:cNvPr>
          <p:cNvGrpSpPr/>
          <p:nvPr/>
        </p:nvGrpSpPr>
        <p:grpSpPr>
          <a:xfrm>
            <a:off x="7939559" y="9863649"/>
            <a:ext cx="6295426" cy="2107597"/>
            <a:chOff x="12273806" y="7886384"/>
            <a:chExt cx="6295426" cy="2107597"/>
          </a:xfrm>
        </p:grpSpPr>
        <p:sp>
          <p:nvSpPr>
            <p:cNvPr id="15" name="TextBox 14">
              <a:extLst>
                <a:ext uri="{FF2B5EF4-FFF2-40B4-BE49-F238E27FC236}">
                  <a16:creationId xmlns:a16="http://schemas.microsoft.com/office/drawing/2014/main" id="{0B7D6DB8-04B9-462C-B570-D043F1DCBEB5}"/>
                </a:ext>
              </a:extLst>
            </p:cNvPr>
            <p:cNvSpPr txBox="1"/>
            <p:nvPr/>
          </p:nvSpPr>
          <p:spPr>
            <a:xfrm>
              <a:off x="12940296" y="8025507"/>
              <a:ext cx="5628936"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Garcia</a:t>
              </a:r>
            </a:p>
            <a:p>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6" name="Oval 15">
              <a:extLst>
                <a:ext uri="{FF2B5EF4-FFF2-40B4-BE49-F238E27FC236}">
                  <a16:creationId xmlns:a16="http://schemas.microsoft.com/office/drawing/2014/main" id="{0E8652F5-7D04-40B8-B3C0-16D323510BBA}"/>
                </a:ext>
              </a:extLst>
            </p:cNvPr>
            <p:cNvSpPr/>
            <p:nvPr/>
          </p:nvSpPr>
          <p:spPr>
            <a:xfrm>
              <a:off x="12273806" y="7886384"/>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0" name="Picture 19">
              <a:extLst>
                <a:ext uri="{FF2B5EF4-FFF2-40B4-BE49-F238E27FC236}">
                  <a16:creationId xmlns:a16="http://schemas.microsoft.com/office/drawing/2014/main" id="{D231F84F-ED0C-4D28-8BDC-780A209B450A}"/>
                </a:ext>
              </a:extLst>
            </p:cNvPr>
            <p:cNvPicPr>
              <a:picLocks noChangeAspect="1"/>
            </p:cNvPicPr>
            <p:nvPr/>
          </p:nvPicPr>
          <p:blipFill rotWithShape="1">
            <a:blip r:embed="rId11" cstate="email">
              <a:extLst>
                <a:ext uri="{28A0092B-C50C-407E-A947-70E740481C1C}">
                  <a14:useLocalDpi xmlns:a14="http://schemas.microsoft.com/office/drawing/2010/main" val="0"/>
                </a:ext>
              </a:extLst>
            </a:blip>
            <a:srcRect l="3359" t="2058" r="3621" b="3251"/>
            <a:stretch/>
          </p:blipFill>
          <p:spPr>
            <a:xfrm>
              <a:off x="12322767" y="7921329"/>
              <a:ext cx="2089110" cy="20726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22" name="Group 21">
            <a:extLst>
              <a:ext uri="{FF2B5EF4-FFF2-40B4-BE49-F238E27FC236}">
                <a16:creationId xmlns:a16="http://schemas.microsoft.com/office/drawing/2014/main" id="{70205C91-5801-4B5F-8A6A-71F2FA19FCB8}"/>
              </a:ext>
            </a:extLst>
          </p:cNvPr>
          <p:cNvGrpSpPr/>
          <p:nvPr/>
        </p:nvGrpSpPr>
        <p:grpSpPr>
          <a:xfrm>
            <a:off x="8156843" y="7113531"/>
            <a:ext cx="5967984" cy="2089759"/>
            <a:chOff x="12193708" y="10215985"/>
            <a:chExt cx="5967984" cy="2089759"/>
          </a:xfrm>
        </p:grpSpPr>
        <p:sp>
          <p:nvSpPr>
            <p:cNvPr id="51" name="TextBox 50">
              <a:extLst>
                <a:ext uri="{FF2B5EF4-FFF2-40B4-BE49-F238E27FC236}">
                  <a16:creationId xmlns:a16="http://schemas.microsoft.com/office/drawing/2014/main" id="{7DBFB692-F2B8-4267-A64A-C1F751502B4B}"/>
                </a:ext>
              </a:extLst>
            </p:cNvPr>
            <p:cNvSpPr txBox="1"/>
            <p:nvPr/>
          </p:nvSpPr>
          <p:spPr>
            <a:xfrm>
              <a:off x="12890483" y="10300819"/>
              <a:ext cx="5271209"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Jean Alvarado</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12193708" y="1021598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1" name="Picture 20">
              <a:extLst>
                <a:ext uri="{FF2B5EF4-FFF2-40B4-BE49-F238E27FC236}">
                  <a16:creationId xmlns:a16="http://schemas.microsoft.com/office/drawing/2014/main" id="{F414F011-F347-4229-92D2-FC3AC001CBAF}"/>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217582" y="10217652"/>
              <a:ext cx="2085669" cy="2085669"/>
            </a:xfrm>
            <a:prstGeom prst="ellipse">
              <a:avLst/>
            </a:prstGeom>
            <a:ln w="63500" cap="rnd">
              <a:noFill/>
            </a:ln>
            <a:effectLst/>
          </p:spPr>
        </p:pic>
      </p:grpSp>
      <p:grpSp>
        <p:nvGrpSpPr>
          <p:cNvPr id="26" name="Group 25">
            <a:extLst>
              <a:ext uri="{FF2B5EF4-FFF2-40B4-BE49-F238E27FC236}">
                <a16:creationId xmlns:a16="http://schemas.microsoft.com/office/drawing/2014/main" id="{39C99200-E67C-4C5E-AF60-AD536675CD39}"/>
              </a:ext>
            </a:extLst>
          </p:cNvPr>
          <p:cNvGrpSpPr/>
          <p:nvPr/>
        </p:nvGrpSpPr>
        <p:grpSpPr>
          <a:xfrm>
            <a:off x="7900598" y="12448529"/>
            <a:ext cx="6169026" cy="2089759"/>
            <a:chOff x="12297974" y="12417321"/>
            <a:chExt cx="6169026" cy="2089759"/>
          </a:xfrm>
        </p:grpSpPr>
        <p:sp>
          <p:nvSpPr>
            <p:cNvPr id="44" name="TextBox 43">
              <a:extLst>
                <a:ext uri="{FF2B5EF4-FFF2-40B4-BE49-F238E27FC236}">
                  <a16:creationId xmlns:a16="http://schemas.microsoft.com/office/drawing/2014/main" id="{1D09BA36-3C58-4C50-B2A5-D046A80DEBC8}"/>
                </a:ext>
              </a:extLst>
            </p:cNvPr>
            <p:cNvSpPr txBox="1"/>
            <p:nvPr/>
          </p:nvSpPr>
          <p:spPr>
            <a:xfrm>
              <a:off x="13000353" y="12484241"/>
              <a:ext cx="5466647"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Brenda Mezquitic</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45" name="Oval 44">
              <a:extLst>
                <a:ext uri="{FF2B5EF4-FFF2-40B4-BE49-F238E27FC236}">
                  <a16:creationId xmlns:a16="http://schemas.microsoft.com/office/drawing/2014/main" id="{0AD80689-3214-41CA-AA9F-5C68C195C6F5}"/>
                </a:ext>
              </a:extLst>
            </p:cNvPr>
            <p:cNvSpPr/>
            <p:nvPr/>
          </p:nvSpPr>
          <p:spPr>
            <a:xfrm>
              <a:off x="12297974" y="12417321"/>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9" name="Picture 48">
              <a:extLst>
                <a:ext uri="{FF2B5EF4-FFF2-40B4-BE49-F238E27FC236}">
                  <a16:creationId xmlns:a16="http://schemas.microsoft.com/office/drawing/2014/main" id="{C506B515-A060-4447-8F4C-9BBF7E471ACA}"/>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2312666" y="12421715"/>
              <a:ext cx="2083054" cy="2085365"/>
            </a:xfrm>
            <a:prstGeom prst="ellipse">
              <a:avLst/>
            </a:prstGeom>
            <a:ln w="63500" cap="rnd">
              <a:noFill/>
            </a:ln>
            <a:effectLst/>
          </p:spPr>
        </p:pic>
      </p:grpSp>
      <p:pic>
        <p:nvPicPr>
          <p:cNvPr id="74" name="Picture 73">
            <a:extLst>
              <a:ext uri="{FF2B5EF4-FFF2-40B4-BE49-F238E27FC236}">
                <a16:creationId xmlns:a16="http://schemas.microsoft.com/office/drawing/2014/main" id="{AEA9B676-30A9-4915-AFF0-52EAA62E4473}"/>
              </a:ext>
            </a:extLst>
          </p:cNvPr>
          <p:cNvPicPr>
            <a:picLocks noChangeAspect="1"/>
          </p:cNvPicPr>
          <p:nvPr/>
        </p:nvPicPr>
        <p:blipFill>
          <a:blip r:embed="rId14"/>
          <a:stretch>
            <a:fillRect/>
          </a:stretch>
        </p:blipFill>
        <p:spPr>
          <a:xfrm>
            <a:off x="15715002" y="9367031"/>
            <a:ext cx="2074357" cy="2074357"/>
          </a:xfrm>
          <a:prstGeom prst="ellipse">
            <a:avLst/>
          </a:prstGeom>
          <a:ln>
            <a:solidFill>
              <a:schemeClr val="accent1"/>
            </a:solidFill>
          </a:ln>
        </p:spPr>
      </p:pic>
      <p:pic>
        <p:nvPicPr>
          <p:cNvPr id="75" name="Picture 74">
            <a:extLst>
              <a:ext uri="{FF2B5EF4-FFF2-40B4-BE49-F238E27FC236}">
                <a16:creationId xmlns:a16="http://schemas.microsoft.com/office/drawing/2014/main" id="{3B9E4C78-B2A0-4EEB-8F5B-6333BCE4EB4B}"/>
              </a:ext>
            </a:extLst>
          </p:cNvPr>
          <p:cNvPicPr>
            <a:picLocks noChangeAspect="1"/>
          </p:cNvPicPr>
          <p:nvPr/>
        </p:nvPicPr>
        <p:blipFill rotWithShape="1">
          <a:blip r:embed="rId15"/>
          <a:srcRect l="8650" t="74728" r="88473" b="14315"/>
          <a:stretch/>
        </p:blipFill>
        <p:spPr>
          <a:xfrm>
            <a:off x="23940297" y="8757469"/>
            <a:ext cx="2062888" cy="1946971"/>
          </a:xfrm>
          <a:prstGeom prst="ellipse">
            <a:avLst/>
          </a:prstGeom>
        </p:spPr>
      </p:pic>
      <p:grpSp>
        <p:nvGrpSpPr>
          <p:cNvPr id="19" name="Group 18">
            <a:extLst>
              <a:ext uri="{FF2B5EF4-FFF2-40B4-BE49-F238E27FC236}">
                <a16:creationId xmlns:a16="http://schemas.microsoft.com/office/drawing/2014/main" id="{A4D64CE0-55C5-4D99-8DE4-DE9ED5141F28}"/>
              </a:ext>
            </a:extLst>
          </p:cNvPr>
          <p:cNvGrpSpPr/>
          <p:nvPr/>
        </p:nvGrpSpPr>
        <p:grpSpPr>
          <a:xfrm>
            <a:off x="985075" y="12000674"/>
            <a:ext cx="6418974" cy="1829304"/>
            <a:chOff x="23091582" y="2299146"/>
            <a:chExt cx="6418974" cy="1829304"/>
          </a:xfrm>
        </p:grpSpPr>
        <p:sp>
          <p:nvSpPr>
            <p:cNvPr id="47" name="TextBox 46">
              <a:extLst>
                <a:ext uri="{FF2B5EF4-FFF2-40B4-BE49-F238E27FC236}">
                  <a16:creationId xmlns:a16="http://schemas.microsoft.com/office/drawing/2014/main" id="{2B181B2B-9C8D-4DAE-B615-D77FE5BE8C59}"/>
                </a:ext>
              </a:extLst>
            </p:cNvPr>
            <p:cNvSpPr txBox="1"/>
            <p:nvPr/>
          </p:nvSpPr>
          <p:spPr>
            <a:xfrm>
              <a:off x="23723744" y="2451925"/>
              <a:ext cx="5786812" cy="144103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3200" b="1" dirty="0">
                  <a:solidFill>
                    <a:schemeClr val="bg1"/>
                  </a:solidFill>
                </a:rPr>
                <a:t>   </a:t>
              </a:r>
              <a:r>
                <a:rPr lang="en-US" sz="3200" b="1" dirty="0">
                  <a:solidFill>
                    <a:schemeClr val="bg1"/>
                  </a:solidFill>
                </a:rPr>
                <a:t>        Veronica Vielma   </a:t>
              </a:r>
            </a:p>
            <a:p>
              <a:r>
                <a:rPr lang="en-US" sz="3200" b="1" dirty="0">
                  <a:solidFill>
                    <a:schemeClr val="bg1"/>
                  </a:solidFill>
                </a:rPr>
                <a:t>           </a:t>
              </a:r>
              <a:r>
                <a:rPr lang="en-US" sz="2364" b="1" dirty="0">
                  <a:solidFill>
                    <a:schemeClr val="bg1"/>
                  </a:solidFill>
                </a:rPr>
                <a:t>Project Manager Intern,</a:t>
              </a:r>
              <a:r>
                <a:rPr lang="en-US" sz="1800" b="1" dirty="0">
                  <a:solidFill>
                    <a:schemeClr val="bg1"/>
                  </a:solidFill>
                </a:rPr>
                <a:t>MTY,MEX	PM support</a:t>
              </a:r>
              <a:r>
                <a:rPr lang="en-US" sz="2364" b="1" dirty="0">
                  <a:solidFill>
                    <a:schemeClr val="bg1"/>
                  </a:solidFill>
                </a:rPr>
                <a:t>       </a:t>
              </a:r>
            </a:p>
          </p:txBody>
        </p:sp>
        <p:sp>
          <p:nvSpPr>
            <p:cNvPr id="48" name="Oval 47">
              <a:extLst>
                <a:ext uri="{FF2B5EF4-FFF2-40B4-BE49-F238E27FC236}">
                  <a16:creationId xmlns:a16="http://schemas.microsoft.com/office/drawing/2014/main" id="{D901D857-8DCC-4586-874D-E38FA641E74E}"/>
                </a:ext>
              </a:extLst>
            </p:cNvPr>
            <p:cNvSpPr/>
            <p:nvPr/>
          </p:nvSpPr>
          <p:spPr>
            <a:xfrm>
              <a:off x="23108566" y="2299146"/>
              <a:ext cx="1881851" cy="182438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1" name="Picture 10">
              <a:extLst>
                <a:ext uri="{FF2B5EF4-FFF2-40B4-BE49-F238E27FC236}">
                  <a16:creationId xmlns:a16="http://schemas.microsoft.com/office/drawing/2014/main" id="{21D644BC-88C7-413D-8D4A-12B87E8DFA65}"/>
                </a:ext>
              </a:extLst>
            </p:cNvPr>
            <p:cNvPicPr>
              <a:picLocks noChangeAspect="1"/>
            </p:cNvPicPr>
            <p:nvPr/>
          </p:nvPicPr>
          <p:blipFill rotWithShape="1">
            <a:blip r:embed="rId16" cstate="email">
              <a:extLst>
                <a:ext uri="{28A0092B-C50C-407E-A947-70E740481C1C}">
                  <a14:useLocalDpi xmlns:a14="http://schemas.microsoft.com/office/drawing/2010/main" val="0"/>
                </a:ext>
              </a:extLst>
            </a:blip>
            <a:srcRect l="23738" t="10876" r="26204" b="51363"/>
            <a:stretch/>
          </p:blipFill>
          <p:spPr>
            <a:xfrm>
              <a:off x="23091582" y="2304066"/>
              <a:ext cx="1923594" cy="1824384"/>
            </a:xfrm>
            <a:prstGeom prst="ellipse">
              <a:avLst/>
            </a:prstGeom>
          </p:spPr>
        </p:pic>
      </p:grpSp>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1367</Words>
  <Application>Microsoft Office PowerPoint</Application>
  <PresentationFormat>Custom</PresentationFormat>
  <Paragraphs>398</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Arial Unicode MS</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2019-05-30T16:32:15Z</dcterms:modified>
</cp:coreProperties>
</file>