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varScale="1">
        <p:scale>
          <a:sx n="31" d="100"/>
          <a:sy n="31" d="100"/>
        </p:scale>
        <p:origin x="400" y="40"/>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7/11/2019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7/11/2019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pn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jpe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pn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pn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pn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pn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jpeg"/><Relationship Id="rId49" Type="http://schemas.openxmlformats.org/officeDocument/2006/relationships/image" Target="../media/image49.png"/><Relationship Id="rId57" Type="http://schemas.openxmlformats.org/officeDocument/2006/relationships/image" Target="../media/image57.jpe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pn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png"/><Relationship Id="rId30" Type="http://schemas.openxmlformats.org/officeDocument/2006/relationships/image" Target="../media/image30.jpeg"/><Relationship Id="rId35" Type="http://schemas.openxmlformats.org/officeDocument/2006/relationships/image" Target="../media/image35.jpe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8" Type="http://schemas.openxmlformats.org/officeDocument/2006/relationships/image" Target="../media/image8.jpe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jpeg"/><Relationship Id="rId46" Type="http://schemas.openxmlformats.org/officeDocument/2006/relationships/image" Target="../media/image46.pn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6.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70.jpeg"/><Relationship Id="rId12" Type="http://schemas.openxmlformats.org/officeDocument/2006/relationships/image" Target="../media/image75.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9.jpeg"/><Relationship Id="rId11" Type="http://schemas.openxmlformats.org/officeDocument/2006/relationships/image" Target="../media/image74.png"/><Relationship Id="rId5" Type="http://schemas.openxmlformats.org/officeDocument/2006/relationships/image" Target="../media/image68.jpeg"/><Relationship Id="rId10" Type="http://schemas.openxmlformats.org/officeDocument/2006/relationships/image" Target="../media/image73.png"/><Relationship Id="rId4" Type="http://schemas.openxmlformats.org/officeDocument/2006/relationships/image" Target="../media/image67.jpeg"/><Relationship Id="rId9" Type="http://schemas.openxmlformats.org/officeDocument/2006/relationships/image" Target="../media/image72.png"/></Relationships>
</file>

<file path=ppt/slides/_rels/slide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png"/><Relationship Id="rId7" Type="http://schemas.openxmlformats.org/officeDocument/2006/relationships/image" Target="../media/image78.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7.png"/><Relationship Id="rId5" Type="http://schemas.openxmlformats.org/officeDocument/2006/relationships/image" Target="../media/image76.jpeg"/><Relationship Id="rId10" Type="http://schemas.openxmlformats.org/officeDocument/2006/relationships/image" Target="../media/image81.png"/><Relationship Id="rId4" Type="http://schemas.openxmlformats.org/officeDocument/2006/relationships/image" Target="../media/image8.jpe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8" Type="http://schemas.openxmlformats.org/officeDocument/2006/relationships/image" Target="../media/image86.jpeg"/><Relationship Id="rId13" Type="http://schemas.openxmlformats.org/officeDocument/2006/relationships/image" Target="../media/image46.png"/><Relationship Id="rId3" Type="http://schemas.openxmlformats.org/officeDocument/2006/relationships/image" Target="../media/image41.jpeg"/><Relationship Id="rId7" Type="http://schemas.openxmlformats.org/officeDocument/2006/relationships/image" Target="../media/image85.png"/><Relationship Id="rId12" Type="http://schemas.openxmlformats.org/officeDocument/2006/relationships/image" Target="../media/image89.png"/><Relationship Id="rId2" Type="http://schemas.openxmlformats.org/officeDocument/2006/relationships/notesSlide" Target="../notesSlides/notesSlide5.xml"/><Relationship Id="rId16" Type="http://schemas.openxmlformats.org/officeDocument/2006/relationships/image" Target="../media/image43.jpeg"/><Relationship Id="rId1" Type="http://schemas.openxmlformats.org/officeDocument/2006/relationships/slideLayout" Target="../slideLayouts/slideLayout16.xml"/><Relationship Id="rId6" Type="http://schemas.openxmlformats.org/officeDocument/2006/relationships/image" Target="../media/image84.png"/><Relationship Id="rId11" Type="http://schemas.openxmlformats.org/officeDocument/2006/relationships/image" Target="../media/image88.png"/><Relationship Id="rId5" Type="http://schemas.openxmlformats.org/officeDocument/2006/relationships/image" Target="../media/image83.png"/><Relationship Id="rId15" Type="http://schemas.openxmlformats.org/officeDocument/2006/relationships/image" Target="../media/image91.png"/><Relationship Id="rId10" Type="http://schemas.openxmlformats.org/officeDocument/2006/relationships/image" Target="../media/image87.png"/><Relationship Id="rId4" Type="http://schemas.openxmlformats.org/officeDocument/2006/relationships/image" Target="../media/image82.png"/><Relationship Id="rId9" Type="http://schemas.openxmlformats.org/officeDocument/2006/relationships/image" Target="../media/image18.png"/><Relationship Id="rId14" Type="http://schemas.openxmlformats.org/officeDocument/2006/relationships/image" Target="../media/image90.png"/></Relationships>
</file>

<file path=ppt/slides/_rels/slide6.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image" Target="../media/image18.png"/><Relationship Id="rId7" Type="http://schemas.openxmlformats.org/officeDocument/2006/relationships/image" Target="../media/image94.png"/><Relationship Id="rId12" Type="http://schemas.openxmlformats.org/officeDocument/2006/relationships/image" Target="../media/image99.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55.jpeg"/><Relationship Id="rId9" Type="http://schemas.openxmlformats.org/officeDocument/2006/relationships/image" Target="../media/image96.png"/><Relationship Id="rId14" Type="http://schemas.openxmlformats.org/officeDocument/2006/relationships/image" Target="../media/image101.jpe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05.jpeg"/><Relationship Id="rId3" Type="http://schemas.openxmlformats.org/officeDocument/2006/relationships/image" Target="../media/image102.png"/><Relationship Id="rId7" Type="http://schemas.openxmlformats.org/officeDocument/2006/relationships/image" Target="../media/image30.jpeg"/><Relationship Id="rId12" Type="http://schemas.openxmlformats.org/officeDocument/2006/relationships/image" Target="../media/image104.jpeg"/><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03.png"/><Relationship Id="rId11" Type="http://schemas.openxmlformats.org/officeDocument/2006/relationships/image" Target="../media/image58.png"/><Relationship Id="rId5" Type="http://schemas.openxmlformats.org/officeDocument/2006/relationships/image" Target="../media/image29.png"/><Relationship Id="rId15" Type="http://schemas.openxmlformats.org/officeDocument/2006/relationships/image" Target="../media/image62.pn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2.png"/><Relationship Id="rId14" Type="http://schemas.openxmlformats.org/officeDocument/2006/relationships/image" Target="../media/image10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463535" y="133189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197808" y="1276114"/>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85" y="818206"/>
            <a:ext cx="3243790" cy="780109"/>
            <a:chOff x="6253067" y="-668540"/>
            <a:chExt cx="2163926"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31551" y="-651119"/>
              <a:ext cx="1985442" cy="4458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pPr algn="ctr"/>
              <a:r>
                <a:rPr lang="en-US" sz="1100" b="1" dirty="0">
                  <a:solidFill>
                    <a:schemeClr val="bg1"/>
                  </a:solidFill>
                </a:rPr>
                <a:t> MTY, MEX</a:t>
              </a: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98896" y="-224109"/>
            <a:ext cx="140384" cy="297162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21751"/>
                <a:ext cx="1662310" cy="35665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Power Systems,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568238"/>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Home &amp; Distribution,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Power Products,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65874"/>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Digital Energy &amp; Secure Power,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27"/>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592" y="7102693"/>
            <a:ext cx="8533192" cy="1998000"/>
            <a:chOff x="23137317" y="7396475"/>
            <a:chExt cx="8470610"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218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(Digital Energy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29"/>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99776"/>
              <a:ext cx="2693588" cy="653539"/>
              <a:chOff x="14565503" y="895881"/>
              <a:chExt cx="1785245" cy="39884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65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pPr algn="ctr"/>
                <a:r>
                  <a:rPr lang="en-US" sz="500" dirty="0"/>
                  <a:t>                         </a:t>
                </a:r>
                <a:r>
                  <a:rPr lang="en-US" b="0" dirty="0"/>
                  <a:t>Idea Evolution (Secure Power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0" cstate="email">
                <a:extLst>
                  <a:ext uri="{28A0092B-C50C-407E-A947-70E740481C1C}">
                    <a14:useLocalDpi xmlns:a14="http://schemas.microsoft.com/office/drawing/2010/main" val="0"/>
                  </a:ext>
                </a:extLst>
              </a:blip>
              <a:srcRect l="24857" r="25036" b="15880"/>
              <a:stretch/>
            </p:blipFill>
            <p:spPr>
              <a:xfrm>
                <a:off x="14565503" y="895881"/>
                <a:ext cx="433132" cy="39884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27" y="8255639"/>
              <a:ext cx="2606200" cy="694120"/>
              <a:chOff x="16449102" y="952075"/>
              <a:chExt cx="1738593"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16477" y="980494"/>
                <a:ext cx="1671218" cy="3861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r>
                  <a:rPr lang="en-US" sz="500" dirty="0"/>
                  <a:t>                              </a:t>
                </a:r>
                <a:r>
                  <a:rPr lang="en-US" b="0" dirty="0"/>
                  <a:t>Idea Evolution (Power Systems and Home &amp; Distribution)</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1"/>
              <a:stretch>
                <a:fillRect/>
              </a:stretch>
            </p:blipFill>
            <p:spPr>
              <a:xfrm>
                <a:off x="16449102"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2"/>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3"/>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3"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44"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46"/>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2912780" y="8531673"/>
            <a:ext cx="8970238" cy="4649659"/>
            <a:chOff x="826019" y="8413879"/>
            <a:chExt cx="9649433" cy="4853578"/>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9"/>
              <a:ext cx="9649433" cy="4853578"/>
              <a:chOff x="1330422" y="8335973"/>
              <a:chExt cx="8647108" cy="4067641"/>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8647108" cy="3818155"/>
                <a:chOff x="288965" y="766822"/>
                <a:chExt cx="8647108" cy="3818155"/>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1415" y="1634958"/>
                  <a:ext cx="6319" cy="283807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2405824" cy="864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0"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2"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3613048" y="4193385"/>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615172" y="11811225"/>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1534352" y="11707806"/>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4309020" y="12420355"/>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29497" y="12472777"/>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12952687" y="12871961"/>
            <a:ext cx="17543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p:cNvCxnSpPr>
          <p:nvPr/>
        </p:nvCxnSpPr>
        <p:spPr>
          <a:xfrm>
            <a:off x="29512491" y="4425626"/>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a:off x="12926269" y="11975054"/>
            <a:ext cx="3554" cy="89690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flipV="1">
            <a:off x="15920430" y="12751578"/>
            <a:ext cx="280259" cy="1661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9519" y="2597648"/>
            <a:ext cx="38273" cy="528195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041" y="10843649"/>
            <a:ext cx="2478465" cy="5001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200" b="1" dirty="0">
                <a:solidFill>
                  <a:schemeClr val="bg1"/>
                </a:solidFill>
              </a:rPr>
              <a:t>Karen Valeria VIDALES</a:t>
            </a:r>
          </a:p>
          <a:p>
            <a:r>
              <a:rPr lang="en-US" sz="1050" b="1" dirty="0">
                <a:solidFill>
                  <a:schemeClr val="bg1"/>
                </a:solidFill>
              </a:rPr>
              <a:t>              </a:t>
            </a:r>
            <a:r>
              <a:rPr lang="en-US" sz="1000" b="1" dirty="0" err="1">
                <a:solidFill>
                  <a:schemeClr val="bg1"/>
                </a:solidFill>
              </a:rPr>
              <a:t>Elec.Mech</a:t>
            </a:r>
            <a:r>
              <a:rPr lang="en-US" sz="1000" b="1" dirty="0">
                <a:solidFill>
                  <a:schemeClr val="bg1"/>
                </a:solidFill>
              </a:rPr>
              <a:t> Engr, </a:t>
            </a:r>
            <a:r>
              <a:rPr lang="en-US" sz="800" b="1" dirty="0">
                <a:solidFill>
                  <a:schemeClr val="bg1"/>
                </a:solidFill>
              </a:rPr>
              <a:t>PIIT MTY MEX </a:t>
            </a: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grpSp>
        <p:nvGrpSpPr>
          <p:cNvPr id="8" name="Group 7">
            <a:extLst>
              <a:ext uri="{FF2B5EF4-FFF2-40B4-BE49-F238E27FC236}">
                <a16:creationId xmlns:a16="http://schemas.microsoft.com/office/drawing/2014/main" id="{8A186F7D-842C-4B59-AAC9-D8C14E9375DC}"/>
              </a:ext>
            </a:extLst>
          </p:cNvPr>
          <p:cNvGrpSpPr/>
          <p:nvPr/>
        </p:nvGrpSpPr>
        <p:grpSpPr>
          <a:xfrm>
            <a:off x="22689940" y="4563177"/>
            <a:ext cx="7994895" cy="1880784"/>
            <a:chOff x="22689940" y="4563177"/>
            <a:chExt cx="7994895" cy="1880784"/>
          </a:xfrm>
        </p:grpSpPr>
        <p:sp>
          <p:nvSpPr>
            <p:cNvPr id="754" name="TextBox 753">
              <a:extLst>
                <a:ext uri="{FF2B5EF4-FFF2-40B4-BE49-F238E27FC236}">
                  <a16:creationId xmlns:a16="http://schemas.microsoft.com/office/drawing/2014/main" id="{04E33C86-4340-466E-B9F3-D0A9F25899E8}"/>
                </a:ext>
              </a:extLst>
            </p:cNvPr>
            <p:cNvSpPr txBox="1"/>
            <p:nvPr/>
          </p:nvSpPr>
          <p:spPr>
            <a:xfrm>
              <a:off x="25613457" y="4637953"/>
              <a:ext cx="2343306" cy="67734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4697001" y="6100490"/>
              <a:ext cx="18946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22846737" y="5641500"/>
              <a:ext cx="234330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Diego Laureano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2846737" y="4597765"/>
              <a:ext cx="2343306"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58" cstate="email">
              <a:extLst>
                <a:ext uri="{28A0092B-C50C-407E-A947-70E740481C1C}">
                  <a14:useLocalDpi xmlns:a14="http://schemas.microsoft.com/office/drawing/2010/main" val="0"/>
                </a:ext>
              </a:extLst>
            </a:blip>
            <a:srcRect/>
            <a:stretch>
              <a:fillRect/>
            </a:stretch>
          </p:blipFill>
          <p:spPr bwMode="auto">
            <a:xfrm>
              <a:off x="22689940" y="4563177"/>
              <a:ext cx="722683" cy="79628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4639453" y="5237467"/>
              <a:ext cx="23475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rot="10800000" flipV="1">
              <a:off x="25484423" y="4575901"/>
              <a:ext cx="705729" cy="7888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378" name="TextBox 377">
              <a:extLst>
                <a:ext uri="{FF2B5EF4-FFF2-40B4-BE49-F238E27FC236}">
                  <a16:creationId xmlns:a16="http://schemas.microsoft.com/office/drawing/2014/main" id="{BD9D3C8F-5C44-4933-BCCE-5F94412EE583}"/>
                </a:ext>
              </a:extLst>
            </p:cNvPr>
            <p:cNvSpPr txBox="1"/>
            <p:nvPr/>
          </p:nvSpPr>
          <p:spPr>
            <a:xfrm>
              <a:off x="25589857" y="5698003"/>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25433925" y="5657490"/>
              <a:ext cx="703704" cy="786471"/>
            </a:xfrm>
            <a:prstGeom prst="ellipse">
              <a:avLst/>
            </a:prstGeom>
            <a:ln w="63500" cap="rnd">
              <a:noFill/>
            </a:ln>
            <a:effectLst/>
          </p:spPr>
        </p:pic>
        <p:grpSp>
          <p:nvGrpSpPr>
            <p:cNvPr id="4" name="Group 3">
              <a:extLst>
                <a:ext uri="{FF2B5EF4-FFF2-40B4-BE49-F238E27FC236}">
                  <a16:creationId xmlns:a16="http://schemas.microsoft.com/office/drawing/2014/main" id="{290851DB-0D9A-4D87-99C7-EDFB24DE2070}"/>
                </a:ext>
              </a:extLst>
            </p:cNvPr>
            <p:cNvGrpSpPr/>
            <p:nvPr/>
          </p:nvGrpSpPr>
          <p:grpSpPr>
            <a:xfrm>
              <a:off x="28138990" y="4602244"/>
              <a:ext cx="2545845" cy="753002"/>
              <a:chOff x="28138990" y="4602244"/>
              <a:chExt cx="2545845" cy="753002"/>
            </a:xfrm>
          </p:grpSpPr>
          <p:sp>
            <p:nvSpPr>
              <p:cNvPr id="371" name="TextBox 370">
                <a:extLst>
                  <a:ext uri="{FF2B5EF4-FFF2-40B4-BE49-F238E27FC236}">
                    <a16:creationId xmlns:a16="http://schemas.microsoft.com/office/drawing/2014/main" id="{A4FD3A07-42A9-429D-BB43-058F105715D9}"/>
                  </a:ext>
                </a:extLst>
              </p:cNvPr>
              <p:cNvSpPr txBox="1"/>
              <p:nvPr/>
            </p:nvSpPr>
            <p:spPr>
              <a:xfrm>
                <a:off x="28506531" y="4602244"/>
                <a:ext cx="2178304" cy="6774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1401" b="1" dirty="0">
                    <a:solidFill>
                      <a:schemeClr val="bg1"/>
                    </a:solidFill>
                  </a:rPr>
                  <a:t>   </a:t>
                </a:r>
                <a:r>
                  <a:rPr lang="en-US" sz="1401" b="1" dirty="0">
                    <a:solidFill>
                      <a:schemeClr val="bg1"/>
                    </a:solidFill>
                  </a:rPr>
                  <a:t>  Veronica VIELMA </a:t>
                </a:r>
                <a:br>
                  <a:rPr lang="en-US" sz="1401" b="1" dirty="0">
                    <a:solidFill>
                      <a:schemeClr val="bg1"/>
                    </a:solidFill>
                  </a:rPr>
                </a:br>
                <a:r>
                  <a:rPr lang="en-US" sz="1401" b="1" dirty="0">
                    <a:solidFill>
                      <a:schemeClr val="bg1"/>
                    </a:solidFill>
                  </a:rPr>
                  <a:t>     </a:t>
                </a:r>
                <a:r>
                  <a:rPr lang="en-US" sz="1001" b="1" dirty="0">
                    <a:solidFill>
                      <a:schemeClr val="bg1"/>
                    </a:solidFill>
                  </a:rPr>
                  <a:t>Prj. Manager Intern,</a:t>
                </a:r>
                <a:r>
                  <a:rPr lang="en-US" sz="900" b="1" dirty="0">
                    <a:solidFill>
                      <a:schemeClr val="bg1"/>
                    </a:solidFill>
                  </a:rPr>
                  <a:t>MTY,MEX</a:t>
                </a:r>
                <a:br>
                  <a:rPr lang="en-US" sz="1401" b="1" dirty="0">
                    <a:solidFill>
                      <a:schemeClr val="bg1"/>
                    </a:solidFill>
                  </a:rPr>
                </a:br>
                <a:r>
                  <a:rPr lang="en-US" sz="1001" b="1" dirty="0">
                    <a:solidFill>
                      <a:schemeClr val="bg1"/>
                    </a:solidFill>
                  </a:rPr>
                  <a:t>      PM support       </a:t>
                </a:r>
              </a:p>
            </p:txBody>
          </p:sp>
          <p:pic>
            <p:nvPicPr>
              <p:cNvPr id="374" name="Picture 373">
                <a:extLst>
                  <a:ext uri="{FF2B5EF4-FFF2-40B4-BE49-F238E27FC236}">
                    <a16:creationId xmlns:a16="http://schemas.microsoft.com/office/drawing/2014/main" id="{68D6749E-8CAF-4FA1-8234-E0AF8ED2F9A2}"/>
                  </a:ext>
                </a:extLst>
              </p:cNvPr>
              <p:cNvPicPr>
                <a:picLocks noChangeAspect="1"/>
              </p:cNvPicPr>
              <p:nvPr/>
            </p:nvPicPr>
            <p:blipFill rotWithShape="1">
              <a:blip r:embed="rId61" cstate="email">
                <a:extLst>
                  <a:ext uri="{28A0092B-C50C-407E-A947-70E740481C1C}">
                    <a14:useLocalDpi xmlns:a14="http://schemas.microsoft.com/office/drawing/2010/main" val="0"/>
                  </a:ext>
                </a:extLst>
              </a:blip>
              <a:srcRect l="23738" t="10876" r="26204" b="51363"/>
              <a:stretch/>
            </p:blipFill>
            <p:spPr>
              <a:xfrm>
                <a:off x="28138990" y="4607188"/>
                <a:ext cx="666634" cy="748058"/>
              </a:xfrm>
              <a:prstGeom prst="ellipse">
                <a:avLst/>
              </a:prstGeom>
            </p:spPr>
          </p:pic>
        </p:grpSp>
      </p:grpSp>
      <p:cxnSp>
        <p:nvCxnSpPr>
          <p:cNvPr id="328" name="Straight Connector 327">
            <a:extLst>
              <a:ext uri="{FF2B5EF4-FFF2-40B4-BE49-F238E27FC236}">
                <a16:creationId xmlns:a16="http://schemas.microsoft.com/office/drawing/2014/main" id="{256C3774-D217-4393-9824-AEC8AFF654E4}"/>
              </a:ext>
            </a:extLst>
          </p:cNvPr>
          <p:cNvCxnSpPr>
            <a:cxnSpLocks/>
          </p:cNvCxnSpPr>
          <p:nvPr/>
        </p:nvCxnSpPr>
        <p:spPr>
          <a:xfrm flipH="1" flipV="1">
            <a:off x="17555425" y="7870582"/>
            <a:ext cx="3539388" cy="190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7" name="Straight Connector 336">
            <a:extLst>
              <a:ext uri="{FF2B5EF4-FFF2-40B4-BE49-F238E27FC236}">
                <a16:creationId xmlns:a16="http://schemas.microsoft.com/office/drawing/2014/main" id="{AAB5C5A5-519C-44B7-8818-B49703327B40}"/>
              </a:ext>
            </a:extLst>
          </p:cNvPr>
          <p:cNvCxnSpPr>
            <a:cxnSpLocks/>
            <a:stCxn id="156" idx="0"/>
          </p:cNvCxnSpPr>
          <p:nvPr/>
        </p:nvCxnSpPr>
        <p:spPr>
          <a:xfrm flipV="1">
            <a:off x="17555425" y="7836656"/>
            <a:ext cx="0" cy="71134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2" name="TextBox 371">
            <a:extLst>
              <a:ext uri="{FF2B5EF4-FFF2-40B4-BE49-F238E27FC236}">
                <a16:creationId xmlns:a16="http://schemas.microsoft.com/office/drawing/2014/main" id="{74F191FF-E05E-4D47-859E-18E7F99A0F5D}"/>
              </a:ext>
            </a:extLst>
          </p:cNvPr>
          <p:cNvSpPr txBox="1"/>
          <p:nvPr/>
        </p:nvSpPr>
        <p:spPr>
          <a:xfrm>
            <a:off x="22598414" y="9418910"/>
            <a:ext cx="258003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Georgina Flores</a:t>
            </a:r>
          </a:p>
          <a:p>
            <a:r>
              <a:rPr lang="en-US" sz="601" dirty="0"/>
              <a:t>                             </a:t>
            </a:r>
            <a:r>
              <a:rPr lang="en-US" sz="1001" dirty="0"/>
              <a:t>PS MTY, MEX </a:t>
            </a:r>
          </a:p>
        </p:txBody>
      </p:sp>
      <p:sp>
        <p:nvSpPr>
          <p:cNvPr id="376" name="TextBox 375">
            <a:extLst>
              <a:ext uri="{FF2B5EF4-FFF2-40B4-BE49-F238E27FC236}">
                <a16:creationId xmlns:a16="http://schemas.microsoft.com/office/drawing/2014/main" id="{79472E74-230E-475F-BEA5-5F9004BE81EB}"/>
              </a:ext>
            </a:extLst>
          </p:cNvPr>
          <p:cNvSpPr txBox="1"/>
          <p:nvPr/>
        </p:nvSpPr>
        <p:spPr>
          <a:xfrm>
            <a:off x="25708948" y="9355824"/>
            <a:ext cx="258003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Stephany Carrillo</a:t>
            </a:r>
          </a:p>
          <a:p>
            <a:r>
              <a:rPr lang="en-US" sz="601" dirty="0"/>
              <a:t>                             </a:t>
            </a:r>
            <a:r>
              <a:rPr lang="en-US" sz="1001" dirty="0"/>
              <a:t>PS MTY, MEX </a:t>
            </a:r>
          </a:p>
        </p:txBody>
      </p:sp>
      <p:sp>
        <p:nvSpPr>
          <p:cNvPr id="380" name="Oval 379">
            <a:extLst>
              <a:ext uri="{FF2B5EF4-FFF2-40B4-BE49-F238E27FC236}">
                <a16:creationId xmlns:a16="http://schemas.microsoft.com/office/drawing/2014/main" id="{053323CA-1CAA-4C80-BEB4-CABAF35BA39D}"/>
              </a:ext>
            </a:extLst>
          </p:cNvPr>
          <p:cNvSpPr/>
          <p:nvPr/>
        </p:nvSpPr>
        <p:spPr>
          <a:xfrm>
            <a:off x="22519267" y="9311390"/>
            <a:ext cx="683299" cy="72083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1" name="Picture 380">
            <a:extLst>
              <a:ext uri="{FF2B5EF4-FFF2-40B4-BE49-F238E27FC236}">
                <a16:creationId xmlns:a16="http://schemas.microsoft.com/office/drawing/2014/main" id="{A3AD4A8F-B43D-4F67-AC9B-879AF3C237D9}"/>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2636505" y="9363214"/>
            <a:ext cx="463835" cy="589007"/>
          </a:xfrm>
          <a:prstGeom prst="rect">
            <a:avLst/>
          </a:prstGeom>
        </p:spPr>
      </p:pic>
      <p:sp>
        <p:nvSpPr>
          <p:cNvPr id="382" name="Oval 381">
            <a:extLst>
              <a:ext uri="{FF2B5EF4-FFF2-40B4-BE49-F238E27FC236}">
                <a16:creationId xmlns:a16="http://schemas.microsoft.com/office/drawing/2014/main" id="{DDC98EB4-5C7C-49F6-99DA-3CC0B6992BF3}"/>
              </a:ext>
            </a:extLst>
          </p:cNvPr>
          <p:cNvSpPr/>
          <p:nvPr/>
        </p:nvSpPr>
        <p:spPr>
          <a:xfrm>
            <a:off x="25614234" y="9259166"/>
            <a:ext cx="683299" cy="72083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3" name="Picture 382">
            <a:extLst>
              <a:ext uri="{FF2B5EF4-FFF2-40B4-BE49-F238E27FC236}">
                <a16:creationId xmlns:a16="http://schemas.microsoft.com/office/drawing/2014/main" id="{B31061C0-6FC1-45E1-A444-9520B5C0EBED}"/>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25731472" y="9310990"/>
            <a:ext cx="463835" cy="589007"/>
          </a:xfrm>
          <a:prstGeom prst="rect">
            <a:avLst/>
          </a:prstGeom>
        </p:spPr>
      </p:pic>
      <p:pic>
        <p:nvPicPr>
          <p:cNvPr id="373" name="Picture 372">
            <a:extLst>
              <a:ext uri="{FF2B5EF4-FFF2-40B4-BE49-F238E27FC236}">
                <a16:creationId xmlns:a16="http://schemas.microsoft.com/office/drawing/2014/main" id="{938FE6DB-02A2-4A10-A1A9-62EC7BBD6034}"/>
              </a:ext>
            </a:extLst>
          </p:cNvPr>
          <p:cNvPicPr>
            <a:picLocks noChangeAspect="1"/>
          </p:cNvPicPr>
          <p:nvPr/>
        </p:nvPicPr>
        <p:blipFill>
          <a:blip r:embed="rId62"/>
          <a:stretch>
            <a:fillRect/>
          </a:stretch>
        </p:blipFill>
        <p:spPr>
          <a:xfrm flipH="1">
            <a:off x="22714772" y="5579712"/>
            <a:ext cx="758090" cy="817287"/>
          </a:xfrm>
          <a:prstGeom prst="ellipse">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Digital Energy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031104"/>
              <a:ext cx="7343050" cy="218470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Home &amp; Distribution,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Power Products,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094110"/>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Power Systems,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054D00C6-99AF-4B5D-A7FD-51F9F58ABE6D}"/>
              </a:ext>
            </a:extLst>
          </p:cNvPr>
          <p:cNvSpPr txBox="1"/>
          <p:nvPr/>
        </p:nvSpPr>
        <p:spPr>
          <a:xfrm>
            <a:off x="25357166" y="6102697"/>
            <a:ext cx="5587755" cy="107721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b="1" dirty="0">
                <a:solidFill>
                  <a:schemeClr val="bg1"/>
                </a:solidFill>
              </a:rPr>
              <a:t>          </a:t>
            </a:r>
            <a:r>
              <a:rPr lang="en-US" sz="3200" b="1" dirty="0">
                <a:solidFill>
                  <a:schemeClr val="bg1"/>
                </a:solidFill>
              </a:rPr>
              <a:t>Karen Valeria </a:t>
            </a:r>
            <a:r>
              <a:rPr lang="en-US" sz="3200" b="1" dirty="0" err="1">
                <a:solidFill>
                  <a:schemeClr val="bg1"/>
                </a:solidFill>
              </a:rPr>
              <a:t>Vidales</a:t>
            </a:r>
            <a:endParaRPr lang="en-US" sz="3200" b="1" dirty="0">
              <a:solidFill>
                <a:schemeClr val="bg1"/>
              </a:solidFill>
            </a:endParaRPr>
          </a:p>
          <a:p>
            <a:r>
              <a:rPr lang="en-US" sz="2800" b="1" dirty="0">
                <a:solidFill>
                  <a:schemeClr val="bg1"/>
                </a:solidFill>
              </a:rPr>
              <a:t>              </a:t>
            </a:r>
            <a:r>
              <a:rPr lang="en-US" sz="2400" b="1" dirty="0" err="1">
                <a:solidFill>
                  <a:schemeClr val="bg1"/>
                </a:solidFill>
              </a:rPr>
              <a:t>Elec.Mech</a:t>
            </a:r>
            <a:r>
              <a:rPr lang="en-US" sz="2400" b="1" dirty="0">
                <a:solidFill>
                  <a:schemeClr val="bg1"/>
                </a:solidFill>
              </a:rPr>
              <a:t> Engr, </a:t>
            </a:r>
            <a:r>
              <a:rPr lang="en-US" sz="1800" b="1" dirty="0">
                <a:solidFill>
                  <a:schemeClr val="bg1"/>
                </a:solidFill>
              </a:rPr>
              <a:t>PIIT MTY MEX </a:t>
            </a:r>
          </a:p>
        </p:txBody>
      </p:sp>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279436" y="9798265"/>
              <a:ext cx="6519945"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Alan Salas</a:t>
              </a:r>
              <a:br>
                <a:rPr lang="en-US" sz="3600" b="1" dirty="0">
                  <a:solidFill>
                    <a:schemeClr val="bg1"/>
                  </a:solidFill>
                </a:rPr>
              </a:br>
              <a:r>
                <a:rPr lang="en-US" sz="3600" b="1" dirty="0">
                  <a:solidFill>
                    <a:schemeClr val="bg1"/>
                  </a:solidFill>
                </a:rPr>
                <a:t>           </a:t>
              </a:r>
              <a:r>
                <a:rPr lang="en-US" sz="2400" b="1" dirty="0">
                  <a:solidFill>
                    <a:schemeClr val="bg1"/>
                  </a:solidFill>
                </a:rPr>
                <a:t>Elec- Mech Engr, PIIT MTY MEX</a:t>
              </a:r>
              <a:endParaRPr lang="en-US" sz="2000" b="1"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6578070" y="9663529"/>
              <a:ext cx="1794581" cy="16551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6817219" y="9587908"/>
              <a:ext cx="1350343" cy="1687925"/>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1" name="Oval 100">
            <a:extLst>
              <a:ext uri="{FF2B5EF4-FFF2-40B4-BE49-F238E27FC236}">
                <a16:creationId xmlns:a16="http://schemas.microsoft.com/office/drawing/2014/main" id="{8CA87E04-E2C2-4D73-AC5C-98DF4DAEBFFC}"/>
              </a:ext>
            </a:extLst>
          </p:cNvPr>
          <p:cNvSpPr/>
          <p:nvPr/>
        </p:nvSpPr>
        <p:spPr>
          <a:xfrm>
            <a:off x="24836212" y="5801538"/>
            <a:ext cx="1672233" cy="165456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4939724" y="5677447"/>
            <a:ext cx="1441194" cy="1801488"/>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22044" y="1810358"/>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4C838034-EA88-4357-BA52-11B6C923792F}"/>
              </a:ext>
            </a:extLst>
          </p:cNvPr>
          <p:cNvGrpSpPr/>
          <p:nvPr/>
        </p:nvGrpSpPr>
        <p:grpSpPr>
          <a:xfrm>
            <a:off x="516640" y="1727169"/>
            <a:ext cx="30970719" cy="10795391"/>
            <a:chOff x="584369" y="1994884"/>
            <a:chExt cx="30970719" cy="10795391"/>
          </a:xfrm>
        </p:grpSpPr>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61486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grpSp>
          <p:nvGrpSpPr>
            <p:cNvPr id="29" name="Group 28">
              <a:extLst>
                <a:ext uri="{FF2B5EF4-FFF2-40B4-BE49-F238E27FC236}">
                  <a16:creationId xmlns:a16="http://schemas.microsoft.com/office/drawing/2014/main" id="{98CEE369-D505-46C2-9184-59A9142C0952}"/>
                </a:ext>
              </a:extLst>
            </p:cNvPr>
            <p:cNvGrpSpPr/>
            <p:nvPr/>
          </p:nvGrpSpPr>
          <p:grpSpPr>
            <a:xfrm>
              <a:off x="584369" y="5160826"/>
              <a:ext cx="30970719" cy="7629449"/>
              <a:chOff x="584369" y="5160826"/>
              <a:chExt cx="30970719" cy="7629449"/>
            </a:xfrm>
          </p:grpSpPr>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grpSp>
            <p:nvGrpSpPr>
              <p:cNvPr id="28" name="Group 27">
                <a:extLst>
                  <a:ext uri="{FF2B5EF4-FFF2-40B4-BE49-F238E27FC236}">
                    <a16:creationId xmlns:a16="http://schemas.microsoft.com/office/drawing/2014/main" id="{B859E0C8-C4B8-41D9-AB37-BC489A166886}"/>
                  </a:ext>
                </a:extLst>
              </p:cNvPr>
              <p:cNvGrpSpPr/>
              <p:nvPr/>
            </p:nvGrpSpPr>
            <p:grpSpPr>
              <a:xfrm>
                <a:off x="584369" y="6698274"/>
                <a:ext cx="30970719" cy="6092001"/>
                <a:chOff x="584369" y="6698274"/>
                <a:chExt cx="30970719" cy="6092001"/>
              </a:xfrm>
            </p:grpSpPr>
            <p:grpSp>
              <p:nvGrpSpPr>
                <p:cNvPr id="14" name="Group 13">
                  <a:extLst>
                    <a:ext uri="{FF2B5EF4-FFF2-40B4-BE49-F238E27FC236}">
                      <a16:creationId xmlns:a16="http://schemas.microsoft.com/office/drawing/2014/main" id="{C2A0AF42-2276-4889-AE6E-BC546793956D}"/>
                    </a:ext>
                  </a:extLst>
                </p:cNvPr>
                <p:cNvGrpSpPr/>
                <p:nvPr/>
              </p:nvGrpSpPr>
              <p:grpSpPr>
                <a:xfrm>
                  <a:off x="13983018" y="6698274"/>
                  <a:ext cx="12570125" cy="5643338"/>
                  <a:chOff x="13983018" y="6698274"/>
                  <a:chExt cx="12570125" cy="5643338"/>
                </a:xfrm>
              </p:grpSpPr>
              <p:grpSp>
                <p:nvGrpSpPr>
                  <p:cNvPr id="40" name="Group 39">
                    <a:extLst>
                      <a:ext uri="{FF2B5EF4-FFF2-40B4-BE49-F238E27FC236}">
                        <a16:creationId xmlns:a16="http://schemas.microsoft.com/office/drawing/2014/main" id="{1FF521DD-7543-411E-AEEE-0FD20AF21526}"/>
                      </a:ext>
                    </a:extLst>
                  </p:cNvPr>
                  <p:cNvGrpSpPr/>
                  <p:nvPr/>
                </p:nvGrpSpPr>
                <p:grpSpPr>
                  <a:xfrm>
                    <a:off x="13983018" y="6698274"/>
                    <a:ext cx="12570125" cy="5643338"/>
                    <a:chOff x="14592759" y="5843409"/>
                    <a:chExt cx="15943088" cy="778611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805938" y="6373774"/>
                      <a:ext cx="6339738" cy="152870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dirty="0">
                          <a:solidFill>
                            <a:schemeClr val="bg1"/>
                          </a:solidFill>
                        </a:rPr>
                        <a:t>	</a:t>
                      </a:r>
                      <a:r>
                        <a:rPr lang="en-US" sz="2800" b="1" dirty="0">
                          <a:solidFill>
                            <a:schemeClr val="bg1"/>
                          </a:solidFill>
                        </a:rPr>
                        <a:t>Alma Dulce Gomez</a:t>
                      </a:r>
                      <a:endParaRPr lang="en-US" sz="2000" b="1" dirty="0">
                        <a:solidFill>
                          <a:schemeClr val="bg1"/>
                        </a:solidFill>
                      </a:endParaRPr>
                    </a:p>
                    <a:p>
                      <a:pPr algn="ctr"/>
                      <a:r>
                        <a:rPr lang="en-US" sz="2000" dirty="0">
                          <a:solidFill>
                            <a:schemeClr val="bg1"/>
                          </a:solidFill>
                        </a:rPr>
                        <a:t>	</a:t>
                      </a:r>
                      <a:r>
                        <a:rPr lang="en-US" sz="1800" b="1" dirty="0">
                          <a:solidFill>
                            <a:schemeClr val="bg1"/>
                          </a:solidFill>
                        </a:rPr>
                        <a:t>Prj Specialist MTY, MEX </a:t>
                      </a:r>
                      <a:br>
                        <a:rPr lang="en-US" sz="1800" b="1" dirty="0">
                          <a:solidFill>
                            <a:schemeClr val="bg1"/>
                          </a:solidFill>
                        </a:rPr>
                      </a:br>
                      <a:r>
                        <a:rPr lang="en-US" sz="1800" b="1" dirty="0">
                          <a:solidFill>
                            <a:schemeClr val="bg1"/>
                          </a:solidFill>
                        </a:rPr>
                        <a:t>               </a:t>
                      </a:r>
                      <a:r>
                        <a:rPr lang="en-US" sz="1400" dirty="0">
                          <a:solidFill>
                            <a:schemeClr val="bg1"/>
                          </a:solidFill>
                        </a:rPr>
                        <a:t>Idea Evolution (PP and Power Systems)</a:t>
                      </a:r>
                      <a:endParaRPr lang="en-US" sz="1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552093" y="8737684"/>
                      <a:ext cx="6695652" cy="15711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400" dirty="0">
                          <a:solidFill>
                            <a:schemeClr val="bg1"/>
                          </a:solidFill>
                        </a:rPr>
                        <a:t>             </a:t>
                      </a:r>
                      <a:r>
                        <a:rPr lang="en-US" sz="2800" b="1" dirty="0">
                          <a:solidFill>
                            <a:schemeClr val="bg1"/>
                          </a:solidFill>
                        </a:rPr>
                        <a:t>Sonia Irasema Arzola</a:t>
                      </a:r>
                      <a:endParaRPr lang="en-US" sz="2400" b="1" dirty="0">
                        <a:solidFill>
                          <a:schemeClr val="bg1"/>
                        </a:solidFill>
                      </a:endParaRPr>
                    </a:p>
                    <a:p>
                      <a:pPr algn="ct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pPr algn="ctr"/>
                      <a:r>
                        <a:rPr lang="en-US" sz="2000" dirty="0">
                          <a:solidFill>
                            <a:schemeClr val="bg1"/>
                          </a:solidFill>
                        </a:rPr>
                        <a:t>	   </a:t>
                      </a:r>
                      <a:r>
                        <a:rPr lang="en-US" sz="1400" dirty="0">
                          <a:solidFill>
                            <a:schemeClr val="bg1"/>
                          </a:solidFill>
                        </a:rPr>
                        <a:t>Idea Evolution (Industry &amp; Digital Energy)   </a:t>
                      </a:r>
                      <a:endParaRPr lang="en-US" sz="20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902618" y="6477880"/>
                      <a:ext cx="6732584" cy="165609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Andres Chapa</a:t>
                      </a:r>
                    </a:p>
                    <a:p>
                      <a:pPr algn="ctr"/>
                      <a:r>
                        <a:rPr lang="en-US" sz="2400" dirty="0">
                          <a:solidFill>
                            <a:schemeClr val="bg1"/>
                          </a:solidFill>
                        </a:rPr>
                        <a:t>     </a:t>
                      </a:r>
                      <a:r>
                        <a:rPr lang="en-US" sz="2000" b="1" dirty="0">
                          <a:solidFill>
                            <a:schemeClr val="bg1"/>
                          </a:solidFill>
                        </a:rPr>
                        <a:t>Prj Specialist MTY, MEX </a:t>
                      </a:r>
                    </a:p>
                    <a:p>
                      <a:pPr algn="ctr"/>
                      <a:r>
                        <a:rPr lang="en-US" sz="2000" dirty="0">
                          <a:solidFill>
                            <a:schemeClr val="bg1"/>
                          </a:solidFill>
                        </a:rPr>
                        <a:t>           </a:t>
                      </a:r>
                      <a:r>
                        <a:rPr lang="en-US" sz="1600" dirty="0">
                          <a:solidFill>
                            <a:schemeClr val="bg1"/>
                          </a:solidFill>
                        </a:rPr>
                        <a:t>   Idea Evolution (Digital Energy &amp; PP)</a:t>
                      </a:r>
                      <a:endParaRPr lang="en-US" sz="20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23080"/>
                      <a:ext cx="6339738" cy="165609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          Salma Elisa Arteaga</a:t>
                      </a:r>
                      <a:endParaRPr lang="en-US" sz="2000" b="1" dirty="0">
                        <a:solidFill>
                          <a:schemeClr val="bg1"/>
                        </a:solidFill>
                      </a:endParaRPr>
                    </a:p>
                    <a:p>
                      <a:r>
                        <a:rPr lang="en-US" sz="2400" b="1" dirty="0">
                          <a:solidFill>
                            <a:schemeClr val="bg1"/>
                          </a:solidFill>
                        </a:rPr>
                        <a:t>	</a:t>
                      </a: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r>
                        <a:rPr lang="en-US" sz="2000" dirty="0">
                          <a:solidFill>
                            <a:schemeClr val="bg1"/>
                          </a:solidFill>
                        </a:rPr>
                        <a:t>	</a:t>
                      </a:r>
                      <a:r>
                        <a:rPr lang="en-US" sz="1400" dirty="0">
                          <a:solidFill>
                            <a:schemeClr val="bg1"/>
                          </a:solidFill>
                        </a:rPr>
                        <a:t> Idea Evolution (Home &amp; Distribution</a:t>
                      </a:r>
                      <a:r>
                        <a:rPr lang="en-US" sz="1600" dirty="0">
                          <a:solidFill>
                            <a:schemeClr val="bg1"/>
                          </a:solidFill>
                        </a:rPr>
                        <a:t>, PP)</a:t>
                      </a:r>
                      <a:endParaRPr lang="en-US" sz="24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82739" y="11412502"/>
                      <a:ext cx="6534062" cy="169855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3600" dirty="0">
                          <a:solidFill>
                            <a:schemeClr val="bg1"/>
                          </a:solidFill>
                        </a:rPr>
                        <a:t> </a:t>
                      </a:r>
                      <a:r>
                        <a:rPr lang="en-US" sz="2800" b="1" dirty="0">
                          <a:solidFill>
                            <a:schemeClr val="bg1"/>
                          </a:solidFill>
                        </a:rPr>
                        <a:t>Alex Casillas</a:t>
                      </a:r>
                    </a:p>
                    <a:p>
                      <a:pPr algn="ctr"/>
                      <a:r>
                        <a:rPr lang="en-US" sz="2000" dirty="0">
                          <a:solidFill>
                            <a:schemeClr val="bg1"/>
                          </a:solidFill>
                        </a:rPr>
                        <a:t> </a:t>
                      </a:r>
                      <a:r>
                        <a:rPr lang="en-US" sz="1800" b="1" dirty="0">
                          <a:solidFill>
                            <a:schemeClr val="bg1"/>
                          </a:solidFill>
                        </a:rPr>
                        <a:t>Prj Specialist MTY, MEX</a:t>
                      </a:r>
                    </a:p>
                    <a:p>
                      <a:pPr algn="ctr"/>
                      <a:r>
                        <a:rPr lang="en-US" sz="1800" dirty="0">
                          <a:solidFill>
                            <a:schemeClr val="bg1"/>
                          </a:solidFill>
                        </a:rPr>
                        <a:t>                </a:t>
                      </a:r>
                      <a:r>
                        <a:rPr lang="en-US" sz="1400" dirty="0">
                          <a:solidFill>
                            <a:schemeClr val="bg1"/>
                          </a:solidFill>
                        </a:rPr>
                        <a:t>Idea Evolution (Secure Power and Industry)</a:t>
                      </a:r>
                      <a:endParaRPr lang="en-US" sz="1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3"/>
                      <a:ext cx="6481503" cy="15711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pPr algn="ctr"/>
                      <a:r>
                        <a:rPr lang="en-US" sz="2800" b="1" dirty="0">
                          <a:solidFill>
                            <a:schemeClr val="bg1"/>
                          </a:solidFill>
                        </a:rPr>
                        <a:t>         Raul Raygoza</a:t>
                      </a:r>
                    </a:p>
                    <a:p>
                      <a:pPr algn="ctr"/>
                      <a:r>
                        <a:rPr lang="en-US" sz="2000" b="1" dirty="0">
                          <a:solidFill>
                            <a:schemeClr val="bg1"/>
                          </a:solidFill>
                        </a:rPr>
                        <a:t>           </a:t>
                      </a:r>
                      <a:r>
                        <a:rPr lang="en-US" sz="1800" b="1" dirty="0">
                          <a:solidFill>
                            <a:schemeClr val="bg1"/>
                          </a:solidFill>
                        </a:rPr>
                        <a:t>Prj Specialist MTY, MEX</a:t>
                      </a:r>
                      <a:endParaRPr lang="en-US" sz="2000" b="1" dirty="0">
                        <a:solidFill>
                          <a:schemeClr val="bg1"/>
                        </a:solidFill>
                      </a:endParaRPr>
                    </a:p>
                    <a:p>
                      <a:pPr algn="ctr"/>
                      <a:r>
                        <a:rPr lang="en-US" sz="2000" dirty="0">
                          <a:solidFill>
                            <a:schemeClr val="bg1"/>
                          </a:solidFill>
                        </a:rPr>
                        <a:t>          </a:t>
                      </a:r>
                      <a:r>
                        <a:rPr lang="en-US" sz="1200" dirty="0">
                          <a:solidFill>
                            <a:schemeClr val="bg1"/>
                          </a:solidFill>
                        </a:rPr>
                        <a:t> Idea Evolution (Power Systems, Home &amp; Distriution)</a:t>
                      </a:r>
                      <a:endParaRPr lang="en-US" sz="20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6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1594308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81853" y="6038338"/>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159247" y="11253334"/>
                      <a:ext cx="2123620" cy="2071772"/>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6" cy="1909291"/>
                    </a:xfrm>
                    <a:prstGeom prst="ellipse">
                      <a:avLst/>
                    </a:prstGeom>
                    <a:ln w="12700" cap="rnd">
                      <a:solidFill>
                        <a:srgbClr val="C8C6BD"/>
                      </a:solidFill>
                      <a:prstDash val="solid"/>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9"/>
                  <a:stretch>
                    <a:fillRect/>
                  </a:stretch>
                </p:blipFill>
                <p:spPr>
                  <a:xfrm>
                    <a:off x="14636630" y="8874288"/>
                    <a:ext cx="1590974" cy="1732770"/>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0"/>
                  <a:srcRect l="8650" t="74728" r="88473" b="14315"/>
                  <a:stretch/>
                </p:blipFill>
                <p:spPr>
                  <a:xfrm>
                    <a:off x="20830204" y="8503011"/>
                    <a:ext cx="1582178" cy="1626361"/>
                  </a:xfrm>
                  <a:prstGeom prst="ellipse">
                    <a:avLst/>
                  </a:prstGeom>
                </p:spPr>
              </p:pic>
            </p:grpSp>
            <p:grpSp>
              <p:nvGrpSpPr>
                <p:cNvPr id="27" name="Group 26">
                  <a:extLst>
                    <a:ext uri="{FF2B5EF4-FFF2-40B4-BE49-F238E27FC236}">
                      <a16:creationId xmlns:a16="http://schemas.microsoft.com/office/drawing/2014/main" id="{78C459A4-7D73-4B15-8C0A-6813A549F543}"/>
                    </a:ext>
                  </a:extLst>
                </p:cNvPr>
                <p:cNvGrpSpPr/>
                <p:nvPr/>
              </p:nvGrpSpPr>
              <p:grpSpPr>
                <a:xfrm>
                  <a:off x="584369" y="7000356"/>
                  <a:ext cx="11792246" cy="5789919"/>
                  <a:chOff x="584369" y="7000356"/>
                  <a:chExt cx="11792246" cy="5789919"/>
                </a:xfrm>
              </p:grpSpPr>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6822382" y="7838473"/>
                    <a:ext cx="16457" cy="4150142"/>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6580115" y="7829323"/>
                    <a:ext cx="71957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6744457" y="10263584"/>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6638575" y="11964579"/>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7375" y="7000356"/>
                    <a:ext cx="26125" cy="467051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17139" y="7960101"/>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0392783"/>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591318" y="11684965"/>
                    <a:ext cx="491481"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15792" y="7017665"/>
                    <a:ext cx="6722309" cy="1823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759643" y="7335561"/>
                    <a:ext cx="5868178" cy="1787542"/>
                    <a:chOff x="434043" y="5649225"/>
                    <a:chExt cx="6797511" cy="2108533"/>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7" y="5714530"/>
                      <a:ext cx="5923297" cy="15610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b="1" dirty="0">
                          <a:solidFill>
                            <a:schemeClr val="bg1"/>
                          </a:solidFill>
                        </a:rPr>
                        <a:t>          </a:t>
                      </a:r>
                      <a:r>
                        <a:rPr lang="en-US" sz="2800" b="1" dirty="0">
                          <a:solidFill>
                            <a:schemeClr val="bg1"/>
                          </a:solidFill>
                        </a:rPr>
                        <a:t>Julio Olivares</a:t>
                      </a:r>
                    </a:p>
                    <a:p>
                      <a:r>
                        <a:rPr lang="en-US" sz="2400" b="1" dirty="0">
                          <a:solidFill>
                            <a:schemeClr val="bg1"/>
                          </a:solidFill>
                        </a:rPr>
                        <a:t>                </a:t>
                      </a:r>
                      <a:r>
                        <a:rPr lang="en-US" sz="1600" b="1" dirty="0">
                          <a:solidFill>
                            <a:schemeClr val="bg1"/>
                          </a:solidFill>
                        </a:rPr>
                        <a:t>IT Business Partner, MTY, MEX</a:t>
                      </a:r>
                    </a:p>
                    <a:p>
                      <a:r>
                        <a:rPr lang="en-US" sz="2400" b="1" dirty="0">
                          <a:solidFill>
                            <a:schemeClr val="bg1"/>
                          </a:solidFill>
                        </a:rPr>
                        <a:t>              </a:t>
                      </a:r>
                      <a:r>
                        <a:rPr lang="en-US" sz="1600" b="1" dirty="0">
                          <a:solidFill>
                            <a:schemeClr val="bg1"/>
                          </a:solidFill>
                        </a:rPr>
                        <a:t>IT Coordination / Web Apps Dev</a:t>
                      </a:r>
                      <a:endParaRPr lang="en-US" sz="2000"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438092"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434043" y="5668382"/>
                      <a:ext cx="2115468" cy="208937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064383" y="9448212"/>
                    <a:ext cx="5540023" cy="1565736"/>
                    <a:chOff x="1009788" y="7816500"/>
                    <a:chExt cx="5522697" cy="1846898"/>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6" cy="145217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rPr>
                        <a:t>	 </a:t>
                      </a:r>
                      <a:r>
                        <a:rPr lang="en-US" sz="2800" b="1" dirty="0">
                          <a:solidFill>
                            <a:schemeClr val="bg1"/>
                          </a:solidFill>
                        </a:rPr>
                        <a:t>Luis Perez</a:t>
                      </a:r>
                    </a:p>
                    <a:p>
                      <a:r>
                        <a:rPr lang="en-US" sz="2400" b="1" dirty="0">
                          <a:solidFill>
                            <a:schemeClr val="bg1"/>
                          </a:solidFill>
                        </a:rPr>
                        <a:t>	</a:t>
                      </a:r>
                      <a:r>
                        <a:rPr lang="en-US" sz="1600" b="1" dirty="0">
                          <a:solidFill>
                            <a:schemeClr val="bg1"/>
                          </a:solidFill>
                        </a:rPr>
                        <a:t>  IT Analyst, MTY, MEX</a:t>
                      </a:r>
                      <a:br>
                        <a:rPr lang="en-US" sz="1600" b="1" dirty="0">
                          <a:solidFill>
                            <a:schemeClr val="bg1"/>
                          </a:solidFill>
                        </a:rPr>
                      </a:br>
                      <a:r>
                        <a:rPr lang="en-US" sz="1600" b="1" dirty="0">
                          <a:solidFill>
                            <a:schemeClr val="bg1"/>
                          </a:solidFill>
                        </a:rPr>
                        <a:t>                     Web Apps Development</a:t>
                      </a:r>
                      <a:endParaRPr lang="en-US" sz="2000"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009788" y="7816500"/>
                      <a:ext cx="1846898" cy="18468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7274588" y="9383926"/>
                    <a:ext cx="5102027" cy="1771626"/>
                    <a:chOff x="12170753" y="12914400"/>
                    <a:chExt cx="5757337"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656881" y="13181654"/>
                      <a:ext cx="5271209" cy="156108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200" dirty="0">
                          <a:solidFill>
                            <a:schemeClr val="bg1"/>
                          </a:solidFill>
                        </a:rPr>
                        <a:t>	</a:t>
                      </a:r>
                      <a:r>
                        <a:rPr lang="en-US" sz="2800" b="1" dirty="0">
                          <a:solidFill>
                            <a:schemeClr val="bg1"/>
                          </a:solidFill>
                        </a:rPr>
                        <a:t>Diego Laureano</a:t>
                      </a:r>
                    </a:p>
                    <a:p>
                      <a:pPr algn="ctr"/>
                      <a:r>
                        <a:rPr lang="en-US" sz="2400" b="1" dirty="0">
                          <a:solidFill>
                            <a:schemeClr val="bg1"/>
                          </a:solidFill>
                        </a:rPr>
                        <a:t>            </a:t>
                      </a:r>
                      <a:r>
                        <a:rPr lang="en-US" sz="1600" b="1" dirty="0">
                          <a:solidFill>
                            <a:schemeClr val="bg1"/>
                          </a:solidFill>
                        </a:rPr>
                        <a:t>IT Intern, MTY, MEX</a:t>
                      </a:r>
                    </a:p>
                    <a:p>
                      <a:pPr algn="ctr"/>
                      <a:r>
                        <a:rPr lang="en-US" sz="2400" dirty="0">
                          <a:solidFill>
                            <a:schemeClr val="bg1"/>
                          </a:solidFill>
                        </a:rPr>
                        <a:t>	</a:t>
                      </a:r>
                      <a:r>
                        <a:rPr lang="en-US" sz="1600" b="1" dirty="0">
                          <a:solidFill>
                            <a:schemeClr val="bg1"/>
                          </a:solidFill>
                        </a:rPr>
                        <a:t>  Web Apps Development</a:t>
                      </a:r>
                      <a:endParaRPr lang="en-US" sz="2000"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70753" y="1291440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grpSp>
              <p:grpSp>
                <p:nvGrpSpPr>
                  <p:cNvPr id="26" name="Group 25">
                    <a:extLst>
                      <a:ext uri="{FF2B5EF4-FFF2-40B4-BE49-F238E27FC236}">
                        <a16:creationId xmlns:a16="http://schemas.microsoft.com/office/drawing/2014/main" id="{39C99200-E67C-4C5E-AF60-AD536675CD39}"/>
                      </a:ext>
                    </a:extLst>
                  </p:cNvPr>
                  <p:cNvGrpSpPr/>
                  <p:nvPr/>
                </p:nvGrpSpPr>
                <p:grpSpPr>
                  <a:xfrm>
                    <a:off x="7067851" y="7275988"/>
                    <a:ext cx="5296005" cy="1719810"/>
                    <a:chOff x="12297974" y="7081731"/>
                    <a:chExt cx="5976230" cy="2112800"/>
                  </a:xfrm>
                </p:grpSpPr>
                <p:sp>
                  <p:nvSpPr>
                    <p:cNvPr id="44" name="TextBox 43">
                      <a:extLst>
                        <a:ext uri="{FF2B5EF4-FFF2-40B4-BE49-F238E27FC236}">
                          <a16:creationId xmlns:a16="http://schemas.microsoft.com/office/drawing/2014/main" id="{1D09BA36-3C58-4C50-B2A5-D046A80DEBC8}"/>
                        </a:ext>
                      </a:extLst>
                    </p:cNvPr>
                    <p:cNvSpPr txBox="1"/>
                    <p:nvPr/>
                  </p:nvSpPr>
                  <p:spPr>
                    <a:xfrm>
                      <a:off x="12807558" y="7310626"/>
                      <a:ext cx="5466646" cy="162585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3200" dirty="0">
                          <a:solidFill>
                            <a:schemeClr val="bg1"/>
                          </a:solidFill>
                        </a:rPr>
                        <a:t>	</a:t>
                      </a:r>
                      <a:r>
                        <a:rPr lang="en-US" sz="2800" b="1" dirty="0">
                          <a:solidFill>
                            <a:schemeClr val="bg1"/>
                          </a:solidFill>
                        </a:rPr>
                        <a:t>Brenda Mezquitic</a:t>
                      </a:r>
                    </a:p>
                    <a:p>
                      <a:pPr algn="ctr"/>
                      <a:r>
                        <a:rPr lang="en-US" sz="2400" b="1" dirty="0">
                          <a:solidFill>
                            <a:schemeClr val="bg1"/>
                          </a:solidFill>
                        </a:rPr>
                        <a:t>            </a:t>
                      </a:r>
                      <a:r>
                        <a:rPr lang="en-US" sz="1600" b="1" dirty="0">
                          <a:solidFill>
                            <a:schemeClr val="bg1"/>
                          </a:solidFill>
                        </a:rPr>
                        <a:t>IT Intern, MTY, MEX</a:t>
                      </a:r>
                    </a:p>
                    <a:p>
                      <a:pPr algn="ctr"/>
                      <a:r>
                        <a:rPr lang="en-US" sz="2400" dirty="0">
                          <a:solidFill>
                            <a:schemeClr val="bg1"/>
                          </a:solidFill>
                        </a:rPr>
                        <a:t>	</a:t>
                      </a:r>
                      <a:r>
                        <a:rPr lang="en-US" sz="1600" b="1" dirty="0">
                          <a:solidFill>
                            <a:schemeClr val="bg1"/>
                          </a:solidFill>
                        </a:rPr>
                        <a:t>  Web Apps Development</a:t>
                      </a:r>
                      <a:endParaRPr lang="en-US" sz="2000"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708173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916" y="7109173"/>
                      <a:ext cx="2083054" cy="2085358"/>
                    </a:xfrm>
                    <a:prstGeom prst="ellipse">
                      <a:avLst/>
                    </a:prstGeom>
                    <a:ln w="63500" cap="rnd">
                      <a:noFill/>
                    </a:ln>
                    <a:effectLst/>
                  </p:spPr>
                </p:pic>
              </p:grpSp>
              <p:grpSp>
                <p:nvGrpSpPr>
                  <p:cNvPr id="19" name="Group 18">
                    <a:extLst>
                      <a:ext uri="{FF2B5EF4-FFF2-40B4-BE49-F238E27FC236}">
                        <a16:creationId xmlns:a16="http://schemas.microsoft.com/office/drawing/2014/main" id="{A4D64CE0-55C5-4D99-8DE4-DE9ED5141F28}"/>
                      </a:ext>
                    </a:extLst>
                  </p:cNvPr>
                  <p:cNvGrpSpPr/>
                  <p:nvPr/>
                </p:nvGrpSpPr>
                <p:grpSpPr>
                  <a:xfrm>
                    <a:off x="939466" y="11239454"/>
                    <a:ext cx="5688355" cy="1550821"/>
                    <a:chOff x="23091582" y="2299146"/>
                    <a:chExt cx="6418974" cy="1829304"/>
                  </a:xfrm>
                </p:grpSpPr>
                <p:sp>
                  <p:nvSpPr>
                    <p:cNvPr id="47" name="TextBox 46">
                      <a:extLst>
                        <a:ext uri="{FF2B5EF4-FFF2-40B4-BE49-F238E27FC236}">
                          <a16:creationId xmlns:a16="http://schemas.microsoft.com/office/drawing/2014/main" id="{2B181B2B-9C8D-4DAE-B615-D77FE5BE8C59}"/>
                        </a:ext>
                      </a:extLst>
                    </p:cNvPr>
                    <p:cNvSpPr txBox="1"/>
                    <p:nvPr/>
                  </p:nvSpPr>
                  <p:spPr>
                    <a:xfrm>
                      <a:off x="23723744" y="2451926"/>
                      <a:ext cx="5786812" cy="137956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s-MX" sz="2000" b="1" dirty="0">
                          <a:solidFill>
                            <a:schemeClr val="bg1"/>
                          </a:solidFill>
                        </a:rPr>
                        <a:t>   </a:t>
                      </a:r>
                      <a:r>
                        <a:rPr lang="en-US" sz="2000" b="1" dirty="0">
                          <a:solidFill>
                            <a:schemeClr val="bg1"/>
                          </a:solidFill>
                        </a:rPr>
                        <a:t>        </a:t>
                      </a:r>
                      <a:r>
                        <a:rPr lang="en-US" sz="2800" b="1" dirty="0">
                          <a:solidFill>
                            <a:schemeClr val="bg1"/>
                          </a:solidFill>
                        </a:rPr>
                        <a:t>Veronica Vielma   </a:t>
                      </a:r>
                      <a:endParaRPr lang="en-US" sz="3600" b="1" dirty="0">
                        <a:solidFill>
                          <a:schemeClr val="bg1"/>
                        </a:solidFill>
                      </a:endParaRPr>
                    </a:p>
                    <a:p>
                      <a:pPr algn="ctr"/>
                      <a:r>
                        <a:rPr lang="en-US" sz="2400" b="1" dirty="0">
                          <a:solidFill>
                            <a:schemeClr val="bg1"/>
                          </a:solidFill>
                        </a:rPr>
                        <a:t>           </a:t>
                      </a:r>
                      <a:r>
                        <a:rPr lang="en-US" sz="1800" b="1" dirty="0">
                          <a:solidFill>
                            <a:schemeClr val="bg1"/>
                          </a:solidFill>
                        </a:rPr>
                        <a:t>Project Manager Intern, </a:t>
                      </a:r>
                      <a:r>
                        <a:rPr lang="en-US" sz="1400" b="1" dirty="0">
                          <a:solidFill>
                            <a:schemeClr val="bg1"/>
                          </a:solidFill>
                        </a:rPr>
                        <a:t>MTY, MEX PM support</a:t>
                      </a:r>
                      <a:r>
                        <a:rPr lang="en-US" sz="1800" b="1" dirty="0">
                          <a:solidFill>
                            <a:schemeClr val="bg1"/>
                          </a:solidFill>
                        </a:rPr>
                        <a:t>   </a:t>
                      </a:r>
                      <a:r>
                        <a:rPr lang="en-US" sz="1600" b="1" dirty="0">
                          <a:solidFill>
                            <a:schemeClr val="bg1"/>
                          </a:solidFill>
                        </a:rPr>
                        <a:t>    </a:t>
                      </a:r>
                    </a:p>
                  </p:txBody>
                </p:sp>
                <p:sp>
                  <p:nvSpPr>
                    <p:cNvPr id="48" name="Oval 47">
                      <a:extLst>
                        <a:ext uri="{FF2B5EF4-FFF2-40B4-BE49-F238E27FC236}">
                          <a16:creationId xmlns:a16="http://schemas.microsoft.com/office/drawing/2014/main" id="{D901D857-8DCC-4586-874D-E38FA641E74E}"/>
                        </a:ext>
                      </a:extLst>
                    </p:cNvPr>
                    <p:cNvSpPr/>
                    <p:nvPr/>
                  </p:nvSpPr>
                  <p:spPr>
                    <a:xfrm>
                      <a:off x="23108566" y="2299146"/>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0" dirty="0"/>
                    </a:p>
                  </p:txBody>
                </p:sp>
                <p:pic>
                  <p:nvPicPr>
                    <p:cNvPr id="11" name="Picture 10">
                      <a:extLst>
                        <a:ext uri="{FF2B5EF4-FFF2-40B4-BE49-F238E27FC236}">
                          <a16:creationId xmlns:a16="http://schemas.microsoft.com/office/drawing/2014/main" id="{21D644BC-88C7-413D-8D4A-12B87E8DFA65}"/>
                        </a:ext>
                      </a:extLst>
                    </p:cNvPr>
                    <p:cNvPicPr>
                      <a:picLocks noChangeAspect="1"/>
                    </p:cNvPicPr>
                    <p:nvPr/>
                  </p:nvPicPr>
                  <p:blipFill rotWithShape="1">
                    <a:blip r:embed="rId14" cstate="email">
                      <a:extLst>
                        <a:ext uri="{28A0092B-C50C-407E-A947-70E740481C1C}">
                          <a14:useLocalDpi xmlns:a14="http://schemas.microsoft.com/office/drawing/2010/main" val="0"/>
                        </a:ext>
                      </a:extLst>
                    </a:blip>
                    <a:srcRect l="23738" t="10876" r="26204" b="51363"/>
                    <a:stretch/>
                  </p:blipFill>
                  <p:spPr>
                    <a:xfrm>
                      <a:off x="23091582" y="2304066"/>
                      <a:ext cx="1923594" cy="1824384"/>
                    </a:xfrm>
                    <a:prstGeom prst="ellipse">
                      <a:avLst/>
                    </a:prstGeom>
                  </p:spPr>
                </p:pic>
              </p:grpSp>
            </p:grpSp>
            <p:grpSp>
              <p:nvGrpSpPr>
                <p:cNvPr id="9" name="Group 8">
                  <a:extLst>
                    <a:ext uri="{FF2B5EF4-FFF2-40B4-BE49-F238E27FC236}">
                      <a16:creationId xmlns:a16="http://schemas.microsoft.com/office/drawing/2014/main" id="{A43B8C6E-BB29-4D71-91AA-722438F3F47F}"/>
                    </a:ext>
                  </a:extLst>
                </p:cNvPr>
                <p:cNvGrpSpPr/>
                <p:nvPr/>
              </p:nvGrpSpPr>
              <p:grpSpPr>
                <a:xfrm>
                  <a:off x="26858096" y="6892812"/>
                  <a:ext cx="4696992" cy="2847861"/>
                  <a:chOff x="26858096" y="6892812"/>
                  <a:chExt cx="4696992" cy="2847861"/>
                </a:xfrm>
              </p:grpSpPr>
              <p:sp>
                <p:nvSpPr>
                  <p:cNvPr id="84" name="TextBox 83">
                    <a:extLst>
                      <a:ext uri="{FF2B5EF4-FFF2-40B4-BE49-F238E27FC236}">
                        <a16:creationId xmlns:a16="http://schemas.microsoft.com/office/drawing/2014/main" id="{7AE2199D-5176-4B2A-8465-83ED4385E3B0}"/>
                      </a:ext>
                    </a:extLst>
                  </p:cNvPr>
                  <p:cNvSpPr txBox="1"/>
                  <p:nvPr/>
                </p:nvSpPr>
                <p:spPr>
                  <a:xfrm>
                    <a:off x="27048861" y="7207101"/>
                    <a:ext cx="4492836" cy="67686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pPr algn="ctr"/>
                    <a:r>
                      <a:rPr lang="en-US" sz="1400" dirty="0"/>
                      <a:t>                </a:t>
                    </a:r>
                    <a:r>
                      <a:rPr lang="en-US" sz="1000" dirty="0"/>
                      <a:t>     </a:t>
                    </a:r>
                    <a:r>
                      <a:rPr lang="en-US" sz="2800" dirty="0"/>
                      <a:t>Georgina Flores</a:t>
                    </a:r>
                  </a:p>
                  <a:p>
                    <a:pPr algn="ctr"/>
                    <a:r>
                      <a:rPr lang="en-US" sz="1050" dirty="0"/>
                      <a:t>                             </a:t>
                    </a:r>
                    <a:r>
                      <a:rPr lang="en-US" sz="1600" dirty="0"/>
                      <a:t>PS MTY, MEX </a:t>
                    </a:r>
                  </a:p>
                </p:txBody>
              </p:sp>
              <p:sp>
                <p:nvSpPr>
                  <p:cNvPr id="85" name="TextBox 84">
                    <a:extLst>
                      <a:ext uri="{FF2B5EF4-FFF2-40B4-BE49-F238E27FC236}">
                        <a16:creationId xmlns:a16="http://schemas.microsoft.com/office/drawing/2014/main" id="{F9A8C572-F0C1-4791-AD94-22F2E5798F27}"/>
                      </a:ext>
                    </a:extLst>
                  </p:cNvPr>
                  <p:cNvSpPr txBox="1"/>
                  <p:nvPr/>
                </p:nvSpPr>
                <p:spPr>
                  <a:xfrm>
                    <a:off x="27062252" y="8796728"/>
                    <a:ext cx="4492836" cy="7386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pPr algn="ctr"/>
                    <a:r>
                      <a:rPr lang="en-US" sz="1100" dirty="0"/>
                      <a:t>                </a:t>
                    </a:r>
                    <a:r>
                      <a:rPr lang="en-US" sz="800" dirty="0"/>
                      <a:t>  </a:t>
                    </a:r>
                    <a:r>
                      <a:rPr lang="en-US" dirty="0"/>
                      <a:t>   </a:t>
                    </a:r>
                    <a:r>
                      <a:rPr lang="en-US" sz="2800" dirty="0"/>
                      <a:t>Stephany Carrillo</a:t>
                    </a:r>
                    <a:endParaRPr lang="en-US" sz="2400" dirty="0"/>
                  </a:p>
                  <a:p>
                    <a:pPr algn="ctr"/>
                    <a:r>
                      <a:rPr lang="en-US" dirty="0"/>
                      <a:t>                             </a:t>
                    </a:r>
                    <a:r>
                      <a:rPr lang="en-US" sz="1400" dirty="0"/>
                      <a:t>PS MTY, MEX </a:t>
                    </a:r>
                  </a:p>
                </p:txBody>
              </p:sp>
              <p:sp>
                <p:nvSpPr>
                  <p:cNvPr id="86" name="Oval 85">
                    <a:extLst>
                      <a:ext uri="{FF2B5EF4-FFF2-40B4-BE49-F238E27FC236}">
                        <a16:creationId xmlns:a16="http://schemas.microsoft.com/office/drawing/2014/main" id="{4332AA14-3692-4AEC-AC0F-ED134E7B752D}"/>
                      </a:ext>
                    </a:extLst>
                  </p:cNvPr>
                  <p:cNvSpPr/>
                  <p:nvPr/>
                </p:nvSpPr>
                <p:spPr>
                  <a:xfrm>
                    <a:off x="26858096" y="6892812"/>
                    <a:ext cx="1189886" cy="13236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7" name="Picture 86">
                    <a:extLst>
                      <a:ext uri="{FF2B5EF4-FFF2-40B4-BE49-F238E27FC236}">
                        <a16:creationId xmlns:a16="http://schemas.microsoft.com/office/drawing/2014/main" id="{59978ED5-89FA-43A5-97CC-DBB9A019F03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7062252" y="6987974"/>
                    <a:ext cx="807715" cy="1081565"/>
                  </a:xfrm>
                  <a:prstGeom prst="rect">
                    <a:avLst/>
                  </a:prstGeom>
                </p:spPr>
              </p:pic>
              <p:sp>
                <p:nvSpPr>
                  <p:cNvPr id="88" name="Oval 87">
                    <a:extLst>
                      <a:ext uri="{FF2B5EF4-FFF2-40B4-BE49-F238E27FC236}">
                        <a16:creationId xmlns:a16="http://schemas.microsoft.com/office/drawing/2014/main" id="{63C5373E-452E-47E7-89A4-79CBF756859F}"/>
                      </a:ext>
                    </a:extLst>
                  </p:cNvPr>
                  <p:cNvSpPr/>
                  <p:nvPr/>
                </p:nvSpPr>
                <p:spPr>
                  <a:xfrm>
                    <a:off x="26862876" y="8417046"/>
                    <a:ext cx="1189886" cy="13236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0" name="Picture 89">
                    <a:extLst>
                      <a:ext uri="{FF2B5EF4-FFF2-40B4-BE49-F238E27FC236}">
                        <a16:creationId xmlns:a16="http://schemas.microsoft.com/office/drawing/2014/main" id="{5858BEAB-10BF-4695-AE2A-80B78BF74D4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7067034" y="8512210"/>
                    <a:ext cx="807715" cy="1081565"/>
                  </a:xfrm>
                  <a:prstGeom prst="rect">
                    <a:avLst/>
                  </a:prstGeom>
                </p:spPr>
              </p:pic>
            </p:grpSp>
          </p:grpSp>
        </p:grpSp>
      </p:grpSp>
      <p:cxnSp>
        <p:nvCxnSpPr>
          <p:cNvPr id="98" name="Straight Connector 97">
            <a:extLst>
              <a:ext uri="{FF2B5EF4-FFF2-40B4-BE49-F238E27FC236}">
                <a16:creationId xmlns:a16="http://schemas.microsoft.com/office/drawing/2014/main" id="{CC3163C1-61F6-4F3D-8200-72D759CA069E}"/>
              </a:ext>
            </a:extLst>
          </p:cNvPr>
          <p:cNvCxnSpPr>
            <a:cxnSpLocks/>
          </p:cNvCxnSpPr>
          <p:nvPr/>
        </p:nvCxnSpPr>
        <p:spPr>
          <a:xfrm>
            <a:off x="26553144" y="6430559"/>
            <a:ext cx="0" cy="302682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963F44E-977B-494C-A7CB-C12AFE88BDF4}"/>
              </a:ext>
            </a:extLst>
          </p:cNvPr>
          <p:cNvCxnSpPr>
            <a:cxnSpLocks/>
            <a:endCxn id="86" idx="2"/>
          </p:cNvCxnSpPr>
          <p:nvPr/>
        </p:nvCxnSpPr>
        <p:spPr>
          <a:xfrm flipV="1">
            <a:off x="26462171" y="7286911"/>
            <a:ext cx="328196" cy="92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71645E67-8949-4FD7-8A91-EFDD7EF0BD23}"/>
              </a:ext>
            </a:extLst>
          </p:cNvPr>
          <p:cNvCxnSpPr>
            <a:cxnSpLocks/>
          </p:cNvCxnSpPr>
          <p:nvPr/>
        </p:nvCxnSpPr>
        <p:spPr>
          <a:xfrm>
            <a:off x="26505478" y="9372597"/>
            <a:ext cx="43727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1" name="Picture 90">
            <a:extLst>
              <a:ext uri="{FF2B5EF4-FFF2-40B4-BE49-F238E27FC236}">
                <a16:creationId xmlns:a16="http://schemas.microsoft.com/office/drawing/2014/main" id="{5FC4E16F-F9CB-4C8A-9A75-A52906F8C2B2}"/>
              </a:ext>
            </a:extLst>
          </p:cNvPr>
          <p:cNvPicPr>
            <a:picLocks noChangeAspect="1"/>
          </p:cNvPicPr>
          <p:nvPr/>
        </p:nvPicPr>
        <p:blipFill>
          <a:blip r:embed="rId15"/>
          <a:stretch>
            <a:fillRect/>
          </a:stretch>
        </p:blipFill>
        <p:spPr>
          <a:xfrm flipH="1">
            <a:off x="7213571" y="9075688"/>
            <a:ext cx="1945611" cy="1900443"/>
          </a:xfrm>
          <a:prstGeom prst="ellipse">
            <a:avLst/>
          </a:prstGeom>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1441</Words>
  <Application>Microsoft Office PowerPoint</Application>
  <PresentationFormat>Custom</PresentationFormat>
  <Paragraphs>398</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2019-07-11T15:27:29Z</dcterms:modified>
</cp:coreProperties>
</file>