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187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7372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11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0895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88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140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150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866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561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99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0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770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530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45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94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729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2DFE-8D23-4D09-B373-E267D8780256}" type="datetimeFigureOut">
              <a:rPr lang="ar-SA" smtClean="0"/>
              <a:t>18/08/41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14768B-BC68-440C-8454-3F17AA42B1D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207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B7E5CD2-8B07-470C-9401-54A205554B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823272" y="2542210"/>
            <a:ext cx="33441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jawal" panose="00000500000000000000" pitchFamily="2" charset="-78"/>
                <a:ea typeface="Tajawal" panose="00000500000000000000" pitchFamily="2" charset="-78"/>
                <a:cs typeface="Tajawal" panose="00000500000000000000" pitchFamily="2" charset="-78"/>
              </a:rPr>
              <a:t>موقع</a:t>
            </a:r>
            <a:r>
              <a:rPr kumimoji="0" lang="en-US" altLang="ar-SA" sz="36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ajawal" panose="00000500000000000000" pitchFamily="2" charset="-78"/>
                <a:ea typeface="Tajawal" panose="00000500000000000000" pitchFamily="2" charset="-78"/>
                <a:cs typeface="Tajawal" panose="00000500000000000000" pitchFamily="2" charset="-78"/>
              </a:rPr>
              <a:t>Bookme</a:t>
            </a:r>
            <a:r>
              <a:rPr kumimoji="0" lang="en-US" altLang="ar-SA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jawal" panose="00000500000000000000" pitchFamily="2" charset="-78"/>
                <a:ea typeface="Tajawal" panose="00000500000000000000" pitchFamily="2" charset="-78"/>
                <a:cs typeface="Tajawal" panose="00000500000000000000" pitchFamily="2" charset="-78"/>
              </a:rPr>
              <a:t>  </a:t>
            </a:r>
            <a:endParaRPr kumimoji="0" lang="en-US" altLang="ar-S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jawal" panose="00000500000000000000" pitchFamily="2" charset="-78"/>
                <a:ea typeface="Times New Roman" panose="02020603050405020304" pitchFamily="18" charset="0"/>
                <a:cs typeface="Tajawal" panose="00000500000000000000" pitchFamily="2" charset="-78"/>
              </a:rPr>
              <a:t>لمادة ويب 1</a:t>
            </a:r>
            <a:endParaRPr kumimoji="0" lang="en-US" altLang="ar-S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EB6303E7-D70B-47EF-B2E3-C97AA2012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9973"/>
              </p:ext>
            </p:extLst>
          </p:nvPr>
        </p:nvGraphicFramePr>
        <p:xfrm>
          <a:off x="1819921" y="4873377"/>
          <a:ext cx="6962290" cy="534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6342">
                  <a:extLst>
                    <a:ext uri="{9D8B030D-6E8A-4147-A177-3AD203B41FA5}">
                      <a16:colId xmlns:a16="http://schemas.microsoft.com/office/drawing/2014/main" val="2860385804"/>
                    </a:ext>
                  </a:extLst>
                </a:gridCol>
                <a:gridCol w="2269356">
                  <a:extLst>
                    <a:ext uri="{9D8B030D-6E8A-4147-A177-3AD203B41FA5}">
                      <a16:colId xmlns:a16="http://schemas.microsoft.com/office/drawing/2014/main" val="3692697896"/>
                    </a:ext>
                  </a:extLst>
                </a:gridCol>
                <a:gridCol w="1299468">
                  <a:extLst>
                    <a:ext uri="{9D8B030D-6E8A-4147-A177-3AD203B41FA5}">
                      <a16:colId xmlns:a16="http://schemas.microsoft.com/office/drawing/2014/main" val="2079883191"/>
                    </a:ext>
                  </a:extLst>
                </a:gridCol>
                <a:gridCol w="2257124">
                  <a:extLst>
                    <a:ext uri="{9D8B030D-6E8A-4147-A177-3AD203B41FA5}">
                      <a16:colId xmlns:a16="http://schemas.microsoft.com/office/drawing/2014/main" val="3639083367"/>
                    </a:ext>
                  </a:extLst>
                </a:gridCol>
              </a:tblGrid>
              <a:tr h="534035">
                <a:tc>
                  <a:txBody>
                    <a:bodyPr/>
                    <a:lstStyle/>
                    <a:p>
                      <a:pPr marL="457200" marR="92710" algn="ctr" rtl="1"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92710" algn="ctr" rtl="1"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Ibrahim </a:t>
                      </a:r>
                      <a:r>
                        <a:rPr lang="en-AU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Alassaf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92710" algn="ctr" rtl="1"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Number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92710" algn="ctr" rtl="1"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3901113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4312584"/>
                  </a:ext>
                </a:extLst>
              </a:tr>
            </a:tbl>
          </a:graphicData>
        </a:graphic>
      </p:graphicFrame>
      <p:pic>
        <p:nvPicPr>
          <p:cNvPr id="7" name="صورة 6">
            <a:extLst>
              <a:ext uri="{FF2B5EF4-FFF2-40B4-BE49-F238E27FC236}">
                <a16:creationId xmlns:a16="http://schemas.microsoft.com/office/drawing/2014/main" id="{E2F8BA97-EFF8-44A4-9381-7DAA926F5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31" y="993796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عنصر نائب للصورة 5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6A84D164-3E1A-4028-8107-16CB5B2FC2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r="18581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9A2A5C23-F589-482D-B021-5CFE760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49803"/>
            <a:ext cx="3851123" cy="1029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ar-SA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المقدمة</a:t>
            </a:r>
            <a:br>
              <a:rPr lang="en-US" dirty="0"/>
            </a:br>
            <a:endParaRPr lang="en-US" sz="3600" dirty="0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85C08F4-6C2A-4604-A7DB-9C051C528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الموقع بشكل عام لحجز الفنادق والغرف وتم مراعاة جميع النقاط المطلوبة في المشروع واستخدام الأدوات كـ "</a:t>
            </a:r>
            <a:r>
              <a:rPr lang="en-US" sz="1600" dirty="0">
                <a:latin typeface="Tajawal" panose="00000500000000000000" pitchFamily="2" charset="-78"/>
                <a:cs typeface="Tajawal" panose="00000500000000000000" pitchFamily="2" charset="-78"/>
              </a:rPr>
              <a:t>bootstrap</a:t>
            </a: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" وغيرة</a:t>
            </a:r>
          </a:p>
          <a:p>
            <a:endParaRPr lang="en-US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r>
              <a:rPr lang="ar-SA" sz="1600" b="1" dirty="0">
                <a:solidFill>
                  <a:srgbClr val="002060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وتم استخدام في اغلب الموقع</a:t>
            </a:r>
            <a:endParaRPr lang="en-US" sz="1600" dirty="0">
              <a:solidFill>
                <a:srgbClr val="002060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bootstrap style and some personal </a:t>
            </a:r>
            <a:r>
              <a:rPr lang="en-US" sz="1600" b="1" dirty="0" err="1">
                <a:solidFill>
                  <a:srgbClr val="002060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css</a:t>
            </a:r>
            <a:endParaRPr lang="en-US" sz="1600" dirty="0">
              <a:solidFill>
                <a:srgbClr val="002060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rtl="0">
              <a:buFont typeface="Wingdings 3" charset="2"/>
              <a:buChar char=""/>
            </a:pPr>
            <a:endParaRPr lang="en-US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60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0801B8-41D2-4FB1-A9A5-1DE68347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marR="92710" algn="ctr">
              <a:spcBef>
                <a:spcPts val="2400"/>
              </a:spcBef>
              <a:spcAft>
                <a:spcPts val="0"/>
              </a:spcAft>
            </a:pPr>
            <a:r>
              <a:rPr lang="ar-SA" b="1" dirty="0">
                <a:solidFill>
                  <a:srgbClr val="1F4E79"/>
                </a:solidFill>
                <a:latin typeface="Calibri" panose="020F0502020204030204" pitchFamily="34" charset="0"/>
                <a:ea typeface="Tajawal" panose="00000500000000000000" pitchFamily="2" charset="-78"/>
                <a:cs typeface="Tajawal" panose="00000500000000000000" pitchFamily="2" charset="-78"/>
              </a:rPr>
              <a:t>الصفحات </a:t>
            </a:r>
            <a:r>
              <a:rPr lang="ar-SA" b="1" dirty="0">
                <a:solidFill>
                  <a:srgbClr val="000000"/>
                </a:solidFill>
                <a:latin typeface="Calibri" panose="020F0502020204030204" pitchFamily="34" charset="0"/>
                <a:ea typeface="Tajawal" panose="00000500000000000000" pitchFamily="2" charset="-78"/>
                <a:cs typeface="Tajawal" panose="00000500000000000000" pitchFamily="2" charset="-78"/>
              </a:rPr>
              <a:t>في الموقع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3570859-F109-4143-8CF2-00B35EC8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92710" lvl="0">
              <a:buFont typeface="Symbol" panose="05050102010706020507" pitchFamily="18" charset="2"/>
              <a:buChar char=""/>
            </a:pPr>
            <a:r>
              <a:rPr lang="en-US" b="1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Home  </a:t>
            </a:r>
            <a:r>
              <a:rPr lang="en-US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الصفحة الرئيسية بعض الصور لبعض الفنادق مع وصف واسم الفندق وتم استخدام </a:t>
            </a:r>
            <a:r>
              <a:rPr lang="en-US" b="1" dirty="0">
                <a:solidFill>
                  <a:srgbClr val="1F4E79"/>
                </a:solidFill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bootstrap cards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0">
              <a:buFont typeface="Symbol" panose="05050102010706020507" pitchFamily="18" charset="2"/>
              <a:buChar char=""/>
            </a:pPr>
            <a:r>
              <a:rPr lang="en-US" b="1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Log-in page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en-US" b="1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(</a:t>
            </a:r>
            <a:r>
              <a:rPr lang="en-US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image slider bootstrap</a:t>
            </a:r>
            <a:r>
              <a:rPr lang="en-US" b="1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en-US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Tajawal Medium" panose="000006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فورم بوتس تراب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اليوزر (12 كحد اقصى)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الباسورد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وزرين زر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للسبمت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والريسيت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Tajawal Medium" panose="00000600000000000000" pitchFamily="2" charset="-78"/>
              </a:rPr>
              <a:t>واستخدام خلفية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435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BD4255A-2710-4EC0-8AE9-2F0AE2CC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79" y="1447060"/>
            <a:ext cx="8596668" cy="5162473"/>
          </a:xfrm>
        </p:spPr>
        <p:txBody>
          <a:bodyPr/>
          <a:lstStyle/>
          <a:p>
            <a:pPr marR="92710" lvl="0">
              <a:buFont typeface="Symbol" panose="05050102010706020507" pitchFamily="18" charset="2"/>
              <a:buChar char=""/>
            </a:pP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Registration page</a:t>
            </a:r>
            <a:endParaRPr lang="en-US" sz="16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كل الـ </a:t>
            </a:r>
            <a:r>
              <a:rPr lang="en-US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inputs  </a:t>
            </a: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المطلوبة </a:t>
            </a:r>
            <a:r>
              <a:rPr lang="ar-SA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مع مراعاة كل </a:t>
            </a:r>
            <a:r>
              <a:rPr lang="ar-SA" b="1" dirty="0" err="1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الاكشنز</a:t>
            </a:r>
            <a:r>
              <a:rPr lang="ar-SA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الخ</a:t>
            </a:r>
            <a:endParaRPr lang="en-US" sz="14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مع استخدام كود التحقق من كلمة المرور</a:t>
            </a:r>
            <a:endParaRPr lang="en-US" sz="14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و  </a:t>
            </a:r>
            <a:r>
              <a:rPr lang="en-US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footer</a:t>
            </a: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في كل الصفحات (الايميل – الرقم)</a:t>
            </a:r>
            <a:endParaRPr lang="en-US" sz="14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0">
              <a:buFont typeface="Symbol" panose="05050102010706020507" pitchFamily="18" charset="2"/>
              <a:buChar char=""/>
            </a:pP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Hotel Page</a:t>
            </a:r>
            <a:endParaRPr lang="en-US" sz="16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بوتس تراب </a:t>
            </a:r>
            <a:r>
              <a:rPr lang="ar-SA" dirty="0" err="1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كاردز</a:t>
            </a: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لكل فندق (والمعلومات الخاصة به)</a:t>
            </a:r>
            <a:endParaRPr lang="en-US" sz="14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ولكل كارد موجود زر لصفحة الفندق</a:t>
            </a:r>
            <a:endParaRPr lang="en-US" sz="14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0">
              <a:buFont typeface="Symbol" panose="05050102010706020507" pitchFamily="18" charset="2"/>
              <a:buChar char=""/>
            </a:pP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Selected Hotel Page</a:t>
            </a:r>
            <a:endParaRPr lang="en-US" sz="16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لكل فندق موجودة صفحة لطلب غرفة</a:t>
            </a:r>
            <a:endParaRPr lang="en-US" sz="14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en-US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Jumbotron </a:t>
            </a:r>
            <a:r>
              <a:rPr lang="en-US" dirty="0" err="1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Div</a:t>
            </a: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</a:t>
            </a: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اسم الفندق ووصف</a:t>
            </a:r>
            <a:endParaRPr lang="en-US" sz="14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013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BD4255A-2710-4EC0-8AE9-2F0AE2CC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79" y="1447060"/>
            <a:ext cx="8596668" cy="5162473"/>
          </a:xfrm>
        </p:spPr>
        <p:txBody>
          <a:bodyPr/>
          <a:lstStyle/>
          <a:p>
            <a:pPr marR="92710" lvl="1">
              <a:buFont typeface="Courier New" panose="02070309020205020404" pitchFamily="49" charset="0"/>
              <a:buChar char="o"/>
            </a:pPr>
            <a:r>
              <a:rPr lang="ar-SA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جدول مكون من</a:t>
            </a:r>
            <a:endParaRPr lang="en-US" sz="1400" b="1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en-US" sz="1200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Accommodation Type</a:t>
            </a: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</a:t>
            </a: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نوع الغرفة والاضافات كـ الانترنت المجاني الخ</a:t>
            </a:r>
            <a:endParaRPr lang="en-US" sz="12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en-US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Today's Price For 1 Night</a:t>
            </a:r>
            <a:r>
              <a:rPr lang="en-US" sz="1600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</a:t>
            </a:r>
            <a:r>
              <a:rPr lang="ar-SA" sz="1600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سعر الليلة الواحد فقط</a:t>
            </a:r>
            <a:endParaRPr lang="en-US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en-US" sz="1200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Date &amp; beds</a:t>
            </a: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</a:t>
            </a: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اختيار التاريخ وعدد الأشخاص</a:t>
            </a:r>
            <a:endParaRPr lang="en-US" sz="12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3">
              <a:buFont typeface="Symbol" panose="05050102010706020507" pitchFamily="18" charset="2"/>
              <a:buChar char="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تم استخدام اكواد جافا سكربت لتحديد عدد الأيام عن طريق الديت وإظهار السعر لعدد الليالي و اختيار عدد الأشخاص وإظهار اجمالي السعر كامل</a:t>
            </a:r>
            <a:endParaRPr lang="en-US" sz="11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en-US" sz="1200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Total price</a:t>
            </a: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</a:t>
            </a: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السعر الإجمالي كاملًا</a:t>
            </a:r>
            <a:endParaRPr lang="en-US" sz="12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en-US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Radio </a:t>
            </a:r>
            <a:r>
              <a:rPr lang="en-US" dirty="0" err="1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botton</a:t>
            </a:r>
            <a:r>
              <a:rPr lang="en-US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and note input</a:t>
            </a:r>
            <a:endParaRPr lang="en-US" sz="12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r>
              <a:rPr lang="ar-SA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زر الحجز للأنقال لصفحة الـ </a:t>
            </a:r>
            <a:r>
              <a:rPr lang="ar-SA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 </a:t>
            </a: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purchase</a:t>
            </a:r>
            <a:endParaRPr lang="ar-SA" b="1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0">
              <a:buFont typeface="Symbol" panose="05050102010706020507" pitchFamily="18" charset="2"/>
              <a:buChar char=""/>
            </a:pPr>
            <a:r>
              <a:rPr lang="en-US" b="1" dirty="0">
                <a:latin typeface="Tajawal" panose="00000500000000000000" pitchFamily="2" charset="-78"/>
                <a:ea typeface="Calibri" panose="020F0502020204030204" pitchFamily="34" charset="0"/>
                <a:cs typeface="Tajawal" panose="00000500000000000000" pitchFamily="2" charset="-78"/>
              </a:rPr>
              <a:t>Purchase table</a:t>
            </a:r>
            <a:endParaRPr lang="en-US" sz="16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sz="1200" dirty="0">
                <a:latin typeface="Tajawal" panose="00000500000000000000" pitchFamily="2" charset="-78"/>
                <a:cs typeface="Tajawal" panose="00000500000000000000" pitchFamily="2" charset="-78"/>
              </a:rPr>
              <a:t>هذه الصفحة فيها  </a:t>
            </a:r>
            <a:r>
              <a:rPr lang="en-US" sz="1200" dirty="0">
                <a:latin typeface="Tajawal" panose="00000500000000000000" pitchFamily="2" charset="-78"/>
                <a:cs typeface="Tajawal" panose="00000500000000000000" pitchFamily="2" charset="-78"/>
              </a:rPr>
              <a:t>iframe </a:t>
            </a:r>
            <a:r>
              <a:rPr lang="ar-SA" sz="1200" dirty="0">
                <a:latin typeface="Tajawal" panose="00000500000000000000" pitchFamily="2" charset="-78"/>
                <a:cs typeface="Tajawal" panose="00000500000000000000" pitchFamily="2" charset="-78"/>
              </a:rPr>
              <a:t>لـ </a:t>
            </a:r>
            <a:r>
              <a:rPr lang="en-US" sz="1200" dirty="0">
                <a:latin typeface="Tajawal" panose="00000500000000000000" pitchFamily="2" charset="-78"/>
                <a:cs typeface="Tajawal" panose="00000500000000000000" pitchFamily="2" charset="-78"/>
              </a:rPr>
              <a:t>xml</a:t>
            </a:r>
          </a:p>
          <a:p>
            <a:pPr marR="92710" lvl="1">
              <a:buFont typeface="Courier New" panose="02070309020205020404" pitchFamily="49" charset="0"/>
              <a:buChar char="o"/>
            </a:pPr>
            <a:r>
              <a:rPr lang="ar-SA" sz="1200" dirty="0">
                <a:latin typeface="Tajawal" panose="00000500000000000000" pitchFamily="2" charset="-78"/>
                <a:cs typeface="Tajawal" panose="00000500000000000000" pitchFamily="2" charset="-78"/>
              </a:rPr>
              <a:t>الـ </a:t>
            </a:r>
            <a:r>
              <a:rPr lang="en-US" sz="1200" dirty="0">
                <a:latin typeface="Tajawal" panose="00000500000000000000" pitchFamily="2" charset="-78"/>
                <a:cs typeface="Tajawal" panose="00000500000000000000" pitchFamily="2" charset="-78"/>
              </a:rPr>
              <a:t>xml </a:t>
            </a:r>
            <a:r>
              <a:rPr lang="ar-SA" sz="1200" dirty="0">
                <a:latin typeface="Tajawal" panose="00000500000000000000" pitchFamily="2" charset="-78"/>
                <a:cs typeface="Tajawal" panose="00000500000000000000" pitchFamily="2" charset="-78"/>
              </a:rPr>
              <a:t> المعلومات تكون يدوية إدخالها عن طريق الاكس ال اس</a:t>
            </a: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marR="92710" lvl="2">
              <a:buFont typeface="Wingdings" panose="05000000000000000000" pitchFamily="2" charset="2"/>
              <a:buChar char=""/>
            </a:pPr>
            <a:endParaRPr lang="en-US" sz="1200" dirty="0">
              <a:latin typeface="Tajawal" panose="00000500000000000000" pitchFamily="2" charset="-78"/>
              <a:ea typeface="Calibri" panose="020F0502020204030204" pitchFamily="34" charset="0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11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C0A027-6550-4C3B-A5AA-EFBF641F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3" y="3668712"/>
            <a:ext cx="8596668" cy="1320800"/>
          </a:xfrm>
        </p:spPr>
        <p:txBody>
          <a:bodyPr/>
          <a:lstStyle/>
          <a:p>
            <a:pPr algn="ctr"/>
            <a:r>
              <a:rPr lang="ar-SA" dirty="0">
                <a:solidFill>
                  <a:schemeClr val="accent3">
                    <a:lumMod val="50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النهاية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A1DE5D9E-4662-4873-919B-B5301EFBF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2" y="326793"/>
            <a:ext cx="2714935" cy="2714935"/>
          </a:xfrm>
        </p:spPr>
      </p:pic>
    </p:spTree>
    <p:extLst>
      <p:ext uri="{BB962C8B-B14F-4D97-AF65-F5344CB8AC3E}">
        <p14:creationId xmlns:p14="http://schemas.microsoft.com/office/powerpoint/2010/main" val="1872380038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تدرج الرمادي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232</Words>
  <Application>Microsoft Office PowerPoint</Application>
  <PresentationFormat>شاشة عريضة</PresentationFormat>
  <Paragraphs>43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Tajawal</vt:lpstr>
      <vt:lpstr>Tajawal Medium</vt:lpstr>
      <vt:lpstr>Trebuchet MS</vt:lpstr>
      <vt:lpstr>Wingdings</vt:lpstr>
      <vt:lpstr>Wingdings 3</vt:lpstr>
      <vt:lpstr>واجهة</vt:lpstr>
      <vt:lpstr>موقعBookme   لمادة ويب 1 </vt:lpstr>
      <vt:lpstr>المقدمة </vt:lpstr>
      <vt:lpstr>الصفحات في الموقع </vt:lpstr>
      <vt:lpstr>عرض تقديمي في PowerPoint</vt:lpstr>
      <vt:lpstr>عرض تقديمي في PowerPoint</vt:lpstr>
      <vt:lpstr>النهاية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موقعBookme   لمادة ويب 1 </dc:title>
  <dc:creator>Ibrahem Al-assaf</dc:creator>
  <cp:lastModifiedBy>Ibrahem Al-assaf</cp:lastModifiedBy>
  <cp:revision>3</cp:revision>
  <dcterms:created xsi:type="dcterms:W3CDTF">2020-04-11T01:08:43Z</dcterms:created>
  <dcterms:modified xsi:type="dcterms:W3CDTF">2020-04-11T01:16:49Z</dcterms:modified>
</cp:coreProperties>
</file>