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72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2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0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02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55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175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19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5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1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C33C79-3071-41A3-86E9-4AD7B5626E74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F05AEA-7EBA-4E2D-8CBC-587718DD4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mailto:junkyardbruc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794" y="1920239"/>
            <a:ext cx="9048206" cy="169817"/>
          </a:xfrm>
        </p:spPr>
        <p:txBody>
          <a:bodyPr>
            <a:noAutofit/>
          </a:bodyPr>
          <a:lstStyle/>
          <a:p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/>
              <a:t/>
            </a:r>
            <a:br>
              <a:rPr lang="en-US" sz="9600" dirty="0"/>
            </a:b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1" y="1645590"/>
            <a:ext cx="7262948" cy="355832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49065" y="584936"/>
            <a:ext cx="7302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MASAK APA HARI INI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02414" y="117340"/>
            <a:ext cx="619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 Rounded MT Bold" panose="020F0704030504030204" pitchFamily="34" charset="0"/>
              </a:rPr>
              <a:t>FINAL PROJECT PHOTO-SHARING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0053" y="5615887"/>
            <a:ext cx="24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IBRAHIM MAHYUDIN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47" y="6091946"/>
            <a:ext cx="2401387" cy="7265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5437578" y="5615887"/>
            <a:ext cx="465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BOOTCAMP BATCH 18+ JOB CONNECTOR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PERKENALAN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6629"/>
            <a:ext cx="9601196" cy="377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Nama</a:t>
            </a:r>
            <a:r>
              <a:rPr lang="en-US" sz="1800" dirty="0" smtClean="0"/>
              <a:t>: Ibrahim Mahyudin</a:t>
            </a:r>
          </a:p>
          <a:p>
            <a:pPr marL="0" indent="0">
              <a:buNone/>
            </a:pPr>
            <a:r>
              <a:rPr lang="en-US" sz="1800" dirty="0" smtClean="0"/>
              <a:t>Email: </a:t>
            </a:r>
            <a:r>
              <a:rPr lang="en-US" sz="1800" u="sng" dirty="0">
                <a:hlinkClick r:id="rId2"/>
              </a:rPr>
              <a:t>junkyardbruce@gmail.com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Pendidikan</a:t>
            </a:r>
            <a:r>
              <a:rPr lang="en-US" sz="18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800" dirty="0" err="1" smtClean="0"/>
              <a:t>Bina</a:t>
            </a:r>
            <a:r>
              <a:rPr lang="en-US" sz="1800" dirty="0" smtClean="0"/>
              <a:t> </a:t>
            </a:r>
            <a:r>
              <a:rPr lang="en-US" sz="1800" dirty="0" err="1" smtClean="0"/>
              <a:t>Sarana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Informatika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STMIK Nusa </a:t>
            </a:r>
            <a:r>
              <a:rPr lang="en-US" sz="1800" dirty="0" err="1" smtClean="0"/>
              <a:t>Mandiri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BINUS</a:t>
            </a:r>
          </a:p>
          <a:p>
            <a:pPr marL="0" indent="0">
              <a:buNone/>
            </a:pPr>
            <a:r>
              <a:rPr lang="en-US" sz="1800" dirty="0" err="1" smtClean="0"/>
              <a:t>Pekerjaan</a:t>
            </a:r>
            <a:r>
              <a:rPr lang="en-US" sz="1800" dirty="0" smtClean="0"/>
              <a:t>:</a:t>
            </a:r>
          </a:p>
          <a:p>
            <a:pPr marL="342900" indent="-342900">
              <a:buAutoNum type="arabicPeriod"/>
            </a:pPr>
            <a:r>
              <a:rPr lang="en-US" sz="1800" dirty="0" err="1" smtClean="0"/>
              <a:t>Penjual</a:t>
            </a:r>
            <a:r>
              <a:rPr lang="en-US" sz="1800" dirty="0" smtClean="0"/>
              <a:t> online (</a:t>
            </a:r>
            <a:r>
              <a:rPr lang="en-US" sz="1800" dirty="0" err="1" smtClean="0"/>
              <a:t>sekarang</a:t>
            </a:r>
            <a:r>
              <a:rPr lang="en-US" sz="1800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Staff IT, project officer, technical writer (</a:t>
            </a:r>
            <a:r>
              <a:rPr lang="en-US" sz="1800" dirty="0" err="1" smtClean="0"/>
              <a:t>sebelumnya</a:t>
            </a:r>
            <a:r>
              <a:rPr lang="en-US" sz="1800" dirty="0"/>
              <a:t>)</a:t>
            </a:r>
            <a:endParaRPr lang="en-US" sz="1800" dirty="0" smtClean="0"/>
          </a:p>
          <a:p>
            <a:pPr marL="342900" indent="-342900">
              <a:buAutoNum type="arabicPeriod"/>
            </a:pPr>
            <a:endParaRPr lang="en-US" sz="1800" dirty="0" smtClean="0"/>
          </a:p>
          <a:p>
            <a:pPr marL="342900" indent="-342900">
              <a:buAutoNum type="arabicPeriod"/>
            </a:pPr>
            <a:endParaRPr lang="en-US" sz="1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90" y="2465886"/>
            <a:ext cx="2627808" cy="37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 YANG DIPAKAI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TAILWIND</a:t>
            </a:r>
          </a:p>
          <a:p>
            <a:r>
              <a:rPr lang="en-US" dirty="0" smtClean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9597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TANTANGAN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coding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localhost</a:t>
            </a:r>
            <a:endParaRPr lang="en-US" dirty="0" smtClean="0"/>
          </a:p>
          <a:p>
            <a:r>
              <a:rPr lang="en-US" dirty="0" smtClean="0"/>
              <a:t>Coding yang </a:t>
            </a:r>
            <a:r>
              <a:rPr lang="en-US" dirty="0" err="1" smtClean="0"/>
              <a:t>tepat</a:t>
            </a:r>
            <a:endParaRPr lang="en-US" dirty="0" smtClean="0"/>
          </a:p>
          <a:p>
            <a:r>
              <a:rPr lang="en-US" dirty="0" err="1" smtClean="0"/>
              <a:t>Penguasaan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web front-end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464" y="1086634"/>
            <a:ext cx="9601196" cy="1303867"/>
          </a:xfrm>
        </p:spPr>
        <p:txBody>
          <a:bodyPr/>
          <a:lstStyle/>
          <a:p>
            <a:r>
              <a:rPr lang="en-US" dirty="0" smtClean="0"/>
              <a:t>TERIMA KASIH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297" y="2984447"/>
            <a:ext cx="4197531" cy="12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77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Garamond</vt:lpstr>
      <vt:lpstr>Organic</vt:lpstr>
      <vt:lpstr>  </vt:lpstr>
      <vt:lpstr>PERKENALAN</vt:lpstr>
      <vt:lpstr>APA YANG DIPAKAI</vt:lpstr>
      <vt:lpstr>TANTANGAN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Photo-Sharing Masak Apa Hari Ini? </dc:title>
  <dc:creator>Leonovo</dc:creator>
  <cp:lastModifiedBy>Leonovo</cp:lastModifiedBy>
  <cp:revision>29</cp:revision>
  <dcterms:created xsi:type="dcterms:W3CDTF">2024-10-12T07:28:33Z</dcterms:created>
  <dcterms:modified xsi:type="dcterms:W3CDTF">2024-10-12T08:54:59Z</dcterms:modified>
</cp:coreProperties>
</file>